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2"/>
  </p:notesMasterIdLst>
  <p:sldIdLst>
    <p:sldId id="259" r:id="rId2"/>
    <p:sldId id="258" r:id="rId3"/>
    <p:sldId id="270" r:id="rId4"/>
    <p:sldId id="256" r:id="rId5"/>
    <p:sldId id="261" r:id="rId6"/>
    <p:sldId id="260" r:id="rId7"/>
    <p:sldId id="257" r:id="rId8"/>
    <p:sldId id="262" r:id="rId9"/>
    <p:sldId id="263" r:id="rId10"/>
    <p:sldId id="264" r:id="rId11"/>
    <p:sldId id="265" r:id="rId12"/>
    <p:sldId id="268" r:id="rId13"/>
    <p:sldId id="267" r:id="rId14"/>
    <p:sldId id="269" r:id="rId15"/>
    <p:sldId id="271" r:id="rId16"/>
    <p:sldId id="281" r:id="rId17"/>
    <p:sldId id="282" r:id="rId18"/>
    <p:sldId id="283" r:id="rId19"/>
    <p:sldId id="284" r:id="rId20"/>
    <p:sldId id="285"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Space Grotesk" panose="020B0604020202020204" charset="0"/>
      <p:regular r:id="rId27"/>
      <p:bold r:id="rId28"/>
    </p:embeddedFont>
    <p:embeddedFont>
      <p:font typeface="Space Grotesk Light" panose="020B0604020202020204"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1E8972-68E6-47C6-8168-9DFCAA21A1EE}">
  <a:tblStyle styleId="{B71E8972-68E6-47C6-8168-9DFCAA21A1E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38F8498-D9A7-4CEC-A156-9DC165E34A9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 name="Google Shape;108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b2f7c811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b2f7c811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255775" y="50550"/>
            <a:ext cx="10626641" cy="5092950"/>
            <a:chOff x="-255775" y="50550"/>
            <a:chExt cx="10626641" cy="5092950"/>
          </a:xfrm>
        </p:grpSpPr>
        <p:grpSp>
          <p:nvGrpSpPr>
            <p:cNvPr id="11" name="Google Shape;11;p2"/>
            <p:cNvGrpSpPr/>
            <p:nvPr/>
          </p:nvGrpSpPr>
          <p:grpSpPr>
            <a:xfrm>
              <a:off x="104275" y="50550"/>
              <a:ext cx="8948150" cy="772675"/>
              <a:chOff x="104275" y="50550"/>
              <a:chExt cx="8948150" cy="772675"/>
            </a:xfrm>
          </p:grpSpPr>
          <p:sp>
            <p:nvSpPr>
              <p:cNvPr id="12" name="Google Shape;12;p2"/>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3" name="Google Shape;13;p2"/>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4" name="Google Shape;14;p2"/>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5" name="Google Shape;15;p2"/>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6" name="Google Shape;16;p2"/>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 name="Google Shape;17;p2"/>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 name="Google Shape;18;p2"/>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9" name="Google Shape;19;p2"/>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 name="Google Shape;20;p2"/>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1" name="Google Shape;21;p2"/>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2" name="Google Shape;22;p2"/>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3" name="Google Shape;23;p2"/>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4" name="Google Shape;24;p2"/>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5" name="Google Shape;25;p2"/>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1" name="Google Shape;31;p2"/>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2" name="Google Shape;32;p2"/>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3" name="Google Shape;33;p2"/>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4" name="Google Shape;34;p2"/>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5" name="Google Shape;35;p2"/>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 name="Google Shape;36;p2"/>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 name="Google Shape;37;p2"/>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 name="Google Shape;38;p2"/>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9" name="Google Shape;39;p2"/>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1" name="Google Shape;41;p2"/>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2" name="Google Shape;42;p2"/>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3" name="Google Shape;43;p2"/>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4" name="Google Shape;44;p2"/>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sp>
          <p:nvSpPr>
            <p:cNvPr id="45" name="Google Shape;45;p2"/>
            <p:cNvSpPr/>
            <p:nvPr/>
          </p:nvSpPr>
          <p:spPr>
            <a:xfrm>
              <a:off x="8" y="2296764"/>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2576399" y="4023846"/>
              <a:ext cx="2849303" cy="970451"/>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2934697" y="3181522"/>
              <a:ext cx="2412605" cy="1105172"/>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4121250" y="2581589"/>
              <a:ext cx="2282313" cy="777338"/>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4436987" y="3060039"/>
              <a:ext cx="3817064" cy="1638977"/>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a:off x="545777" y="3669781"/>
              <a:ext cx="2700819" cy="1029253"/>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2"/>
            <p:cNvSpPr/>
            <p:nvPr/>
          </p:nvSpPr>
          <p:spPr>
            <a:xfrm flipH="1">
              <a:off x="-1" y="3060048"/>
              <a:ext cx="1483687" cy="67965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6498024" y="34877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2"/>
            <p:cNvSpPr/>
            <p:nvPr/>
          </p:nvSpPr>
          <p:spPr>
            <a:xfrm flipH="1">
              <a:off x="-255775" y="4169299"/>
              <a:ext cx="1995230" cy="679560"/>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2"/>
            <p:cNvSpPr/>
            <p:nvPr/>
          </p:nvSpPr>
          <p:spPr>
            <a:xfrm flipH="1">
              <a:off x="5924561" y="4366325"/>
              <a:ext cx="1696564" cy="777166"/>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2"/>
            <p:cNvSpPr/>
            <p:nvPr/>
          </p:nvSpPr>
          <p:spPr>
            <a:xfrm flipH="1">
              <a:off x="6348583" y="24691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6" name="Google Shape;56;p2"/>
            <p:cNvGrpSpPr/>
            <p:nvPr/>
          </p:nvGrpSpPr>
          <p:grpSpPr>
            <a:xfrm>
              <a:off x="352648" y="1509651"/>
              <a:ext cx="408036" cy="3633849"/>
              <a:chOff x="967895" y="415018"/>
              <a:chExt cx="628714" cy="5600014"/>
            </a:xfrm>
          </p:grpSpPr>
          <p:sp>
            <p:nvSpPr>
              <p:cNvPr id="57" name="Google Shape;57;p2"/>
              <p:cNvSpPr/>
              <p:nvPr/>
            </p:nvSpPr>
            <p:spPr>
              <a:xfrm>
                <a:off x="1207111" y="963632"/>
                <a:ext cx="150300" cy="50514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58;p2"/>
              <p:cNvGrpSpPr/>
              <p:nvPr/>
            </p:nvGrpSpPr>
            <p:grpSpPr>
              <a:xfrm>
                <a:off x="967895" y="415018"/>
                <a:ext cx="628714" cy="801374"/>
                <a:chOff x="1774126" y="766200"/>
                <a:chExt cx="1582467" cy="2017050"/>
              </a:xfrm>
            </p:grpSpPr>
            <p:sp>
              <p:nvSpPr>
                <p:cNvPr id="59" name="Google Shape;59;p2"/>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2"/>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7" name="Google Shape;67;p2"/>
            <p:cNvGrpSpPr/>
            <p:nvPr/>
          </p:nvGrpSpPr>
          <p:grpSpPr>
            <a:xfrm>
              <a:off x="1127772" y="2465013"/>
              <a:ext cx="300714" cy="2678487"/>
              <a:chOff x="967895" y="415018"/>
              <a:chExt cx="628714" cy="5600014"/>
            </a:xfrm>
          </p:grpSpPr>
          <p:sp>
            <p:nvSpPr>
              <p:cNvPr id="68" name="Google Shape;68;p2"/>
              <p:cNvSpPr/>
              <p:nvPr/>
            </p:nvSpPr>
            <p:spPr>
              <a:xfrm>
                <a:off x="1207111" y="963632"/>
                <a:ext cx="150300" cy="50514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2"/>
              <p:cNvGrpSpPr/>
              <p:nvPr/>
            </p:nvGrpSpPr>
            <p:grpSpPr>
              <a:xfrm>
                <a:off x="967895" y="415018"/>
                <a:ext cx="628714" cy="801374"/>
                <a:chOff x="1774126" y="766200"/>
                <a:chExt cx="1582467" cy="2017050"/>
              </a:xfrm>
            </p:grpSpPr>
            <p:sp>
              <p:nvSpPr>
                <p:cNvPr id="70" name="Google Shape;70;p2"/>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2"/>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2"/>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2"/>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2"/>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2"/>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8" name="Google Shape;78;p2"/>
            <p:cNvGrpSpPr/>
            <p:nvPr/>
          </p:nvGrpSpPr>
          <p:grpSpPr>
            <a:xfrm>
              <a:off x="7817748" y="622548"/>
              <a:ext cx="408036" cy="4520952"/>
              <a:chOff x="967895" y="415018"/>
              <a:chExt cx="628714" cy="6967101"/>
            </a:xfrm>
          </p:grpSpPr>
          <p:sp>
            <p:nvSpPr>
              <p:cNvPr id="79" name="Google Shape;79;p2"/>
              <p:cNvSpPr/>
              <p:nvPr/>
            </p:nvSpPr>
            <p:spPr>
              <a:xfrm>
                <a:off x="1207111" y="963619"/>
                <a:ext cx="150300" cy="64185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2"/>
              <p:cNvGrpSpPr/>
              <p:nvPr/>
            </p:nvGrpSpPr>
            <p:grpSpPr>
              <a:xfrm>
                <a:off x="967895" y="415018"/>
                <a:ext cx="628714" cy="801374"/>
                <a:chOff x="1774126" y="766200"/>
                <a:chExt cx="1582467" cy="2017050"/>
              </a:xfrm>
            </p:grpSpPr>
            <p:sp>
              <p:nvSpPr>
                <p:cNvPr id="81" name="Google Shape;81;p2"/>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2"/>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2"/>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2"/>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2"/>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2"/>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2"/>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2"/>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9" name="Google Shape;89;p2"/>
            <p:cNvGrpSpPr/>
            <p:nvPr/>
          </p:nvGrpSpPr>
          <p:grpSpPr>
            <a:xfrm>
              <a:off x="7200036" y="3261372"/>
              <a:ext cx="284493" cy="1882128"/>
              <a:chOff x="967895" y="415018"/>
              <a:chExt cx="628714" cy="4159398"/>
            </a:xfrm>
          </p:grpSpPr>
          <p:sp>
            <p:nvSpPr>
              <p:cNvPr id="90" name="Google Shape;90;p2"/>
              <p:cNvSpPr/>
              <p:nvPr/>
            </p:nvSpPr>
            <p:spPr>
              <a:xfrm>
                <a:off x="1207123" y="963617"/>
                <a:ext cx="150300" cy="36108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2"/>
              <p:cNvGrpSpPr/>
              <p:nvPr/>
            </p:nvGrpSpPr>
            <p:grpSpPr>
              <a:xfrm>
                <a:off x="967895" y="415018"/>
                <a:ext cx="628714" cy="801374"/>
                <a:chOff x="1774126" y="766200"/>
                <a:chExt cx="1582467" cy="2017050"/>
              </a:xfrm>
            </p:grpSpPr>
            <p:sp>
              <p:nvSpPr>
                <p:cNvPr id="92" name="Google Shape;92;p2"/>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2"/>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2"/>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2"/>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2"/>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2"/>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2"/>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2"/>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0" name="Google Shape;100;p2"/>
            <p:cNvGrpSpPr/>
            <p:nvPr/>
          </p:nvGrpSpPr>
          <p:grpSpPr>
            <a:xfrm>
              <a:off x="8299552" y="2676669"/>
              <a:ext cx="333219" cy="2466831"/>
              <a:chOff x="967895" y="415018"/>
              <a:chExt cx="628714" cy="4654398"/>
            </a:xfrm>
          </p:grpSpPr>
          <p:sp>
            <p:nvSpPr>
              <p:cNvPr id="101" name="Google Shape;101;p2"/>
              <p:cNvSpPr/>
              <p:nvPr/>
            </p:nvSpPr>
            <p:spPr>
              <a:xfrm>
                <a:off x="1207136" y="963616"/>
                <a:ext cx="150300" cy="41058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2"/>
              <p:cNvGrpSpPr/>
              <p:nvPr/>
            </p:nvGrpSpPr>
            <p:grpSpPr>
              <a:xfrm>
                <a:off x="967895" y="415018"/>
                <a:ext cx="628714" cy="801374"/>
                <a:chOff x="1774126" y="766200"/>
                <a:chExt cx="1582467" cy="2017050"/>
              </a:xfrm>
            </p:grpSpPr>
            <p:sp>
              <p:nvSpPr>
                <p:cNvPr id="103" name="Google Shape;103;p2"/>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2"/>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2"/>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2"/>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2"/>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2"/>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2"/>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2"/>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
        <p:nvSpPr>
          <p:cNvPr id="111" name="Google Shape;111;p2"/>
          <p:cNvSpPr txBox="1">
            <a:spLocks noGrp="1"/>
          </p:cNvSpPr>
          <p:nvPr>
            <p:ph type="ctrTitle"/>
          </p:nvPr>
        </p:nvSpPr>
        <p:spPr>
          <a:xfrm>
            <a:off x="1735675" y="1991825"/>
            <a:ext cx="5672700" cy="1159800"/>
          </a:xfrm>
          <a:prstGeom prst="rect">
            <a:avLst/>
          </a:prstGeom>
        </p:spPr>
        <p:txBody>
          <a:bodyPr spcFirstLastPara="1" wrap="square" lIns="0" tIns="0" rIns="0" bIns="0" anchor="ctr" anchorCtr="0">
            <a:noAutofit/>
          </a:bodyPr>
          <a:lstStyle>
            <a:lvl1pPr lvl="0" algn="ctr" rtl="0">
              <a:spcBef>
                <a:spcPts val="0"/>
              </a:spcBef>
              <a:spcAft>
                <a:spcPts val="0"/>
              </a:spcAft>
              <a:buSzPts val="5800"/>
              <a:buNone/>
              <a:defRPr sz="5800"/>
            </a:lvl1pPr>
            <a:lvl2pPr lvl="1" algn="ctr" rtl="0">
              <a:spcBef>
                <a:spcPts val="0"/>
              </a:spcBef>
              <a:spcAft>
                <a:spcPts val="0"/>
              </a:spcAft>
              <a:buSzPts val="5800"/>
              <a:buNone/>
              <a:defRPr sz="5800"/>
            </a:lvl2pPr>
            <a:lvl3pPr lvl="2" algn="ctr" rtl="0">
              <a:spcBef>
                <a:spcPts val="0"/>
              </a:spcBef>
              <a:spcAft>
                <a:spcPts val="0"/>
              </a:spcAft>
              <a:buSzPts val="5800"/>
              <a:buNone/>
              <a:defRPr sz="5800"/>
            </a:lvl3pPr>
            <a:lvl4pPr lvl="3" algn="ctr" rtl="0">
              <a:spcBef>
                <a:spcPts val="0"/>
              </a:spcBef>
              <a:spcAft>
                <a:spcPts val="0"/>
              </a:spcAft>
              <a:buSzPts val="5800"/>
              <a:buNone/>
              <a:defRPr sz="5800"/>
            </a:lvl4pPr>
            <a:lvl5pPr lvl="4" algn="ctr" rtl="0">
              <a:spcBef>
                <a:spcPts val="0"/>
              </a:spcBef>
              <a:spcAft>
                <a:spcPts val="0"/>
              </a:spcAft>
              <a:buSzPts val="5800"/>
              <a:buNone/>
              <a:defRPr sz="5800"/>
            </a:lvl5pPr>
            <a:lvl6pPr lvl="5" algn="ctr" rtl="0">
              <a:spcBef>
                <a:spcPts val="0"/>
              </a:spcBef>
              <a:spcAft>
                <a:spcPts val="0"/>
              </a:spcAft>
              <a:buSzPts val="5800"/>
              <a:buNone/>
              <a:defRPr sz="5800"/>
            </a:lvl6pPr>
            <a:lvl7pPr lvl="6" algn="ctr" rtl="0">
              <a:spcBef>
                <a:spcPts val="0"/>
              </a:spcBef>
              <a:spcAft>
                <a:spcPts val="0"/>
              </a:spcAft>
              <a:buSzPts val="5800"/>
              <a:buNone/>
              <a:defRPr sz="5800"/>
            </a:lvl7pPr>
            <a:lvl8pPr lvl="7" algn="ctr" rtl="0">
              <a:spcBef>
                <a:spcPts val="0"/>
              </a:spcBef>
              <a:spcAft>
                <a:spcPts val="0"/>
              </a:spcAft>
              <a:buSzPts val="5800"/>
              <a:buNone/>
              <a:defRPr sz="5800"/>
            </a:lvl8pPr>
            <a:lvl9pPr lvl="8" algn="ctr" rtl="0">
              <a:spcBef>
                <a:spcPts val="0"/>
              </a:spcBef>
              <a:spcAft>
                <a:spcPts val="0"/>
              </a:spcAft>
              <a:buSzPts val="5800"/>
              <a:buNone/>
              <a:defRPr sz="5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rgbClr val="A778C5"/>
            </a:gs>
            <a:gs pos="72000">
              <a:srgbClr val="F8C2C2"/>
            </a:gs>
            <a:gs pos="100000">
              <a:srgbClr val="FFE599"/>
            </a:gs>
          </a:gsLst>
          <a:lin ang="5400012" scaled="0"/>
        </a:gradFill>
        <a:effectLst/>
      </p:bgPr>
    </p:bg>
    <p:spTree>
      <p:nvGrpSpPr>
        <p:cNvPr id="1" name="Shape 112"/>
        <p:cNvGrpSpPr/>
        <p:nvPr/>
      </p:nvGrpSpPr>
      <p:grpSpPr>
        <a:xfrm>
          <a:off x="0" y="0"/>
          <a:ext cx="0" cy="0"/>
          <a:chOff x="0" y="0"/>
          <a:chExt cx="0" cy="0"/>
        </a:xfrm>
      </p:grpSpPr>
      <p:grpSp>
        <p:nvGrpSpPr>
          <p:cNvPr id="113" name="Google Shape;113;p3"/>
          <p:cNvGrpSpPr/>
          <p:nvPr/>
        </p:nvGrpSpPr>
        <p:grpSpPr>
          <a:xfrm>
            <a:off x="-1" y="50550"/>
            <a:ext cx="10370867" cy="5287714"/>
            <a:chOff x="-1" y="50550"/>
            <a:chExt cx="10370867" cy="5287714"/>
          </a:xfrm>
        </p:grpSpPr>
        <p:sp>
          <p:nvSpPr>
            <p:cNvPr id="114" name="Google Shape;114;p3"/>
            <p:cNvSpPr/>
            <p:nvPr/>
          </p:nvSpPr>
          <p:spPr>
            <a:xfrm>
              <a:off x="8" y="2753964"/>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3"/>
            <p:cNvSpPr/>
            <p:nvPr/>
          </p:nvSpPr>
          <p:spPr>
            <a:xfrm>
              <a:off x="2934697" y="3638722"/>
              <a:ext cx="2412605" cy="1105172"/>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3"/>
            <p:cNvSpPr/>
            <p:nvPr/>
          </p:nvSpPr>
          <p:spPr>
            <a:xfrm>
              <a:off x="4121250" y="3038789"/>
              <a:ext cx="2282313" cy="777338"/>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3"/>
            <p:cNvSpPr/>
            <p:nvPr/>
          </p:nvSpPr>
          <p:spPr>
            <a:xfrm>
              <a:off x="4436987" y="3517239"/>
              <a:ext cx="3817064" cy="1638977"/>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3"/>
            <p:cNvSpPr/>
            <p:nvPr/>
          </p:nvSpPr>
          <p:spPr>
            <a:xfrm>
              <a:off x="545777" y="4126981"/>
              <a:ext cx="2700819" cy="1029253"/>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3"/>
            <p:cNvSpPr/>
            <p:nvPr/>
          </p:nvSpPr>
          <p:spPr>
            <a:xfrm flipH="1">
              <a:off x="-1" y="3517248"/>
              <a:ext cx="1483687" cy="67965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3"/>
            <p:cNvSpPr/>
            <p:nvPr/>
          </p:nvSpPr>
          <p:spPr>
            <a:xfrm>
              <a:off x="6498024" y="39449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3"/>
            <p:cNvSpPr/>
            <p:nvPr/>
          </p:nvSpPr>
          <p:spPr>
            <a:xfrm flipH="1">
              <a:off x="6348583" y="29263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2" name="Google Shape;122;p3"/>
            <p:cNvGrpSpPr/>
            <p:nvPr/>
          </p:nvGrpSpPr>
          <p:grpSpPr>
            <a:xfrm>
              <a:off x="352648" y="1966851"/>
              <a:ext cx="408036" cy="3176572"/>
              <a:chOff x="967895" y="415018"/>
              <a:chExt cx="628714" cy="4895318"/>
            </a:xfrm>
          </p:grpSpPr>
          <p:sp>
            <p:nvSpPr>
              <p:cNvPr id="123" name="Google Shape;123;p3"/>
              <p:cNvSpPr/>
              <p:nvPr/>
            </p:nvSpPr>
            <p:spPr>
              <a:xfrm>
                <a:off x="1207111" y="963637"/>
                <a:ext cx="150300" cy="43467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3"/>
              <p:cNvGrpSpPr/>
              <p:nvPr/>
            </p:nvGrpSpPr>
            <p:grpSpPr>
              <a:xfrm>
                <a:off x="967895" y="415018"/>
                <a:ext cx="628714" cy="801374"/>
                <a:chOff x="1774126" y="766200"/>
                <a:chExt cx="1582467" cy="2017050"/>
              </a:xfrm>
            </p:grpSpPr>
            <p:sp>
              <p:nvSpPr>
                <p:cNvPr id="125" name="Google Shape;125;p3"/>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3"/>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3"/>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3"/>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3"/>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3"/>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3"/>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3"/>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33" name="Google Shape;133;p3"/>
            <p:cNvGrpSpPr/>
            <p:nvPr/>
          </p:nvGrpSpPr>
          <p:grpSpPr>
            <a:xfrm>
              <a:off x="1127772" y="2922213"/>
              <a:ext cx="300714" cy="2221192"/>
              <a:chOff x="967895" y="415018"/>
              <a:chExt cx="628714" cy="4643930"/>
            </a:xfrm>
          </p:grpSpPr>
          <p:sp>
            <p:nvSpPr>
              <p:cNvPr id="134" name="Google Shape;134;p3"/>
              <p:cNvSpPr/>
              <p:nvPr/>
            </p:nvSpPr>
            <p:spPr>
              <a:xfrm>
                <a:off x="1207134" y="963649"/>
                <a:ext cx="150300" cy="40953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p:nvGrpSpPr>
            <p:grpSpPr>
              <a:xfrm>
                <a:off x="967895" y="415018"/>
                <a:ext cx="628714" cy="801374"/>
                <a:chOff x="1774126" y="766200"/>
                <a:chExt cx="1582467" cy="2017050"/>
              </a:xfrm>
            </p:grpSpPr>
            <p:sp>
              <p:nvSpPr>
                <p:cNvPr id="136" name="Google Shape;136;p3"/>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3"/>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3"/>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3"/>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3"/>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3"/>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3"/>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3"/>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44" name="Google Shape;144;p3"/>
            <p:cNvGrpSpPr/>
            <p:nvPr/>
          </p:nvGrpSpPr>
          <p:grpSpPr>
            <a:xfrm>
              <a:off x="7817748" y="1079748"/>
              <a:ext cx="408036" cy="4063663"/>
              <a:chOff x="967895" y="415018"/>
              <a:chExt cx="628714" cy="6262387"/>
            </a:xfrm>
          </p:grpSpPr>
          <p:sp>
            <p:nvSpPr>
              <p:cNvPr id="145" name="Google Shape;145;p3"/>
              <p:cNvSpPr/>
              <p:nvPr/>
            </p:nvSpPr>
            <p:spPr>
              <a:xfrm>
                <a:off x="1207111" y="963605"/>
                <a:ext cx="150300" cy="57138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3"/>
              <p:cNvGrpSpPr/>
              <p:nvPr/>
            </p:nvGrpSpPr>
            <p:grpSpPr>
              <a:xfrm>
                <a:off x="967895" y="415018"/>
                <a:ext cx="628714" cy="801374"/>
                <a:chOff x="1774126" y="766200"/>
                <a:chExt cx="1582467" cy="2017050"/>
              </a:xfrm>
            </p:grpSpPr>
            <p:sp>
              <p:nvSpPr>
                <p:cNvPr id="147" name="Google Shape;147;p3"/>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3"/>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3"/>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3"/>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3"/>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3"/>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3"/>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3"/>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55" name="Google Shape;155;p3"/>
            <p:cNvGrpSpPr/>
            <p:nvPr/>
          </p:nvGrpSpPr>
          <p:grpSpPr>
            <a:xfrm>
              <a:off x="7200036" y="3718572"/>
              <a:ext cx="284493" cy="1424795"/>
              <a:chOff x="967895" y="415018"/>
              <a:chExt cx="628714" cy="3148718"/>
            </a:xfrm>
          </p:grpSpPr>
          <p:sp>
            <p:nvSpPr>
              <p:cNvPr id="156" name="Google Shape;156;p3"/>
              <p:cNvSpPr/>
              <p:nvPr/>
            </p:nvSpPr>
            <p:spPr>
              <a:xfrm>
                <a:off x="1207096" y="963636"/>
                <a:ext cx="150300" cy="26001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 name="Google Shape;157;p3"/>
              <p:cNvGrpSpPr/>
              <p:nvPr/>
            </p:nvGrpSpPr>
            <p:grpSpPr>
              <a:xfrm>
                <a:off x="967895" y="415018"/>
                <a:ext cx="628714" cy="801374"/>
                <a:chOff x="1774126" y="766200"/>
                <a:chExt cx="1582467" cy="2017050"/>
              </a:xfrm>
            </p:grpSpPr>
            <p:sp>
              <p:nvSpPr>
                <p:cNvPr id="158" name="Google Shape;158;p3"/>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3"/>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3"/>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3"/>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3"/>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3"/>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3"/>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3"/>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66" name="Google Shape;166;p3"/>
            <p:cNvGrpSpPr/>
            <p:nvPr/>
          </p:nvGrpSpPr>
          <p:grpSpPr>
            <a:xfrm>
              <a:off x="8299552" y="3133869"/>
              <a:ext cx="333219" cy="2017814"/>
              <a:chOff x="967895" y="415018"/>
              <a:chExt cx="628714" cy="3807196"/>
            </a:xfrm>
          </p:grpSpPr>
          <p:sp>
            <p:nvSpPr>
              <p:cNvPr id="167" name="Google Shape;167;p3"/>
              <p:cNvSpPr/>
              <p:nvPr/>
            </p:nvSpPr>
            <p:spPr>
              <a:xfrm>
                <a:off x="1207136" y="963615"/>
                <a:ext cx="150300" cy="32586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 name="Google Shape;168;p3"/>
              <p:cNvGrpSpPr/>
              <p:nvPr/>
            </p:nvGrpSpPr>
            <p:grpSpPr>
              <a:xfrm>
                <a:off x="967895" y="415018"/>
                <a:ext cx="628714" cy="801374"/>
                <a:chOff x="1774126" y="766200"/>
                <a:chExt cx="1582467" cy="2017050"/>
              </a:xfrm>
            </p:grpSpPr>
            <p:sp>
              <p:nvSpPr>
                <p:cNvPr id="169" name="Google Shape;169;p3"/>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3"/>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3"/>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3"/>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3"/>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3"/>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3"/>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3"/>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77" name="Google Shape;177;p3"/>
            <p:cNvGrpSpPr/>
            <p:nvPr/>
          </p:nvGrpSpPr>
          <p:grpSpPr>
            <a:xfrm>
              <a:off x="104275" y="50550"/>
              <a:ext cx="8948150" cy="772675"/>
              <a:chOff x="104275" y="50550"/>
              <a:chExt cx="8948150" cy="772675"/>
            </a:xfrm>
          </p:grpSpPr>
          <p:sp>
            <p:nvSpPr>
              <p:cNvPr id="178" name="Google Shape;178;p3"/>
              <p:cNvSpPr/>
              <p:nvPr/>
            </p:nvSpPr>
            <p:spPr>
              <a:xfrm>
                <a:off x="8694850" y="11432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9" name="Google Shape;179;p3"/>
              <p:cNvSpPr/>
              <p:nvPr/>
            </p:nvSpPr>
            <p:spPr>
              <a:xfrm>
                <a:off x="5156375" y="146713"/>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0" name="Google Shape;180;p3"/>
              <p:cNvSpPr/>
              <p:nvPr/>
            </p:nvSpPr>
            <p:spPr>
              <a:xfrm>
                <a:off x="7219963" y="349471"/>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1" name="Google Shape;181;p3"/>
              <p:cNvSpPr/>
              <p:nvPr/>
            </p:nvSpPr>
            <p:spPr>
              <a:xfrm>
                <a:off x="7252363" y="114324"/>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2" name="Google Shape;182;p3"/>
              <p:cNvSpPr/>
              <p:nvPr/>
            </p:nvSpPr>
            <p:spPr>
              <a:xfrm>
                <a:off x="7998675" y="22635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3" name="Google Shape;183;p3"/>
              <p:cNvSpPr/>
              <p:nvPr/>
            </p:nvSpPr>
            <p:spPr>
              <a:xfrm>
                <a:off x="6352675" y="11432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4" name="Google Shape;184;p3"/>
              <p:cNvSpPr/>
              <p:nvPr/>
            </p:nvSpPr>
            <p:spPr>
              <a:xfrm>
                <a:off x="3736700" y="30070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5" name="Google Shape;185;p3"/>
              <p:cNvSpPr/>
              <p:nvPr/>
            </p:nvSpPr>
            <p:spPr>
              <a:xfrm>
                <a:off x="2805625" y="30070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6" name="Google Shape;186;p3"/>
              <p:cNvSpPr/>
              <p:nvPr/>
            </p:nvSpPr>
            <p:spPr>
              <a:xfrm>
                <a:off x="1913750" y="30070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7" name="Google Shape;187;p3"/>
              <p:cNvSpPr/>
              <p:nvPr/>
            </p:nvSpPr>
            <p:spPr>
              <a:xfrm>
                <a:off x="3266675" y="11432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8" name="Google Shape;188;p3"/>
              <p:cNvSpPr/>
              <p:nvPr/>
            </p:nvSpPr>
            <p:spPr>
              <a:xfrm>
                <a:off x="262050" y="11432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9" name="Google Shape;189;p3"/>
              <p:cNvSpPr/>
              <p:nvPr/>
            </p:nvSpPr>
            <p:spPr>
              <a:xfrm>
                <a:off x="1279125" y="22082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90" name="Google Shape;190;p3"/>
              <p:cNvSpPr/>
              <p:nvPr/>
            </p:nvSpPr>
            <p:spPr>
              <a:xfrm>
                <a:off x="1055175" y="47235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91" name="Google Shape;191;p3"/>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5288025" y="22635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97" name="Google Shape;197;p3"/>
              <p:cNvSpPr/>
              <p:nvPr/>
            </p:nvSpPr>
            <p:spPr>
              <a:xfrm>
                <a:off x="5948425" y="38187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98" name="Google Shape;198;p3"/>
              <p:cNvSpPr/>
              <p:nvPr/>
            </p:nvSpPr>
            <p:spPr>
              <a:xfrm>
                <a:off x="9020025" y="41427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99" name="Google Shape;199;p3"/>
              <p:cNvSpPr/>
              <p:nvPr/>
            </p:nvSpPr>
            <p:spPr>
              <a:xfrm>
                <a:off x="1588200" y="5055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0" name="Google Shape;200;p3"/>
              <p:cNvSpPr/>
              <p:nvPr/>
            </p:nvSpPr>
            <p:spPr>
              <a:xfrm>
                <a:off x="3636675" y="47235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1" name="Google Shape;201;p3"/>
              <p:cNvSpPr/>
              <p:nvPr/>
            </p:nvSpPr>
            <p:spPr>
              <a:xfrm>
                <a:off x="104275" y="34947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2" name="Google Shape;202;p3"/>
              <p:cNvSpPr/>
              <p:nvPr/>
            </p:nvSpPr>
            <p:spPr>
              <a:xfrm>
                <a:off x="4558675" y="300700"/>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3" name="Google Shape;203;p3"/>
              <p:cNvSpPr/>
              <p:nvPr/>
            </p:nvSpPr>
            <p:spPr>
              <a:xfrm>
                <a:off x="6054325" y="29042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4" name="Google Shape;204;p3"/>
              <p:cNvSpPr/>
              <p:nvPr/>
            </p:nvSpPr>
            <p:spPr>
              <a:xfrm>
                <a:off x="8181475" y="29042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5" name="Google Shape;205;p3"/>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292625" y="63197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7" name="Google Shape;207;p3"/>
              <p:cNvSpPr/>
              <p:nvPr/>
            </p:nvSpPr>
            <p:spPr>
              <a:xfrm>
                <a:off x="5464400" y="71997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8" name="Google Shape;208;p3"/>
              <p:cNvSpPr/>
              <p:nvPr/>
            </p:nvSpPr>
            <p:spPr>
              <a:xfrm>
                <a:off x="294450" y="71997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9" name="Google Shape;209;p3"/>
              <p:cNvSpPr/>
              <p:nvPr/>
            </p:nvSpPr>
            <p:spPr>
              <a:xfrm>
                <a:off x="7822650" y="63197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10" name="Google Shape;210;p3"/>
              <p:cNvSpPr/>
              <p:nvPr/>
            </p:nvSpPr>
            <p:spPr>
              <a:xfrm>
                <a:off x="8583225" y="790825"/>
                <a:ext cx="32400" cy="32400"/>
              </a:xfrm>
              <a:prstGeom prst="ellipse">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
        <p:nvSpPr>
          <p:cNvPr id="211" name="Google Shape;211;p3"/>
          <p:cNvSpPr txBox="1">
            <a:spLocks noGrp="1"/>
          </p:cNvSpPr>
          <p:nvPr>
            <p:ph type="ctrTitle"/>
          </p:nvPr>
        </p:nvSpPr>
        <p:spPr>
          <a:xfrm>
            <a:off x="1632600" y="1673063"/>
            <a:ext cx="5878800" cy="1303800"/>
          </a:xfrm>
          <a:prstGeom prst="rect">
            <a:avLst/>
          </a:prstGeom>
        </p:spPr>
        <p:txBody>
          <a:bodyPr spcFirstLastPara="1" wrap="square" lIns="0" tIns="0" rIns="0" bIns="0"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12" name="Google Shape;212;p3"/>
          <p:cNvSpPr txBox="1">
            <a:spLocks noGrp="1"/>
          </p:cNvSpPr>
          <p:nvPr>
            <p:ph type="subTitle" idx="1"/>
          </p:nvPr>
        </p:nvSpPr>
        <p:spPr>
          <a:xfrm>
            <a:off x="1632600" y="3073838"/>
            <a:ext cx="5878800" cy="396600"/>
          </a:xfrm>
          <a:prstGeom prst="rect">
            <a:avLst/>
          </a:prstGeom>
        </p:spPr>
        <p:txBody>
          <a:bodyPr spcFirstLastPara="1" wrap="square" lIns="0" tIns="0" rIns="0" bIns="0" anchor="t" anchorCtr="0">
            <a:noAutofit/>
          </a:bodyPr>
          <a:lstStyle>
            <a:lvl1pPr lvl="0" algn="ctr" rtl="0">
              <a:spcBef>
                <a:spcPts val="0"/>
              </a:spcBef>
              <a:spcAft>
                <a:spcPts val="0"/>
              </a:spcAft>
              <a:buSzPts val="2200"/>
              <a:buNone/>
              <a:defRPr sz="2200"/>
            </a:lvl1pPr>
            <a:lvl2pPr lvl="1" algn="ctr" rtl="0">
              <a:spcBef>
                <a:spcPts val="800"/>
              </a:spcBef>
              <a:spcAft>
                <a:spcPts val="0"/>
              </a:spcAft>
              <a:buSzPts val="2800"/>
              <a:buNone/>
              <a:defRPr sz="2800"/>
            </a:lvl2pPr>
            <a:lvl3pPr lvl="2" algn="ctr" rtl="0">
              <a:spcBef>
                <a:spcPts val="800"/>
              </a:spcBef>
              <a:spcAft>
                <a:spcPts val="0"/>
              </a:spcAft>
              <a:buSzPts val="2800"/>
              <a:buNone/>
              <a:defRPr sz="2800"/>
            </a:lvl3pPr>
            <a:lvl4pPr lvl="3" algn="ctr" rtl="0">
              <a:spcBef>
                <a:spcPts val="800"/>
              </a:spcBef>
              <a:spcAft>
                <a:spcPts val="0"/>
              </a:spcAft>
              <a:buSzPts val="2800"/>
              <a:buNone/>
              <a:defRPr sz="2800"/>
            </a:lvl4pPr>
            <a:lvl5pPr lvl="4" algn="ctr" rtl="0">
              <a:spcBef>
                <a:spcPts val="800"/>
              </a:spcBef>
              <a:spcAft>
                <a:spcPts val="0"/>
              </a:spcAft>
              <a:buSzPts val="2800"/>
              <a:buNone/>
              <a:defRPr sz="2800"/>
            </a:lvl5pPr>
            <a:lvl6pPr lvl="5" algn="ctr" rtl="0">
              <a:spcBef>
                <a:spcPts val="800"/>
              </a:spcBef>
              <a:spcAft>
                <a:spcPts val="0"/>
              </a:spcAft>
              <a:buSzPts val="2800"/>
              <a:buNone/>
              <a:defRPr sz="2800"/>
            </a:lvl6pPr>
            <a:lvl7pPr lvl="6" algn="ctr" rtl="0">
              <a:spcBef>
                <a:spcPts val="800"/>
              </a:spcBef>
              <a:spcAft>
                <a:spcPts val="0"/>
              </a:spcAft>
              <a:buSzPts val="2800"/>
              <a:buNone/>
              <a:defRPr sz="2800"/>
            </a:lvl7pPr>
            <a:lvl8pPr lvl="7" algn="ctr" rtl="0">
              <a:spcBef>
                <a:spcPts val="800"/>
              </a:spcBef>
              <a:spcAft>
                <a:spcPts val="0"/>
              </a:spcAft>
              <a:buSzPts val="2800"/>
              <a:buNone/>
              <a:defRPr sz="2800"/>
            </a:lvl8pPr>
            <a:lvl9pPr lvl="8" algn="ctr" rtl="0">
              <a:spcBef>
                <a:spcPts val="800"/>
              </a:spcBef>
              <a:spcAft>
                <a:spcPts val="800"/>
              </a:spcAft>
              <a:buSzPts val="2800"/>
              <a:buNone/>
              <a:defRPr sz="2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gradFill>
          <a:gsLst>
            <a:gs pos="0">
              <a:schemeClr val="dk1"/>
            </a:gs>
            <a:gs pos="67000">
              <a:schemeClr val="accent1"/>
            </a:gs>
            <a:gs pos="100000">
              <a:srgbClr val="B4A7D6"/>
            </a:gs>
          </a:gsLst>
          <a:lin ang="5400012" scaled="0"/>
        </a:gradFill>
        <a:effectLst/>
      </p:bgPr>
    </p:bg>
    <p:spTree>
      <p:nvGrpSpPr>
        <p:cNvPr id="1" name="Shape 213"/>
        <p:cNvGrpSpPr/>
        <p:nvPr/>
      </p:nvGrpSpPr>
      <p:grpSpPr>
        <a:xfrm>
          <a:off x="0" y="0"/>
          <a:ext cx="0" cy="0"/>
          <a:chOff x="0" y="0"/>
          <a:chExt cx="0" cy="0"/>
        </a:xfrm>
      </p:grpSpPr>
      <p:grpSp>
        <p:nvGrpSpPr>
          <p:cNvPr id="214" name="Google Shape;214;p4"/>
          <p:cNvGrpSpPr/>
          <p:nvPr/>
        </p:nvGrpSpPr>
        <p:grpSpPr>
          <a:xfrm>
            <a:off x="-1" y="50550"/>
            <a:ext cx="10370867" cy="5287714"/>
            <a:chOff x="-1" y="50550"/>
            <a:chExt cx="10370867" cy="5287714"/>
          </a:xfrm>
        </p:grpSpPr>
        <p:sp>
          <p:nvSpPr>
            <p:cNvPr id="215" name="Google Shape;215;p4"/>
            <p:cNvSpPr/>
            <p:nvPr/>
          </p:nvSpPr>
          <p:spPr>
            <a:xfrm>
              <a:off x="8" y="2753964"/>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C5E0FE">
                    <a:alpha val="34509"/>
                  </a:srgbClr>
                </a:gs>
                <a:gs pos="100000">
                  <a:srgbClr val="6D9EEB">
                    <a:alpha val="0"/>
                  </a:srgbClr>
                </a:gs>
              </a:gsLst>
              <a:lin ang="54007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4"/>
            <p:cNvSpPr/>
            <p:nvPr/>
          </p:nvSpPr>
          <p:spPr>
            <a:xfrm>
              <a:off x="2934697" y="3638722"/>
              <a:ext cx="2412605" cy="1105172"/>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C5E0FE">
                    <a:alpha val="34509"/>
                  </a:srgbClr>
                </a:gs>
                <a:gs pos="100000">
                  <a:srgbClr val="6D9EEB">
                    <a:alpha val="0"/>
                  </a:srgbClr>
                </a:gs>
              </a:gsLst>
              <a:lin ang="54007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4"/>
            <p:cNvSpPr/>
            <p:nvPr/>
          </p:nvSpPr>
          <p:spPr>
            <a:xfrm>
              <a:off x="4121250" y="3038789"/>
              <a:ext cx="2282313" cy="777338"/>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C5E0FE">
                    <a:alpha val="34509"/>
                  </a:srgbClr>
                </a:gs>
                <a:gs pos="100000">
                  <a:srgbClr val="6D9EEB">
                    <a:alpha val="0"/>
                  </a:srgbClr>
                </a:gs>
              </a:gsLst>
              <a:lin ang="54007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4"/>
            <p:cNvSpPr/>
            <p:nvPr/>
          </p:nvSpPr>
          <p:spPr>
            <a:xfrm>
              <a:off x="4436987" y="3517239"/>
              <a:ext cx="3817064" cy="1638977"/>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C5E0FE">
                    <a:alpha val="34509"/>
                  </a:srgbClr>
                </a:gs>
                <a:gs pos="100000">
                  <a:srgbClr val="6D9EEB">
                    <a:alpha val="0"/>
                  </a:srgbClr>
                </a:gs>
              </a:gsLst>
              <a:lin ang="54007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4"/>
            <p:cNvSpPr/>
            <p:nvPr/>
          </p:nvSpPr>
          <p:spPr>
            <a:xfrm>
              <a:off x="545777" y="4126981"/>
              <a:ext cx="2700819" cy="1029253"/>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C5E0FE">
                    <a:alpha val="34509"/>
                  </a:srgbClr>
                </a:gs>
                <a:gs pos="100000">
                  <a:srgbClr val="6D9EEB">
                    <a:alpha val="0"/>
                  </a:srgbClr>
                </a:gs>
              </a:gsLst>
              <a:lin ang="54007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4"/>
            <p:cNvSpPr/>
            <p:nvPr/>
          </p:nvSpPr>
          <p:spPr>
            <a:xfrm flipH="1">
              <a:off x="-1" y="3517248"/>
              <a:ext cx="1483687" cy="67965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C5E0FE">
                    <a:alpha val="34509"/>
                  </a:srgbClr>
                </a:gs>
                <a:gs pos="100000">
                  <a:srgbClr val="6D9EEB">
                    <a:alpha val="0"/>
                  </a:srgbClr>
                </a:gs>
              </a:gsLst>
              <a:lin ang="54007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4"/>
            <p:cNvSpPr/>
            <p:nvPr/>
          </p:nvSpPr>
          <p:spPr>
            <a:xfrm>
              <a:off x="6498024" y="39449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C5E0FE">
                    <a:alpha val="34509"/>
                  </a:srgbClr>
                </a:gs>
                <a:gs pos="100000">
                  <a:srgbClr val="6D9EEB">
                    <a:alpha val="0"/>
                  </a:srgbClr>
                </a:gs>
              </a:gsLst>
              <a:lin ang="54007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4"/>
            <p:cNvSpPr/>
            <p:nvPr/>
          </p:nvSpPr>
          <p:spPr>
            <a:xfrm flipH="1">
              <a:off x="6348583" y="29263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C5E0FE">
                    <a:alpha val="34509"/>
                  </a:srgbClr>
                </a:gs>
                <a:gs pos="100000">
                  <a:srgbClr val="6D9EEB">
                    <a:alpha val="0"/>
                  </a:srgbClr>
                </a:gs>
              </a:gsLst>
              <a:lin ang="54007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23" name="Google Shape;223;p4"/>
            <p:cNvGrpSpPr/>
            <p:nvPr/>
          </p:nvGrpSpPr>
          <p:grpSpPr>
            <a:xfrm>
              <a:off x="352648" y="1966851"/>
              <a:ext cx="408036" cy="3176572"/>
              <a:chOff x="967895" y="415018"/>
              <a:chExt cx="628714" cy="4895318"/>
            </a:xfrm>
          </p:grpSpPr>
          <p:sp>
            <p:nvSpPr>
              <p:cNvPr id="224" name="Google Shape;224;p4"/>
              <p:cNvSpPr/>
              <p:nvPr/>
            </p:nvSpPr>
            <p:spPr>
              <a:xfrm>
                <a:off x="1207111" y="963637"/>
                <a:ext cx="150300" cy="4346700"/>
              </a:xfrm>
              <a:prstGeom prst="trapezoid">
                <a:avLst>
                  <a:gd name="adj" fmla="val 25183"/>
                </a:avLst>
              </a:prstGeom>
              <a:gradFill>
                <a:gsLst>
                  <a:gs pos="0">
                    <a:srgbClr val="C5E0FE">
                      <a:alpha val="34509"/>
                      <a:alpha val="16200"/>
                    </a:srgbClr>
                  </a:gs>
                  <a:gs pos="100000">
                    <a:srgbClr val="6D9EEB">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4"/>
              <p:cNvGrpSpPr/>
              <p:nvPr/>
            </p:nvGrpSpPr>
            <p:grpSpPr>
              <a:xfrm>
                <a:off x="967895" y="415018"/>
                <a:ext cx="628714" cy="801374"/>
                <a:chOff x="1774126" y="766200"/>
                <a:chExt cx="1582467" cy="2017050"/>
              </a:xfrm>
            </p:grpSpPr>
            <p:sp>
              <p:nvSpPr>
                <p:cNvPr id="226" name="Google Shape;226;p4"/>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4"/>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4"/>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4"/>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4"/>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4"/>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4"/>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4"/>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34" name="Google Shape;234;p4"/>
            <p:cNvGrpSpPr/>
            <p:nvPr/>
          </p:nvGrpSpPr>
          <p:grpSpPr>
            <a:xfrm>
              <a:off x="1127772" y="2922213"/>
              <a:ext cx="300714" cy="2221192"/>
              <a:chOff x="967895" y="415018"/>
              <a:chExt cx="628714" cy="4643930"/>
            </a:xfrm>
          </p:grpSpPr>
          <p:sp>
            <p:nvSpPr>
              <p:cNvPr id="235" name="Google Shape;235;p4"/>
              <p:cNvSpPr/>
              <p:nvPr/>
            </p:nvSpPr>
            <p:spPr>
              <a:xfrm>
                <a:off x="1207134" y="963649"/>
                <a:ext cx="150300" cy="4095300"/>
              </a:xfrm>
              <a:prstGeom prst="trapezoid">
                <a:avLst>
                  <a:gd name="adj" fmla="val 25183"/>
                </a:avLst>
              </a:prstGeom>
              <a:gradFill>
                <a:gsLst>
                  <a:gs pos="0">
                    <a:srgbClr val="C5E0FE">
                      <a:alpha val="34509"/>
                      <a:alpha val="16200"/>
                    </a:srgbClr>
                  </a:gs>
                  <a:gs pos="100000">
                    <a:srgbClr val="6D9EEB">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4"/>
              <p:cNvGrpSpPr/>
              <p:nvPr/>
            </p:nvGrpSpPr>
            <p:grpSpPr>
              <a:xfrm>
                <a:off x="967895" y="415018"/>
                <a:ext cx="628714" cy="801374"/>
                <a:chOff x="1774126" y="766200"/>
                <a:chExt cx="1582467" cy="2017050"/>
              </a:xfrm>
            </p:grpSpPr>
            <p:sp>
              <p:nvSpPr>
                <p:cNvPr id="237" name="Google Shape;237;p4"/>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4"/>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4"/>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4"/>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4"/>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4"/>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4"/>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4"/>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45" name="Google Shape;245;p4"/>
            <p:cNvGrpSpPr/>
            <p:nvPr/>
          </p:nvGrpSpPr>
          <p:grpSpPr>
            <a:xfrm>
              <a:off x="7817748" y="1079748"/>
              <a:ext cx="408036" cy="4063663"/>
              <a:chOff x="967895" y="415018"/>
              <a:chExt cx="628714" cy="6262387"/>
            </a:xfrm>
          </p:grpSpPr>
          <p:sp>
            <p:nvSpPr>
              <p:cNvPr id="246" name="Google Shape;246;p4"/>
              <p:cNvSpPr/>
              <p:nvPr/>
            </p:nvSpPr>
            <p:spPr>
              <a:xfrm>
                <a:off x="1207111" y="963605"/>
                <a:ext cx="150300" cy="5713800"/>
              </a:xfrm>
              <a:prstGeom prst="trapezoid">
                <a:avLst>
                  <a:gd name="adj" fmla="val 25183"/>
                </a:avLst>
              </a:prstGeom>
              <a:gradFill>
                <a:gsLst>
                  <a:gs pos="0">
                    <a:srgbClr val="C5E0FE">
                      <a:alpha val="34509"/>
                      <a:alpha val="16200"/>
                    </a:srgbClr>
                  </a:gs>
                  <a:gs pos="100000">
                    <a:srgbClr val="6D9EEB">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 name="Google Shape;247;p4"/>
              <p:cNvGrpSpPr/>
              <p:nvPr/>
            </p:nvGrpSpPr>
            <p:grpSpPr>
              <a:xfrm>
                <a:off x="967895" y="415018"/>
                <a:ext cx="628714" cy="801374"/>
                <a:chOff x="1774126" y="766200"/>
                <a:chExt cx="1582467" cy="2017050"/>
              </a:xfrm>
            </p:grpSpPr>
            <p:sp>
              <p:nvSpPr>
                <p:cNvPr id="248" name="Google Shape;248;p4"/>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4"/>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4"/>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4"/>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4"/>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4"/>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4"/>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4"/>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56" name="Google Shape;256;p4"/>
            <p:cNvGrpSpPr/>
            <p:nvPr/>
          </p:nvGrpSpPr>
          <p:grpSpPr>
            <a:xfrm>
              <a:off x="7200036" y="3718572"/>
              <a:ext cx="284493" cy="1424795"/>
              <a:chOff x="967895" y="415018"/>
              <a:chExt cx="628714" cy="3148718"/>
            </a:xfrm>
          </p:grpSpPr>
          <p:sp>
            <p:nvSpPr>
              <p:cNvPr id="257" name="Google Shape;257;p4"/>
              <p:cNvSpPr/>
              <p:nvPr/>
            </p:nvSpPr>
            <p:spPr>
              <a:xfrm>
                <a:off x="1207096" y="963636"/>
                <a:ext cx="150300" cy="2600100"/>
              </a:xfrm>
              <a:prstGeom prst="trapezoid">
                <a:avLst>
                  <a:gd name="adj" fmla="val 25183"/>
                </a:avLst>
              </a:prstGeom>
              <a:gradFill>
                <a:gsLst>
                  <a:gs pos="0">
                    <a:srgbClr val="C5E0FE">
                      <a:alpha val="34509"/>
                      <a:alpha val="16200"/>
                    </a:srgbClr>
                  </a:gs>
                  <a:gs pos="100000">
                    <a:srgbClr val="6D9EEB">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4"/>
              <p:cNvGrpSpPr/>
              <p:nvPr/>
            </p:nvGrpSpPr>
            <p:grpSpPr>
              <a:xfrm>
                <a:off x="967895" y="415018"/>
                <a:ext cx="628714" cy="801374"/>
                <a:chOff x="1774126" y="766200"/>
                <a:chExt cx="1582467" cy="2017050"/>
              </a:xfrm>
            </p:grpSpPr>
            <p:sp>
              <p:nvSpPr>
                <p:cNvPr id="259" name="Google Shape;259;p4"/>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4"/>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4"/>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4"/>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4"/>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4"/>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4"/>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4"/>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67" name="Google Shape;267;p4"/>
            <p:cNvGrpSpPr/>
            <p:nvPr/>
          </p:nvGrpSpPr>
          <p:grpSpPr>
            <a:xfrm>
              <a:off x="8299552" y="3133869"/>
              <a:ext cx="333219" cy="2017814"/>
              <a:chOff x="967895" y="415018"/>
              <a:chExt cx="628714" cy="3807196"/>
            </a:xfrm>
          </p:grpSpPr>
          <p:sp>
            <p:nvSpPr>
              <p:cNvPr id="268" name="Google Shape;268;p4"/>
              <p:cNvSpPr/>
              <p:nvPr/>
            </p:nvSpPr>
            <p:spPr>
              <a:xfrm>
                <a:off x="1207136" y="963615"/>
                <a:ext cx="150300" cy="3258600"/>
              </a:xfrm>
              <a:prstGeom prst="trapezoid">
                <a:avLst>
                  <a:gd name="adj" fmla="val 25183"/>
                </a:avLst>
              </a:prstGeom>
              <a:gradFill>
                <a:gsLst>
                  <a:gs pos="0">
                    <a:srgbClr val="C5E0FE">
                      <a:alpha val="34509"/>
                      <a:alpha val="16200"/>
                    </a:srgbClr>
                  </a:gs>
                  <a:gs pos="100000">
                    <a:srgbClr val="6D9EEB">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 name="Google Shape;269;p4"/>
              <p:cNvGrpSpPr/>
              <p:nvPr/>
            </p:nvGrpSpPr>
            <p:grpSpPr>
              <a:xfrm>
                <a:off x="967895" y="415018"/>
                <a:ext cx="628714" cy="801374"/>
                <a:chOff x="1774126" y="766200"/>
                <a:chExt cx="1582467" cy="2017050"/>
              </a:xfrm>
            </p:grpSpPr>
            <p:sp>
              <p:nvSpPr>
                <p:cNvPr id="270" name="Google Shape;270;p4"/>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4"/>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4"/>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4"/>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4"/>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4"/>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4"/>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4"/>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78" name="Google Shape;278;p4"/>
            <p:cNvGrpSpPr/>
            <p:nvPr/>
          </p:nvGrpSpPr>
          <p:grpSpPr>
            <a:xfrm>
              <a:off x="104275" y="50550"/>
              <a:ext cx="8948150" cy="772675"/>
              <a:chOff x="104275" y="50550"/>
              <a:chExt cx="8948150" cy="772675"/>
            </a:xfrm>
          </p:grpSpPr>
          <p:sp>
            <p:nvSpPr>
              <p:cNvPr id="279" name="Google Shape;279;p4"/>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80" name="Google Shape;280;p4"/>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81" name="Google Shape;281;p4"/>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82" name="Google Shape;282;p4"/>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83" name="Google Shape;283;p4"/>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84" name="Google Shape;284;p4"/>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85" name="Google Shape;285;p4"/>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86" name="Google Shape;286;p4"/>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87" name="Google Shape;287;p4"/>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88" name="Google Shape;288;p4"/>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89" name="Google Shape;289;p4"/>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90" name="Google Shape;290;p4"/>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91" name="Google Shape;291;p4"/>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92" name="Google Shape;292;p4"/>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98" name="Google Shape;298;p4"/>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99" name="Google Shape;299;p4"/>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00" name="Google Shape;300;p4"/>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01" name="Google Shape;301;p4"/>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02" name="Google Shape;302;p4"/>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03" name="Google Shape;303;p4"/>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04" name="Google Shape;304;p4"/>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05" name="Google Shape;305;p4"/>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06" name="Google Shape;306;p4"/>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08" name="Google Shape;308;p4"/>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09" name="Google Shape;309;p4"/>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10" name="Google Shape;310;p4"/>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11" name="Google Shape;311;p4"/>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
        <p:nvSpPr>
          <p:cNvPr id="312" name="Google Shape;312;p4"/>
          <p:cNvSpPr txBox="1">
            <a:spLocks noGrp="1"/>
          </p:cNvSpPr>
          <p:nvPr>
            <p:ph type="body" idx="1"/>
          </p:nvPr>
        </p:nvSpPr>
        <p:spPr>
          <a:xfrm>
            <a:off x="1675575" y="2161800"/>
            <a:ext cx="5778600" cy="819900"/>
          </a:xfrm>
          <a:prstGeom prst="rect">
            <a:avLst/>
          </a:prstGeom>
          <a:effectLst>
            <a:outerShdw blurRad="28575" dist="9525" dir="5400000" algn="bl" rotWithShape="0">
              <a:schemeClr val="dk1">
                <a:alpha val="38000"/>
              </a:schemeClr>
            </a:outerShdw>
          </a:effectLst>
        </p:spPr>
        <p:txBody>
          <a:bodyPr spcFirstLastPara="1" wrap="square" lIns="0" tIns="0" rIns="0" bIns="0" anchor="ctr" anchorCtr="0">
            <a:noAutofit/>
          </a:bodyPr>
          <a:lstStyle>
            <a:lvl1pPr marL="457200" lvl="0" indent="-406400" algn="ctr" rtl="0">
              <a:spcBef>
                <a:spcPts val="0"/>
              </a:spcBef>
              <a:spcAft>
                <a:spcPts val="0"/>
              </a:spcAft>
              <a:buClr>
                <a:schemeClr val="lt1"/>
              </a:buClr>
              <a:buSzPts val="2800"/>
              <a:buFont typeface="Space Grotesk Light"/>
              <a:buChar char="➢"/>
              <a:defRPr sz="2800">
                <a:solidFill>
                  <a:schemeClr val="lt1"/>
                </a:solidFill>
                <a:latin typeface="Space Grotesk Light"/>
                <a:ea typeface="Space Grotesk Light"/>
                <a:cs typeface="Space Grotesk Light"/>
                <a:sym typeface="Space Grotesk Light"/>
              </a:defRPr>
            </a:lvl1pPr>
            <a:lvl2pPr marL="914400" lvl="1" indent="-406400" algn="ctr" rtl="0">
              <a:spcBef>
                <a:spcPts val="800"/>
              </a:spcBef>
              <a:spcAft>
                <a:spcPts val="0"/>
              </a:spcAft>
              <a:buClr>
                <a:schemeClr val="lt1"/>
              </a:buClr>
              <a:buSzPts val="2800"/>
              <a:buFont typeface="Space Grotesk Light"/>
              <a:buChar char="▻"/>
              <a:defRPr sz="2800">
                <a:solidFill>
                  <a:schemeClr val="lt1"/>
                </a:solidFill>
                <a:latin typeface="Space Grotesk Light"/>
                <a:ea typeface="Space Grotesk Light"/>
                <a:cs typeface="Space Grotesk Light"/>
                <a:sym typeface="Space Grotesk Light"/>
              </a:defRPr>
            </a:lvl2pPr>
            <a:lvl3pPr marL="1371600" lvl="2" indent="-406400" algn="ctr" rtl="0">
              <a:spcBef>
                <a:spcPts val="800"/>
              </a:spcBef>
              <a:spcAft>
                <a:spcPts val="0"/>
              </a:spcAft>
              <a:buClr>
                <a:schemeClr val="lt1"/>
              </a:buClr>
              <a:buSzPts val="2800"/>
              <a:buFont typeface="Space Grotesk Light"/>
              <a:buChar char="■"/>
              <a:defRPr sz="2800">
                <a:solidFill>
                  <a:schemeClr val="lt1"/>
                </a:solidFill>
                <a:latin typeface="Space Grotesk Light"/>
                <a:ea typeface="Space Grotesk Light"/>
                <a:cs typeface="Space Grotesk Light"/>
                <a:sym typeface="Space Grotesk Light"/>
              </a:defRPr>
            </a:lvl3pPr>
            <a:lvl4pPr marL="1828800" lvl="3" indent="-406400" algn="ctr" rtl="0">
              <a:spcBef>
                <a:spcPts val="800"/>
              </a:spcBef>
              <a:spcAft>
                <a:spcPts val="0"/>
              </a:spcAft>
              <a:buClr>
                <a:schemeClr val="lt1"/>
              </a:buClr>
              <a:buSzPts val="2800"/>
              <a:buFont typeface="Space Grotesk Light"/>
              <a:buChar char="●"/>
              <a:defRPr sz="2800">
                <a:solidFill>
                  <a:schemeClr val="lt1"/>
                </a:solidFill>
                <a:latin typeface="Space Grotesk Light"/>
                <a:ea typeface="Space Grotesk Light"/>
                <a:cs typeface="Space Grotesk Light"/>
                <a:sym typeface="Space Grotesk Light"/>
              </a:defRPr>
            </a:lvl4pPr>
            <a:lvl5pPr marL="2286000" lvl="4" indent="-406400" algn="ctr" rtl="0">
              <a:spcBef>
                <a:spcPts val="800"/>
              </a:spcBef>
              <a:spcAft>
                <a:spcPts val="0"/>
              </a:spcAft>
              <a:buClr>
                <a:schemeClr val="lt1"/>
              </a:buClr>
              <a:buSzPts val="2800"/>
              <a:buFont typeface="Space Grotesk Light"/>
              <a:buChar char="○"/>
              <a:defRPr sz="2800">
                <a:solidFill>
                  <a:schemeClr val="lt1"/>
                </a:solidFill>
                <a:latin typeface="Space Grotesk Light"/>
                <a:ea typeface="Space Grotesk Light"/>
                <a:cs typeface="Space Grotesk Light"/>
                <a:sym typeface="Space Grotesk Light"/>
              </a:defRPr>
            </a:lvl5pPr>
            <a:lvl6pPr marL="2743200" lvl="5" indent="-406400" algn="ctr" rtl="0">
              <a:spcBef>
                <a:spcPts val="800"/>
              </a:spcBef>
              <a:spcAft>
                <a:spcPts val="0"/>
              </a:spcAft>
              <a:buClr>
                <a:schemeClr val="lt1"/>
              </a:buClr>
              <a:buSzPts val="2800"/>
              <a:buFont typeface="Space Grotesk Light"/>
              <a:buChar char="■"/>
              <a:defRPr sz="2800">
                <a:solidFill>
                  <a:schemeClr val="lt1"/>
                </a:solidFill>
                <a:latin typeface="Space Grotesk Light"/>
                <a:ea typeface="Space Grotesk Light"/>
                <a:cs typeface="Space Grotesk Light"/>
                <a:sym typeface="Space Grotesk Light"/>
              </a:defRPr>
            </a:lvl6pPr>
            <a:lvl7pPr marL="3200400" lvl="6" indent="-406400" algn="ctr" rtl="0">
              <a:spcBef>
                <a:spcPts val="800"/>
              </a:spcBef>
              <a:spcAft>
                <a:spcPts val="0"/>
              </a:spcAft>
              <a:buClr>
                <a:schemeClr val="lt1"/>
              </a:buClr>
              <a:buSzPts val="2800"/>
              <a:buFont typeface="Space Grotesk Light"/>
              <a:buChar char="●"/>
              <a:defRPr sz="2800">
                <a:solidFill>
                  <a:schemeClr val="lt1"/>
                </a:solidFill>
                <a:latin typeface="Space Grotesk Light"/>
                <a:ea typeface="Space Grotesk Light"/>
                <a:cs typeface="Space Grotesk Light"/>
                <a:sym typeface="Space Grotesk Light"/>
              </a:defRPr>
            </a:lvl7pPr>
            <a:lvl8pPr marL="3657600" lvl="7" indent="-406400" algn="ctr" rtl="0">
              <a:spcBef>
                <a:spcPts val="800"/>
              </a:spcBef>
              <a:spcAft>
                <a:spcPts val="0"/>
              </a:spcAft>
              <a:buClr>
                <a:schemeClr val="lt1"/>
              </a:buClr>
              <a:buSzPts val="2800"/>
              <a:buFont typeface="Space Grotesk Light"/>
              <a:buChar char="○"/>
              <a:defRPr sz="2800">
                <a:solidFill>
                  <a:schemeClr val="lt1"/>
                </a:solidFill>
                <a:latin typeface="Space Grotesk Light"/>
                <a:ea typeface="Space Grotesk Light"/>
                <a:cs typeface="Space Grotesk Light"/>
                <a:sym typeface="Space Grotesk Light"/>
              </a:defRPr>
            </a:lvl8pPr>
            <a:lvl9pPr marL="4114800" lvl="8" indent="-406400" algn="ctr" rtl="0">
              <a:spcBef>
                <a:spcPts val="800"/>
              </a:spcBef>
              <a:spcAft>
                <a:spcPts val="800"/>
              </a:spcAft>
              <a:buClr>
                <a:schemeClr val="lt1"/>
              </a:buClr>
              <a:buSzPts val="2800"/>
              <a:buFont typeface="Space Grotesk Light"/>
              <a:buChar char="■"/>
              <a:defRPr sz="2800">
                <a:solidFill>
                  <a:schemeClr val="lt1"/>
                </a:solidFill>
                <a:latin typeface="Space Grotesk Light"/>
                <a:ea typeface="Space Grotesk Light"/>
                <a:cs typeface="Space Grotesk Light"/>
                <a:sym typeface="Space Grotesk Light"/>
              </a:defRPr>
            </a:lvl9pPr>
          </a:lstStyle>
          <a:p>
            <a:endParaRPr/>
          </a:p>
        </p:txBody>
      </p:sp>
      <p:sp>
        <p:nvSpPr>
          <p:cNvPr id="313" name="Google Shape;313;p4"/>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14"/>
        <p:cNvGrpSpPr/>
        <p:nvPr/>
      </p:nvGrpSpPr>
      <p:grpSpPr>
        <a:xfrm>
          <a:off x="0" y="0"/>
          <a:ext cx="0" cy="0"/>
          <a:chOff x="0" y="0"/>
          <a:chExt cx="0" cy="0"/>
        </a:xfrm>
      </p:grpSpPr>
      <p:grpSp>
        <p:nvGrpSpPr>
          <p:cNvPr id="315" name="Google Shape;315;p5"/>
          <p:cNvGrpSpPr/>
          <p:nvPr/>
        </p:nvGrpSpPr>
        <p:grpSpPr>
          <a:xfrm>
            <a:off x="104275" y="50550"/>
            <a:ext cx="10266591" cy="5287714"/>
            <a:chOff x="104275" y="50550"/>
            <a:chExt cx="10266591" cy="5287714"/>
          </a:xfrm>
        </p:grpSpPr>
        <p:sp>
          <p:nvSpPr>
            <p:cNvPr id="316" name="Google Shape;316;p5"/>
            <p:cNvSpPr/>
            <p:nvPr/>
          </p:nvSpPr>
          <p:spPr>
            <a:xfrm>
              <a:off x="2444298" y="3856703"/>
              <a:ext cx="2558390" cy="1098526"/>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5"/>
            <p:cNvSpPr/>
            <p:nvPr/>
          </p:nvSpPr>
          <p:spPr>
            <a:xfrm>
              <a:off x="5295333" y="4495140"/>
              <a:ext cx="1449771" cy="493781"/>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5"/>
            <p:cNvSpPr/>
            <p:nvPr/>
          </p:nvSpPr>
          <p:spPr>
            <a:xfrm>
              <a:off x="4159304" y="3962484"/>
              <a:ext cx="1535294" cy="70329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5"/>
            <p:cNvSpPr/>
            <p:nvPr/>
          </p:nvSpPr>
          <p:spPr>
            <a:xfrm>
              <a:off x="4832518" y="3687079"/>
              <a:ext cx="3420308" cy="1468618"/>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5"/>
            <p:cNvSpPr/>
            <p:nvPr/>
          </p:nvSpPr>
          <p:spPr>
            <a:xfrm>
              <a:off x="2867782" y="4501768"/>
              <a:ext cx="1717868" cy="654661"/>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5"/>
            <p:cNvSpPr/>
            <p:nvPr/>
          </p:nvSpPr>
          <p:spPr>
            <a:xfrm flipH="1">
              <a:off x="2057325" y="4709438"/>
              <a:ext cx="941819" cy="43143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5"/>
            <p:cNvSpPr/>
            <p:nvPr/>
          </p:nvSpPr>
          <p:spPr>
            <a:xfrm>
              <a:off x="6498024" y="39449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5"/>
            <p:cNvSpPr/>
            <p:nvPr/>
          </p:nvSpPr>
          <p:spPr>
            <a:xfrm flipH="1">
              <a:off x="6348583" y="29263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24" name="Google Shape;324;p5"/>
            <p:cNvGrpSpPr/>
            <p:nvPr/>
          </p:nvGrpSpPr>
          <p:grpSpPr>
            <a:xfrm>
              <a:off x="7817748" y="1079748"/>
              <a:ext cx="408036" cy="4063663"/>
              <a:chOff x="967895" y="415018"/>
              <a:chExt cx="628714" cy="6262387"/>
            </a:xfrm>
          </p:grpSpPr>
          <p:sp>
            <p:nvSpPr>
              <p:cNvPr id="325" name="Google Shape;325;p5"/>
              <p:cNvSpPr/>
              <p:nvPr/>
            </p:nvSpPr>
            <p:spPr>
              <a:xfrm>
                <a:off x="1207111" y="963605"/>
                <a:ext cx="150300" cy="57138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 name="Google Shape;326;p5"/>
              <p:cNvGrpSpPr/>
              <p:nvPr/>
            </p:nvGrpSpPr>
            <p:grpSpPr>
              <a:xfrm>
                <a:off x="967895" y="415018"/>
                <a:ext cx="628714" cy="801374"/>
                <a:chOff x="1774126" y="766200"/>
                <a:chExt cx="1582467" cy="2017050"/>
              </a:xfrm>
            </p:grpSpPr>
            <p:sp>
              <p:nvSpPr>
                <p:cNvPr id="327" name="Google Shape;327;p5"/>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5"/>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5"/>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5"/>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5"/>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5"/>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5"/>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5"/>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35" name="Google Shape;335;p5"/>
            <p:cNvGrpSpPr/>
            <p:nvPr/>
          </p:nvGrpSpPr>
          <p:grpSpPr>
            <a:xfrm>
              <a:off x="7200036" y="3718572"/>
              <a:ext cx="284493" cy="1424795"/>
              <a:chOff x="967895" y="415018"/>
              <a:chExt cx="628714" cy="3148718"/>
            </a:xfrm>
          </p:grpSpPr>
          <p:sp>
            <p:nvSpPr>
              <p:cNvPr id="336" name="Google Shape;336;p5"/>
              <p:cNvSpPr/>
              <p:nvPr/>
            </p:nvSpPr>
            <p:spPr>
              <a:xfrm>
                <a:off x="1207096" y="963636"/>
                <a:ext cx="150300" cy="26001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37;p5"/>
              <p:cNvGrpSpPr/>
              <p:nvPr/>
            </p:nvGrpSpPr>
            <p:grpSpPr>
              <a:xfrm>
                <a:off x="967895" y="415018"/>
                <a:ext cx="628714" cy="801374"/>
                <a:chOff x="1774126" y="766200"/>
                <a:chExt cx="1582467" cy="2017050"/>
              </a:xfrm>
            </p:grpSpPr>
            <p:sp>
              <p:nvSpPr>
                <p:cNvPr id="338" name="Google Shape;338;p5"/>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5"/>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5"/>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5"/>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5"/>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5"/>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5"/>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5"/>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46" name="Google Shape;346;p5"/>
            <p:cNvGrpSpPr/>
            <p:nvPr/>
          </p:nvGrpSpPr>
          <p:grpSpPr>
            <a:xfrm>
              <a:off x="8299552" y="3133869"/>
              <a:ext cx="333219" cy="2017814"/>
              <a:chOff x="967895" y="415018"/>
              <a:chExt cx="628714" cy="3807196"/>
            </a:xfrm>
          </p:grpSpPr>
          <p:sp>
            <p:nvSpPr>
              <p:cNvPr id="347" name="Google Shape;347;p5"/>
              <p:cNvSpPr/>
              <p:nvPr/>
            </p:nvSpPr>
            <p:spPr>
              <a:xfrm>
                <a:off x="1207136" y="963615"/>
                <a:ext cx="150300" cy="32586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8" name="Google Shape;348;p5"/>
              <p:cNvGrpSpPr/>
              <p:nvPr/>
            </p:nvGrpSpPr>
            <p:grpSpPr>
              <a:xfrm>
                <a:off x="967895" y="415018"/>
                <a:ext cx="628714" cy="801374"/>
                <a:chOff x="1774126" y="766200"/>
                <a:chExt cx="1582467" cy="2017050"/>
              </a:xfrm>
            </p:grpSpPr>
            <p:sp>
              <p:nvSpPr>
                <p:cNvPr id="349" name="Google Shape;349;p5"/>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5"/>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5"/>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5"/>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5"/>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5"/>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5"/>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5"/>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57" name="Google Shape;357;p5"/>
            <p:cNvGrpSpPr/>
            <p:nvPr/>
          </p:nvGrpSpPr>
          <p:grpSpPr>
            <a:xfrm>
              <a:off x="104275" y="50550"/>
              <a:ext cx="8948150" cy="772675"/>
              <a:chOff x="104275" y="50550"/>
              <a:chExt cx="8948150" cy="772675"/>
            </a:xfrm>
          </p:grpSpPr>
          <p:sp>
            <p:nvSpPr>
              <p:cNvPr id="358" name="Google Shape;358;p5"/>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59" name="Google Shape;359;p5"/>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0" name="Google Shape;360;p5"/>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1" name="Google Shape;361;p5"/>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2" name="Google Shape;362;p5"/>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3" name="Google Shape;363;p5"/>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4" name="Google Shape;364;p5"/>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5" name="Google Shape;365;p5"/>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6" name="Google Shape;366;p5"/>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7" name="Google Shape;367;p5"/>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8" name="Google Shape;368;p5"/>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9" name="Google Shape;369;p5"/>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0" name="Google Shape;370;p5"/>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1" name="Google Shape;371;p5"/>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7" name="Google Shape;377;p5"/>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8" name="Google Shape;378;p5"/>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9" name="Google Shape;379;p5"/>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0" name="Google Shape;380;p5"/>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1" name="Google Shape;381;p5"/>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2" name="Google Shape;382;p5"/>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3" name="Google Shape;383;p5"/>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4" name="Google Shape;384;p5"/>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5" name="Google Shape;385;p5"/>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7" name="Google Shape;387;p5"/>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8" name="Google Shape;388;p5"/>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89" name="Google Shape;389;p5"/>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90" name="Google Shape;390;p5"/>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
        <p:nvSpPr>
          <p:cNvPr id="391" name="Google Shape;391;p5"/>
          <p:cNvSpPr txBox="1">
            <a:spLocks noGrp="1"/>
          </p:cNvSpPr>
          <p:nvPr>
            <p:ph type="title"/>
          </p:nvPr>
        </p:nvSpPr>
        <p:spPr>
          <a:xfrm>
            <a:off x="855300" y="836000"/>
            <a:ext cx="62409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2" name="Google Shape;392;p5"/>
          <p:cNvSpPr txBox="1">
            <a:spLocks noGrp="1"/>
          </p:cNvSpPr>
          <p:nvPr>
            <p:ph type="body" idx="1"/>
          </p:nvPr>
        </p:nvSpPr>
        <p:spPr>
          <a:xfrm>
            <a:off x="855300" y="1553825"/>
            <a:ext cx="6240900" cy="28341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800"/>
              </a:spcBef>
              <a:spcAft>
                <a:spcPts val="0"/>
              </a:spcAft>
              <a:buSzPts val="2200"/>
              <a:buChar char="▻"/>
              <a:defRPr/>
            </a:lvl2pPr>
            <a:lvl3pPr marL="1371600" lvl="2" indent="-368300" rtl="0">
              <a:spcBef>
                <a:spcPts val="800"/>
              </a:spcBef>
              <a:spcAft>
                <a:spcPts val="0"/>
              </a:spcAft>
              <a:buSzPts val="2200"/>
              <a:buChar char="■"/>
              <a:defRPr/>
            </a:lvl3pPr>
            <a:lvl4pPr marL="1828800" lvl="3" indent="-368300" rtl="0">
              <a:spcBef>
                <a:spcPts val="800"/>
              </a:spcBef>
              <a:spcAft>
                <a:spcPts val="0"/>
              </a:spcAft>
              <a:buSzPts val="2200"/>
              <a:buChar char="●"/>
              <a:defRPr/>
            </a:lvl4pPr>
            <a:lvl5pPr marL="2286000" lvl="4" indent="-368300" rtl="0">
              <a:spcBef>
                <a:spcPts val="800"/>
              </a:spcBef>
              <a:spcAft>
                <a:spcPts val="0"/>
              </a:spcAft>
              <a:buSzPts val="2200"/>
              <a:buChar char="○"/>
              <a:defRPr/>
            </a:lvl5pPr>
            <a:lvl6pPr marL="2743200" lvl="5" indent="-368300" rtl="0">
              <a:spcBef>
                <a:spcPts val="800"/>
              </a:spcBef>
              <a:spcAft>
                <a:spcPts val="0"/>
              </a:spcAft>
              <a:buSzPts val="2200"/>
              <a:buChar char="■"/>
              <a:defRPr/>
            </a:lvl6pPr>
            <a:lvl7pPr marL="3200400" lvl="6" indent="-368300" rtl="0">
              <a:spcBef>
                <a:spcPts val="800"/>
              </a:spcBef>
              <a:spcAft>
                <a:spcPts val="0"/>
              </a:spcAft>
              <a:buSzPts val="2200"/>
              <a:buChar char="●"/>
              <a:defRPr/>
            </a:lvl7pPr>
            <a:lvl8pPr marL="3657600" lvl="7" indent="-368300" rtl="0">
              <a:spcBef>
                <a:spcPts val="800"/>
              </a:spcBef>
              <a:spcAft>
                <a:spcPts val="0"/>
              </a:spcAft>
              <a:buSzPts val="2200"/>
              <a:buChar char="○"/>
              <a:defRPr/>
            </a:lvl8pPr>
            <a:lvl9pPr marL="4114800" lvl="8" indent="-368300" rtl="0">
              <a:spcBef>
                <a:spcPts val="800"/>
              </a:spcBef>
              <a:spcAft>
                <a:spcPts val="800"/>
              </a:spcAft>
              <a:buSzPts val="2200"/>
              <a:buChar char="■"/>
              <a:defRPr/>
            </a:lvl9pPr>
          </a:lstStyle>
          <a:p>
            <a:endParaRPr/>
          </a:p>
        </p:txBody>
      </p:sp>
      <p:sp>
        <p:nvSpPr>
          <p:cNvPr id="393" name="Google Shape;393;p5"/>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94"/>
        <p:cNvGrpSpPr/>
        <p:nvPr/>
      </p:nvGrpSpPr>
      <p:grpSpPr>
        <a:xfrm>
          <a:off x="0" y="0"/>
          <a:ext cx="0" cy="0"/>
          <a:chOff x="0" y="0"/>
          <a:chExt cx="0" cy="0"/>
        </a:xfrm>
      </p:grpSpPr>
      <p:grpSp>
        <p:nvGrpSpPr>
          <p:cNvPr id="395" name="Google Shape;395;p6"/>
          <p:cNvGrpSpPr/>
          <p:nvPr/>
        </p:nvGrpSpPr>
        <p:grpSpPr>
          <a:xfrm>
            <a:off x="104275" y="50550"/>
            <a:ext cx="10266591" cy="5287714"/>
            <a:chOff x="104275" y="50550"/>
            <a:chExt cx="10266591" cy="5287714"/>
          </a:xfrm>
        </p:grpSpPr>
        <p:sp>
          <p:nvSpPr>
            <p:cNvPr id="396" name="Google Shape;396;p6"/>
            <p:cNvSpPr/>
            <p:nvPr/>
          </p:nvSpPr>
          <p:spPr>
            <a:xfrm>
              <a:off x="2444298" y="3856703"/>
              <a:ext cx="2558390" cy="1098526"/>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6"/>
            <p:cNvSpPr/>
            <p:nvPr/>
          </p:nvSpPr>
          <p:spPr>
            <a:xfrm>
              <a:off x="5295333" y="4495140"/>
              <a:ext cx="1449771" cy="493781"/>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6"/>
            <p:cNvSpPr/>
            <p:nvPr/>
          </p:nvSpPr>
          <p:spPr>
            <a:xfrm>
              <a:off x="4159304" y="3962484"/>
              <a:ext cx="1535294" cy="70329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6"/>
            <p:cNvSpPr/>
            <p:nvPr/>
          </p:nvSpPr>
          <p:spPr>
            <a:xfrm>
              <a:off x="4832518" y="3687079"/>
              <a:ext cx="3420308" cy="1468618"/>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6"/>
            <p:cNvSpPr/>
            <p:nvPr/>
          </p:nvSpPr>
          <p:spPr>
            <a:xfrm>
              <a:off x="2867782" y="4501768"/>
              <a:ext cx="1717868" cy="654661"/>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6"/>
            <p:cNvSpPr/>
            <p:nvPr/>
          </p:nvSpPr>
          <p:spPr>
            <a:xfrm flipH="1">
              <a:off x="2057325" y="4709438"/>
              <a:ext cx="941819" cy="43143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6"/>
            <p:cNvSpPr/>
            <p:nvPr/>
          </p:nvSpPr>
          <p:spPr>
            <a:xfrm>
              <a:off x="6498024" y="39449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6"/>
            <p:cNvSpPr/>
            <p:nvPr/>
          </p:nvSpPr>
          <p:spPr>
            <a:xfrm flipH="1">
              <a:off x="6348583" y="29263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4" name="Google Shape;404;p6"/>
            <p:cNvGrpSpPr/>
            <p:nvPr/>
          </p:nvGrpSpPr>
          <p:grpSpPr>
            <a:xfrm>
              <a:off x="7817748" y="1079748"/>
              <a:ext cx="408036" cy="4063663"/>
              <a:chOff x="967895" y="415018"/>
              <a:chExt cx="628714" cy="6262387"/>
            </a:xfrm>
          </p:grpSpPr>
          <p:sp>
            <p:nvSpPr>
              <p:cNvPr id="405" name="Google Shape;405;p6"/>
              <p:cNvSpPr/>
              <p:nvPr/>
            </p:nvSpPr>
            <p:spPr>
              <a:xfrm>
                <a:off x="1207111" y="963605"/>
                <a:ext cx="150300" cy="57138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6"/>
              <p:cNvGrpSpPr/>
              <p:nvPr/>
            </p:nvGrpSpPr>
            <p:grpSpPr>
              <a:xfrm>
                <a:off x="967895" y="415018"/>
                <a:ext cx="628714" cy="801374"/>
                <a:chOff x="1774126" y="766200"/>
                <a:chExt cx="1582467" cy="2017050"/>
              </a:xfrm>
            </p:grpSpPr>
            <p:sp>
              <p:nvSpPr>
                <p:cNvPr id="407" name="Google Shape;407;p6"/>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6"/>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6"/>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 name="Google Shape;410;p6"/>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6"/>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6"/>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6"/>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6"/>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15" name="Google Shape;415;p6"/>
            <p:cNvGrpSpPr/>
            <p:nvPr/>
          </p:nvGrpSpPr>
          <p:grpSpPr>
            <a:xfrm>
              <a:off x="7200036" y="3718572"/>
              <a:ext cx="284493" cy="1424795"/>
              <a:chOff x="967895" y="415018"/>
              <a:chExt cx="628714" cy="3148718"/>
            </a:xfrm>
          </p:grpSpPr>
          <p:sp>
            <p:nvSpPr>
              <p:cNvPr id="416" name="Google Shape;416;p6"/>
              <p:cNvSpPr/>
              <p:nvPr/>
            </p:nvSpPr>
            <p:spPr>
              <a:xfrm>
                <a:off x="1207096" y="963636"/>
                <a:ext cx="150300" cy="26001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6"/>
              <p:cNvGrpSpPr/>
              <p:nvPr/>
            </p:nvGrpSpPr>
            <p:grpSpPr>
              <a:xfrm>
                <a:off x="967895" y="415018"/>
                <a:ext cx="628714" cy="801374"/>
                <a:chOff x="1774126" y="766200"/>
                <a:chExt cx="1582467" cy="2017050"/>
              </a:xfrm>
            </p:grpSpPr>
            <p:sp>
              <p:nvSpPr>
                <p:cNvPr id="418" name="Google Shape;418;p6"/>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6"/>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6"/>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6"/>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6"/>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6"/>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6"/>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6"/>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26" name="Google Shape;426;p6"/>
            <p:cNvGrpSpPr/>
            <p:nvPr/>
          </p:nvGrpSpPr>
          <p:grpSpPr>
            <a:xfrm>
              <a:off x="8299552" y="3133869"/>
              <a:ext cx="333219" cy="2017814"/>
              <a:chOff x="967895" y="415018"/>
              <a:chExt cx="628714" cy="3807196"/>
            </a:xfrm>
          </p:grpSpPr>
          <p:sp>
            <p:nvSpPr>
              <p:cNvPr id="427" name="Google Shape;427;p6"/>
              <p:cNvSpPr/>
              <p:nvPr/>
            </p:nvSpPr>
            <p:spPr>
              <a:xfrm>
                <a:off x="1207136" y="963615"/>
                <a:ext cx="150300" cy="32586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 name="Google Shape;428;p6"/>
              <p:cNvGrpSpPr/>
              <p:nvPr/>
            </p:nvGrpSpPr>
            <p:grpSpPr>
              <a:xfrm>
                <a:off x="967895" y="415018"/>
                <a:ext cx="628714" cy="801374"/>
                <a:chOff x="1774126" y="766200"/>
                <a:chExt cx="1582467" cy="2017050"/>
              </a:xfrm>
            </p:grpSpPr>
            <p:sp>
              <p:nvSpPr>
                <p:cNvPr id="429" name="Google Shape;429;p6"/>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6"/>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6"/>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6"/>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6"/>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6"/>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6"/>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6"/>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37" name="Google Shape;437;p6"/>
            <p:cNvGrpSpPr/>
            <p:nvPr/>
          </p:nvGrpSpPr>
          <p:grpSpPr>
            <a:xfrm>
              <a:off x="104275" y="50550"/>
              <a:ext cx="8948150" cy="772675"/>
              <a:chOff x="104275" y="50550"/>
              <a:chExt cx="8948150" cy="772675"/>
            </a:xfrm>
          </p:grpSpPr>
          <p:sp>
            <p:nvSpPr>
              <p:cNvPr id="438" name="Google Shape;438;p6"/>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39" name="Google Shape;439;p6"/>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40" name="Google Shape;440;p6"/>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41" name="Google Shape;441;p6"/>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42" name="Google Shape;442;p6"/>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43" name="Google Shape;443;p6"/>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44" name="Google Shape;444;p6"/>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45" name="Google Shape;445;p6"/>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46" name="Google Shape;446;p6"/>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47" name="Google Shape;447;p6"/>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48" name="Google Shape;448;p6"/>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49" name="Google Shape;449;p6"/>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50" name="Google Shape;450;p6"/>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51" name="Google Shape;451;p6"/>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57" name="Google Shape;457;p6"/>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58" name="Google Shape;458;p6"/>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59" name="Google Shape;459;p6"/>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60" name="Google Shape;460;p6"/>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61" name="Google Shape;461;p6"/>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62" name="Google Shape;462;p6"/>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63" name="Google Shape;463;p6"/>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64" name="Google Shape;464;p6"/>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65" name="Google Shape;465;p6"/>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67" name="Google Shape;467;p6"/>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68" name="Google Shape;468;p6"/>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69" name="Google Shape;469;p6"/>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70" name="Google Shape;470;p6"/>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
        <p:nvSpPr>
          <p:cNvPr id="471" name="Google Shape;471;p6"/>
          <p:cNvSpPr txBox="1">
            <a:spLocks noGrp="1"/>
          </p:cNvSpPr>
          <p:nvPr>
            <p:ph type="title"/>
          </p:nvPr>
        </p:nvSpPr>
        <p:spPr>
          <a:xfrm>
            <a:off x="855300" y="836000"/>
            <a:ext cx="62409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72" name="Google Shape;472;p6"/>
          <p:cNvSpPr txBox="1">
            <a:spLocks noGrp="1"/>
          </p:cNvSpPr>
          <p:nvPr>
            <p:ph type="body" idx="1"/>
          </p:nvPr>
        </p:nvSpPr>
        <p:spPr>
          <a:xfrm>
            <a:off x="855300" y="1553825"/>
            <a:ext cx="2932500" cy="2935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473" name="Google Shape;473;p6"/>
          <p:cNvSpPr txBox="1">
            <a:spLocks noGrp="1"/>
          </p:cNvSpPr>
          <p:nvPr>
            <p:ph type="body" idx="2"/>
          </p:nvPr>
        </p:nvSpPr>
        <p:spPr>
          <a:xfrm>
            <a:off x="4199271" y="1553825"/>
            <a:ext cx="2932500" cy="2935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474" name="Google Shape;474;p6"/>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75"/>
        <p:cNvGrpSpPr/>
        <p:nvPr/>
      </p:nvGrpSpPr>
      <p:grpSpPr>
        <a:xfrm>
          <a:off x="0" y="0"/>
          <a:ext cx="0" cy="0"/>
          <a:chOff x="0" y="0"/>
          <a:chExt cx="0" cy="0"/>
        </a:xfrm>
      </p:grpSpPr>
      <p:grpSp>
        <p:nvGrpSpPr>
          <p:cNvPr id="476" name="Google Shape;476;p7"/>
          <p:cNvGrpSpPr/>
          <p:nvPr/>
        </p:nvGrpSpPr>
        <p:grpSpPr>
          <a:xfrm>
            <a:off x="104275" y="50550"/>
            <a:ext cx="10266591" cy="5287714"/>
            <a:chOff x="104275" y="50550"/>
            <a:chExt cx="10266591" cy="5287714"/>
          </a:xfrm>
        </p:grpSpPr>
        <p:sp>
          <p:nvSpPr>
            <p:cNvPr id="477" name="Google Shape;477;p7"/>
            <p:cNvSpPr/>
            <p:nvPr/>
          </p:nvSpPr>
          <p:spPr>
            <a:xfrm>
              <a:off x="2444298" y="3856703"/>
              <a:ext cx="2558390" cy="1098526"/>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7"/>
            <p:cNvSpPr/>
            <p:nvPr/>
          </p:nvSpPr>
          <p:spPr>
            <a:xfrm>
              <a:off x="5295333" y="4495140"/>
              <a:ext cx="1449771" cy="493781"/>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7"/>
            <p:cNvSpPr/>
            <p:nvPr/>
          </p:nvSpPr>
          <p:spPr>
            <a:xfrm>
              <a:off x="4159304" y="3962484"/>
              <a:ext cx="1535294" cy="70329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7"/>
            <p:cNvSpPr/>
            <p:nvPr/>
          </p:nvSpPr>
          <p:spPr>
            <a:xfrm>
              <a:off x="4832518" y="3687079"/>
              <a:ext cx="3420308" cy="1468618"/>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7"/>
            <p:cNvSpPr/>
            <p:nvPr/>
          </p:nvSpPr>
          <p:spPr>
            <a:xfrm>
              <a:off x="2867782" y="4501768"/>
              <a:ext cx="1717868" cy="654661"/>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7"/>
            <p:cNvSpPr/>
            <p:nvPr/>
          </p:nvSpPr>
          <p:spPr>
            <a:xfrm flipH="1">
              <a:off x="2057325" y="4709438"/>
              <a:ext cx="941819" cy="43143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7"/>
            <p:cNvSpPr/>
            <p:nvPr/>
          </p:nvSpPr>
          <p:spPr>
            <a:xfrm>
              <a:off x="6498024" y="39449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7"/>
            <p:cNvSpPr/>
            <p:nvPr/>
          </p:nvSpPr>
          <p:spPr>
            <a:xfrm flipH="1">
              <a:off x="6348583" y="29263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5" name="Google Shape;485;p7"/>
            <p:cNvGrpSpPr/>
            <p:nvPr/>
          </p:nvGrpSpPr>
          <p:grpSpPr>
            <a:xfrm>
              <a:off x="7817748" y="1079748"/>
              <a:ext cx="408036" cy="4063663"/>
              <a:chOff x="967895" y="415018"/>
              <a:chExt cx="628714" cy="6262387"/>
            </a:xfrm>
          </p:grpSpPr>
          <p:sp>
            <p:nvSpPr>
              <p:cNvPr id="486" name="Google Shape;486;p7"/>
              <p:cNvSpPr/>
              <p:nvPr/>
            </p:nvSpPr>
            <p:spPr>
              <a:xfrm>
                <a:off x="1207111" y="963605"/>
                <a:ext cx="150300" cy="57138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7" name="Google Shape;487;p7"/>
              <p:cNvGrpSpPr/>
              <p:nvPr/>
            </p:nvGrpSpPr>
            <p:grpSpPr>
              <a:xfrm>
                <a:off x="967895" y="415018"/>
                <a:ext cx="628714" cy="801374"/>
                <a:chOff x="1774126" y="766200"/>
                <a:chExt cx="1582467" cy="2017050"/>
              </a:xfrm>
            </p:grpSpPr>
            <p:sp>
              <p:nvSpPr>
                <p:cNvPr id="488" name="Google Shape;488;p7"/>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7"/>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7"/>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7"/>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7"/>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 name="Google Shape;493;p7"/>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 name="Google Shape;494;p7"/>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7"/>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96" name="Google Shape;496;p7"/>
            <p:cNvGrpSpPr/>
            <p:nvPr/>
          </p:nvGrpSpPr>
          <p:grpSpPr>
            <a:xfrm>
              <a:off x="8299552" y="3133869"/>
              <a:ext cx="333219" cy="2017814"/>
              <a:chOff x="967895" y="415018"/>
              <a:chExt cx="628714" cy="3807196"/>
            </a:xfrm>
          </p:grpSpPr>
          <p:sp>
            <p:nvSpPr>
              <p:cNvPr id="497" name="Google Shape;497;p7"/>
              <p:cNvSpPr/>
              <p:nvPr/>
            </p:nvSpPr>
            <p:spPr>
              <a:xfrm>
                <a:off x="1207136" y="963615"/>
                <a:ext cx="150300" cy="32586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 name="Google Shape;498;p7"/>
              <p:cNvGrpSpPr/>
              <p:nvPr/>
            </p:nvGrpSpPr>
            <p:grpSpPr>
              <a:xfrm>
                <a:off x="967895" y="415018"/>
                <a:ext cx="628714" cy="801374"/>
                <a:chOff x="1774126" y="766200"/>
                <a:chExt cx="1582467" cy="2017050"/>
              </a:xfrm>
            </p:grpSpPr>
            <p:sp>
              <p:nvSpPr>
                <p:cNvPr id="499" name="Google Shape;499;p7"/>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0" name="Google Shape;500;p7"/>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7"/>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7"/>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7"/>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 name="Google Shape;504;p7"/>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 name="Google Shape;505;p7"/>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7"/>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07" name="Google Shape;507;p7"/>
            <p:cNvGrpSpPr/>
            <p:nvPr/>
          </p:nvGrpSpPr>
          <p:grpSpPr>
            <a:xfrm>
              <a:off x="104275" y="50550"/>
              <a:ext cx="8948150" cy="772675"/>
              <a:chOff x="104275" y="50550"/>
              <a:chExt cx="8948150" cy="772675"/>
            </a:xfrm>
          </p:grpSpPr>
          <p:sp>
            <p:nvSpPr>
              <p:cNvPr id="508" name="Google Shape;508;p7"/>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09" name="Google Shape;509;p7"/>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0" name="Google Shape;510;p7"/>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1" name="Google Shape;511;p7"/>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2" name="Google Shape;512;p7"/>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3" name="Google Shape;513;p7"/>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4" name="Google Shape;514;p7"/>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5" name="Google Shape;515;p7"/>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6" name="Google Shape;516;p7"/>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7" name="Google Shape;517;p7"/>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8" name="Google Shape;518;p7"/>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9" name="Google Shape;519;p7"/>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20" name="Google Shape;520;p7"/>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21" name="Google Shape;521;p7"/>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27" name="Google Shape;527;p7"/>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28" name="Google Shape;528;p7"/>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29" name="Google Shape;529;p7"/>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0" name="Google Shape;530;p7"/>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1" name="Google Shape;531;p7"/>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2" name="Google Shape;532;p7"/>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3" name="Google Shape;533;p7"/>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4" name="Google Shape;534;p7"/>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5" name="Google Shape;535;p7"/>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7" name="Google Shape;537;p7"/>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8" name="Google Shape;538;p7"/>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9" name="Google Shape;539;p7"/>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40" name="Google Shape;540;p7"/>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
        <p:nvSpPr>
          <p:cNvPr id="541" name="Google Shape;541;p7"/>
          <p:cNvSpPr txBox="1">
            <a:spLocks noGrp="1"/>
          </p:cNvSpPr>
          <p:nvPr>
            <p:ph type="title"/>
          </p:nvPr>
        </p:nvSpPr>
        <p:spPr>
          <a:xfrm>
            <a:off x="855300" y="836000"/>
            <a:ext cx="66990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42" name="Google Shape;542;p7"/>
          <p:cNvSpPr txBox="1">
            <a:spLocks noGrp="1"/>
          </p:cNvSpPr>
          <p:nvPr>
            <p:ph type="body" idx="1"/>
          </p:nvPr>
        </p:nvSpPr>
        <p:spPr>
          <a:xfrm>
            <a:off x="855434" y="1553825"/>
            <a:ext cx="2087100" cy="32184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a:p>
        </p:txBody>
      </p:sp>
      <p:sp>
        <p:nvSpPr>
          <p:cNvPr id="543" name="Google Shape;543;p7"/>
          <p:cNvSpPr txBox="1">
            <a:spLocks noGrp="1"/>
          </p:cNvSpPr>
          <p:nvPr>
            <p:ph type="body" idx="2"/>
          </p:nvPr>
        </p:nvSpPr>
        <p:spPr>
          <a:xfrm>
            <a:off x="3161403" y="1553825"/>
            <a:ext cx="2087100" cy="32184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a:p>
        </p:txBody>
      </p:sp>
      <p:sp>
        <p:nvSpPr>
          <p:cNvPr id="544" name="Google Shape;544;p7"/>
          <p:cNvSpPr txBox="1">
            <a:spLocks noGrp="1"/>
          </p:cNvSpPr>
          <p:nvPr>
            <p:ph type="body" idx="3"/>
          </p:nvPr>
        </p:nvSpPr>
        <p:spPr>
          <a:xfrm>
            <a:off x="5467372" y="1553825"/>
            <a:ext cx="2087100" cy="32184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a:p>
        </p:txBody>
      </p:sp>
      <p:sp>
        <p:nvSpPr>
          <p:cNvPr id="545" name="Google Shape;545;p7"/>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6"/>
        <p:cNvGrpSpPr/>
        <p:nvPr/>
      </p:nvGrpSpPr>
      <p:grpSpPr>
        <a:xfrm>
          <a:off x="0" y="0"/>
          <a:ext cx="0" cy="0"/>
          <a:chOff x="0" y="0"/>
          <a:chExt cx="0" cy="0"/>
        </a:xfrm>
      </p:grpSpPr>
      <p:grpSp>
        <p:nvGrpSpPr>
          <p:cNvPr id="547" name="Google Shape;547;p8"/>
          <p:cNvGrpSpPr/>
          <p:nvPr/>
        </p:nvGrpSpPr>
        <p:grpSpPr>
          <a:xfrm>
            <a:off x="104275" y="50550"/>
            <a:ext cx="10266591" cy="5287714"/>
            <a:chOff x="104275" y="50550"/>
            <a:chExt cx="10266591" cy="5287714"/>
          </a:xfrm>
        </p:grpSpPr>
        <p:sp>
          <p:nvSpPr>
            <p:cNvPr id="548" name="Google Shape;548;p8"/>
            <p:cNvSpPr/>
            <p:nvPr/>
          </p:nvSpPr>
          <p:spPr>
            <a:xfrm>
              <a:off x="2444298" y="3856703"/>
              <a:ext cx="2558390" cy="1098526"/>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8"/>
            <p:cNvSpPr/>
            <p:nvPr/>
          </p:nvSpPr>
          <p:spPr>
            <a:xfrm>
              <a:off x="5295333" y="4495140"/>
              <a:ext cx="1449771" cy="493781"/>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8"/>
            <p:cNvSpPr/>
            <p:nvPr/>
          </p:nvSpPr>
          <p:spPr>
            <a:xfrm>
              <a:off x="4159304" y="3962484"/>
              <a:ext cx="1535294" cy="70329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8"/>
            <p:cNvSpPr/>
            <p:nvPr/>
          </p:nvSpPr>
          <p:spPr>
            <a:xfrm>
              <a:off x="4832518" y="3687079"/>
              <a:ext cx="3420308" cy="1468618"/>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8"/>
            <p:cNvSpPr/>
            <p:nvPr/>
          </p:nvSpPr>
          <p:spPr>
            <a:xfrm>
              <a:off x="2867782" y="4501768"/>
              <a:ext cx="1717868" cy="654661"/>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8"/>
            <p:cNvSpPr/>
            <p:nvPr/>
          </p:nvSpPr>
          <p:spPr>
            <a:xfrm flipH="1">
              <a:off x="2057325" y="4709438"/>
              <a:ext cx="941819" cy="43143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8"/>
            <p:cNvSpPr/>
            <p:nvPr/>
          </p:nvSpPr>
          <p:spPr>
            <a:xfrm>
              <a:off x="6498024" y="39449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8"/>
            <p:cNvSpPr/>
            <p:nvPr/>
          </p:nvSpPr>
          <p:spPr>
            <a:xfrm flipH="1">
              <a:off x="6348583" y="29263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6" name="Google Shape;556;p8"/>
            <p:cNvGrpSpPr/>
            <p:nvPr/>
          </p:nvGrpSpPr>
          <p:grpSpPr>
            <a:xfrm>
              <a:off x="7817748" y="1079748"/>
              <a:ext cx="408036" cy="4063663"/>
              <a:chOff x="967895" y="415018"/>
              <a:chExt cx="628714" cy="6262387"/>
            </a:xfrm>
          </p:grpSpPr>
          <p:sp>
            <p:nvSpPr>
              <p:cNvPr id="557" name="Google Shape;557;p8"/>
              <p:cNvSpPr/>
              <p:nvPr/>
            </p:nvSpPr>
            <p:spPr>
              <a:xfrm>
                <a:off x="1207111" y="963605"/>
                <a:ext cx="150300" cy="57138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8"/>
              <p:cNvGrpSpPr/>
              <p:nvPr/>
            </p:nvGrpSpPr>
            <p:grpSpPr>
              <a:xfrm>
                <a:off x="967895" y="415018"/>
                <a:ext cx="628714" cy="801374"/>
                <a:chOff x="1774126" y="766200"/>
                <a:chExt cx="1582467" cy="2017050"/>
              </a:xfrm>
            </p:grpSpPr>
            <p:sp>
              <p:nvSpPr>
                <p:cNvPr id="559" name="Google Shape;559;p8"/>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8"/>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8"/>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8"/>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8"/>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8"/>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8"/>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8"/>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67" name="Google Shape;567;p8"/>
            <p:cNvGrpSpPr/>
            <p:nvPr/>
          </p:nvGrpSpPr>
          <p:grpSpPr>
            <a:xfrm>
              <a:off x="7200036" y="3718572"/>
              <a:ext cx="284493" cy="1424795"/>
              <a:chOff x="967895" y="415018"/>
              <a:chExt cx="628714" cy="3148718"/>
            </a:xfrm>
          </p:grpSpPr>
          <p:sp>
            <p:nvSpPr>
              <p:cNvPr id="568" name="Google Shape;568;p8"/>
              <p:cNvSpPr/>
              <p:nvPr/>
            </p:nvSpPr>
            <p:spPr>
              <a:xfrm>
                <a:off x="1207096" y="963636"/>
                <a:ext cx="150300" cy="26001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8"/>
              <p:cNvGrpSpPr/>
              <p:nvPr/>
            </p:nvGrpSpPr>
            <p:grpSpPr>
              <a:xfrm>
                <a:off x="967895" y="415018"/>
                <a:ext cx="628714" cy="801374"/>
                <a:chOff x="1774126" y="766200"/>
                <a:chExt cx="1582467" cy="2017050"/>
              </a:xfrm>
            </p:grpSpPr>
            <p:sp>
              <p:nvSpPr>
                <p:cNvPr id="570" name="Google Shape;570;p8"/>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8"/>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8"/>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8"/>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8"/>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8"/>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8"/>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8"/>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78" name="Google Shape;578;p8"/>
            <p:cNvGrpSpPr/>
            <p:nvPr/>
          </p:nvGrpSpPr>
          <p:grpSpPr>
            <a:xfrm>
              <a:off x="8299552" y="3133869"/>
              <a:ext cx="333219" cy="2017814"/>
              <a:chOff x="967895" y="415018"/>
              <a:chExt cx="628714" cy="3807196"/>
            </a:xfrm>
          </p:grpSpPr>
          <p:sp>
            <p:nvSpPr>
              <p:cNvPr id="579" name="Google Shape;579;p8"/>
              <p:cNvSpPr/>
              <p:nvPr/>
            </p:nvSpPr>
            <p:spPr>
              <a:xfrm>
                <a:off x="1207136" y="963615"/>
                <a:ext cx="150300" cy="32586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8"/>
              <p:cNvGrpSpPr/>
              <p:nvPr/>
            </p:nvGrpSpPr>
            <p:grpSpPr>
              <a:xfrm>
                <a:off x="967895" y="415018"/>
                <a:ext cx="628714" cy="801374"/>
                <a:chOff x="1774126" y="766200"/>
                <a:chExt cx="1582467" cy="2017050"/>
              </a:xfrm>
            </p:grpSpPr>
            <p:sp>
              <p:nvSpPr>
                <p:cNvPr id="581" name="Google Shape;581;p8"/>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8"/>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8"/>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8"/>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8"/>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8"/>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8"/>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8"/>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89" name="Google Shape;589;p8"/>
            <p:cNvGrpSpPr/>
            <p:nvPr/>
          </p:nvGrpSpPr>
          <p:grpSpPr>
            <a:xfrm>
              <a:off x="104275" y="50550"/>
              <a:ext cx="8948150" cy="772675"/>
              <a:chOff x="104275" y="50550"/>
              <a:chExt cx="8948150" cy="772675"/>
            </a:xfrm>
          </p:grpSpPr>
          <p:sp>
            <p:nvSpPr>
              <p:cNvPr id="590" name="Google Shape;590;p8"/>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1" name="Google Shape;591;p8"/>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2" name="Google Shape;592;p8"/>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3" name="Google Shape;593;p8"/>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4" name="Google Shape;594;p8"/>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5" name="Google Shape;595;p8"/>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6" name="Google Shape;596;p8"/>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7" name="Google Shape;597;p8"/>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8" name="Google Shape;598;p8"/>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9" name="Google Shape;599;p8"/>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0" name="Google Shape;600;p8"/>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1" name="Google Shape;601;p8"/>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2" name="Google Shape;602;p8"/>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3" name="Google Shape;603;p8"/>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09" name="Google Shape;609;p8"/>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0" name="Google Shape;610;p8"/>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1" name="Google Shape;611;p8"/>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2" name="Google Shape;612;p8"/>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3" name="Google Shape;613;p8"/>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4" name="Google Shape;614;p8"/>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5" name="Google Shape;615;p8"/>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6" name="Google Shape;616;p8"/>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7" name="Google Shape;617;p8"/>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19" name="Google Shape;619;p8"/>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20" name="Google Shape;620;p8"/>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21" name="Google Shape;621;p8"/>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22" name="Google Shape;622;p8"/>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
        <p:nvSpPr>
          <p:cNvPr id="623" name="Google Shape;623;p8"/>
          <p:cNvSpPr txBox="1">
            <a:spLocks noGrp="1"/>
          </p:cNvSpPr>
          <p:nvPr>
            <p:ph type="title"/>
          </p:nvPr>
        </p:nvSpPr>
        <p:spPr>
          <a:xfrm>
            <a:off x="855300" y="836000"/>
            <a:ext cx="62409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24" name="Google Shape;624;p8"/>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0"/>
        <p:cNvGrpSpPr/>
        <p:nvPr/>
      </p:nvGrpSpPr>
      <p:grpSpPr>
        <a:xfrm>
          <a:off x="0" y="0"/>
          <a:ext cx="0" cy="0"/>
          <a:chOff x="0" y="0"/>
          <a:chExt cx="0" cy="0"/>
        </a:xfrm>
      </p:grpSpPr>
      <p:sp>
        <p:nvSpPr>
          <p:cNvPr id="751" name="Google Shape;751;p11"/>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752" name="Google Shape;752;p11"/>
          <p:cNvGrpSpPr/>
          <p:nvPr/>
        </p:nvGrpSpPr>
        <p:grpSpPr>
          <a:xfrm>
            <a:off x="104275" y="50550"/>
            <a:ext cx="10266591" cy="5287714"/>
            <a:chOff x="104275" y="50550"/>
            <a:chExt cx="10266591" cy="5287714"/>
          </a:xfrm>
        </p:grpSpPr>
        <p:sp>
          <p:nvSpPr>
            <p:cNvPr id="753" name="Google Shape;753;p11"/>
            <p:cNvSpPr/>
            <p:nvPr/>
          </p:nvSpPr>
          <p:spPr>
            <a:xfrm>
              <a:off x="2444298" y="3856703"/>
              <a:ext cx="2558390" cy="1098526"/>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11"/>
            <p:cNvSpPr/>
            <p:nvPr/>
          </p:nvSpPr>
          <p:spPr>
            <a:xfrm>
              <a:off x="5295333" y="4495140"/>
              <a:ext cx="1449771" cy="493781"/>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11"/>
            <p:cNvSpPr/>
            <p:nvPr/>
          </p:nvSpPr>
          <p:spPr>
            <a:xfrm>
              <a:off x="4159304" y="3962484"/>
              <a:ext cx="1535294" cy="70329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6" name="Google Shape;756;p11"/>
            <p:cNvSpPr/>
            <p:nvPr/>
          </p:nvSpPr>
          <p:spPr>
            <a:xfrm>
              <a:off x="4832518" y="3687079"/>
              <a:ext cx="3420308" cy="1468618"/>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7" name="Google Shape;757;p11"/>
            <p:cNvSpPr/>
            <p:nvPr/>
          </p:nvSpPr>
          <p:spPr>
            <a:xfrm>
              <a:off x="2867782" y="4501768"/>
              <a:ext cx="1717868" cy="654661"/>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8" name="Google Shape;758;p11"/>
            <p:cNvSpPr/>
            <p:nvPr/>
          </p:nvSpPr>
          <p:spPr>
            <a:xfrm flipH="1">
              <a:off x="2057325" y="4709438"/>
              <a:ext cx="941819" cy="43143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9" name="Google Shape;759;p11"/>
            <p:cNvSpPr/>
            <p:nvPr/>
          </p:nvSpPr>
          <p:spPr>
            <a:xfrm>
              <a:off x="6498024" y="39449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 name="Google Shape;760;p11"/>
            <p:cNvSpPr/>
            <p:nvPr/>
          </p:nvSpPr>
          <p:spPr>
            <a:xfrm flipH="1">
              <a:off x="6348583" y="29263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61" name="Google Shape;761;p11"/>
            <p:cNvGrpSpPr/>
            <p:nvPr/>
          </p:nvGrpSpPr>
          <p:grpSpPr>
            <a:xfrm>
              <a:off x="7817748" y="1079748"/>
              <a:ext cx="408036" cy="4063663"/>
              <a:chOff x="967895" y="415018"/>
              <a:chExt cx="628714" cy="6262387"/>
            </a:xfrm>
          </p:grpSpPr>
          <p:sp>
            <p:nvSpPr>
              <p:cNvPr id="762" name="Google Shape;762;p11"/>
              <p:cNvSpPr/>
              <p:nvPr/>
            </p:nvSpPr>
            <p:spPr>
              <a:xfrm>
                <a:off x="1207111" y="963605"/>
                <a:ext cx="150300" cy="57138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11"/>
              <p:cNvGrpSpPr/>
              <p:nvPr/>
            </p:nvGrpSpPr>
            <p:grpSpPr>
              <a:xfrm>
                <a:off x="967895" y="415018"/>
                <a:ext cx="628714" cy="801374"/>
                <a:chOff x="1774126" y="766200"/>
                <a:chExt cx="1582467" cy="2017050"/>
              </a:xfrm>
            </p:grpSpPr>
            <p:sp>
              <p:nvSpPr>
                <p:cNvPr id="764" name="Google Shape;764;p11"/>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11"/>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 name="Google Shape;766;p11"/>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11"/>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11"/>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11"/>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11"/>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 name="Google Shape;771;p11"/>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72" name="Google Shape;772;p11"/>
            <p:cNvGrpSpPr/>
            <p:nvPr/>
          </p:nvGrpSpPr>
          <p:grpSpPr>
            <a:xfrm>
              <a:off x="7200036" y="3718572"/>
              <a:ext cx="284493" cy="1424795"/>
              <a:chOff x="967895" y="415018"/>
              <a:chExt cx="628714" cy="3148718"/>
            </a:xfrm>
          </p:grpSpPr>
          <p:sp>
            <p:nvSpPr>
              <p:cNvPr id="773" name="Google Shape;773;p11"/>
              <p:cNvSpPr/>
              <p:nvPr/>
            </p:nvSpPr>
            <p:spPr>
              <a:xfrm>
                <a:off x="1207096" y="963636"/>
                <a:ext cx="150300" cy="26001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4" name="Google Shape;774;p11"/>
              <p:cNvGrpSpPr/>
              <p:nvPr/>
            </p:nvGrpSpPr>
            <p:grpSpPr>
              <a:xfrm>
                <a:off x="967895" y="415018"/>
                <a:ext cx="628714" cy="801374"/>
                <a:chOff x="1774126" y="766200"/>
                <a:chExt cx="1582467" cy="2017050"/>
              </a:xfrm>
            </p:grpSpPr>
            <p:sp>
              <p:nvSpPr>
                <p:cNvPr id="775" name="Google Shape;775;p11"/>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 name="Google Shape;776;p11"/>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11"/>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11"/>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11"/>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11"/>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11"/>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11"/>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83" name="Google Shape;783;p11"/>
            <p:cNvGrpSpPr/>
            <p:nvPr/>
          </p:nvGrpSpPr>
          <p:grpSpPr>
            <a:xfrm>
              <a:off x="8299552" y="3133869"/>
              <a:ext cx="333219" cy="2017814"/>
              <a:chOff x="967895" y="415018"/>
              <a:chExt cx="628714" cy="3807196"/>
            </a:xfrm>
          </p:grpSpPr>
          <p:sp>
            <p:nvSpPr>
              <p:cNvPr id="784" name="Google Shape;784;p11"/>
              <p:cNvSpPr/>
              <p:nvPr/>
            </p:nvSpPr>
            <p:spPr>
              <a:xfrm>
                <a:off x="1207136" y="963615"/>
                <a:ext cx="150300" cy="32586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5" name="Google Shape;785;p11"/>
              <p:cNvGrpSpPr/>
              <p:nvPr/>
            </p:nvGrpSpPr>
            <p:grpSpPr>
              <a:xfrm>
                <a:off x="967895" y="415018"/>
                <a:ext cx="628714" cy="801374"/>
                <a:chOff x="1774126" y="766200"/>
                <a:chExt cx="1582467" cy="2017050"/>
              </a:xfrm>
            </p:grpSpPr>
            <p:sp>
              <p:nvSpPr>
                <p:cNvPr id="786" name="Google Shape;786;p11"/>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11"/>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11"/>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11"/>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11"/>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1" name="Google Shape;791;p11"/>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11"/>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11"/>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94" name="Google Shape;794;p11"/>
            <p:cNvGrpSpPr/>
            <p:nvPr/>
          </p:nvGrpSpPr>
          <p:grpSpPr>
            <a:xfrm>
              <a:off x="104275" y="50550"/>
              <a:ext cx="8948150" cy="772675"/>
              <a:chOff x="104275" y="50550"/>
              <a:chExt cx="8948150" cy="772675"/>
            </a:xfrm>
          </p:grpSpPr>
          <p:sp>
            <p:nvSpPr>
              <p:cNvPr id="795" name="Google Shape;795;p11"/>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96" name="Google Shape;796;p11"/>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97" name="Google Shape;797;p11"/>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98" name="Google Shape;798;p11"/>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99" name="Google Shape;799;p11"/>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0" name="Google Shape;800;p11"/>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1" name="Google Shape;801;p11"/>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2" name="Google Shape;802;p11"/>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3" name="Google Shape;803;p11"/>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4" name="Google Shape;804;p11"/>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5" name="Google Shape;805;p11"/>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6" name="Google Shape;806;p11"/>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7" name="Google Shape;807;p11"/>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08" name="Google Shape;808;p11"/>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1"/>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1"/>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1"/>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14" name="Google Shape;814;p11"/>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15" name="Google Shape;815;p11"/>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16" name="Google Shape;816;p11"/>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17" name="Google Shape;817;p11"/>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18" name="Google Shape;818;p11"/>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19" name="Google Shape;819;p11"/>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20" name="Google Shape;820;p11"/>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21" name="Google Shape;821;p11"/>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22" name="Google Shape;822;p11"/>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24" name="Google Shape;824;p11"/>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25" name="Google Shape;825;p11"/>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26" name="Google Shape;826;p11"/>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27" name="Google Shape;827;p11"/>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Clouds only">
  <p:cSld name="BLANK_1">
    <p:spTree>
      <p:nvGrpSpPr>
        <p:cNvPr id="1" name="Shape 828"/>
        <p:cNvGrpSpPr/>
        <p:nvPr/>
      </p:nvGrpSpPr>
      <p:grpSpPr>
        <a:xfrm>
          <a:off x="0" y="0"/>
          <a:ext cx="0" cy="0"/>
          <a:chOff x="0" y="0"/>
          <a:chExt cx="0" cy="0"/>
        </a:xfrm>
      </p:grpSpPr>
      <p:grpSp>
        <p:nvGrpSpPr>
          <p:cNvPr id="829" name="Google Shape;829;p12"/>
          <p:cNvGrpSpPr/>
          <p:nvPr/>
        </p:nvGrpSpPr>
        <p:grpSpPr>
          <a:xfrm>
            <a:off x="-52200" y="50550"/>
            <a:ext cx="9256075" cy="5245735"/>
            <a:chOff x="-52200" y="50550"/>
            <a:chExt cx="9256075" cy="5245735"/>
          </a:xfrm>
        </p:grpSpPr>
        <p:sp>
          <p:nvSpPr>
            <p:cNvPr id="830" name="Google Shape;830;p12"/>
            <p:cNvSpPr/>
            <p:nvPr/>
          </p:nvSpPr>
          <p:spPr>
            <a:xfrm>
              <a:off x="-52200" y="2990532"/>
              <a:ext cx="3584483" cy="1539111"/>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12"/>
            <p:cNvSpPr/>
            <p:nvPr/>
          </p:nvSpPr>
          <p:spPr>
            <a:xfrm>
              <a:off x="2567033" y="3780191"/>
              <a:ext cx="2154572" cy="986972"/>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12"/>
            <p:cNvSpPr/>
            <p:nvPr/>
          </p:nvSpPr>
          <p:spPr>
            <a:xfrm>
              <a:off x="3626041" y="3244742"/>
              <a:ext cx="2038292" cy="694227"/>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12"/>
            <p:cNvSpPr/>
            <p:nvPr/>
          </p:nvSpPr>
          <p:spPr>
            <a:xfrm>
              <a:off x="3907840" y="3671766"/>
              <a:ext cx="3406627" cy="1462743"/>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12"/>
            <p:cNvSpPr/>
            <p:nvPr/>
          </p:nvSpPr>
          <p:spPr>
            <a:xfrm>
              <a:off x="434903" y="4215970"/>
              <a:ext cx="2406853" cy="917225"/>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12"/>
            <p:cNvSpPr/>
            <p:nvPr/>
          </p:nvSpPr>
          <p:spPr>
            <a:xfrm flipH="1">
              <a:off x="-50423" y="3671774"/>
              <a:ext cx="1322417" cy="605776"/>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12"/>
            <p:cNvSpPr/>
            <p:nvPr/>
          </p:nvSpPr>
          <p:spPr>
            <a:xfrm>
              <a:off x="5747332" y="4053480"/>
              <a:ext cx="3261193" cy="1242805"/>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12"/>
            <p:cNvSpPr/>
            <p:nvPr/>
          </p:nvSpPr>
          <p:spPr>
            <a:xfrm flipH="1">
              <a:off x="5619392" y="3144412"/>
              <a:ext cx="3584483" cy="1539111"/>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38" name="Google Shape;838;p12"/>
            <p:cNvGrpSpPr/>
            <p:nvPr/>
          </p:nvGrpSpPr>
          <p:grpSpPr>
            <a:xfrm>
              <a:off x="104275" y="50550"/>
              <a:ext cx="8948150" cy="772675"/>
              <a:chOff x="104275" y="50550"/>
              <a:chExt cx="8948150" cy="772675"/>
            </a:xfrm>
          </p:grpSpPr>
          <p:sp>
            <p:nvSpPr>
              <p:cNvPr id="839" name="Google Shape;839;p12"/>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0" name="Google Shape;840;p12"/>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1" name="Google Shape;841;p12"/>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2" name="Google Shape;842;p12"/>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3" name="Google Shape;843;p12"/>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4" name="Google Shape;844;p12"/>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5" name="Google Shape;845;p12"/>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6" name="Google Shape;846;p12"/>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7" name="Google Shape;847;p12"/>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8" name="Google Shape;848;p12"/>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49" name="Google Shape;849;p12"/>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50" name="Google Shape;850;p12"/>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51" name="Google Shape;851;p12"/>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52" name="Google Shape;852;p12"/>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2"/>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2"/>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2"/>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2"/>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2"/>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58" name="Google Shape;858;p12"/>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59" name="Google Shape;859;p12"/>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0" name="Google Shape;860;p12"/>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1" name="Google Shape;861;p12"/>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2" name="Google Shape;862;p12"/>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3" name="Google Shape;863;p12"/>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4" name="Google Shape;864;p12"/>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5" name="Google Shape;865;p12"/>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6" name="Google Shape;866;p12"/>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2"/>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8" name="Google Shape;868;p12"/>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69" name="Google Shape;869;p12"/>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70" name="Google Shape;870;p12"/>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871" name="Google Shape;871;p12"/>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sp>
        <p:nvSpPr>
          <p:cNvPr id="872" name="Google Shape;872;p12"/>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accent1"/>
            </a:gs>
            <a:gs pos="33000">
              <a:schemeClr val="accent2"/>
            </a:gs>
            <a:gs pos="100000">
              <a:schemeClr val="accent3"/>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836000"/>
            <a:ext cx="62409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1pPr>
            <a:lvl2pPr lvl="1"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2pPr>
            <a:lvl3pPr lvl="2"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3pPr>
            <a:lvl4pPr lvl="3"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4pPr>
            <a:lvl5pPr lvl="4"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5pPr>
            <a:lvl6pPr lvl="5"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6pPr>
            <a:lvl7pPr lvl="6"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7pPr>
            <a:lvl8pPr lvl="7"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8pPr>
            <a:lvl9pPr lvl="8" rtl="0">
              <a:lnSpc>
                <a:spcPct val="90000"/>
              </a:lnSpc>
              <a:spcBef>
                <a:spcPts val="0"/>
              </a:spcBef>
              <a:spcAft>
                <a:spcPts val="0"/>
              </a:spcAft>
              <a:buClr>
                <a:schemeClr val="dk1"/>
              </a:buClr>
              <a:buSzPts val="3200"/>
              <a:buFont typeface="Space Grotesk Light"/>
              <a:buNone/>
              <a:defRPr sz="3200">
                <a:solidFill>
                  <a:schemeClr val="dk1"/>
                </a:solidFill>
                <a:latin typeface="Space Grotesk Light"/>
                <a:ea typeface="Space Grotesk Light"/>
                <a:cs typeface="Space Grotesk Light"/>
                <a:sym typeface="Space Grotesk Light"/>
              </a:defRPr>
            </a:lvl9pPr>
          </a:lstStyle>
          <a:p>
            <a:endParaRPr/>
          </a:p>
        </p:txBody>
      </p:sp>
      <p:sp>
        <p:nvSpPr>
          <p:cNvPr id="7" name="Google Shape;7;p1"/>
          <p:cNvSpPr txBox="1">
            <a:spLocks noGrp="1"/>
          </p:cNvSpPr>
          <p:nvPr>
            <p:ph type="body" idx="1"/>
          </p:nvPr>
        </p:nvSpPr>
        <p:spPr>
          <a:xfrm>
            <a:off x="855300" y="1553825"/>
            <a:ext cx="6240900" cy="2834100"/>
          </a:xfrm>
          <a:prstGeom prst="rect">
            <a:avLst/>
          </a:prstGeom>
          <a:noFill/>
          <a:ln>
            <a:noFill/>
          </a:ln>
        </p:spPr>
        <p:txBody>
          <a:bodyPr spcFirstLastPara="1" wrap="square" lIns="0" tIns="0" rIns="0" bIns="0" anchor="t" anchorCtr="0">
            <a:noAutofit/>
          </a:bodyPr>
          <a:lstStyle>
            <a:lvl1pPr marL="457200" lvl="0" indent="-368300" rtl="0">
              <a:lnSpc>
                <a:spcPct val="115000"/>
              </a:lnSpc>
              <a:spcBef>
                <a:spcPts val="0"/>
              </a:spcBef>
              <a:spcAft>
                <a:spcPts val="0"/>
              </a:spcAft>
              <a:buClr>
                <a:schemeClr val="accent1"/>
              </a:buClr>
              <a:buSzPts val="2200"/>
              <a:buFont typeface="Space Grotesk Light"/>
              <a:buChar char="➢"/>
              <a:defRPr sz="2200">
                <a:solidFill>
                  <a:schemeClr val="dk1"/>
                </a:solidFill>
                <a:latin typeface="Space Grotesk Light"/>
                <a:ea typeface="Space Grotesk Light"/>
                <a:cs typeface="Space Grotesk Light"/>
                <a:sym typeface="Space Grotesk Light"/>
              </a:defRPr>
            </a:lvl1pPr>
            <a:lvl2pPr marL="914400" lvl="1" indent="-368300" rtl="0">
              <a:lnSpc>
                <a:spcPct val="115000"/>
              </a:lnSpc>
              <a:spcBef>
                <a:spcPts val="800"/>
              </a:spcBef>
              <a:spcAft>
                <a:spcPts val="0"/>
              </a:spcAft>
              <a:buClr>
                <a:schemeClr val="accent1"/>
              </a:buClr>
              <a:buSzPts val="2200"/>
              <a:buFont typeface="Space Grotesk Light"/>
              <a:buChar char="▻"/>
              <a:defRPr sz="2200">
                <a:solidFill>
                  <a:schemeClr val="dk1"/>
                </a:solidFill>
                <a:latin typeface="Space Grotesk Light"/>
                <a:ea typeface="Space Grotesk Light"/>
                <a:cs typeface="Space Grotesk Light"/>
                <a:sym typeface="Space Grotesk Light"/>
              </a:defRPr>
            </a:lvl2pPr>
            <a:lvl3pPr marL="1371600" lvl="2" indent="-368300" rtl="0">
              <a:lnSpc>
                <a:spcPct val="115000"/>
              </a:lnSpc>
              <a:spcBef>
                <a:spcPts val="800"/>
              </a:spcBef>
              <a:spcAft>
                <a:spcPts val="0"/>
              </a:spcAft>
              <a:buClr>
                <a:schemeClr val="dk1"/>
              </a:buClr>
              <a:buSzPts val="2200"/>
              <a:buFont typeface="Space Grotesk Light"/>
              <a:buChar char="■"/>
              <a:defRPr sz="2200">
                <a:solidFill>
                  <a:schemeClr val="dk1"/>
                </a:solidFill>
                <a:latin typeface="Space Grotesk Light"/>
                <a:ea typeface="Space Grotesk Light"/>
                <a:cs typeface="Space Grotesk Light"/>
                <a:sym typeface="Space Grotesk Light"/>
              </a:defRPr>
            </a:lvl3pPr>
            <a:lvl4pPr marL="1828800" lvl="3" indent="-368300" rtl="0">
              <a:lnSpc>
                <a:spcPct val="115000"/>
              </a:lnSpc>
              <a:spcBef>
                <a:spcPts val="800"/>
              </a:spcBef>
              <a:spcAft>
                <a:spcPts val="0"/>
              </a:spcAft>
              <a:buClr>
                <a:schemeClr val="dk1"/>
              </a:buClr>
              <a:buSzPts val="2200"/>
              <a:buFont typeface="Space Grotesk Light"/>
              <a:buChar char="●"/>
              <a:defRPr sz="2200">
                <a:solidFill>
                  <a:schemeClr val="dk1"/>
                </a:solidFill>
                <a:latin typeface="Space Grotesk Light"/>
                <a:ea typeface="Space Grotesk Light"/>
                <a:cs typeface="Space Grotesk Light"/>
                <a:sym typeface="Space Grotesk Light"/>
              </a:defRPr>
            </a:lvl4pPr>
            <a:lvl5pPr marL="2286000" lvl="4" indent="-368300" rtl="0">
              <a:lnSpc>
                <a:spcPct val="115000"/>
              </a:lnSpc>
              <a:spcBef>
                <a:spcPts val="800"/>
              </a:spcBef>
              <a:spcAft>
                <a:spcPts val="0"/>
              </a:spcAft>
              <a:buClr>
                <a:schemeClr val="dk1"/>
              </a:buClr>
              <a:buSzPts val="2200"/>
              <a:buFont typeface="Space Grotesk Light"/>
              <a:buChar char="○"/>
              <a:defRPr sz="2200">
                <a:solidFill>
                  <a:schemeClr val="dk1"/>
                </a:solidFill>
                <a:latin typeface="Space Grotesk Light"/>
                <a:ea typeface="Space Grotesk Light"/>
                <a:cs typeface="Space Grotesk Light"/>
                <a:sym typeface="Space Grotesk Light"/>
              </a:defRPr>
            </a:lvl5pPr>
            <a:lvl6pPr marL="2743200" lvl="5" indent="-368300" rtl="0">
              <a:lnSpc>
                <a:spcPct val="115000"/>
              </a:lnSpc>
              <a:spcBef>
                <a:spcPts val="800"/>
              </a:spcBef>
              <a:spcAft>
                <a:spcPts val="0"/>
              </a:spcAft>
              <a:buClr>
                <a:schemeClr val="dk1"/>
              </a:buClr>
              <a:buSzPts val="2200"/>
              <a:buFont typeface="Space Grotesk Light"/>
              <a:buChar char="■"/>
              <a:defRPr sz="2200">
                <a:solidFill>
                  <a:schemeClr val="dk1"/>
                </a:solidFill>
                <a:latin typeface="Space Grotesk Light"/>
                <a:ea typeface="Space Grotesk Light"/>
                <a:cs typeface="Space Grotesk Light"/>
                <a:sym typeface="Space Grotesk Light"/>
              </a:defRPr>
            </a:lvl6pPr>
            <a:lvl7pPr marL="3200400" lvl="6" indent="-368300" rtl="0">
              <a:lnSpc>
                <a:spcPct val="115000"/>
              </a:lnSpc>
              <a:spcBef>
                <a:spcPts val="800"/>
              </a:spcBef>
              <a:spcAft>
                <a:spcPts val="0"/>
              </a:spcAft>
              <a:buClr>
                <a:schemeClr val="dk1"/>
              </a:buClr>
              <a:buSzPts val="2200"/>
              <a:buFont typeface="Space Grotesk Light"/>
              <a:buChar char="●"/>
              <a:defRPr sz="2200">
                <a:solidFill>
                  <a:schemeClr val="dk1"/>
                </a:solidFill>
                <a:latin typeface="Space Grotesk Light"/>
                <a:ea typeface="Space Grotesk Light"/>
                <a:cs typeface="Space Grotesk Light"/>
                <a:sym typeface="Space Grotesk Light"/>
              </a:defRPr>
            </a:lvl7pPr>
            <a:lvl8pPr marL="3657600" lvl="7" indent="-368300" rtl="0">
              <a:lnSpc>
                <a:spcPct val="115000"/>
              </a:lnSpc>
              <a:spcBef>
                <a:spcPts val="800"/>
              </a:spcBef>
              <a:spcAft>
                <a:spcPts val="0"/>
              </a:spcAft>
              <a:buClr>
                <a:schemeClr val="dk1"/>
              </a:buClr>
              <a:buSzPts val="2200"/>
              <a:buFont typeface="Space Grotesk Light"/>
              <a:buChar char="○"/>
              <a:defRPr sz="2200">
                <a:solidFill>
                  <a:schemeClr val="dk1"/>
                </a:solidFill>
                <a:latin typeface="Space Grotesk Light"/>
                <a:ea typeface="Space Grotesk Light"/>
                <a:cs typeface="Space Grotesk Light"/>
                <a:sym typeface="Space Grotesk Light"/>
              </a:defRPr>
            </a:lvl8pPr>
            <a:lvl9pPr marL="4114800" lvl="8" indent="-368300" rtl="0">
              <a:lnSpc>
                <a:spcPct val="115000"/>
              </a:lnSpc>
              <a:spcBef>
                <a:spcPts val="800"/>
              </a:spcBef>
              <a:spcAft>
                <a:spcPts val="800"/>
              </a:spcAft>
              <a:buClr>
                <a:schemeClr val="dk1"/>
              </a:buClr>
              <a:buSzPts val="2200"/>
              <a:buFont typeface="Space Grotesk Light"/>
              <a:buChar char="■"/>
              <a:defRPr sz="2200">
                <a:solidFill>
                  <a:schemeClr val="dk1"/>
                </a:solidFill>
                <a:latin typeface="Space Grotesk Light"/>
                <a:ea typeface="Space Grotesk Light"/>
                <a:cs typeface="Space Grotesk Light"/>
                <a:sym typeface="Space Grotesk Light"/>
              </a:defRPr>
            </a:lvl9pPr>
          </a:lstStyle>
          <a:p>
            <a:endParaRPr/>
          </a:p>
        </p:txBody>
      </p:sp>
      <p:sp>
        <p:nvSpPr>
          <p:cNvPr id="8" name="Google Shape;8;p1"/>
          <p:cNvSpPr txBox="1">
            <a:spLocks noGrp="1"/>
          </p:cNvSpPr>
          <p:nvPr>
            <p:ph type="sldNum" idx="12"/>
          </p:nvPr>
        </p:nvSpPr>
        <p:spPr>
          <a:xfrm>
            <a:off x="4297650" y="4597451"/>
            <a:ext cx="548700" cy="393600"/>
          </a:xfrm>
          <a:prstGeom prst="rect">
            <a:avLst/>
          </a:prstGeom>
          <a:noFill/>
          <a:ln>
            <a:noFill/>
          </a:ln>
        </p:spPr>
        <p:txBody>
          <a:bodyPr spcFirstLastPara="1" wrap="square" lIns="0" tIns="0" rIns="0" bIns="0" anchor="ctr" anchorCtr="0">
            <a:noAutofit/>
          </a:bodyPr>
          <a:lstStyle>
            <a:lvl1pPr lvl="0" algn="ctr" rtl="0">
              <a:buNone/>
              <a:defRPr sz="1300">
                <a:solidFill>
                  <a:schemeClr val="accent1"/>
                </a:solidFill>
                <a:latin typeface="Space Grotesk Light"/>
                <a:ea typeface="Space Grotesk Light"/>
                <a:cs typeface="Space Grotesk Light"/>
                <a:sym typeface="Space Grotesk Light"/>
              </a:defRPr>
            </a:lvl1pPr>
            <a:lvl2pPr lvl="1" algn="ctr" rtl="0">
              <a:buNone/>
              <a:defRPr sz="1300">
                <a:solidFill>
                  <a:schemeClr val="accent1"/>
                </a:solidFill>
                <a:latin typeface="Space Grotesk Light"/>
                <a:ea typeface="Space Grotesk Light"/>
                <a:cs typeface="Space Grotesk Light"/>
                <a:sym typeface="Space Grotesk Light"/>
              </a:defRPr>
            </a:lvl2pPr>
            <a:lvl3pPr lvl="2" algn="ctr" rtl="0">
              <a:buNone/>
              <a:defRPr sz="1300">
                <a:solidFill>
                  <a:schemeClr val="accent1"/>
                </a:solidFill>
                <a:latin typeface="Space Grotesk Light"/>
                <a:ea typeface="Space Grotesk Light"/>
                <a:cs typeface="Space Grotesk Light"/>
                <a:sym typeface="Space Grotesk Light"/>
              </a:defRPr>
            </a:lvl3pPr>
            <a:lvl4pPr lvl="3" algn="ctr" rtl="0">
              <a:buNone/>
              <a:defRPr sz="1300">
                <a:solidFill>
                  <a:schemeClr val="accent1"/>
                </a:solidFill>
                <a:latin typeface="Space Grotesk Light"/>
                <a:ea typeface="Space Grotesk Light"/>
                <a:cs typeface="Space Grotesk Light"/>
                <a:sym typeface="Space Grotesk Light"/>
              </a:defRPr>
            </a:lvl4pPr>
            <a:lvl5pPr lvl="4" algn="ctr" rtl="0">
              <a:buNone/>
              <a:defRPr sz="1300">
                <a:solidFill>
                  <a:schemeClr val="accent1"/>
                </a:solidFill>
                <a:latin typeface="Space Grotesk Light"/>
                <a:ea typeface="Space Grotesk Light"/>
                <a:cs typeface="Space Grotesk Light"/>
                <a:sym typeface="Space Grotesk Light"/>
              </a:defRPr>
            </a:lvl5pPr>
            <a:lvl6pPr lvl="5" algn="ctr" rtl="0">
              <a:buNone/>
              <a:defRPr sz="1300">
                <a:solidFill>
                  <a:schemeClr val="accent1"/>
                </a:solidFill>
                <a:latin typeface="Space Grotesk Light"/>
                <a:ea typeface="Space Grotesk Light"/>
                <a:cs typeface="Space Grotesk Light"/>
                <a:sym typeface="Space Grotesk Light"/>
              </a:defRPr>
            </a:lvl6pPr>
            <a:lvl7pPr lvl="6" algn="ctr" rtl="0">
              <a:buNone/>
              <a:defRPr sz="1300">
                <a:solidFill>
                  <a:schemeClr val="accent1"/>
                </a:solidFill>
                <a:latin typeface="Space Grotesk Light"/>
                <a:ea typeface="Space Grotesk Light"/>
                <a:cs typeface="Space Grotesk Light"/>
                <a:sym typeface="Space Grotesk Light"/>
              </a:defRPr>
            </a:lvl7pPr>
            <a:lvl8pPr lvl="7" algn="ctr" rtl="0">
              <a:buNone/>
              <a:defRPr sz="1300">
                <a:solidFill>
                  <a:schemeClr val="accent1"/>
                </a:solidFill>
                <a:latin typeface="Space Grotesk Light"/>
                <a:ea typeface="Space Grotesk Light"/>
                <a:cs typeface="Space Grotesk Light"/>
                <a:sym typeface="Space Grotesk Light"/>
              </a:defRPr>
            </a:lvl8pPr>
            <a:lvl9pPr lvl="8" algn="ctr" rtl="0">
              <a:buNone/>
              <a:defRPr sz="1300">
                <a:solidFill>
                  <a:schemeClr val="accent1"/>
                </a:solidFill>
                <a:latin typeface="Space Grotesk Light"/>
                <a:ea typeface="Space Grotesk Light"/>
                <a:cs typeface="Space Grotesk Light"/>
                <a:sym typeface="Space Grotesk Light"/>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7" r:id="rId8"/>
    <p:sldLayoutId id="2147483658"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1.jp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8.wdp"/><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microsoft.com/office/2007/relationships/hdphoto" Target="../media/hdphoto7.wdp"/><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16"/>
          <p:cNvSpPr txBox="1">
            <a:spLocks noGrp="1"/>
          </p:cNvSpPr>
          <p:nvPr>
            <p:ph type="subTitle" idx="1"/>
          </p:nvPr>
        </p:nvSpPr>
        <p:spPr>
          <a:xfrm>
            <a:off x="1256917" y="826824"/>
            <a:ext cx="5878800" cy="396600"/>
          </a:xfrm>
          <a:prstGeom prst="rect">
            <a:avLst/>
          </a:prstGeom>
        </p:spPr>
        <p:txBody>
          <a:bodyPr spcFirstLastPara="1" wrap="square" lIns="0" tIns="0" rIns="0" bIns="0" anchor="t" anchorCtr="0">
            <a:noAutofit/>
          </a:bodyPr>
          <a:lstStyle/>
          <a:p>
            <a:pPr marL="342900" lvl="0" indent="-342900" algn="ctr" rtl="0">
              <a:spcBef>
                <a:spcPts val="0"/>
              </a:spcBef>
              <a:spcAft>
                <a:spcPts val="800"/>
              </a:spcAft>
              <a:buFontTx/>
              <a:buChar char="-"/>
            </a:pPr>
            <a:r>
              <a:rPr lang="en" sz="2000" dirty="0"/>
              <a:t>H</a:t>
            </a:r>
            <a:r>
              <a:rPr lang="en-US" sz="2000" dirty="0" err="1"/>
              <a:t>ọc</a:t>
            </a:r>
            <a:r>
              <a:rPr lang="en-US" sz="2000" dirty="0"/>
              <a:t> </a:t>
            </a:r>
            <a:r>
              <a:rPr lang="en-US" sz="2000" dirty="0" err="1"/>
              <a:t>hát</a:t>
            </a:r>
            <a:r>
              <a:rPr lang="en-US" sz="2000" dirty="0"/>
              <a:t> </a:t>
            </a:r>
            <a:r>
              <a:rPr lang="en-US" sz="2000" dirty="0" err="1"/>
              <a:t>bài</a:t>
            </a:r>
            <a:r>
              <a:rPr lang="en-US" sz="2000" dirty="0"/>
              <a:t>: </a:t>
            </a:r>
            <a:r>
              <a:rPr lang="en-US" sz="2000" dirty="0" err="1"/>
              <a:t>Em</a:t>
            </a:r>
            <a:r>
              <a:rPr lang="en-US" sz="2000" dirty="0"/>
              <a:t> </a:t>
            </a:r>
            <a:r>
              <a:rPr lang="en-US" sz="2000" dirty="0" err="1"/>
              <a:t>yêu</a:t>
            </a:r>
            <a:r>
              <a:rPr lang="en-US" sz="2000" dirty="0"/>
              <a:t> </a:t>
            </a:r>
            <a:r>
              <a:rPr lang="en-US" sz="2000" dirty="0" err="1"/>
              <a:t>giờ</a:t>
            </a:r>
            <a:r>
              <a:rPr lang="en-US" sz="2000" dirty="0"/>
              <a:t> </a:t>
            </a:r>
            <a:r>
              <a:rPr lang="en-US" sz="2000" dirty="0" err="1"/>
              <a:t>học</a:t>
            </a:r>
            <a:r>
              <a:rPr lang="en-US" sz="2000" dirty="0"/>
              <a:t> </a:t>
            </a:r>
            <a:r>
              <a:rPr lang="en-US" sz="2000" dirty="0" err="1"/>
              <a:t>hát</a:t>
            </a:r>
            <a:endParaRPr lang="en-US" sz="2000" dirty="0"/>
          </a:p>
          <a:p>
            <a:pPr marL="342900" lvl="0" indent="-342900" algn="ctr" rtl="0">
              <a:spcBef>
                <a:spcPts val="0"/>
              </a:spcBef>
              <a:spcAft>
                <a:spcPts val="800"/>
              </a:spcAft>
              <a:buFontTx/>
              <a:buChar char="-"/>
            </a:pPr>
            <a:r>
              <a:rPr lang="en-US" sz="2000" dirty="0"/>
              <a:t>- </a:t>
            </a:r>
            <a:r>
              <a:rPr lang="en-US" sz="2000" dirty="0" err="1"/>
              <a:t>Lý</a:t>
            </a:r>
            <a:r>
              <a:rPr lang="en-US" sz="2000" dirty="0"/>
              <a:t> </a:t>
            </a:r>
            <a:r>
              <a:rPr lang="en-US" sz="2000" dirty="0" err="1"/>
              <a:t>thuyết</a:t>
            </a:r>
            <a:r>
              <a:rPr lang="en-US" sz="2000" dirty="0"/>
              <a:t> </a:t>
            </a:r>
            <a:r>
              <a:rPr lang="en-US" sz="2000" dirty="0" err="1"/>
              <a:t>âm</a:t>
            </a:r>
            <a:r>
              <a:rPr lang="en-US" sz="2000" dirty="0"/>
              <a:t> </a:t>
            </a:r>
            <a:r>
              <a:rPr lang="en-US" sz="2000" dirty="0" err="1"/>
              <a:t>nhạc</a:t>
            </a:r>
            <a:r>
              <a:rPr lang="en-US" sz="2000" dirty="0"/>
              <a:t>: </a:t>
            </a:r>
            <a:r>
              <a:rPr lang="en-US" sz="2000" dirty="0" err="1"/>
              <a:t>Các</a:t>
            </a:r>
            <a:r>
              <a:rPr lang="en-US" sz="2000" dirty="0"/>
              <a:t> </a:t>
            </a:r>
            <a:r>
              <a:rPr lang="en-US" sz="2000" dirty="0" err="1"/>
              <a:t>thuộc</a:t>
            </a:r>
            <a:r>
              <a:rPr lang="en-US" sz="2000" dirty="0"/>
              <a:t> </a:t>
            </a:r>
            <a:r>
              <a:rPr lang="en-US" sz="2000" dirty="0" err="1"/>
              <a:t>tính</a:t>
            </a:r>
            <a:r>
              <a:rPr lang="en-US" sz="2000" dirty="0"/>
              <a:t> c</a:t>
            </a:r>
            <a:r>
              <a:rPr lang="vi-VN" sz="2000" dirty="0"/>
              <a:t>ơ</a:t>
            </a:r>
            <a:r>
              <a:rPr lang="en-US" sz="2000" dirty="0"/>
              <a:t> </a:t>
            </a:r>
            <a:r>
              <a:rPr lang="en-US" sz="2000" dirty="0" err="1"/>
              <a:t>bản</a:t>
            </a:r>
            <a:r>
              <a:rPr lang="en-US" sz="2000" dirty="0"/>
              <a:t> </a:t>
            </a:r>
            <a:r>
              <a:rPr lang="en-US" sz="2000" dirty="0" err="1"/>
              <a:t>của</a:t>
            </a:r>
            <a:r>
              <a:rPr lang="en-US" sz="2000" dirty="0"/>
              <a:t> </a:t>
            </a:r>
            <a:r>
              <a:rPr lang="en-US" sz="2000" dirty="0" err="1"/>
              <a:t>âm</a:t>
            </a:r>
            <a:r>
              <a:rPr lang="en-US" sz="2000" dirty="0"/>
              <a:t> </a:t>
            </a:r>
            <a:r>
              <a:rPr lang="en-US" sz="2000" dirty="0" err="1"/>
              <a:t>thanh</a:t>
            </a:r>
            <a:r>
              <a:rPr lang="en-US" sz="2000" dirty="0"/>
              <a:t> </a:t>
            </a:r>
            <a:r>
              <a:rPr lang="en-US" sz="2000" dirty="0" err="1"/>
              <a:t>có</a:t>
            </a:r>
            <a:r>
              <a:rPr lang="en-US" sz="2000" dirty="0"/>
              <a:t> </a:t>
            </a:r>
            <a:r>
              <a:rPr lang="en-US" sz="2000" dirty="0" err="1"/>
              <a:t>tính</a:t>
            </a:r>
            <a:r>
              <a:rPr lang="en-US" sz="2000" dirty="0"/>
              <a:t> </a:t>
            </a:r>
            <a:r>
              <a:rPr lang="en-US" sz="2000" dirty="0" err="1"/>
              <a:t>nhạc</a:t>
            </a:r>
            <a:endParaRPr lang="en-US" sz="2000" dirty="0"/>
          </a:p>
          <a:p>
            <a:pPr marL="342900" lvl="0" indent="-342900" algn="ctr" rtl="0">
              <a:spcBef>
                <a:spcPts val="0"/>
              </a:spcBef>
              <a:spcAft>
                <a:spcPts val="800"/>
              </a:spcAft>
              <a:buFontTx/>
              <a:buChar char="-"/>
            </a:pPr>
            <a:r>
              <a:rPr lang="en-US" sz="2000" dirty="0"/>
              <a:t>-</a:t>
            </a:r>
            <a:r>
              <a:rPr lang="en-US" sz="2000" dirty="0" err="1"/>
              <a:t>Trải</a:t>
            </a:r>
            <a:r>
              <a:rPr lang="en-US" sz="2000" dirty="0"/>
              <a:t> </a:t>
            </a:r>
            <a:r>
              <a:rPr lang="en-US" sz="2000" dirty="0" err="1"/>
              <a:t>nghiệm</a:t>
            </a:r>
            <a:r>
              <a:rPr lang="en-US" sz="2000" dirty="0"/>
              <a:t> </a:t>
            </a:r>
            <a:r>
              <a:rPr lang="en-US" sz="2000" dirty="0" err="1"/>
              <a:t>và</a:t>
            </a:r>
            <a:r>
              <a:rPr lang="en-US" sz="2000" dirty="0"/>
              <a:t> </a:t>
            </a:r>
            <a:r>
              <a:rPr lang="en-US" sz="2000" dirty="0" err="1"/>
              <a:t>khám</a:t>
            </a:r>
            <a:r>
              <a:rPr lang="en-US" sz="2000" dirty="0"/>
              <a:t> </a:t>
            </a:r>
            <a:r>
              <a:rPr lang="en-US" sz="2000" dirty="0" err="1"/>
              <a:t>phá</a:t>
            </a:r>
            <a:endParaRPr lang="en-US" sz="2000" dirty="0"/>
          </a:p>
        </p:txBody>
      </p:sp>
      <p:sp>
        <p:nvSpPr>
          <p:cNvPr id="6" name="Title 5">
            <a:extLst>
              <a:ext uri="{FF2B5EF4-FFF2-40B4-BE49-F238E27FC236}">
                <a16:creationId xmlns:a16="http://schemas.microsoft.com/office/drawing/2014/main" id="{9A5C5BAB-6603-4D8B-AF99-980DA4E813EE}"/>
              </a:ext>
            </a:extLst>
          </p:cNvPr>
          <p:cNvSpPr>
            <a:spLocks noGrp="1"/>
          </p:cNvSpPr>
          <p:nvPr>
            <p:ph type="ctrTitle"/>
          </p:nvPr>
        </p:nvSpPr>
        <p:spPr>
          <a:xfrm>
            <a:off x="1682219" y="248301"/>
            <a:ext cx="5878800" cy="510155"/>
          </a:xfrm>
        </p:spPr>
        <p:txBody>
          <a:bodyPr/>
          <a:lstStyle/>
          <a:p>
            <a:r>
              <a:rPr lang="en-US" sz="2800" dirty="0" err="1">
                <a:solidFill>
                  <a:srgbClr val="FFFF00"/>
                </a:solidFill>
              </a:rPr>
              <a:t>Tiết</a:t>
            </a:r>
            <a:r>
              <a:rPr lang="en-US" sz="2800" dirty="0">
                <a:solidFill>
                  <a:srgbClr val="FFFF00"/>
                </a:solidFill>
              </a:rPr>
              <a:t> 1: </a:t>
            </a:r>
          </a:p>
        </p:txBody>
      </p:sp>
      <p:pic>
        <p:nvPicPr>
          <p:cNvPr id="8" name="Picture 7">
            <a:extLst>
              <a:ext uri="{FF2B5EF4-FFF2-40B4-BE49-F238E27FC236}">
                <a16:creationId xmlns:a16="http://schemas.microsoft.com/office/drawing/2014/main" id="{28CAC79C-ABD6-464D-A92F-29FBB6C47F7B}"/>
              </a:ext>
            </a:extLst>
          </p:cNvPr>
          <p:cNvPicPr>
            <a:picLocks noChangeAspect="1"/>
          </p:cNvPicPr>
          <p:nvPr/>
        </p:nvPicPr>
        <p:blipFill>
          <a:blip r:embed="rId3"/>
          <a:stretch>
            <a:fillRect/>
          </a:stretch>
        </p:blipFill>
        <p:spPr>
          <a:xfrm>
            <a:off x="0" y="4448496"/>
            <a:ext cx="481626" cy="6950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6" name="Google Shape;956;p21"/>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a:p>
        </p:txBody>
      </p:sp>
      <p:pic>
        <p:nvPicPr>
          <p:cNvPr id="8" name="Picture 7">
            <a:extLst>
              <a:ext uri="{FF2B5EF4-FFF2-40B4-BE49-F238E27FC236}">
                <a16:creationId xmlns:a16="http://schemas.microsoft.com/office/drawing/2014/main" id="{275845C3-EC9A-46C7-88F5-A2354CC36F42}"/>
              </a:ext>
            </a:extLst>
          </p:cNvPr>
          <p:cNvPicPr>
            <a:picLocks noChangeAspect="1"/>
          </p:cNvPicPr>
          <p:nvPr/>
        </p:nvPicPr>
        <p:blipFill>
          <a:blip r:embed="rId5">
            <a:duotone>
              <a:prstClr val="black"/>
              <a:schemeClr val="tx2">
                <a:tint val="45000"/>
                <a:satMod val="400000"/>
              </a:schemeClr>
            </a:duotone>
          </a:blip>
          <a:stretch>
            <a:fillRect/>
          </a:stretch>
        </p:blipFill>
        <p:spPr>
          <a:xfrm>
            <a:off x="0" y="1"/>
            <a:ext cx="9144000" cy="4497354"/>
          </a:xfrm>
          <a:prstGeom prst="rect">
            <a:avLst/>
          </a:prstGeom>
        </p:spPr>
      </p:pic>
      <p:pic>
        <p:nvPicPr>
          <p:cNvPr id="11" name="EM YÊU GIỜ HỌC HÁT (Hát mẫu)- Chủ đề 1 SGK Âm nhạc 6 Cánh diều (Ca sĩ Tú An)">
            <a:hlinkClick r:id="" action="ppaction://media"/>
            <a:extLst>
              <a:ext uri="{FF2B5EF4-FFF2-40B4-BE49-F238E27FC236}">
                <a16:creationId xmlns:a16="http://schemas.microsoft.com/office/drawing/2014/main" id="{D4C29BDC-CC3D-4191-B264-EB4B48E778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4531" y="4497355"/>
            <a:ext cx="1017036"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20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4" name="Google Shape;964;p22"/>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t>11</a:t>
            </a:fld>
            <a:endParaRPr>
              <a:solidFill>
                <a:schemeClr val="lt1"/>
              </a:solidFill>
            </a:endParaRPr>
          </a:p>
        </p:txBody>
      </p:sp>
      <p:pic>
        <p:nvPicPr>
          <p:cNvPr id="7" name="Picture 6">
            <a:extLst>
              <a:ext uri="{FF2B5EF4-FFF2-40B4-BE49-F238E27FC236}">
                <a16:creationId xmlns:a16="http://schemas.microsoft.com/office/drawing/2014/main" id="{24CD6D54-FFEE-48A0-A62E-76C9CD45D1DD}"/>
              </a:ext>
            </a:extLst>
          </p:cNvPr>
          <p:cNvPicPr>
            <a:picLocks noChangeAspect="1"/>
          </p:cNvPicPr>
          <p:nvPr/>
        </p:nvPicPr>
        <p:blipFill rotWithShape="1">
          <a:blip r:embed="rId3"/>
          <a:srcRect l="1530" t="20892" r="1837" b="-1862"/>
          <a:stretch/>
        </p:blipFill>
        <p:spPr>
          <a:xfrm>
            <a:off x="0" y="1250302"/>
            <a:ext cx="9144000" cy="3974840"/>
          </a:xfrm>
          <a:prstGeom prst="rect">
            <a:avLst/>
          </a:prstGeom>
        </p:spPr>
      </p:pic>
      <p:sp>
        <p:nvSpPr>
          <p:cNvPr id="8" name="Rectangle 7">
            <a:extLst>
              <a:ext uri="{FF2B5EF4-FFF2-40B4-BE49-F238E27FC236}">
                <a16:creationId xmlns:a16="http://schemas.microsoft.com/office/drawing/2014/main" id="{BCDB8005-E8FE-46E4-8B82-DB7CD79CF3DE}"/>
              </a:ext>
            </a:extLst>
          </p:cNvPr>
          <p:cNvSpPr/>
          <p:nvPr/>
        </p:nvSpPr>
        <p:spPr>
          <a:xfrm>
            <a:off x="2090057" y="431436"/>
            <a:ext cx="4874514" cy="584775"/>
          </a:xfrm>
          <a:prstGeom prst="rect">
            <a:avLst/>
          </a:prstGeom>
          <a:noFill/>
        </p:spPr>
        <p:txBody>
          <a:bodyPr wrap="square" lIns="91440" tIns="45720" rIns="91440" bIns="45720">
            <a:spAutoFit/>
          </a:bodyPr>
          <a:lstStyle/>
          <a:p>
            <a:pPr algn="ctr"/>
            <a:r>
              <a:rPr lang="en-US" sz="3200" b="1" cap="none" spc="50" dirty="0" err="1">
                <a:ln w="9525" cmpd="sng">
                  <a:solidFill>
                    <a:schemeClr val="accent1"/>
                  </a:solidFill>
                  <a:prstDash val="solid"/>
                </a:ln>
                <a:solidFill>
                  <a:schemeClr val="accent4">
                    <a:lumMod val="40000"/>
                    <a:lumOff val="60000"/>
                  </a:schemeClr>
                </a:solidFill>
                <a:effectLst>
                  <a:glow rad="38100">
                    <a:schemeClr val="accent1">
                      <a:alpha val="40000"/>
                    </a:schemeClr>
                  </a:glow>
                </a:effectLst>
              </a:rPr>
              <a:t>Kết</a:t>
            </a:r>
            <a:r>
              <a:rPr lang="en-US" sz="3200" b="1" cap="none" spc="50" dirty="0">
                <a:ln w="9525" cmpd="sng">
                  <a:solidFill>
                    <a:schemeClr val="accent1"/>
                  </a:solidFill>
                  <a:prstDash val="solid"/>
                </a:ln>
                <a:solidFill>
                  <a:schemeClr val="accent4">
                    <a:lumMod val="40000"/>
                    <a:lumOff val="60000"/>
                  </a:schemeClr>
                </a:solidFill>
                <a:effectLst>
                  <a:glow rad="38100">
                    <a:schemeClr val="accent1">
                      <a:alpha val="40000"/>
                    </a:schemeClr>
                  </a:glow>
                </a:effectLst>
              </a:rPr>
              <a:t> </a:t>
            </a:r>
            <a:r>
              <a:rPr lang="en-US" sz="3200" b="1" cap="none" spc="50" dirty="0" err="1">
                <a:ln w="9525" cmpd="sng">
                  <a:solidFill>
                    <a:schemeClr val="accent1"/>
                  </a:solidFill>
                  <a:prstDash val="solid"/>
                </a:ln>
                <a:solidFill>
                  <a:schemeClr val="accent4">
                    <a:lumMod val="40000"/>
                    <a:lumOff val="60000"/>
                  </a:schemeClr>
                </a:solidFill>
                <a:effectLst>
                  <a:glow rad="38100">
                    <a:schemeClr val="accent1">
                      <a:alpha val="40000"/>
                    </a:schemeClr>
                  </a:glow>
                </a:effectLst>
              </a:rPr>
              <a:t>h</a:t>
            </a:r>
            <a:r>
              <a:rPr lang="en-US" sz="3200" b="1" spc="50" dirty="0" err="1">
                <a:ln w="9525" cmpd="sng">
                  <a:solidFill>
                    <a:schemeClr val="accent1"/>
                  </a:solidFill>
                  <a:prstDash val="solid"/>
                </a:ln>
                <a:solidFill>
                  <a:schemeClr val="accent4">
                    <a:lumMod val="40000"/>
                    <a:lumOff val="60000"/>
                  </a:schemeClr>
                </a:solidFill>
                <a:effectLst>
                  <a:glow rad="38100">
                    <a:schemeClr val="accent1">
                      <a:alpha val="40000"/>
                    </a:schemeClr>
                  </a:glow>
                </a:effectLst>
              </a:rPr>
              <a:t>ợp</a:t>
            </a:r>
            <a:r>
              <a:rPr lang="en-US" sz="3200" b="1" spc="50" dirty="0">
                <a:ln w="9525" cmpd="sng">
                  <a:solidFill>
                    <a:schemeClr val="accent1"/>
                  </a:solidFill>
                  <a:prstDash val="solid"/>
                </a:ln>
                <a:solidFill>
                  <a:schemeClr val="accent4">
                    <a:lumMod val="40000"/>
                    <a:lumOff val="60000"/>
                  </a:schemeClr>
                </a:solidFill>
                <a:effectLst>
                  <a:glow rad="38100">
                    <a:schemeClr val="accent1">
                      <a:alpha val="40000"/>
                    </a:schemeClr>
                  </a:glow>
                </a:effectLst>
              </a:rPr>
              <a:t> </a:t>
            </a:r>
            <a:r>
              <a:rPr lang="en-US" sz="3200" b="1" spc="50" dirty="0" err="1">
                <a:ln w="9525" cmpd="sng">
                  <a:solidFill>
                    <a:schemeClr val="accent1"/>
                  </a:solidFill>
                  <a:prstDash val="solid"/>
                </a:ln>
                <a:solidFill>
                  <a:schemeClr val="accent4">
                    <a:lumMod val="40000"/>
                    <a:lumOff val="60000"/>
                  </a:schemeClr>
                </a:solidFill>
                <a:effectLst>
                  <a:glow rad="38100">
                    <a:schemeClr val="accent1">
                      <a:alpha val="40000"/>
                    </a:schemeClr>
                  </a:glow>
                </a:effectLst>
              </a:rPr>
              <a:t>bộ</a:t>
            </a:r>
            <a:r>
              <a:rPr lang="en-US" sz="3200" b="1" spc="50" dirty="0">
                <a:ln w="9525" cmpd="sng">
                  <a:solidFill>
                    <a:schemeClr val="accent1"/>
                  </a:solidFill>
                  <a:prstDash val="solid"/>
                </a:ln>
                <a:solidFill>
                  <a:schemeClr val="accent4">
                    <a:lumMod val="40000"/>
                    <a:lumOff val="60000"/>
                  </a:schemeClr>
                </a:solidFill>
                <a:effectLst>
                  <a:glow rad="38100">
                    <a:schemeClr val="accent1">
                      <a:alpha val="40000"/>
                    </a:schemeClr>
                  </a:glow>
                </a:effectLst>
              </a:rPr>
              <a:t> </a:t>
            </a:r>
            <a:r>
              <a:rPr lang="en-US" sz="3200" b="1" spc="50" dirty="0" err="1">
                <a:ln w="9525" cmpd="sng">
                  <a:solidFill>
                    <a:schemeClr val="accent1"/>
                  </a:solidFill>
                  <a:prstDash val="solid"/>
                </a:ln>
                <a:solidFill>
                  <a:schemeClr val="accent4">
                    <a:lumMod val="40000"/>
                    <a:lumOff val="60000"/>
                  </a:schemeClr>
                </a:solidFill>
                <a:effectLst>
                  <a:glow rad="38100">
                    <a:schemeClr val="accent1">
                      <a:alpha val="40000"/>
                    </a:schemeClr>
                  </a:glow>
                </a:effectLst>
              </a:rPr>
              <a:t>gõ</a:t>
            </a:r>
            <a:r>
              <a:rPr lang="en-US" sz="3200" b="1" spc="50" dirty="0">
                <a:ln w="9525" cmpd="sng">
                  <a:solidFill>
                    <a:schemeClr val="accent1"/>
                  </a:solidFill>
                  <a:prstDash val="solid"/>
                </a:ln>
                <a:solidFill>
                  <a:schemeClr val="accent4">
                    <a:lumMod val="40000"/>
                    <a:lumOff val="60000"/>
                  </a:schemeClr>
                </a:solidFill>
                <a:effectLst>
                  <a:glow rad="38100">
                    <a:schemeClr val="accent1">
                      <a:alpha val="40000"/>
                    </a:schemeClr>
                  </a:glow>
                </a:effectLst>
              </a:rPr>
              <a:t> c</a:t>
            </a:r>
            <a:r>
              <a:rPr lang="vi-VN" sz="3200" b="1" spc="50" dirty="0">
                <a:ln w="9525" cmpd="sng">
                  <a:solidFill>
                    <a:schemeClr val="accent1"/>
                  </a:solidFill>
                  <a:prstDash val="solid"/>
                </a:ln>
                <a:solidFill>
                  <a:schemeClr val="accent4">
                    <a:lumMod val="40000"/>
                    <a:lumOff val="60000"/>
                  </a:schemeClr>
                </a:solidFill>
                <a:effectLst>
                  <a:glow rad="38100">
                    <a:schemeClr val="accent1">
                      <a:alpha val="40000"/>
                    </a:schemeClr>
                  </a:glow>
                </a:effectLst>
              </a:rPr>
              <a:t>ơ</a:t>
            </a:r>
            <a:r>
              <a:rPr lang="en-US" sz="3200" b="1" spc="50" dirty="0">
                <a:ln w="9525" cmpd="sng">
                  <a:solidFill>
                    <a:schemeClr val="accent1"/>
                  </a:solidFill>
                  <a:prstDash val="solid"/>
                </a:ln>
                <a:solidFill>
                  <a:schemeClr val="accent4">
                    <a:lumMod val="40000"/>
                    <a:lumOff val="60000"/>
                  </a:schemeClr>
                </a:solidFill>
                <a:effectLst>
                  <a:glow rad="38100">
                    <a:schemeClr val="accent1">
                      <a:alpha val="40000"/>
                    </a:schemeClr>
                  </a:glow>
                </a:effectLst>
              </a:rPr>
              <a:t> </a:t>
            </a:r>
            <a:r>
              <a:rPr lang="en-US" sz="3200" b="1" spc="50" dirty="0" err="1">
                <a:ln w="9525" cmpd="sng">
                  <a:solidFill>
                    <a:schemeClr val="accent1"/>
                  </a:solidFill>
                  <a:prstDash val="solid"/>
                </a:ln>
                <a:solidFill>
                  <a:schemeClr val="accent4">
                    <a:lumMod val="40000"/>
                    <a:lumOff val="60000"/>
                  </a:schemeClr>
                </a:solidFill>
                <a:effectLst>
                  <a:glow rad="38100">
                    <a:schemeClr val="accent1">
                      <a:alpha val="40000"/>
                    </a:schemeClr>
                  </a:glow>
                </a:effectLst>
              </a:rPr>
              <a:t>thể</a:t>
            </a:r>
            <a:endParaRPr lang="en-US" sz="3200" b="1" cap="none" spc="50" dirty="0">
              <a:ln w="9525" cmpd="sng">
                <a:solidFill>
                  <a:schemeClr val="accent1"/>
                </a:solidFill>
                <a:prstDash val="solid"/>
              </a:ln>
              <a:solidFill>
                <a:schemeClr val="accent4">
                  <a:lumMod val="40000"/>
                  <a:lumOff val="60000"/>
                </a:schemeClr>
              </a:solidFill>
              <a:effectLst>
                <a:glow rad="38100">
                  <a:schemeClr val="accent1">
                    <a:alpha val="40000"/>
                  </a:schemeClr>
                </a:glo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7000"/>
              </a:schemeClr>
            </a:gs>
            <a:gs pos="33000">
              <a:schemeClr val="accent2"/>
            </a:gs>
            <a:gs pos="100000">
              <a:schemeClr val="accent3"/>
            </a:gs>
          </a:gsLst>
          <a:lin ang="5400012" scaled="0"/>
        </a:gradFill>
        <a:effectLst/>
      </p:bgPr>
    </p:bg>
    <p:spTree>
      <p:nvGrpSpPr>
        <p:cNvPr id="1" name="Shape 1007"/>
        <p:cNvGrpSpPr/>
        <p:nvPr/>
      </p:nvGrpSpPr>
      <p:grpSpPr>
        <a:xfrm>
          <a:off x="0" y="0"/>
          <a:ext cx="0" cy="0"/>
          <a:chOff x="0" y="0"/>
          <a:chExt cx="0" cy="0"/>
        </a:xfrm>
      </p:grpSpPr>
      <p:sp>
        <p:nvSpPr>
          <p:cNvPr id="1008" name="Google Shape;1008;p25"/>
          <p:cNvSpPr txBox="1">
            <a:spLocks noGrp="1"/>
          </p:cNvSpPr>
          <p:nvPr>
            <p:ph type="title"/>
          </p:nvPr>
        </p:nvSpPr>
        <p:spPr>
          <a:xfrm>
            <a:off x="1517774" y="630726"/>
            <a:ext cx="6240900" cy="396300"/>
          </a:xfrm>
          <a:prstGeom prst="rect">
            <a:avLst/>
          </a:prstGeom>
          <a:noFill/>
          <a:ln>
            <a:noFill/>
          </a:ln>
        </p:spPr>
        <p:txBody>
          <a:bodyPr spcFirstLastPara="1" wrap="square" lIns="0" tIns="0" rIns="0" bIns="0" anchor="b" anchorCtr="0">
            <a:noAutofit/>
          </a:bodyPr>
          <a:lstStyle/>
          <a:p>
            <a:pPr lvl="0" algn="ctr"/>
            <a:r>
              <a:rPr lang="en" sz="2400" dirty="0">
                <a:solidFill>
                  <a:schemeClr val="accent4">
                    <a:lumMod val="40000"/>
                    <a:lumOff val="60000"/>
                  </a:schemeClr>
                </a:solidFill>
              </a:rPr>
              <a:t>2. </a:t>
            </a:r>
            <a:r>
              <a:rPr lang="en-US" sz="2400" b="1" dirty="0">
                <a:solidFill>
                  <a:schemeClr val="accent4">
                    <a:lumMod val="40000"/>
                    <a:lumOff val="60000"/>
                  </a:schemeClr>
                </a:solidFill>
                <a:latin typeface="Times New Roman" panose="02020603050405020304" pitchFamily="18" charset="0"/>
                <a:ea typeface="Calibri" panose="020F0502020204030204" pitchFamily="34" charset="0"/>
              </a:rPr>
              <a:t>. </a:t>
            </a:r>
            <a:r>
              <a:rPr lang="en-US" sz="2400" b="1" dirty="0" err="1">
                <a:solidFill>
                  <a:schemeClr val="accent4">
                    <a:lumMod val="40000"/>
                    <a:lumOff val="60000"/>
                  </a:schemeClr>
                </a:solidFill>
                <a:latin typeface="Times New Roman" panose="02020603050405020304" pitchFamily="18" charset="0"/>
                <a:ea typeface="Calibri" panose="020F0502020204030204" pitchFamily="34" charset="0"/>
              </a:rPr>
              <a:t>Lí</a:t>
            </a:r>
            <a:r>
              <a:rPr lang="en-US" sz="2400" b="1" dirty="0">
                <a:solidFill>
                  <a:schemeClr val="accent4">
                    <a:lumMod val="40000"/>
                    <a:lumOff val="60000"/>
                  </a:schemeClr>
                </a:solidFill>
                <a:latin typeface="Times New Roman" panose="02020603050405020304" pitchFamily="18" charset="0"/>
                <a:ea typeface="Calibri" panose="020F0502020204030204" pitchFamily="34" charset="0"/>
              </a:rPr>
              <a:t> </a:t>
            </a:r>
            <a:r>
              <a:rPr lang="en-US" sz="2400" b="1" dirty="0" err="1">
                <a:solidFill>
                  <a:schemeClr val="accent4">
                    <a:lumMod val="40000"/>
                    <a:lumOff val="60000"/>
                  </a:schemeClr>
                </a:solidFill>
                <a:latin typeface="Times New Roman" panose="02020603050405020304" pitchFamily="18" charset="0"/>
                <a:ea typeface="Calibri" panose="020F0502020204030204" pitchFamily="34" charset="0"/>
              </a:rPr>
              <a:t>thuyết</a:t>
            </a:r>
            <a:r>
              <a:rPr lang="en-US" sz="2400" b="1" dirty="0">
                <a:solidFill>
                  <a:schemeClr val="accent4">
                    <a:lumMod val="40000"/>
                    <a:lumOff val="60000"/>
                  </a:schemeClr>
                </a:solidFill>
                <a:latin typeface="Times New Roman" panose="02020603050405020304" pitchFamily="18" charset="0"/>
                <a:ea typeface="Calibri" panose="020F0502020204030204" pitchFamily="34" charset="0"/>
              </a:rPr>
              <a:t> </a:t>
            </a:r>
            <a:r>
              <a:rPr lang="en-US" sz="2400" b="1" dirty="0" err="1">
                <a:solidFill>
                  <a:schemeClr val="accent4">
                    <a:lumMod val="40000"/>
                    <a:lumOff val="60000"/>
                  </a:schemeClr>
                </a:solidFill>
                <a:latin typeface="Times New Roman" panose="02020603050405020304" pitchFamily="18" charset="0"/>
                <a:ea typeface="Calibri" panose="020F0502020204030204" pitchFamily="34" charset="0"/>
              </a:rPr>
              <a:t>âm</a:t>
            </a:r>
            <a:r>
              <a:rPr lang="en-US" sz="2400" b="1" dirty="0">
                <a:solidFill>
                  <a:schemeClr val="accent4">
                    <a:lumMod val="40000"/>
                    <a:lumOff val="60000"/>
                  </a:schemeClr>
                </a:solidFill>
                <a:latin typeface="Times New Roman" panose="02020603050405020304" pitchFamily="18" charset="0"/>
                <a:ea typeface="Calibri" panose="020F0502020204030204" pitchFamily="34" charset="0"/>
              </a:rPr>
              <a:t> </a:t>
            </a:r>
            <a:r>
              <a:rPr lang="en-US" sz="2400" b="1" dirty="0" err="1">
                <a:solidFill>
                  <a:schemeClr val="accent4">
                    <a:lumMod val="40000"/>
                    <a:lumOff val="60000"/>
                  </a:schemeClr>
                </a:solidFill>
                <a:latin typeface="Times New Roman" panose="02020603050405020304" pitchFamily="18" charset="0"/>
                <a:ea typeface="Calibri" panose="020F0502020204030204" pitchFamily="34" charset="0"/>
              </a:rPr>
              <a:t>nhạc</a:t>
            </a:r>
            <a:r>
              <a:rPr lang="en-US" sz="2400" b="1" dirty="0">
                <a:solidFill>
                  <a:schemeClr val="accent4">
                    <a:lumMod val="40000"/>
                    <a:lumOff val="60000"/>
                  </a:schemeClr>
                </a:solidFill>
                <a:latin typeface="Times New Roman" panose="02020603050405020304" pitchFamily="18" charset="0"/>
                <a:ea typeface="Calibri" panose="020F0502020204030204" pitchFamily="34" charset="0"/>
              </a:rPr>
              <a:t>: </a:t>
            </a:r>
            <a:r>
              <a:rPr lang="en-US" sz="2400" b="1" dirty="0" err="1">
                <a:solidFill>
                  <a:schemeClr val="accent4">
                    <a:lumMod val="40000"/>
                    <a:lumOff val="60000"/>
                  </a:schemeClr>
                </a:solidFill>
                <a:latin typeface="Times New Roman" panose="02020603050405020304" pitchFamily="18" charset="0"/>
                <a:ea typeface="Calibri" panose="020F0502020204030204" pitchFamily="34" charset="0"/>
              </a:rPr>
              <a:t>Các</a:t>
            </a:r>
            <a:r>
              <a:rPr lang="en-US" sz="2400" b="1" dirty="0">
                <a:solidFill>
                  <a:schemeClr val="accent4">
                    <a:lumMod val="40000"/>
                    <a:lumOff val="60000"/>
                  </a:schemeClr>
                </a:solidFill>
                <a:latin typeface="Times New Roman" panose="02020603050405020304" pitchFamily="18" charset="0"/>
                <a:ea typeface="Calibri" panose="020F0502020204030204" pitchFamily="34" charset="0"/>
              </a:rPr>
              <a:t> </a:t>
            </a:r>
            <a:r>
              <a:rPr lang="en-US" sz="2400" b="1" dirty="0" err="1">
                <a:solidFill>
                  <a:schemeClr val="accent4">
                    <a:lumMod val="40000"/>
                    <a:lumOff val="60000"/>
                  </a:schemeClr>
                </a:solidFill>
                <a:latin typeface="Times New Roman" panose="02020603050405020304" pitchFamily="18" charset="0"/>
                <a:ea typeface="Calibri" panose="020F0502020204030204" pitchFamily="34" charset="0"/>
              </a:rPr>
              <a:t>thuộc</a:t>
            </a:r>
            <a:r>
              <a:rPr lang="en-US" sz="2400" b="1" dirty="0">
                <a:solidFill>
                  <a:schemeClr val="accent4">
                    <a:lumMod val="40000"/>
                    <a:lumOff val="60000"/>
                  </a:schemeClr>
                </a:solidFill>
                <a:latin typeface="Times New Roman" panose="02020603050405020304" pitchFamily="18" charset="0"/>
                <a:ea typeface="Calibri" panose="020F0502020204030204" pitchFamily="34" charset="0"/>
              </a:rPr>
              <a:t> </a:t>
            </a:r>
            <a:r>
              <a:rPr lang="en-US" sz="2400" b="1" dirty="0" err="1">
                <a:solidFill>
                  <a:schemeClr val="accent4">
                    <a:lumMod val="40000"/>
                    <a:lumOff val="60000"/>
                  </a:schemeClr>
                </a:solidFill>
                <a:latin typeface="Times New Roman" panose="02020603050405020304" pitchFamily="18" charset="0"/>
                <a:ea typeface="Calibri" panose="020F0502020204030204" pitchFamily="34" charset="0"/>
              </a:rPr>
              <a:t>tính</a:t>
            </a:r>
            <a:r>
              <a:rPr lang="en-US" sz="2400" b="1" dirty="0">
                <a:solidFill>
                  <a:schemeClr val="accent4">
                    <a:lumMod val="40000"/>
                    <a:lumOff val="60000"/>
                  </a:schemeClr>
                </a:solidFill>
                <a:latin typeface="Times New Roman" panose="02020603050405020304" pitchFamily="18" charset="0"/>
                <a:ea typeface="Calibri" panose="020F0502020204030204" pitchFamily="34" charset="0"/>
              </a:rPr>
              <a:t> </a:t>
            </a:r>
            <a:r>
              <a:rPr lang="en-US" sz="2400" b="1" dirty="0" err="1">
                <a:solidFill>
                  <a:schemeClr val="accent4">
                    <a:lumMod val="40000"/>
                    <a:lumOff val="60000"/>
                  </a:schemeClr>
                </a:solidFill>
                <a:latin typeface="Times New Roman" panose="02020603050405020304" pitchFamily="18" charset="0"/>
                <a:ea typeface="Calibri" panose="020F0502020204030204" pitchFamily="34" charset="0"/>
              </a:rPr>
              <a:t>cơ</a:t>
            </a:r>
            <a:r>
              <a:rPr lang="en-US" sz="2400" b="1" dirty="0">
                <a:solidFill>
                  <a:schemeClr val="accent4">
                    <a:lumMod val="40000"/>
                    <a:lumOff val="60000"/>
                  </a:schemeClr>
                </a:solidFill>
                <a:latin typeface="Times New Roman" panose="02020603050405020304" pitchFamily="18" charset="0"/>
                <a:ea typeface="Calibri" panose="020F0502020204030204" pitchFamily="34" charset="0"/>
              </a:rPr>
              <a:t> </a:t>
            </a:r>
            <a:r>
              <a:rPr lang="en-US" sz="2400" b="1" dirty="0" err="1">
                <a:solidFill>
                  <a:schemeClr val="accent4">
                    <a:lumMod val="40000"/>
                    <a:lumOff val="60000"/>
                  </a:schemeClr>
                </a:solidFill>
                <a:latin typeface="Times New Roman" panose="02020603050405020304" pitchFamily="18" charset="0"/>
                <a:ea typeface="Calibri" panose="020F0502020204030204" pitchFamily="34" charset="0"/>
              </a:rPr>
              <a:t>bản</a:t>
            </a:r>
            <a:r>
              <a:rPr lang="en-US" sz="2400" b="1" dirty="0">
                <a:solidFill>
                  <a:schemeClr val="accent4">
                    <a:lumMod val="40000"/>
                    <a:lumOff val="60000"/>
                  </a:schemeClr>
                </a:solidFill>
                <a:latin typeface="Times New Roman" panose="02020603050405020304" pitchFamily="18" charset="0"/>
                <a:ea typeface="Calibri" panose="020F0502020204030204" pitchFamily="34" charset="0"/>
              </a:rPr>
              <a:t> </a:t>
            </a:r>
            <a:r>
              <a:rPr lang="en-US" sz="2400" b="1" dirty="0" err="1">
                <a:solidFill>
                  <a:schemeClr val="accent4">
                    <a:lumMod val="40000"/>
                    <a:lumOff val="60000"/>
                  </a:schemeClr>
                </a:solidFill>
                <a:latin typeface="Times New Roman" panose="02020603050405020304" pitchFamily="18" charset="0"/>
                <a:ea typeface="Calibri" panose="020F0502020204030204" pitchFamily="34" charset="0"/>
              </a:rPr>
              <a:t>của</a:t>
            </a:r>
            <a:r>
              <a:rPr lang="en-US" sz="2400" b="1" dirty="0">
                <a:solidFill>
                  <a:schemeClr val="accent4">
                    <a:lumMod val="40000"/>
                    <a:lumOff val="60000"/>
                  </a:schemeClr>
                </a:solidFill>
                <a:latin typeface="Times New Roman" panose="02020603050405020304" pitchFamily="18" charset="0"/>
                <a:ea typeface="Calibri" panose="020F0502020204030204" pitchFamily="34" charset="0"/>
              </a:rPr>
              <a:t> </a:t>
            </a:r>
            <a:r>
              <a:rPr lang="en-US" sz="2400" b="1" dirty="0" err="1">
                <a:solidFill>
                  <a:schemeClr val="accent4">
                    <a:lumMod val="40000"/>
                    <a:lumOff val="60000"/>
                  </a:schemeClr>
                </a:solidFill>
                <a:latin typeface="Times New Roman" panose="02020603050405020304" pitchFamily="18" charset="0"/>
                <a:ea typeface="Calibri" panose="020F0502020204030204" pitchFamily="34" charset="0"/>
              </a:rPr>
              <a:t>âm</a:t>
            </a:r>
            <a:r>
              <a:rPr lang="en-US" sz="2400" b="1" dirty="0">
                <a:solidFill>
                  <a:schemeClr val="accent4">
                    <a:lumMod val="40000"/>
                    <a:lumOff val="60000"/>
                  </a:schemeClr>
                </a:solidFill>
                <a:latin typeface="Times New Roman" panose="02020603050405020304" pitchFamily="18" charset="0"/>
                <a:ea typeface="Calibri" panose="020F0502020204030204" pitchFamily="34" charset="0"/>
              </a:rPr>
              <a:t> </a:t>
            </a:r>
            <a:r>
              <a:rPr lang="en-US" sz="2400" b="1" dirty="0" err="1">
                <a:solidFill>
                  <a:schemeClr val="accent4">
                    <a:lumMod val="40000"/>
                    <a:lumOff val="60000"/>
                  </a:schemeClr>
                </a:solidFill>
                <a:latin typeface="Times New Roman" panose="02020603050405020304" pitchFamily="18" charset="0"/>
                <a:ea typeface="Calibri" panose="020F0502020204030204" pitchFamily="34" charset="0"/>
              </a:rPr>
              <a:t>thanh</a:t>
            </a:r>
            <a:r>
              <a:rPr lang="en-US" sz="2400" b="1" dirty="0">
                <a:solidFill>
                  <a:schemeClr val="accent4">
                    <a:lumMod val="40000"/>
                    <a:lumOff val="60000"/>
                  </a:schemeClr>
                </a:solidFill>
                <a:latin typeface="Times New Roman" panose="02020603050405020304" pitchFamily="18" charset="0"/>
                <a:ea typeface="Calibri" panose="020F0502020204030204" pitchFamily="34" charset="0"/>
              </a:rPr>
              <a:t> </a:t>
            </a:r>
            <a:r>
              <a:rPr lang="en-US" sz="2400" b="1" dirty="0" err="1">
                <a:solidFill>
                  <a:schemeClr val="accent4">
                    <a:lumMod val="40000"/>
                    <a:lumOff val="60000"/>
                  </a:schemeClr>
                </a:solidFill>
                <a:latin typeface="Times New Roman" panose="02020603050405020304" pitchFamily="18" charset="0"/>
                <a:ea typeface="Calibri" panose="020F0502020204030204" pitchFamily="34" charset="0"/>
              </a:rPr>
              <a:t>có</a:t>
            </a:r>
            <a:r>
              <a:rPr lang="en-US" sz="2400" b="1" dirty="0">
                <a:solidFill>
                  <a:schemeClr val="accent4">
                    <a:lumMod val="40000"/>
                    <a:lumOff val="60000"/>
                  </a:schemeClr>
                </a:solidFill>
                <a:latin typeface="Times New Roman" panose="02020603050405020304" pitchFamily="18" charset="0"/>
                <a:ea typeface="Calibri" panose="020F0502020204030204" pitchFamily="34" charset="0"/>
              </a:rPr>
              <a:t> </a:t>
            </a:r>
            <a:r>
              <a:rPr lang="en-US" sz="2400" b="1" dirty="0" err="1">
                <a:solidFill>
                  <a:schemeClr val="accent4">
                    <a:lumMod val="40000"/>
                    <a:lumOff val="60000"/>
                  </a:schemeClr>
                </a:solidFill>
                <a:latin typeface="Times New Roman" panose="02020603050405020304" pitchFamily="18" charset="0"/>
                <a:ea typeface="Calibri" panose="020F0502020204030204" pitchFamily="34" charset="0"/>
              </a:rPr>
              <a:t>tính</a:t>
            </a:r>
            <a:r>
              <a:rPr lang="en-US" sz="2400" b="1" dirty="0">
                <a:solidFill>
                  <a:schemeClr val="accent4">
                    <a:lumMod val="40000"/>
                    <a:lumOff val="60000"/>
                  </a:schemeClr>
                </a:solidFill>
                <a:latin typeface="Times New Roman" panose="02020603050405020304" pitchFamily="18" charset="0"/>
                <a:ea typeface="Calibri" panose="020F0502020204030204" pitchFamily="34" charset="0"/>
              </a:rPr>
              <a:t> </a:t>
            </a:r>
            <a:r>
              <a:rPr lang="en-US" sz="2400" b="1" dirty="0" err="1">
                <a:solidFill>
                  <a:schemeClr val="accent4">
                    <a:lumMod val="40000"/>
                    <a:lumOff val="60000"/>
                  </a:schemeClr>
                </a:solidFill>
                <a:latin typeface="Times New Roman" panose="02020603050405020304" pitchFamily="18" charset="0"/>
                <a:ea typeface="Calibri" panose="020F0502020204030204" pitchFamily="34" charset="0"/>
              </a:rPr>
              <a:t>nhạc</a:t>
            </a:r>
            <a:endParaRPr sz="2400" dirty="0">
              <a:solidFill>
                <a:schemeClr val="accent4">
                  <a:lumMod val="40000"/>
                  <a:lumOff val="60000"/>
                </a:schemeClr>
              </a:solidFill>
            </a:endParaRPr>
          </a:p>
        </p:txBody>
      </p:sp>
      <p:sp>
        <p:nvSpPr>
          <p:cNvPr id="1010" name="Google Shape;1010;p25"/>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sp>
        <p:nvSpPr>
          <p:cNvPr id="2" name="Rectangle 1">
            <a:extLst>
              <a:ext uri="{FF2B5EF4-FFF2-40B4-BE49-F238E27FC236}">
                <a16:creationId xmlns:a16="http://schemas.microsoft.com/office/drawing/2014/main" id="{2B91FCF5-B37F-4ACD-B179-25D830006528}"/>
              </a:ext>
            </a:extLst>
          </p:cNvPr>
          <p:cNvSpPr/>
          <p:nvPr/>
        </p:nvSpPr>
        <p:spPr>
          <a:xfrm>
            <a:off x="1075280" y="1260999"/>
            <a:ext cx="7385355" cy="400110"/>
          </a:xfrm>
          <a:prstGeom prst="rect">
            <a:avLst/>
          </a:prstGeom>
          <a:noFill/>
        </p:spPr>
        <p:txBody>
          <a:bodyPr wrap="none" lIns="91440" tIns="45720" rIns="91440" bIns="45720">
            <a:spAutoFit/>
          </a:bodyPr>
          <a:lstStyle/>
          <a:p>
            <a:pPr algn="ctr"/>
            <a:r>
              <a:rPr lang="en-US" sz="2000" dirty="0">
                <a:ln w="0"/>
                <a:solidFill>
                  <a:schemeClr val="tx1"/>
                </a:solidFill>
                <a:effectLst>
                  <a:outerShdw blurRad="38100" dist="19050" dir="2700000" algn="tl" rotWithShape="0">
                    <a:schemeClr val="dk1">
                      <a:alpha val="40000"/>
                    </a:schemeClr>
                  </a:outerShdw>
                </a:effectLst>
              </a:rPr>
              <a:t>So </a:t>
            </a:r>
            <a:r>
              <a:rPr lang="en-US" sz="2000" dirty="0" err="1">
                <a:ln w="0"/>
                <a:solidFill>
                  <a:schemeClr val="tx1"/>
                </a:solidFill>
                <a:effectLst>
                  <a:outerShdw blurRad="38100" dist="19050" dir="2700000" algn="tl" rotWithShape="0">
                    <a:schemeClr val="dk1">
                      <a:alpha val="40000"/>
                    </a:schemeClr>
                  </a:outerShdw>
                </a:effectLst>
              </a:rPr>
              <a:t>sánh</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âm</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thanh</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có</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tính</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nhạc</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và</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âm</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thanh</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không</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tính</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nhạc</a:t>
            </a:r>
            <a:r>
              <a:rPr lang="en-US" sz="2000" dirty="0">
                <a:ln w="0"/>
                <a:solidFill>
                  <a:schemeClr val="tx1"/>
                </a:solidFill>
                <a:effectLst>
                  <a:outerShdw blurRad="38100" dist="19050" dir="2700000" algn="tl" rotWithShape="0">
                    <a:schemeClr val="dk1">
                      <a:alpha val="40000"/>
                    </a:schemeClr>
                  </a:outerShdw>
                </a:effectLst>
              </a:rPr>
              <a:t> ?</a:t>
            </a:r>
            <a:r>
              <a:rPr lang="en-US" sz="2000" b="0" cap="none" spc="0" dirty="0">
                <a:ln w="0"/>
                <a:solidFill>
                  <a:schemeClr val="accent1"/>
                </a:solidFill>
                <a:effectLst>
                  <a:outerShdw blurRad="38100" dist="25400" dir="5400000" algn="ctr" rotWithShape="0">
                    <a:srgbClr val="6E747A">
                      <a:alpha val="43000"/>
                    </a:srgbClr>
                  </a:outerShdw>
                </a:effectLst>
              </a:rPr>
              <a:t>.</a:t>
            </a:r>
          </a:p>
        </p:txBody>
      </p:sp>
      <p:graphicFrame>
        <p:nvGraphicFramePr>
          <p:cNvPr id="3" name="Table 2">
            <a:extLst>
              <a:ext uri="{FF2B5EF4-FFF2-40B4-BE49-F238E27FC236}">
                <a16:creationId xmlns:a16="http://schemas.microsoft.com/office/drawing/2014/main" id="{ECB0DCA5-FAA1-45AF-8EFF-B4F8E140DC46}"/>
              </a:ext>
            </a:extLst>
          </p:cNvPr>
          <p:cNvGraphicFramePr>
            <a:graphicFrameLocks noGrp="1"/>
          </p:cNvGraphicFramePr>
          <p:nvPr>
            <p:extLst>
              <p:ext uri="{D42A27DB-BD31-4B8C-83A1-F6EECF244321}">
                <p14:modId xmlns:p14="http://schemas.microsoft.com/office/powerpoint/2010/main" val="2511127633"/>
              </p:ext>
            </p:extLst>
          </p:nvPr>
        </p:nvGraphicFramePr>
        <p:xfrm>
          <a:off x="1339218" y="2179380"/>
          <a:ext cx="6419456" cy="1934314"/>
        </p:xfrm>
        <a:graphic>
          <a:graphicData uri="http://schemas.openxmlformats.org/drawingml/2006/table">
            <a:tbl>
              <a:tblPr firstRow="1" bandRow="1">
                <a:effectLst>
                  <a:outerShdw sx="1000" sy="1000" algn="ctr" rotWithShape="0">
                    <a:schemeClr val="accent1"/>
                  </a:outerShdw>
                </a:effectLst>
                <a:tableStyleId>{B71E8972-68E6-47C6-8168-9DFCAA21A1EE}</a:tableStyleId>
              </a:tblPr>
              <a:tblGrid>
                <a:gridCol w="3226110">
                  <a:extLst>
                    <a:ext uri="{9D8B030D-6E8A-4147-A177-3AD203B41FA5}">
                      <a16:colId xmlns:a16="http://schemas.microsoft.com/office/drawing/2014/main" val="4096308658"/>
                    </a:ext>
                  </a:extLst>
                </a:gridCol>
                <a:gridCol w="3193346">
                  <a:extLst>
                    <a:ext uri="{9D8B030D-6E8A-4147-A177-3AD203B41FA5}">
                      <a16:colId xmlns:a16="http://schemas.microsoft.com/office/drawing/2014/main" val="2343481916"/>
                    </a:ext>
                  </a:extLst>
                </a:gridCol>
              </a:tblGrid>
              <a:tr h="1934314">
                <a:tc>
                  <a:txBody>
                    <a:bodyPr/>
                    <a:lstStyle/>
                    <a:p>
                      <a:r>
                        <a:rPr lang="en-US" sz="1600" b="1" dirty="0" err="1"/>
                        <a:t>Có</a:t>
                      </a:r>
                      <a:r>
                        <a:rPr lang="en-US" sz="1600" b="1" dirty="0"/>
                        <a:t> </a:t>
                      </a:r>
                      <a:r>
                        <a:rPr lang="en-US" sz="1600" b="1" dirty="0" err="1"/>
                        <a:t>tính</a:t>
                      </a:r>
                      <a:r>
                        <a:rPr lang="en-US" sz="1600" b="1" dirty="0"/>
                        <a:t> </a:t>
                      </a:r>
                      <a:r>
                        <a:rPr lang="en-US" sz="1600" b="1" dirty="0" err="1"/>
                        <a:t>Nhạc</a:t>
                      </a:r>
                      <a:r>
                        <a:rPr lang="en-US" sz="1600" b="1" dirty="0"/>
                        <a:t> </a:t>
                      </a:r>
                    </a:p>
                    <a:p>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Âm</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thanh</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có</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tính</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nhạc</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là</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những</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âm</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có</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cao</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đô</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rõ</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ràng</a:t>
                      </a:r>
                      <a:r>
                        <a:rPr lang="en-US" sz="1400" b="0" i="0" u="none" strike="noStrike" cap="none" dirty="0">
                          <a:solidFill>
                            <a:srgbClr val="000000"/>
                          </a:solidFill>
                          <a:effectLst/>
                          <a:latin typeface="Arial"/>
                          <a:ea typeface="Arial"/>
                          <a:cs typeface="Arial"/>
                          <a:sym typeface="Arial"/>
                        </a:rPr>
                        <a:t>. VD: </a:t>
                      </a:r>
                      <a:r>
                        <a:rPr lang="en-US" sz="1400" b="0" i="1" u="none" strike="noStrike" cap="none" dirty="0" err="1">
                          <a:solidFill>
                            <a:srgbClr val="000000"/>
                          </a:solidFill>
                          <a:effectLst/>
                          <a:latin typeface="Arial"/>
                          <a:ea typeface="Arial"/>
                          <a:cs typeface="Arial"/>
                          <a:sym typeface="Arial"/>
                        </a:rPr>
                        <a:t>tiếng</a:t>
                      </a:r>
                      <a:r>
                        <a:rPr lang="en-US" sz="1400" b="0" i="1" u="none" strike="noStrike" cap="none" dirty="0">
                          <a:solidFill>
                            <a:srgbClr val="000000"/>
                          </a:solidFill>
                          <a:effectLst/>
                          <a:latin typeface="Arial"/>
                          <a:ea typeface="Arial"/>
                          <a:cs typeface="Arial"/>
                          <a:sym typeface="Arial"/>
                        </a:rPr>
                        <a:t> </a:t>
                      </a:r>
                      <a:r>
                        <a:rPr lang="en-US" sz="1400" b="0" i="1" u="none" strike="noStrike" cap="none" dirty="0" err="1">
                          <a:solidFill>
                            <a:srgbClr val="000000"/>
                          </a:solidFill>
                          <a:effectLst/>
                          <a:latin typeface="Arial"/>
                          <a:ea typeface="Arial"/>
                          <a:cs typeface="Arial"/>
                          <a:sym typeface="Arial"/>
                        </a:rPr>
                        <a:t>hát</a:t>
                      </a:r>
                      <a:r>
                        <a:rPr lang="en-US" sz="1400" b="0" i="1" u="none" strike="noStrike" cap="none" dirty="0">
                          <a:solidFill>
                            <a:srgbClr val="000000"/>
                          </a:solidFill>
                          <a:effectLst/>
                          <a:latin typeface="Arial"/>
                          <a:ea typeface="Arial"/>
                          <a:cs typeface="Arial"/>
                          <a:sym typeface="Arial"/>
                        </a:rPr>
                        <a:t>, </a:t>
                      </a:r>
                      <a:r>
                        <a:rPr lang="en-US" sz="1400" b="0" i="1" u="none" strike="noStrike" cap="none" dirty="0" err="1">
                          <a:solidFill>
                            <a:srgbClr val="000000"/>
                          </a:solidFill>
                          <a:effectLst/>
                          <a:latin typeface="Arial"/>
                          <a:ea typeface="Arial"/>
                          <a:cs typeface="Arial"/>
                          <a:sym typeface="Arial"/>
                        </a:rPr>
                        <a:t>tiếng</a:t>
                      </a:r>
                      <a:r>
                        <a:rPr lang="en-US" sz="1400" b="0" i="1" u="none" strike="noStrike" cap="none" dirty="0">
                          <a:solidFill>
                            <a:srgbClr val="000000"/>
                          </a:solidFill>
                          <a:effectLst/>
                          <a:latin typeface="Arial"/>
                          <a:ea typeface="Arial"/>
                          <a:cs typeface="Arial"/>
                          <a:sym typeface="Arial"/>
                        </a:rPr>
                        <a:t> </a:t>
                      </a:r>
                      <a:r>
                        <a:rPr lang="en-US" sz="1400" b="0" i="1" u="none" strike="noStrike" cap="none" dirty="0" err="1">
                          <a:solidFill>
                            <a:srgbClr val="000000"/>
                          </a:solidFill>
                          <a:effectLst/>
                          <a:latin typeface="Arial"/>
                          <a:ea typeface="Arial"/>
                          <a:cs typeface="Arial"/>
                          <a:sym typeface="Arial"/>
                        </a:rPr>
                        <a:t>sáo</a:t>
                      </a:r>
                      <a:r>
                        <a:rPr lang="en-US" sz="1400" b="0" i="1" u="none" strike="noStrike" cap="none" dirty="0">
                          <a:solidFill>
                            <a:srgbClr val="000000"/>
                          </a:solidFill>
                          <a:effectLst/>
                          <a:latin typeface="Arial"/>
                          <a:ea typeface="Arial"/>
                          <a:cs typeface="Arial"/>
                          <a:sym typeface="Arial"/>
                        </a:rPr>
                        <a:t>,….</a:t>
                      </a:r>
                      <a:endParaRPr lang="en-US" sz="1400" dirty="0"/>
                    </a:p>
                  </a:txBody>
                  <a:tc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r>
                        <a:rPr lang="en-US" sz="1600" b="1" dirty="0" err="1"/>
                        <a:t>Không</a:t>
                      </a:r>
                      <a:r>
                        <a:rPr lang="en-US" sz="1600" b="1" dirty="0"/>
                        <a:t> </a:t>
                      </a:r>
                      <a:r>
                        <a:rPr lang="en-US" sz="1600" b="1" dirty="0" err="1"/>
                        <a:t>có</a:t>
                      </a:r>
                      <a:r>
                        <a:rPr lang="en-US" sz="1600" b="1" dirty="0"/>
                        <a:t> </a:t>
                      </a:r>
                      <a:r>
                        <a:rPr lang="en-US" sz="1600" b="1" dirty="0" err="1"/>
                        <a:t>tính</a:t>
                      </a:r>
                      <a:r>
                        <a:rPr lang="en-US" sz="1600" b="1" dirty="0"/>
                        <a:t> </a:t>
                      </a:r>
                      <a:r>
                        <a:rPr lang="en-US" sz="1600" b="1" dirty="0" err="1"/>
                        <a:t>nhạc</a:t>
                      </a:r>
                      <a:endParaRPr lang="en-US" sz="1600" b="1"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Âm</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thanh</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không</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có</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tính</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nhạc</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là</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những</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âm</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thanh</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không</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có</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cao</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độ</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rõ</a:t>
                      </a:r>
                      <a:r>
                        <a:rPr lang="en-US" sz="1400" b="0" i="0" u="none" strike="noStrike" cap="none" dirty="0">
                          <a:solidFill>
                            <a:srgbClr val="000000"/>
                          </a:solidFill>
                          <a:effectLst/>
                          <a:latin typeface="Arial"/>
                          <a:ea typeface="Arial"/>
                          <a:cs typeface="Arial"/>
                          <a:sym typeface="Arial"/>
                        </a:rPr>
                        <a:t> rang hay </a:t>
                      </a:r>
                      <a:r>
                        <a:rPr lang="en-US" sz="1400" b="0" i="0" u="none" strike="noStrike" cap="none" dirty="0" err="1">
                          <a:solidFill>
                            <a:srgbClr val="000000"/>
                          </a:solidFill>
                          <a:effectLst/>
                          <a:latin typeface="Arial"/>
                          <a:ea typeface="Arial"/>
                          <a:cs typeface="Arial"/>
                          <a:sym typeface="Arial"/>
                        </a:rPr>
                        <a:t>còn</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gọi</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là</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tiếng</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động</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tạp</a:t>
                      </a:r>
                      <a:r>
                        <a:rPr lang="en-US" sz="1400" b="0" i="0" u="none" strike="noStrike" cap="none" dirty="0">
                          <a:solidFill>
                            <a:srgbClr val="000000"/>
                          </a:solidFill>
                          <a:effectLst/>
                          <a:latin typeface="Arial"/>
                          <a:ea typeface="Arial"/>
                          <a:cs typeface="Arial"/>
                          <a:sym typeface="Arial"/>
                        </a:rPr>
                        <a:t> </a:t>
                      </a:r>
                      <a:r>
                        <a:rPr lang="en-US" sz="1400" b="0" i="0" u="none" strike="noStrike" cap="none" dirty="0" err="1">
                          <a:solidFill>
                            <a:srgbClr val="000000"/>
                          </a:solidFill>
                          <a:effectLst/>
                          <a:latin typeface="Arial"/>
                          <a:ea typeface="Arial"/>
                          <a:cs typeface="Arial"/>
                          <a:sym typeface="Arial"/>
                        </a:rPr>
                        <a:t>âm</a:t>
                      </a:r>
                      <a:r>
                        <a:rPr lang="en-US" sz="1400" b="0" i="0" u="none" strike="noStrike" cap="none" dirty="0">
                          <a:solidFill>
                            <a:srgbClr val="000000"/>
                          </a:solidFill>
                          <a:effectLst/>
                          <a:latin typeface="Arial"/>
                          <a:ea typeface="Arial"/>
                          <a:cs typeface="Arial"/>
                          <a:sym typeface="Arial"/>
                        </a:rPr>
                        <a:t>. VD:</a:t>
                      </a:r>
                      <a:r>
                        <a:rPr lang="en-US" sz="1400" b="0" i="1" u="none" strike="noStrike" cap="none" dirty="0">
                          <a:solidFill>
                            <a:srgbClr val="000000"/>
                          </a:solidFill>
                          <a:effectLst/>
                          <a:latin typeface="Arial"/>
                          <a:ea typeface="Arial"/>
                          <a:cs typeface="Arial"/>
                          <a:sym typeface="Arial"/>
                        </a:rPr>
                        <a:t> </a:t>
                      </a:r>
                      <a:r>
                        <a:rPr lang="en-US" sz="1400" b="0" i="1" u="none" strike="noStrike" cap="none" dirty="0" err="1">
                          <a:solidFill>
                            <a:srgbClr val="000000"/>
                          </a:solidFill>
                          <a:effectLst/>
                          <a:latin typeface="Arial"/>
                          <a:ea typeface="Arial"/>
                          <a:cs typeface="Arial"/>
                          <a:sym typeface="Arial"/>
                        </a:rPr>
                        <a:t>Tiếng</a:t>
                      </a:r>
                      <a:r>
                        <a:rPr lang="en-US" sz="1400" b="0" i="1" u="none" strike="noStrike" cap="none" dirty="0">
                          <a:solidFill>
                            <a:srgbClr val="000000"/>
                          </a:solidFill>
                          <a:effectLst/>
                          <a:latin typeface="Arial"/>
                          <a:ea typeface="Arial"/>
                          <a:cs typeface="Arial"/>
                          <a:sym typeface="Arial"/>
                        </a:rPr>
                        <a:t> </a:t>
                      </a:r>
                      <a:r>
                        <a:rPr lang="en-US" sz="1400" b="0" i="1" u="none" strike="noStrike" cap="none" dirty="0" err="1">
                          <a:solidFill>
                            <a:srgbClr val="000000"/>
                          </a:solidFill>
                          <a:effectLst/>
                          <a:latin typeface="Arial"/>
                          <a:ea typeface="Arial"/>
                          <a:cs typeface="Arial"/>
                          <a:sym typeface="Arial"/>
                        </a:rPr>
                        <a:t>sấm</a:t>
                      </a:r>
                      <a:r>
                        <a:rPr lang="en-US" sz="1400" b="0" i="1" u="none" strike="noStrike" cap="none" dirty="0">
                          <a:solidFill>
                            <a:srgbClr val="000000"/>
                          </a:solidFill>
                          <a:effectLst/>
                          <a:latin typeface="Arial"/>
                          <a:ea typeface="Arial"/>
                          <a:cs typeface="Arial"/>
                          <a:sym typeface="Arial"/>
                        </a:rPr>
                        <a:t>, </a:t>
                      </a:r>
                      <a:r>
                        <a:rPr lang="en-US" sz="1400" b="0" i="1" u="none" strike="noStrike" cap="none" dirty="0" err="1">
                          <a:solidFill>
                            <a:srgbClr val="000000"/>
                          </a:solidFill>
                          <a:effectLst/>
                          <a:latin typeface="Arial"/>
                          <a:ea typeface="Arial"/>
                          <a:cs typeface="Arial"/>
                          <a:sym typeface="Arial"/>
                        </a:rPr>
                        <a:t>tiếng</a:t>
                      </a:r>
                      <a:r>
                        <a:rPr lang="en-US" sz="1400" b="0" i="1" u="none" strike="noStrike" cap="none" dirty="0">
                          <a:solidFill>
                            <a:srgbClr val="000000"/>
                          </a:solidFill>
                          <a:effectLst/>
                          <a:latin typeface="Arial"/>
                          <a:ea typeface="Arial"/>
                          <a:cs typeface="Arial"/>
                          <a:sym typeface="Arial"/>
                        </a:rPr>
                        <a:t> </a:t>
                      </a:r>
                      <a:r>
                        <a:rPr lang="en-US" sz="1400" b="0" i="1" u="none" strike="noStrike" cap="none" dirty="0" err="1">
                          <a:solidFill>
                            <a:srgbClr val="000000"/>
                          </a:solidFill>
                          <a:effectLst/>
                          <a:latin typeface="Arial"/>
                          <a:ea typeface="Arial"/>
                          <a:cs typeface="Arial"/>
                          <a:sym typeface="Arial"/>
                        </a:rPr>
                        <a:t>máy</a:t>
                      </a:r>
                      <a:r>
                        <a:rPr lang="en-US" sz="1400" b="0" i="1" u="none" strike="noStrike" cap="none" dirty="0">
                          <a:solidFill>
                            <a:srgbClr val="000000"/>
                          </a:solidFill>
                          <a:effectLst/>
                          <a:latin typeface="Arial"/>
                          <a:ea typeface="Arial"/>
                          <a:cs typeface="Arial"/>
                          <a:sym typeface="Arial"/>
                        </a:rPr>
                        <a:t> </a:t>
                      </a:r>
                      <a:r>
                        <a:rPr lang="en-US" sz="1400" b="0" i="1" u="none" strike="noStrike" cap="none" dirty="0" err="1">
                          <a:solidFill>
                            <a:srgbClr val="000000"/>
                          </a:solidFill>
                          <a:effectLst/>
                          <a:latin typeface="Arial"/>
                          <a:ea typeface="Arial"/>
                          <a:cs typeface="Arial"/>
                          <a:sym typeface="Arial"/>
                        </a:rPr>
                        <a:t>nổ</a:t>
                      </a:r>
                      <a:r>
                        <a:rPr lang="en-US" sz="1400" b="0" i="1" u="none" strike="noStrike" cap="none" dirty="0">
                          <a:solidFill>
                            <a:srgbClr val="000000"/>
                          </a:solidFill>
                          <a:effectLst/>
                          <a:latin typeface="Arial"/>
                          <a:ea typeface="Arial"/>
                          <a:cs typeface="Arial"/>
                          <a:sym typeface="Arial"/>
                        </a:rPr>
                        <a:t>, </a:t>
                      </a:r>
                      <a:r>
                        <a:rPr lang="en-US" sz="1400" b="0" i="1" u="none" strike="noStrike" cap="none" dirty="0" err="1">
                          <a:solidFill>
                            <a:srgbClr val="000000"/>
                          </a:solidFill>
                          <a:effectLst/>
                          <a:latin typeface="Arial"/>
                          <a:ea typeface="Arial"/>
                          <a:cs typeface="Arial"/>
                          <a:sym typeface="Arial"/>
                        </a:rPr>
                        <a:t>còi</a:t>
                      </a:r>
                      <a:r>
                        <a:rPr lang="en-US" sz="1400" b="0" i="1" u="none" strike="noStrike" cap="none" dirty="0">
                          <a:solidFill>
                            <a:srgbClr val="000000"/>
                          </a:solidFill>
                          <a:effectLst/>
                          <a:latin typeface="Arial"/>
                          <a:ea typeface="Arial"/>
                          <a:cs typeface="Arial"/>
                          <a:sym typeface="Arial"/>
                        </a:rPr>
                        <a:t> ô </a:t>
                      </a:r>
                      <a:r>
                        <a:rPr lang="en-US" sz="1400" b="0" i="1" u="none" strike="noStrike" cap="none" dirty="0" err="1">
                          <a:solidFill>
                            <a:srgbClr val="000000"/>
                          </a:solidFill>
                          <a:effectLst/>
                          <a:latin typeface="Arial"/>
                          <a:ea typeface="Arial"/>
                          <a:cs typeface="Arial"/>
                          <a:sym typeface="Arial"/>
                        </a:rPr>
                        <a:t>tô</a:t>
                      </a:r>
                      <a:r>
                        <a:rPr lang="en-US" sz="1400" b="0" i="1" u="none" strike="noStrike" cap="none" dirty="0">
                          <a:solidFill>
                            <a:srgbClr val="000000"/>
                          </a:solidFill>
                          <a:effectLst/>
                          <a:latin typeface="Arial"/>
                          <a:ea typeface="Arial"/>
                          <a:cs typeface="Arial"/>
                          <a:sym typeface="Arial"/>
                        </a:rPr>
                        <a:t>,…</a:t>
                      </a:r>
                      <a:endParaRPr lang="en-US" sz="1400" b="0" i="0" u="none" strike="noStrike" cap="none" dirty="0">
                        <a:solidFill>
                          <a:srgbClr val="000000"/>
                        </a:solidFill>
                        <a:effectLst/>
                        <a:latin typeface="Arial"/>
                        <a:ea typeface="Arial"/>
                        <a:cs typeface="Arial"/>
                        <a:sym typeface="Arial"/>
                      </a:endParaRPr>
                    </a:p>
                    <a:p>
                      <a:endParaRPr lang="en-US" sz="1400" dirty="0"/>
                    </a:p>
                  </a:txBody>
                  <a:tc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extLst>
                  <a:ext uri="{0D108BD9-81ED-4DB2-BD59-A6C34878D82A}">
                    <a16:rowId xmlns:a16="http://schemas.microsoft.com/office/drawing/2014/main" val="3010619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2700" fill="hold"/>
                                        <p:tgtEl>
                                          <p:spTgt spid="3"/>
                                        </p:tgtEl>
                                        <p:attrNameLst>
                                          <p:attrName>ppt_w</p:attrName>
                                        </p:attrNameLst>
                                      </p:cBhvr>
                                      <p:tavLst>
                                        <p:tav tm="0">
                                          <p:val>
                                            <p:fltVal val="0"/>
                                          </p:val>
                                        </p:tav>
                                        <p:tav tm="100000">
                                          <p:val>
                                            <p:strVal val="#ppt_w"/>
                                          </p:val>
                                        </p:tav>
                                      </p:tavLst>
                                    </p:anim>
                                    <p:anim calcmode="lin" valueType="num">
                                      <p:cBhvr>
                                        <p:cTn id="8" dur="2700" fill="hold"/>
                                        <p:tgtEl>
                                          <p:spTgt spid="3"/>
                                        </p:tgtEl>
                                        <p:attrNameLst>
                                          <p:attrName>ppt_h</p:attrName>
                                        </p:attrNameLst>
                                      </p:cBhvr>
                                      <p:tavLst>
                                        <p:tav tm="0">
                                          <p:val>
                                            <p:fltVal val="0"/>
                                          </p:val>
                                        </p:tav>
                                        <p:tav tm="100000">
                                          <p:val>
                                            <p:strVal val="#ppt_h"/>
                                          </p:val>
                                        </p:tav>
                                      </p:tavLst>
                                    </p:anim>
                                    <p:animEffect transition="in" filter="fade">
                                      <p:cBhvr>
                                        <p:cTn id="9" dur="2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24"/>
          <p:cNvSpPr txBox="1">
            <a:spLocks noGrp="1"/>
          </p:cNvSpPr>
          <p:nvPr>
            <p:ph type="title"/>
          </p:nvPr>
        </p:nvSpPr>
        <p:spPr>
          <a:xfrm>
            <a:off x="1446450" y="587025"/>
            <a:ext cx="6240900" cy="396300"/>
          </a:xfrm>
          <a:prstGeom prst="rect">
            <a:avLst/>
          </a:prstGeom>
        </p:spPr>
        <p:txBody>
          <a:bodyPr spcFirstLastPara="1" wrap="square" lIns="0" tIns="0" rIns="0" bIns="0" anchor="b" anchorCtr="0">
            <a:noAutofit/>
          </a:bodyPr>
          <a:lstStyle/>
          <a:p>
            <a:pPr lvl="0" algn="ctr"/>
            <a:r>
              <a:rPr lang="en" sz="2400" dirty="0">
                <a:solidFill>
                  <a:srgbClr val="F8DB51">
                    <a:lumMod val="40000"/>
                    <a:lumOff val="60000"/>
                  </a:srgbClr>
                </a:solidFill>
              </a:rPr>
              <a:t>2. </a:t>
            </a:r>
            <a:r>
              <a:rPr lang="en-US" sz="2400" b="1" dirty="0">
                <a:solidFill>
                  <a:srgbClr val="F8DB51">
                    <a:lumMod val="40000"/>
                    <a:lumOff val="60000"/>
                  </a:srgbClr>
                </a:solidFill>
                <a:latin typeface="Times New Roman" panose="02020603050405020304" pitchFamily="18" charset="0"/>
                <a:ea typeface="Calibri" panose="020F0502020204030204" pitchFamily="34" charset="0"/>
              </a:rPr>
              <a:t>. </a:t>
            </a:r>
            <a:r>
              <a:rPr lang="en-US" sz="2400" b="1" dirty="0" err="1">
                <a:solidFill>
                  <a:srgbClr val="F8DB51">
                    <a:lumMod val="40000"/>
                    <a:lumOff val="60000"/>
                  </a:srgbClr>
                </a:solidFill>
                <a:latin typeface="Times New Roman" panose="02020603050405020304" pitchFamily="18" charset="0"/>
                <a:ea typeface="Calibri" panose="020F0502020204030204" pitchFamily="34" charset="0"/>
              </a:rPr>
              <a:t>Lí</a:t>
            </a:r>
            <a:r>
              <a:rPr lang="en-US" sz="2400" b="1" dirty="0">
                <a:solidFill>
                  <a:srgbClr val="F8DB51">
                    <a:lumMod val="40000"/>
                    <a:lumOff val="60000"/>
                  </a:srgbClr>
                </a:solidFill>
                <a:latin typeface="Times New Roman" panose="02020603050405020304" pitchFamily="18" charset="0"/>
                <a:ea typeface="Calibri" panose="020F0502020204030204" pitchFamily="34" charset="0"/>
              </a:rPr>
              <a:t> </a:t>
            </a:r>
            <a:r>
              <a:rPr lang="en-US" sz="2400" b="1" dirty="0" err="1">
                <a:solidFill>
                  <a:srgbClr val="F8DB51">
                    <a:lumMod val="40000"/>
                    <a:lumOff val="60000"/>
                  </a:srgbClr>
                </a:solidFill>
                <a:latin typeface="Times New Roman" panose="02020603050405020304" pitchFamily="18" charset="0"/>
                <a:ea typeface="Calibri" panose="020F0502020204030204" pitchFamily="34" charset="0"/>
              </a:rPr>
              <a:t>thuyết</a:t>
            </a:r>
            <a:r>
              <a:rPr lang="en-US" sz="2400" b="1" dirty="0">
                <a:solidFill>
                  <a:srgbClr val="F8DB51">
                    <a:lumMod val="40000"/>
                    <a:lumOff val="60000"/>
                  </a:srgbClr>
                </a:solidFill>
                <a:latin typeface="Times New Roman" panose="02020603050405020304" pitchFamily="18" charset="0"/>
                <a:ea typeface="Calibri" panose="020F0502020204030204" pitchFamily="34" charset="0"/>
              </a:rPr>
              <a:t> </a:t>
            </a:r>
            <a:r>
              <a:rPr lang="en-US" sz="2400" b="1" dirty="0" err="1">
                <a:solidFill>
                  <a:srgbClr val="F8DB51">
                    <a:lumMod val="40000"/>
                    <a:lumOff val="60000"/>
                  </a:srgbClr>
                </a:solidFill>
                <a:latin typeface="Times New Roman" panose="02020603050405020304" pitchFamily="18" charset="0"/>
                <a:ea typeface="Calibri" panose="020F0502020204030204" pitchFamily="34" charset="0"/>
              </a:rPr>
              <a:t>âm</a:t>
            </a:r>
            <a:r>
              <a:rPr lang="en-US" sz="2400" b="1" dirty="0">
                <a:solidFill>
                  <a:srgbClr val="F8DB51">
                    <a:lumMod val="40000"/>
                    <a:lumOff val="60000"/>
                  </a:srgbClr>
                </a:solidFill>
                <a:latin typeface="Times New Roman" panose="02020603050405020304" pitchFamily="18" charset="0"/>
                <a:ea typeface="Calibri" panose="020F0502020204030204" pitchFamily="34" charset="0"/>
              </a:rPr>
              <a:t> </a:t>
            </a:r>
            <a:r>
              <a:rPr lang="en-US" sz="2400" b="1" dirty="0" err="1">
                <a:solidFill>
                  <a:srgbClr val="F8DB51">
                    <a:lumMod val="40000"/>
                    <a:lumOff val="60000"/>
                  </a:srgbClr>
                </a:solidFill>
                <a:latin typeface="Times New Roman" panose="02020603050405020304" pitchFamily="18" charset="0"/>
                <a:ea typeface="Calibri" panose="020F0502020204030204" pitchFamily="34" charset="0"/>
              </a:rPr>
              <a:t>nhạc</a:t>
            </a:r>
            <a:r>
              <a:rPr lang="en-US" sz="2400" b="1" dirty="0">
                <a:solidFill>
                  <a:srgbClr val="F8DB51">
                    <a:lumMod val="40000"/>
                    <a:lumOff val="60000"/>
                  </a:srgbClr>
                </a:solidFill>
                <a:latin typeface="Times New Roman" panose="02020603050405020304" pitchFamily="18" charset="0"/>
                <a:ea typeface="Calibri" panose="020F0502020204030204" pitchFamily="34" charset="0"/>
              </a:rPr>
              <a:t>: </a:t>
            </a:r>
            <a:r>
              <a:rPr lang="en-US" sz="2400" b="1" dirty="0" err="1">
                <a:solidFill>
                  <a:srgbClr val="F8DB51">
                    <a:lumMod val="40000"/>
                    <a:lumOff val="60000"/>
                  </a:srgbClr>
                </a:solidFill>
                <a:latin typeface="Times New Roman" panose="02020603050405020304" pitchFamily="18" charset="0"/>
                <a:ea typeface="Calibri" panose="020F0502020204030204" pitchFamily="34" charset="0"/>
              </a:rPr>
              <a:t>Các</a:t>
            </a:r>
            <a:r>
              <a:rPr lang="en-US" sz="2400" b="1" dirty="0">
                <a:solidFill>
                  <a:srgbClr val="F8DB51">
                    <a:lumMod val="40000"/>
                    <a:lumOff val="60000"/>
                  </a:srgbClr>
                </a:solidFill>
                <a:latin typeface="Times New Roman" panose="02020603050405020304" pitchFamily="18" charset="0"/>
                <a:ea typeface="Calibri" panose="020F0502020204030204" pitchFamily="34" charset="0"/>
              </a:rPr>
              <a:t> </a:t>
            </a:r>
            <a:r>
              <a:rPr lang="en-US" sz="2400" b="1" dirty="0" err="1">
                <a:solidFill>
                  <a:srgbClr val="F8DB51">
                    <a:lumMod val="40000"/>
                    <a:lumOff val="60000"/>
                  </a:srgbClr>
                </a:solidFill>
                <a:latin typeface="Times New Roman" panose="02020603050405020304" pitchFamily="18" charset="0"/>
                <a:ea typeface="Calibri" panose="020F0502020204030204" pitchFamily="34" charset="0"/>
              </a:rPr>
              <a:t>thuộc</a:t>
            </a:r>
            <a:r>
              <a:rPr lang="en-US" sz="2400" b="1" dirty="0">
                <a:solidFill>
                  <a:srgbClr val="F8DB51">
                    <a:lumMod val="40000"/>
                    <a:lumOff val="60000"/>
                  </a:srgbClr>
                </a:solidFill>
                <a:latin typeface="Times New Roman" panose="02020603050405020304" pitchFamily="18" charset="0"/>
                <a:ea typeface="Calibri" panose="020F0502020204030204" pitchFamily="34" charset="0"/>
              </a:rPr>
              <a:t> </a:t>
            </a:r>
            <a:r>
              <a:rPr lang="en-US" sz="2400" b="1" dirty="0" err="1">
                <a:solidFill>
                  <a:srgbClr val="F8DB51">
                    <a:lumMod val="40000"/>
                    <a:lumOff val="60000"/>
                  </a:srgbClr>
                </a:solidFill>
                <a:latin typeface="Times New Roman" panose="02020603050405020304" pitchFamily="18" charset="0"/>
                <a:ea typeface="Calibri" panose="020F0502020204030204" pitchFamily="34" charset="0"/>
              </a:rPr>
              <a:t>tính</a:t>
            </a:r>
            <a:r>
              <a:rPr lang="en-US" sz="2400" b="1" dirty="0">
                <a:solidFill>
                  <a:srgbClr val="F8DB51">
                    <a:lumMod val="40000"/>
                    <a:lumOff val="60000"/>
                  </a:srgbClr>
                </a:solidFill>
                <a:latin typeface="Times New Roman" panose="02020603050405020304" pitchFamily="18" charset="0"/>
                <a:ea typeface="Calibri" panose="020F0502020204030204" pitchFamily="34" charset="0"/>
              </a:rPr>
              <a:t> </a:t>
            </a:r>
            <a:r>
              <a:rPr lang="en-US" sz="2400" b="1" dirty="0" err="1">
                <a:solidFill>
                  <a:srgbClr val="F8DB51">
                    <a:lumMod val="40000"/>
                    <a:lumOff val="60000"/>
                  </a:srgbClr>
                </a:solidFill>
                <a:latin typeface="Times New Roman" panose="02020603050405020304" pitchFamily="18" charset="0"/>
                <a:ea typeface="Calibri" panose="020F0502020204030204" pitchFamily="34" charset="0"/>
              </a:rPr>
              <a:t>cơ</a:t>
            </a:r>
            <a:r>
              <a:rPr lang="en-US" sz="2400" b="1" dirty="0">
                <a:solidFill>
                  <a:srgbClr val="F8DB51">
                    <a:lumMod val="40000"/>
                    <a:lumOff val="60000"/>
                  </a:srgbClr>
                </a:solidFill>
                <a:latin typeface="Times New Roman" panose="02020603050405020304" pitchFamily="18" charset="0"/>
                <a:ea typeface="Calibri" panose="020F0502020204030204" pitchFamily="34" charset="0"/>
              </a:rPr>
              <a:t> </a:t>
            </a:r>
            <a:r>
              <a:rPr lang="en-US" sz="2400" b="1" dirty="0" err="1">
                <a:solidFill>
                  <a:srgbClr val="F8DB51">
                    <a:lumMod val="40000"/>
                    <a:lumOff val="60000"/>
                  </a:srgbClr>
                </a:solidFill>
                <a:latin typeface="Times New Roman" panose="02020603050405020304" pitchFamily="18" charset="0"/>
                <a:ea typeface="Calibri" panose="020F0502020204030204" pitchFamily="34" charset="0"/>
              </a:rPr>
              <a:t>bản</a:t>
            </a:r>
            <a:r>
              <a:rPr lang="en-US" sz="2400" b="1" dirty="0">
                <a:solidFill>
                  <a:srgbClr val="F8DB51">
                    <a:lumMod val="40000"/>
                    <a:lumOff val="60000"/>
                  </a:srgbClr>
                </a:solidFill>
                <a:latin typeface="Times New Roman" panose="02020603050405020304" pitchFamily="18" charset="0"/>
                <a:ea typeface="Calibri" panose="020F0502020204030204" pitchFamily="34" charset="0"/>
              </a:rPr>
              <a:t> </a:t>
            </a:r>
            <a:r>
              <a:rPr lang="en-US" sz="2400" b="1" dirty="0" err="1">
                <a:solidFill>
                  <a:srgbClr val="F8DB51">
                    <a:lumMod val="40000"/>
                    <a:lumOff val="60000"/>
                  </a:srgbClr>
                </a:solidFill>
                <a:latin typeface="Times New Roman" panose="02020603050405020304" pitchFamily="18" charset="0"/>
                <a:ea typeface="Calibri" panose="020F0502020204030204" pitchFamily="34" charset="0"/>
              </a:rPr>
              <a:t>của</a:t>
            </a:r>
            <a:r>
              <a:rPr lang="en-US" sz="2400" b="1" dirty="0">
                <a:solidFill>
                  <a:srgbClr val="F8DB51">
                    <a:lumMod val="40000"/>
                    <a:lumOff val="60000"/>
                  </a:srgbClr>
                </a:solidFill>
                <a:latin typeface="Times New Roman" panose="02020603050405020304" pitchFamily="18" charset="0"/>
                <a:ea typeface="Calibri" panose="020F0502020204030204" pitchFamily="34" charset="0"/>
              </a:rPr>
              <a:t> </a:t>
            </a:r>
            <a:r>
              <a:rPr lang="en-US" sz="2400" b="1" dirty="0" err="1">
                <a:solidFill>
                  <a:srgbClr val="F8DB51">
                    <a:lumMod val="40000"/>
                    <a:lumOff val="60000"/>
                  </a:srgbClr>
                </a:solidFill>
                <a:latin typeface="Times New Roman" panose="02020603050405020304" pitchFamily="18" charset="0"/>
                <a:ea typeface="Calibri" panose="020F0502020204030204" pitchFamily="34" charset="0"/>
              </a:rPr>
              <a:t>âm</a:t>
            </a:r>
            <a:r>
              <a:rPr lang="en-US" sz="2400" b="1" dirty="0">
                <a:solidFill>
                  <a:srgbClr val="F8DB51">
                    <a:lumMod val="40000"/>
                    <a:lumOff val="60000"/>
                  </a:srgbClr>
                </a:solidFill>
                <a:latin typeface="Times New Roman" panose="02020603050405020304" pitchFamily="18" charset="0"/>
                <a:ea typeface="Calibri" panose="020F0502020204030204" pitchFamily="34" charset="0"/>
              </a:rPr>
              <a:t> </a:t>
            </a:r>
            <a:r>
              <a:rPr lang="en-US" sz="2400" b="1" dirty="0" err="1">
                <a:solidFill>
                  <a:srgbClr val="F8DB51">
                    <a:lumMod val="40000"/>
                    <a:lumOff val="60000"/>
                  </a:srgbClr>
                </a:solidFill>
                <a:latin typeface="Times New Roman" panose="02020603050405020304" pitchFamily="18" charset="0"/>
                <a:ea typeface="Calibri" panose="020F0502020204030204" pitchFamily="34" charset="0"/>
              </a:rPr>
              <a:t>thanh</a:t>
            </a:r>
            <a:r>
              <a:rPr lang="en-US" sz="2400" b="1" dirty="0">
                <a:solidFill>
                  <a:srgbClr val="F8DB51">
                    <a:lumMod val="40000"/>
                    <a:lumOff val="60000"/>
                  </a:srgbClr>
                </a:solidFill>
                <a:latin typeface="Times New Roman" panose="02020603050405020304" pitchFamily="18" charset="0"/>
                <a:ea typeface="Calibri" panose="020F0502020204030204" pitchFamily="34" charset="0"/>
              </a:rPr>
              <a:t> </a:t>
            </a:r>
            <a:r>
              <a:rPr lang="en-US" sz="2400" b="1" dirty="0" err="1">
                <a:solidFill>
                  <a:srgbClr val="F8DB51">
                    <a:lumMod val="40000"/>
                    <a:lumOff val="60000"/>
                  </a:srgbClr>
                </a:solidFill>
                <a:latin typeface="Times New Roman" panose="02020603050405020304" pitchFamily="18" charset="0"/>
                <a:ea typeface="Calibri" panose="020F0502020204030204" pitchFamily="34" charset="0"/>
              </a:rPr>
              <a:t>có</a:t>
            </a:r>
            <a:r>
              <a:rPr lang="en-US" sz="2400" b="1" dirty="0">
                <a:solidFill>
                  <a:srgbClr val="F8DB51">
                    <a:lumMod val="40000"/>
                    <a:lumOff val="60000"/>
                  </a:srgbClr>
                </a:solidFill>
                <a:latin typeface="Times New Roman" panose="02020603050405020304" pitchFamily="18" charset="0"/>
                <a:ea typeface="Calibri" panose="020F0502020204030204" pitchFamily="34" charset="0"/>
              </a:rPr>
              <a:t> </a:t>
            </a:r>
            <a:r>
              <a:rPr lang="en-US" sz="2400" b="1" dirty="0" err="1">
                <a:solidFill>
                  <a:srgbClr val="F8DB51">
                    <a:lumMod val="40000"/>
                    <a:lumOff val="60000"/>
                  </a:srgbClr>
                </a:solidFill>
                <a:latin typeface="Times New Roman" panose="02020603050405020304" pitchFamily="18" charset="0"/>
                <a:ea typeface="Calibri" panose="020F0502020204030204" pitchFamily="34" charset="0"/>
              </a:rPr>
              <a:t>tính</a:t>
            </a:r>
            <a:r>
              <a:rPr lang="en-US" sz="2400" b="1" dirty="0">
                <a:solidFill>
                  <a:srgbClr val="F8DB51">
                    <a:lumMod val="40000"/>
                    <a:lumOff val="60000"/>
                  </a:srgbClr>
                </a:solidFill>
                <a:latin typeface="Times New Roman" panose="02020603050405020304" pitchFamily="18" charset="0"/>
                <a:ea typeface="Calibri" panose="020F0502020204030204" pitchFamily="34" charset="0"/>
              </a:rPr>
              <a:t> </a:t>
            </a:r>
            <a:r>
              <a:rPr lang="en-US" sz="2400" b="1" dirty="0" err="1">
                <a:solidFill>
                  <a:srgbClr val="F8DB51">
                    <a:lumMod val="40000"/>
                    <a:lumOff val="60000"/>
                  </a:srgbClr>
                </a:solidFill>
                <a:latin typeface="Times New Roman" panose="02020603050405020304" pitchFamily="18" charset="0"/>
                <a:ea typeface="Calibri" panose="020F0502020204030204" pitchFamily="34" charset="0"/>
              </a:rPr>
              <a:t>nhạc</a:t>
            </a:r>
            <a:endParaRPr sz="2800" dirty="0"/>
          </a:p>
        </p:txBody>
      </p:sp>
      <p:sp>
        <p:nvSpPr>
          <p:cNvPr id="976" name="Google Shape;976;p24"/>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13</a:t>
            </a:fld>
            <a:endParaRPr/>
          </a:p>
        </p:txBody>
      </p:sp>
      <p:cxnSp>
        <p:nvCxnSpPr>
          <p:cNvPr id="977" name="Google Shape;977;p24"/>
          <p:cNvCxnSpPr>
            <a:cxnSpLocks/>
            <a:stCxn id="978" idx="6"/>
            <a:endCxn id="979" idx="2"/>
          </p:cNvCxnSpPr>
          <p:nvPr/>
        </p:nvCxnSpPr>
        <p:spPr>
          <a:xfrm>
            <a:off x="2217575" y="2991075"/>
            <a:ext cx="646619" cy="925198"/>
          </a:xfrm>
          <a:prstGeom prst="bentConnector3">
            <a:avLst>
              <a:gd name="adj1" fmla="val 50000"/>
            </a:avLst>
          </a:prstGeom>
          <a:noFill/>
          <a:ln w="9525" cap="flat" cmpd="sng">
            <a:solidFill>
              <a:schemeClr val="accent1"/>
            </a:solidFill>
            <a:prstDash val="solid"/>
            <a:round/>
            <a:headEnd type="none" w="sm" len="sm"/>
            <a:tailEnd type="none" w="sm" len="sm"/>
          </a:ln>
        </p:spPr>
      </p:cxnSp>
      <p:cxnSp>
        <p:nvCxnSpPr>
          <p:cNvPr id="980" name="Google Shape;980;p24"/>
          <p:cNvCxnSpPr>
            <a:stCxn id="978" idx="6"/>
            <a:endCxn id="981" idx="2"/>
          </p:cNvCxnSpPr>
          <p:nvPr/>
        </p:nvCxnSpPr>
        <p:spPr>
          <a:xfrm rot="10800000" flipH="1">
            <a:off x="2217575" y="2055075"/>
            <a:ext cx="702300" cy="936000"/>
          </a:xfrm>
          <a:prstGeom prst="bentConnector3">
            <a:avLst>
              <a:gd name="adj1" fmla="val 49995"/>
            </a:avLst>
          </a:prstGeom>
          <a:noFill/>
          <a:ln w="9525" cap="flat" cmpd="sng">
            <a:solidFill>
              <a:schemeClr val="accent1"/>
            </a:solidFill>
            <a:prstDash val="solid"/>
            <a:round/>
            <a:headEnd type="none" w="sm" len="sm"/>
            <a:tailEnd type="none" w="sm" len="sm"/>
          </a:ln>
        </p:spPr>
      </p:cxnSp>
      <p:cxnSp>
        <p:nvCxnSpPr>
          <p:cNvPr id="982" name="Google Shape;982;p24"/>
          <p:cNvCxnSpPr>
            <a:cxnSpLocks/>
          </p:cNvCxnSpPr>
          <p:nvPr/>
        </p:nvCxnSpPr>
        <p:spPr>
          <a:xfrm flipV="1">
            <a:off x="2576750" y="2703306"/>
            <a:ext cx="430050" cy="1"/>
          </a:xfrm>
          <a:prstGeom prst="bentConnector3">
            <a:avLst>
              <a:gd name="adj1" fmla="val 50000"/>
            </a:avLst>
          </a:prstGeom>
          <a:noFill/>
          <a:ln w="9525" cap="flat" cmpd="sng">
            <a:solidFill>
              <a:schemeClr val="accent1"/>
            </a:solidFill>
            <a:prstDash val="solid"/>
            <a:round/>
            <a:headEnd type="none" w="sm" len="sm"/>
            <a:tailEnd type="none" w="sm" len="sm"/>
          </a:ln>
        </p:spPr>
      </p:cxnSp>
      <p:cxnSp>
        <p:nvCxnSpPr>
          <p:cNvPr id="985" name="Google Shape;985;p24"/>
          <p:cNvCxnSpPr>
            <a:cxnSpLocks/>
          </p:cNvCxnSpPr>
          <p:nvPr/>
        </p:nvCxnSpPr>
        <p:spPr>
          <a:xfrm>
            <a:off x="2568724" y="3382875"/>
            <a:ext cx="373420" cy="12700"/>
          </a:xfrm>
          <a:prstGeom prst="bentConnector3">
            <a:avLst>
              <a:gd name="adj1" fmla="val 50000"/>
            </a:avLst>
          </a:prstGeom>
          <a:noFill/>
          <a:ln w="9525" cap="flat" cmpd="sng">
            <a:solidFill>
              <a:schemeClr val="accent1"/>
            </a:solidFill>
            <a:prstDash val="solid"/>
            <a:round/>
            <a:headEnd type="none" w="sm" len="sm"/>
            <a:tailEnd type="none" w="sm" len="sm"/>
          </a:ln>
        </p:spPr>
      </p:cxnSp>
      <p:cxnSp>
        <p:nvCxnSpPr>
          <p:cNvPr id="987" name="Google Shape;987;p24"/>
          <p:cNvCxnSpPr>
            <a:cxnSpLocks/>
          </p:cNvCxnSpPr>
          <p:nvPr/>
        </p:nvCxnSpPr>
        <p:spPr>
          <a:xfrm flipV="1">
            <a:off x="4245997" y="1634324"/>
            <a:ext cx="641806" cy="446398"/>
          </a:xfrm>
          <a:prstGeom prst="bentConnector3">
            <a:avLst>
              <a:gd name="adj1" fmla="val 50000"/>
            </a:avLst>
          </a:prstGeom>
          <a:noFill/>
          <a:ln w="9525" cap="flat" cmpd="sng">
            <a:solidFill>
              <a:schemeClr val="accent1"/>
            </a:solidFill>
            <a:prstDash val="solid"/>
            <a:round/>
            <a:headEnd type="none" w="sm" len="sm"/>
            <a:tailEnd type="none" w="sm" len="sm"/>
          </a:ln>
        </p:spPr>
      </p:cxnSp>
      <p:cxnSp>
        <p:nvCxnSpPr>
          <p:cNvPr id="990" name="Google Shape;990;p24"/>
          <p:cNvCxnSpPr>
            <a:stCxn id="988" idx="3"/>
            <a:endCxn id="991" idx="2"/>
          </p:cNvCxnSpPr>
          <p:nvPr/>
        </p:nvCxnSpPr>
        <p:spPr>
          <a:xfrm>
            <a:off x="4220494" y="3916273"/>
            <a:ext cx="641805" cy="436668"/>
          </a:xfrm>
          <a:prstGeom prst="bentConnector3">
            <a:avLst>
              <a:gd name="adj1" fmla="val 50000"/>
            </a:avLst>
          </a:prstGeom>
          <a:noFill/>
          <a:ln w="9525" cap="flat" cmpd="sng">
            <a:solidFill>
              <a:schemeClr val="accent1"/>
            </a:solidFill>
            <a:prstDash val="solid"/>
            <a:round/>
            <a:headEnd type="none" w="sm" len="sm"/>
            <a:tailEnd type="none" w="sm" len="sm"/>
          </a:ln>
        </p:spPr>
      </p:cxnSp>
      <p:grpSp>
        <p:nvGrpSpPr>
          <p:cNvPr id="992" name="Google Shape;992;p24"/>
          <p:cNvGrpSpPr/>
          <p:nvPr/>
        </p:nvGrpSpPr>
        <p:grpSpPr>
          <a:xfrm>
            <a:off x="2942144" y="2525323"/>
            <a:ext cx="1536550" cy="319200"/>
            <a:chOff x="5592550" y="1018950"/>
            <a:chExt cx="1356300" cy="319200"/>
          </a:xfrm>
        </p:grpSpPr>
        <p:sp>
          <p:nvSpPr>
            <p:cNvPr id="993" name="Google Shape;993;p24"/>
            <p:cNvSpPr/>
            <p:nvPr/>
          </p:nvSpPr>
          <p:spPr>
            <a:xfrm>
              <a:off x="5766550" y="1018950"/>
              <a:ext cx="1182300" cy="319200"/>
            </a:xfrm>
            <a:prstGeom prst="roundRect">
              <a:avLst>
                <a:gd name="adj" fmla="val 16667"/>
              </a:avLst>
            </a:prstGeom>
            <a:gradFill>
              <a:gsLst>
                <a:gs pos="0">
                  <a:srgbClr val="FFFFFF">
                    <a:alpha val="50588"/>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dirty="0">
                  <a:solidFill>
                    <a:srgbClr val="FFFF00"/>
                  </a:solidFill>
                  <a:latin typeface="Space Grotesk"/>
                  <a:ea typeface="Space Grotesk"/>
                  <a:cs typeface="Space Grotesk"/>
                  <a:sym typeface="Space Grotesk"/>
                </a:rPr>
                <a:t>Tr</a:t>
              </a:r>
              <a:r>
                <a:rPr lang="vi-VN" sz="1600" b="1" dirty="0">
                  <a:solidFill>
                    <a:srgbClr val="FFFF00"/>
                  </a:solidFill>
                  <a:latin typeface="Space Grotesk"/>
                  <a:ea typeface="Space Grotesk"/>
                  <a:cs typeface="Space Grotesk"/>
                  <a:sym typeface="Space Grotesk"/>
                </a:rPr>
                <a:t>ư</a:t>
              </a:r>
              <a:r>
                <a:rPr lang="en-US" sz="1600" b="1" dirty="0" err="1">
                  <a:solidFill>
                    <a:srgbClr val="FFFF00"/>
                  </a:solidFill>
                  <a:latin typeface="Space Grotesk"/>
                  <a:ea typeface="Space Grotesk"/>
                  <a:cs typeface="Space Grotesk"/>
                  <a:sym typeface="Space Grotesk"/>
                </a:rPr>
                <a:t>ờng</a:t>
              </a:r>
              <a:r>
                <a:rPr lang="en-US" sz="1600" b="1" dirty="0">
                  <a:solidFill>
                    <a:srgbClr val="FFFF00"/>
                  </a:solidFill>
                  <a:latin typeface="Space Grotesk"/>
                  <a:ea typeface="Space Grotesk"/>
                  <a:cs typeface="Space Grotesk"/>
                  <a:sym typeface="Space Grotesk"/>
                </a:rPr>
                <a:t> </a:t>
              </a:r>
              <a:r>
                <a:rPr lang="en-US" sz="1600" b="1" dirty="0" err="1">
                  <a:solidFill>
                    <a:srgbClr val="FFFF00"/>
                  </a:solidFill>
                  <a:latin typeface="Space Grotesk"/>
                  <a:ea typeface="Space Grotesk"/>
                  <a:cs typeface="Space Grotesk"/>
                  <a:sym typeface="Space Grotesk"/>
                </a:rPr>
                <a:t>độ</a:t>
              </a:r>
              <a:endParaRPr sz="1600" b="1" dirty="0">
                <a:solidFill>
                  <a:srgbClr val="FFFF00"/>
                </a:solidFill>
                <a:latin typeface="Space Grotesk"/>
                <a:ea typeface="Space Grotesk"/>
                <a:cs typeface="Space Grotesk"/>
                <a:sym typeface="Space Grotesk"/>
              </a:endParaRPr>
            </a:p>
          </p:txBody>
        </p:sp>
        <p:sp>
          <p:nvSpPr>
            <p:cNvPr id="984" name="Google Shape;984;p24"/>
            <p:cNvSpPr/>
            <p:nvPr/>
          </p:nvSpPr>
          <p:spPr>
            <a:xfrm>
              <a:off x="5592550" y="1091550"/>
              <a:ext cx="174000" cy="17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Space Grotesk"/>
                <a:ea typeface="Space Grotesk"/>
                <a:cs typeface="Space Grotesk"/>
                <a:sym typeface="Space Grotesk"/>
              </a:endParaRPr>
            </a:p>
          </p:txBody>
        </p:sp>
      </p:grpSp>
      <p:grpSp>
        <p:nvGrpSpPr>
          <p:cNvPr id="994" name="Google Shape;994;p24"/>
          <p:cNvGrpSpPr/>
          <p:nvPr/>
        </p:nvGrpSpPr>
        <p:grpSpPr>
          <a:xfrm>
            <a:off x="2919800" y="1895475"/>
            <a:ext cx="1356300" cy="319200"/>
            <a:chOff x="3650050" y="1476150"/>
            <a:chExt cx="1356300" cy="319200"/>
          </a:xfrm>
        </p:grpSpPr>
        <p:sp>
          <p:nvSpPr>
            <p:cNvPr id="983" name="Google Shape;983;p24"/>
            <p:cNvSpPr/>
            <p:nvPr/>
          </p:nvSpPr>
          <p:spPr>
            <a:xfrm>
              <a:off x="3824050" y="1476150"/>
              <a:ext cx="1182300" cy="319200"/>
            </a:xfrm>
            <a:prstGeom prst="roundRect">
              <a:avLst>
                <a:gd name="adj" fmla="val 16667"/>
              </a:avLst>
            </a:prstGeom>
            <a:gradFill>
              <a:gsLst>
                <a:gs pos="0">
                  <a:srgbClr val="FFFFFF">
                    <a:alpha val="50588"/>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dirty="0">
                  <a:solidFill>
                    <a:schemeClr val="accent6">
                      <a:lumMod val="75000"/>
                    </a:schemeClr>
                  </a:solidFill>
                  <a:latin typeface="Space Grotesk"/>
                  <a:ea typeface="Space Grotesk"/>
                  <a:cs typeface="Space Grotesk"/>
                  <a:sym typeface="Space Grotesk"/>
                </a:rPr>
                <a:t>Cao </a:t>
              </a:r>
              <a:r>
                <a:rPr lang="en-US" sz="1600" b="1" dirty="0" err="1">
                  <a:solidFill>
                    <a:schemeClr val="accent6">
                      <a:lumMod val="75000"/>
                    </a:schemeClr>
                  </a:solidFill>
                  <a:latin typeface="Space Grotesk"/>
                  <a:ea typeface="Space Grotesk"/>
                  <a:cs typeface="Space Grotesk"/>
                  <a:sym typeface="Space Grotesk"/>
                </a:rPr>
                <a:t>độ</a:t>
              </a:r>
              <a:endParaRPr sz="1600" b="1" dirty="0">
                <a:solidFill>
                  <a:schemeClr val="accent6">
                    <a:lumMod val="75000"/>
                  </a:schemeClr>
                </a:solidFill>
                <a:latin typeface="Space Grotesk"/>
                <a:ea typeface="Space Grotesk"/>
                <a:cs typeface="Space Grotesk"/>
                <a:sym typeface="Space Grotesk"/>
              </a:endParaRPr>
            </a:p>
          </p:txBody>
        </p:sp>
        <p:sp>
          <p:nvSpPr>
            <p:cNvPr id="981" name="Google Shape;981;p24"/>
            <p:cNvSpPr/>
            <p:nvPr/>
          </p:nvSpPr>
          <p:spPr>
            <a:xfrm>
              <a:off x="3650050" y="1548750"/>
              <a:ext cx="174000" cy="17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Space Grotesk"/>
                <a:ea typeface="Space Grotesk"/>
                <a:cs typeface="Space Grotesk"/>
                <a:sym typeface="Space Grotesk"/>
              </a:endParaRPr>
            </a:p>
          </p:txBody>
        </p:sp>
      </p:grpSp>
      <p:grpSp>
        <p:nvGrpSpPr>
          <p:cNvPr id="995" name="Google Shape;995;p24"/>
          <p:cNvGrpSpPr/>
          <p:nvPr/>
        </p:nvGrpSpPr>
        <p:grpSpPr>
          <a:xfrm>
            <a:off x="279918" y="2671875"/>
            <a:ext cx="1937657" cy="638400"/>
            <a:chOff x="1021368" y="2252550"/>
            <a:chExt cx="1937657" cy="638400"/>
          </a:xfrm>
        </p:grpSpPr>
        <p:sp>
          <p:nvSpPr>
            <p:cNvPr id="996" name="Google Shape;996;p24"/>
            <p:cNvSpPr/>
            <p:nvPr/>
          </p:nvSpPr>
          <p:spPr>
            <a:xfrm>
              <a:off x="1021368" y="2252550"/>
              <a:ext cx="1763656" cy="638400"/>
            </a:xfrm>
            <a:prstGeom prst="roundRect">
              <a:avLst>
                <a:gd name="adj" fmla="val 16667"/>
              </a:avLst>
            </a:prstGeom>
            <a:gradFill>
              <a:gsLst>
                <a:gs pos="0">
                  <a:srgbClr val="FFFFFF">
                    <a:alpha val="50588"/>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800" b="1" dirty="0" err="1">
                  <a:solidFill>
                    <a:schemeClr val="dk1"/>
                  </a:solidFill>
                  <a:latin typeface="Space Grotesk"/>
                  <a:ea typeface="Space Grotesk"/>
                  <a:cs typeface="Space Grotesk"/>
                  <a:sym typeface="Space Grotesk"/>
                </a:rPr>
                <a:t>Gồm</a:t>
              </a:r>
              <a:r>
                <a:rPr lang="en-US" sz="1800" b="1" dirty="0">
                  <a:solidFill>
                    <a:schemeClr val="dk1"/>
                  </a:solidFill>
                  <a:latin typeface="Space Grotesk"/>
                  <a:ea typeface="Space Grotesk"/>
                  <a:cs typeface="Space Grotesk"/>
                  <a:sym typeface="Space Grotesk"/>
                </a:rPr>
                <a:t> 4 </a:t>
              </a:r>
              <a:r>
                <a:rPr lang="en-US" sz="1800" b="1" dirty="0" err="1">
                  <a:solidFill>
                    <a:schemeClr val="dk1"/>
                  </a:solidFill>
                  <a:latin typeface="Space Grotesk"/>
                  <a:ea typeface="Space Grotesk"/>
                  <a:cs typeface="Space Grotesk"/>
                  <a:sym typeface="Space Grotesk"/>
                </a:rPr>
                <a:t>thuộc</a:t>
              </a:r>
              <a:r>
                <a:rPr lang="en-US" sz="1800" b="1" dirty="0">
                  <a:solidFill>
                    <a:schemeClr val="dk1"/>
                  </a:solidFill>
                  <a:latin typeface="Space Grotesk"/>
                  <a:ea typeface="Space Grotesk"/>
                  <a:cs typeface="Space Grotesk"/>
                  <a:sym typeface="Space Grotesk"/>
                </a:rPr>
                <a:t> </a:t>
              </a:r>
              <a:r>
                <a:rPr lang="en-US" sz="1800" b="1" dirty="0" err="1">
                  <a:solidFill>
                    <a:schemeClr val="dk1"/>
                  </a:solidFill>
                  <a:latin typeface="Space Grotesk"/>
                  <a:ea typeface="Space Grotesk"/>
                  <a:cs typeface="Space Grotesk"/>
                  <a:sym typeface="Space Grotesk"/>
                </a:rPr>
                <a:t>tính</a:t>
              </a:r>
              <a:endParaRPr sz="1800" b="1" dirty="0">
                <a:solidFill>
                  <a:schemeClr val="dk1"/>
                </a:solidFill>
                <a:latin typeface="Space Grotesk"/>
                <a:ea typeface="Space Grotesk"/>
                <a:cs typeface="Space Grotesk"/>
                <a:sym typeface="Space Grotesk"/>
              </a:endParaRPr>
            </a:p>
          </p:txBody>
        </p:sp>
        <p:sp>
          <p:nvSpPr>
            <p:cNvPr id="978" name="Google Shape;978;p24"/>
            <p:cNvSpPr/>
            <p:nvPr/>
          </p:nvSpPr>
          <p:spPr>
            <a:xfrm>
              <a:off x="2785025" y="2484750"/>
              <a:ext cx="174000" cy="17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Space Grotesk"/>
                <a:ea typeface="Space Grotesk"/>
                <a:cs typeface="Space Grotesk"/>
                <a:sym typeface="Space Grotesk"/>
              </a:endParaRPr>
            </a:p>
          </p:txBody>
        </p:sp>
      </p:grpSp>
      <p:grpSp>
        <p:nvGrpSpPr>
          <p:cNvPr id="997" name="Google Shape;997;p24"/>
          <p:cNvGrpSpPr/>
          <p:nvPr/>
        </p:nvGrpSpPr>
        <p:grpSpPr>
          <a:xfrm>
            <a:off x="2864194" y="3756673"/>
            <a:ext cx="1356300" cy="319200"/>
            <a:chOff x="3650050" y="3348150"/>
            <a:chExt cx="1356300" cy="319200"/>
          </a:xfrm>
        </p:grpSpPr>
        <p:sp>
          <p:nvSpPr>
            <p:cNvPr id="988" name="Google Shape;988;p24"/>
            <p:cNvSpPr/>
            <p:nvPr/>
          </p:nvSpPr>
          <p:spPr>
            <a:xfrm>
              <a:off x="3824050" y="3348150"/>
              <a:ext cx="1182300" cy="319200"/>
            </a:xfrm>
            <a:prstGeom prst="roundRect">
              <a:avLst>
                <a:gd name="adj" fmla="val 16667"/>
              </a:avLst>
            </a:prstGeom>
            <a:gradFill>
              <a:gsLst>
                <a:gs pos="0">
                  <a:srgbClr val="FFFFFF">
                    <a:alpha val="50588"/>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dirty="0" err="1">
                  <a:solidFill>
                    <a:srgbClr val="00B050"/>
                  </a:solidFill>
                  <a:latin typeface="Space Grotesk"/>
                  <a:ea typeface="Space Grotesk"/>
                  <a:cs typeface="Space Grotesk"/>
                  <a:sym typeface="Space Grotesk"/>
                </a:rPr>
                <a:t>Âm</a:t>
              </a:r>
              <a:r>
                <a:rPr lang="en-US" sz="1600" b="1" dirty="0">
                  <a:solidFill>
                    <a:srgbClr val="00B050"/>
                  </a:solidFill>
                  <a:latin typeface="Space Grotesk"/>
                  <a:ea typeface="Space Grotesk"/>
                  <a:cs typeface="Space Grotesk"/>
                  <a:sym typeface="Space Grotesk"/>
                </a:rPr>
                <a:t> </a:t>
              </a:r>
              <a:r>
                <a:rPr lang="en-US" sz="1600" b="1" dirty="0" err="1">
                  <a:solidFill>
                    <a:srgbClr val="00B050"/>
                  </a:solidFill>
                  <a:latin typeface="Space Grotesk"/>
                  <a:ea typeface="Space Grotesk"/>
                  <a:cs typeface="Space Grotesk"/>
                  <a:sym typeface="Space Grotesk"/>
                </a:rPr>
                <a:t>sắc</a:t>
              </a:r>
              <a:endParaRPr sz="1600" b="1" dirty="0">
                <a:solidFill>
                  <a:srgbClr val="00B050"/>
                </a:solidFill>
                <a:latin typeface="Space Grotesk"/>
                <a:ea typeface="Space Grotesk"/>
                <a:cs typeface="Space Grotesk"/>
                <a:sym typeface="Space Grotesk"/>
              </a:endParaRPr>
            </a:p>
          </p:txBody>
        </p:sp>
        <p:sp>
          <p:nvSpPr>
            <p:cNvPr id="979" name="Google Shape;979;p24"/>
            <p:cNvSpPr/>
            <p:nvPr/>
          </p:nvSpPr>
          <p:spPr>
            <a:xfrm>
              <a:off x="3650050" y="3420750"/>
              <a:ext cx="174000" cy="17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Space Grotesk"/>
                <a:ea typeface="Space Grotesk"/>
                <a:cs typeface="Space Grotesk"/>
                <a:sym typeface="Space Grotesk"/>
              </a:endParaRPr>
            </a:p>
          </p:txBody>
        </p:sp>
      </p:grpSp>
      <p:grpSp>
        <p:nvGrpSpPr>
          <p:cNvPr id="998" name="Google Shape;998;p24"/>
          <p:cNvGrpSpPr/>
          <p:nvPr/>
        </p:nvGrpSpPr>
        <p:grpSpPr>
          <a:xfrm>
            <a:off x="2864194" y="3204599"/>
            <a:ext cx="1356300" cy="319200"/>
            <a:chOff x="5592550" y="1918950"/>
            <a:chExt cx="1356300" cy="319200"/>
          </a:xfrm>
        </p:grpSpPr>
        <p:sp>
          <p:nvSpPr>
            <p:cNvPr id="999" name="Google Shape;999;p24"/>
            <p:cNvSpPr/>
            <p:nvPr/>
          </p:nvSpPr>
          <p:spPr>
            <a:xfrm>
              <a:off x="5766550" y="1918950"/>
              <a:ext cx="1182300" cy="319200"/>
            </a:xfrm>
            <a:prstGeom prst="roundRect">
              <a:avLst>
                <a:gd name="adj" fmla="val 16667"/>
              </a:avLst>
            </a:prstGeom>
            <a:gradFill>
              <a:gsLst>
                <a:gs pos="0">
                  <a:srgbClr val="FFFFFF">
                    <a:alpha val="50588"/>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dirty="0">
                  <a:solidFill>
                    <a:srgbClr val="7030A0"/>
                  </a:solidFill>
                  <a:latin typeface="Space Grotesk"/>
                  <a:ea typeface="Space Grotesk"/>
                  <a:cs typeface="Space Grotesk"/>
                  <a:sym typeface="Space Grotesk"/>
                </a:rPr>
                <a:t>C</a:t>
              </a:r>
              <a:r>
                <a:rPr lang="vi-VN" sz="1600" b="1" dirty="0">
                  <a:solidFill>
                    <a:srgbClr val="7030A0"/>
                  </a:solidFill>
                  <a:latin typeface="Space Grotesk"/>
                  <a:ea typeface="Space Grotesk"/>
                  <a:cs typeface="Space Grotesk"/>
                  <a:sym typeface="Space Grotesk"/>
                </a:rPr>
                <a:t>ư</a:t>
              </a:r>
              <a:r>
                <a:rPr lang="en-US" sz="1600" b="1" dirty="0" err="1">
                  <a:solidFill>
                    <a:srgbClr val="7030A0"/>
                  </a:solidFill>
                  <a:latin typeface="Space Grotesk"/>
                  <a:ea typeface="Space Grotesk"/>
                  <a:cs typeface="Space Grotesk"/>
                  <a:sym typeface="Space Grotesk"/>
                </a:rPr>
                <a:t>ờng</a:t>
              </a:r>
              <a:r>
                <a:rPr lang="en-US" sz="1600" b="1" dirty="0">
                  <a:solidFill>
                    <a:srgbClr val="7030A0"/>
                  </a:solidFill>
                  <a:latin typeface="Space Grotesk"/>
                  <a:ea typeface="Space Grotesk"/>
                  <a:cs typeface="Space Grotesk"/>
                  <a:sym typeface="Space Grotesk"/>
                </a:rPr>
                <a:t> </a:t>
              </a:r>
              <a:r>
                <a:rPr lang="en-US" sz="1600" b="1" dirty="0" err="1">
                  <a:solidFill>
                    <a:srgbClr val="7030A0"/>
                  </a:solidFill>
                  <a:latin typeface="Space Grotesk"/>
                  <a:ea typeface="Space Grotesk"/>
                  <a:cs typeface="Space Grotesk"/>
                  <a:sym typeface="Space Grotesk"/>
                </a:rPr>
                <a:t>độ</a:t>
              </a:r>
              <a:endParaRPr sz="1600" b="1" dirty="0">
                <a:solidFill>
                  <a:srgbClr val="7030A0"/>
                </a:solidFill>
                <a:latin typeface="Space Grotesk"/>
                <a:ea typeface="Space Grotesk"/>
                <a:cs typeface="Space Grotesk"/>
                <a:sym typeface="Space Grotesk"/>
              </a:endParaRPr>
            </a:p>
          </p:txBody>
        </p:sp>
        <p:sp>
          <p:nvSpPr>
            <p:cNvPr id="986" name="Google Shape;986;p24"/>
            <p:cNvSpPr/>
            <p:nvPr/>
          </p:nvSpPr>
          <p:spPr>
            <a:xfrm>
              <a:off x="5592550" y="1991250"/>
              <a:ext cx="174000" cy="17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Space Grotesk"/>
                <a:ea typeface="Space Grotesk"/>
                <a:cs typeface="Space Grotesk"/>
                <a:sym typeface="Space Grotesk"/>
              </a:endParaRPr>
            </a:p>
          </p:txBody>
        </p:sp>
      </p:grpSp>
      <p:grpSp>
        <p:nvGrpSpPr>
          <p:cNvPr id="1000" name="Google Shape;1000;p24"/>
          <p:cNvGrpSpPr/>
          <p:nvPr/>
        </p:nvGrpSpPr>
        <p:grpSpPr>
          <a:xfrm>
            <a:off x="4887802" y="1105620"/>
            <a:ext cx="2371413" cy="828217"/>
            <a:chOff x="5592550" y="2890950"/>
            <a:chExt cx="1356300" cy="319200"/>
          </a:xfrm>
        </p:grpSpPr>
        <p:sp>
          <p:nvSpPr>
            <p:cNvPr id="1001" name="Google Shape;1001;p24"/>
            <p:cNvSpPr/>
            <p:nvPr/>
          </p:nvSpPr>
          <p:spPr>
            <a:xfrm>
              <a:off x="5766550" y="2890950"/>
              <a:ext cx="1182300" cy="319200"/>
            </a:xfrm>
            <a:prstGeom prst="roundRect">
              <a:avLst>
                <a:gd name="adj" fmla="val 16667"/>
              </a:avLst>
            </a:prstGeom>
            <a:gradFill>
              <a:gsLst>
                <a:gs pos="0">
                  <a:srgbClr val="FFFFFF">
                    <a:alpha val="50588"/>
                  </a:srgbClr>
                </a:gs>
                <a:gs pos="100000">
                  <a:srgbClr val="FFFFFF">
                    <a:alpha val="0"/>
                  </a:srgbClr>
                </a:gs>
              </a:gsLst>
              <a:lin ang="5400700" scaled="0"/>
            </a:gradFill>
            <a:ln>
              <a:noFill/>
            </a:ln>
          </p:spPr>
          <p:txBody>
            <a:bodyPr spcFirstLastPara="1" wrap="square" lIns="91425" tIns="91425" rIns="91425" bIns="91425" anchor="ctr" anchorCtr="0">
              <a:noAutofit/>
            </a:bodyPr>
            <a:lstStyle/>
            <a:p>
              <a:pPr lvl="0"/>
              <a:r>
                <a:rPr lang="en-US" b="1" dirty="0" err="1">
                  <a:solidFill>
                    <a:schemeClr val="dk1"/>
                  </a:solidFill>
                  <a:latin typeface="Space Grotesk"/>
                  <a:ea typeface="Space Grotesk"/>
                  <a:cs typeface="Space Grotesk"/>
                  <a:sym typeface="Space Grotesk"/>
                </a:rPr>
                <a:t>Độ</a:t>
              </a:r>
              <a:r>
                <a:rPr lang="en-US" b="1" dirty="0">
                  <a:solidFill>
                    <a:schemeClr val="dk1"/>
                  </a:solidFill>
                  <a:latin typeface="Space Grotesk"/>
                  <a:ea typeface="Space Grotesk"/>
                  <a:cs typeface="Space Grotesk"/>
                  <a:sym typeface="Space Grotesk"/>
                </a:rPr>
                <a:t> </a:t>
              </a:r>
              <a:r>
                <a:rPr lang="en-US" b="1" dirty="0" err="1">
                  <a:solidFill>
                    <a:schemeClr val="dk1"/>
                  </a:solidFill>
                  <a:latin typeface="Space Grotesk"/>
                  <a:ea typeface="Space Grotesk"/>
                  <a:cs typeface="Space Grotesk"/>
                  <a:sym typeface="Space Grotesk"/>
                </a:rPr>
                <a:t>cao</a:t>
              </a:r>
              <a:r>
                <a:rPr lang="en-US" b="1" dirty="0">
                  <a:solidFill>
                    <a:schemeClr val="dk1"/>
                  </a:solidFill>
                  <a:latin typeface="Space Grotesk"/>
                  <a:ea typeface="Space Grotesk"/>
                  <a:cs typeface="Space Grotesk"/>
                  <a:sym typeface="Space Grotesk"/>
                </a:rPr>
                <a:t> </a:t>
              </a:r>
              <a:r>
                <a:rPr lang="en-US" b="1" dirty="0" err="1">
                  <a:solidFill>
                    <a:schemeClr val="dk1"/>
                  </a:solidFill>
                  <a:latin typeface="Space Grotesk"/>
                  <a:ea typeface="Space Grotesk"/>
                  <a:cs typeface="Space Grotesk"/>
                  <a:sym typeface="Space Grotesk"/>
                </a:rPr>
                <a:t>thấp</a:t>
              </a:r>
              <a:r>
                <a:rPr lang="en-US" b="1" dirty="0">
                  <a:solidFill>
                    <a:schemeClr val="dk1"/>
                  </a:solidFill>
                  <a:latin typeface="Space Grotesk"/>
                  <a:ea typeface="Space Grotesk"/>
                  <a:cs typeface="Space Grotesk"/>
                  <a:sym typeface="Space Grotesk"/>
                </a:rPr>
                <a:t> </a:t>
              </a:r>
              <a:r>
                <a:rPr lang="en-US" b="1" dirty="0" err="1">
                  <a:solidFill>
                    <a:schemeClr val="dk1"/>
                  </a:solidFill>
                  <a:latin typeface="Space Grotesk"/>
                  <a:ea typeface="Space Grotesk"/>
                  <a:cs typeface="Space Grotesk"/>
                  <a:sym typeface="Space Grotesk"/>
                </a:rPr>
                <a:t>của</a:t>
              </a:r>
              <a:r>
                <a:rPr lang="en-US" b="1" dirty="0">
                  <a:solidFill>
                    <a:schemeClr val="dk1"/>
                  </a:solidFill>
                  <a:latin typeface="Space Grotesk"/>
                  <a:ea typeface="Space Grotesk"/>
                  <a:cs typeface="Space Grotesk"/>
                  <a:sym typeface="Space Grotesk"/>
                </a:rPr>
                <a:t> </a:t>
              </a:r>
              <a:r>
                <a:rPr lang="en-US" b="1" dirty="0" err="1">
                  <a:solidFill>
                    <a:schemeClr val="dk1"/>
                  </a:solidFill>
                  <a:latin typeface="Space Grotesk"/>
                  <a:ea typeface="Space Grotesk"/>
                  <a:cs typeface="Space Grotesk"/>
                  <a:sym typeface="Space Grotesk"/>
                </a:rPr>
                <a:t>âm</a:t>
              </a:r>
              <a:r>
                <a:rPr lang="en-US" b="1" dirty="0">
                  <a:solidFill>
                    <a:schemeClr val="dk1"/>
                  </a:solidFill>
                  <a:latin typeface="Space Grotesk"/>
                  <a:ea typeface="Space Grotesk"/>
                  <a:cs typeface="Space Grotesk"/>
                  <a:sym typeface="Space Grotesk"/>
                </a:rPr>
                <a:t> </a:t>
              </a:r>
              <a:r>
                <a:rPr lang="en-US" b="1" dirty="0" err="1">
                  <a:solidFill>
                    <a:schemeClr val="dk1"/>
                  </a:solidFill>
                  <a:latin typeface="Space Grotesk"/>
                  <a:ea typeface="Space Grotesk"/>
                  <a:cs typeface="Space Grotesk"/>
                  <a:sym typeface="Space Grotesk"/>
                </a:rPr>
                <a:t>thanh</a:t>
              </a:r>
              <a:endParaRPr b="1" dirty="0">
                <a:solidFill>
                  <a:schemeClr val="dk1"/>
                </a:solidFill>
                <a:latin typeface="Space Grotesk"/>
                <a:ea typeface="Space Grotesk"/>
                <a:cs typeface="Space Grotesk"/>
                <a:sym typeface="Space Grotesk"/>
              </a:endParaRPr>
            </a:p>
          </p:txBody>
        </p:sp>
        <p:sp>
          <p:nvSpPr>
            <p:cNvPr id="989" name="Google Shape;989;p24"/>
            <p:cNvSpPr/>
            <p:nvPr/>
          </p:nvSpPr>
          <p:spPr>
            <a:xfrm>
              <a:off x="5592550" y="2963550"/>
              <a:ext cx="174000" cy="17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Space Grotesk"/>
                <a:ea typeface="Space Grotesk"/>
                <a:cs typeface="Space Grotesk"/>
                <a:sym typeface="Space Grotesk"/>
              </a:endParaRPr>
            </a:p>
          </p:txBody>
        </p:sp>
      </p:grpSp>
      <p:grpSp>
        <p:nvGrpSpPr>
          <p:cNvPr id="1002" name="Google Shape;1002;p24"/>
          <p:cNvGrpSpPr/>
          <p:nvPr/>
        </p:nvGrpSpPr>
        <p:grpSpPr>
          <a:xfrm>
            <a:off x="4862299" y="3916272"/>
            <a:ext cx="2396916" cy="873339"/>
            <a:chOff x="5592550" y="3805350"/>
            <a:chExt cx="1356300" cy="319200"/>
          </a:xfrm>
        </p:grpSpPr>
        <p:sp>
          <p:nvSpPr>
            <p:cNvPr id="1003" name="Google Shape;1003;p24"/>
            <p:cNvSpPr/>
            <p:nvPr/>
          </p:nvSpPr>
          <p:spPr>
            <a:xfrm>
              <a:off x="5766550" y="3805350"/>
              <a:ext cx="1182300" cy="319200"/>
            </a:xfrm>
            <a:prstGeom prst="roundRect">
              <a:avLst>
                <a:gd name="adj" fmla="val 16667"/>
              </a:avLst>
            </a:prstGeom>
            <a:gradFill>
              <a:gsLst>
                <a:gs pos="0">
                  <a:srgbClr val="FFFFFF">
                    <a:alpha val="50588"/>
                  </a:srgbClr>
                </a:gs>
                <a:gs pos="100000">
                  <a:srgbClr val="FFFFFF">
                    <a:alpha val="0"/>
                  </a:srgbClr>
                </a:gs>
              </a:gsLst>
              <a:lin ang="5400700" scaled="0"/>
            </a:gradFill>
            <a:ln>
              <a:noFill/>
            </a:ln>
          </p:spPr>
          <p:txBody>
            <a:bodyPr spcFirstLastPara="1" wrap="square" lIns="91425" tIns="91425" rIns="91425" bIns="91425" anchor="ctr" anchorCtr="0">
              <a:noAutofit/>
            </a:bodyPr>
            <a:lstStyle/>
            <a:p>
              <a:pPr lvl="0"/>
              <a:r>
                <a:rPr lang="vi-VN" b="1" dirty="0">
                  <a:solidFill>
                    <a:schemeClr val="dk1"/>
                  </a:solidFill>
                  <a:latin typeface="Space Grotesk"/>
                  <a:ea typeface="Space Grotesk"/>
                  <a:cs typeface="Space Grotesk"/>
                  <a:sym typeface="Space Grotesk"/>
                </a:rPr>
                <a:t>Màu sắc của âm thanh như trong trẻo, khan, trầm….</a:t>
              </a:r>
              <a:endParaRPr b="1" dirty="0">
                <a:solidFill>
                  <a:schemeClr val="dk1"/>
                </a:solidFill>
                <a:latin typeface="Space Grotesk"/>
                <a:ea typeface="Space Grotesk"/>
                <a:cs typeface="Space Grotesk"/>
                <a:sym typeface="Space Grotesk"/>
              </a:endParaRPr>
            </a:p>
          </p:txBody>
        </p:sp>
        <p:sp>
          <p:nvSpPr>
            <p:cNvPr id="991" name="Google Shape;991;p24"/>
            <p:cNvSpPr/>
            <p:nvPr/>
          </p:nvSpPr>
          <p:spPr>
            <a:xfrm>
              <a:off x="5592550" y="3877950"/>
              <a:ext cx="174000" cy="17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Space Grotesk"/>
                <a:ea typeface="Space Grotesk"/>
                <a:cs typeface="Space Grotesk"/>
                <a:sym typeface="Space Grotesk"/>
              </a:endParaRPr>
            </a:p>
          </p:txBody>
        </p:sp>
      </p:grpSp>
      <p:cxnSp>
        <p:nvCxnSpPr>
          <p:cNvPr id="35" name="Google Shape;987;p24">
            <a:extLst>
              <a:ext uri="{FF2B5EF4-FFF2-40B4-BE49-F238E27FC236}">
                <a16:creationId xmlns:a16="http://schemas.microsoft.com/office/drawing/2014/main" id="{656360E7-0C40-47A1-AF17-60E68D9EB1B3}"/>
              </a:ext>
            </a:extLst>
          </p:cNvPr>
          <p:cNvCxnSpPr>
            <a:cxnSpLocks/>
          </p:cNvCxnSpPr>
          <p:nvPr/>
        </p:nvCxnSpPr>
        <p:spPr>
          <a:xfrm flipV="1">
            <a:off x="4307494" y="2325525"/>
            <a:ext cx="641806" cy="446398"/>
          </a:xfrm>
          <a:prstGeom prst="bentConnector3">
            <a:avLst>
              <a:gd name="adj1" fmla="val 50000"/>
            </a:avLst>
          </a:prstGeom>
          <a:noFill/>
          <a:ln w="9525" cap="flat" cmpd="sng">
            <a:solidFill>
              <a:schemeClr val="accent1"/>
            </a:solidFill>
            <a:prstDash val="solid"/>
            <a:round/>
            <a:headEnd type="none" w="sm" len="sm"/>
            <a:tailEnd type="none" w="sm" len="sm"/>
          </a:ln>
        </p:spPr>
      </p:cxnSp>
      <p:grpSp>
        <p:nvGrpSpPr>
          <p:cNvPr id="36" name="Google Shape;1002;p24">
            <a:extLst>
              <a:ext uri="{FF2B5EF4-FFF2-40B4-BE49-F238E27FC236}">
                <a16:creationId xmlns:a16="http://schemas.microsoft.com/office/drawing/2014/main" id="{BE1567C0-C0DD-4660-8071-ED0A8C319DE2}"/>
              </a:ext>
            </a:extLst>
          </p:cNvPr>
          <p:cNvGrpSpPr/>
          <p:nvPr/>
        </p:nvGrpSpPr>
        <p:grpSpPr>
          <a:xfrm>
            <a:off x="4934969" y="1944099"/>
            <a:ext cx="2324246" cy="867738"/>
            <a:chOff x="5592550" y="3805350"/>
            <a:chExt cx="1356300" cy="319200"/>
          </a:xfrm>
        </p:grpSpPr>
        <p:sp>
          <p:nvSpPr>
            <p:cNvPr id="37" name="Google Shape;1003;p24">
              <a:extLst>
                <a:ext uri="{FF2B5EF4-FFF2-40B4-BE49-F238E27FC236}">
                  <a16:creationId xmlns:a16="http://schemas.microsoft.com/office/drawing/2014/main" id="{A0C6BDE3-A774-479F-9D0D-778BFEB181C7}"/>
                </a:ext>
              </a:extLst>
            </p:cNvPr>
            <p:cNvSpPr/>
            <p:nvPr/>
          </p:nvSpPr>
          <p:spPr>
            <a:xfrm>
              <a:off x="5766550" y="3805350"/>
              <a:ext cx="1182300" cy="319200"/>
            </a:xfrm>
            <a:prstGeom prst="roundRect">
              <a:avLst>
                <a:gd name="adj" fmla="val 16667"/>
              </a:avLst>
            </a:prstGeom>
            <a:gradFill>
              <a:gsLst>
                <a:gs pos="0">
                  <a:srgbClr val="FFFFFF">
                    <a:alpha val="50588"/>
                  </a:srgbClr>
                </a:gs>
                <a:gs pos="100000">
                  <a:srgbClr val="FFFFFF">
                    <a:alpha val="0"/>
                  </a:srgbClr>
                </a:gs>
              </a:gsLst>
              <a:lin ang="5400700" scaled="0"/>
            </a:gradFill>
            <a:ln>
              <a:noFill/>
            </a:ln>
          </p:spPr>
          <p:txBody>
            <a:bodyPr spcFirstLastPara="1" wrap="square" lIns="91425" tIns="91425" rIns="91425" bIns="91425" anchor="ctr" anchorCtr="0">
              <a:noAutofit/>
            </a:bodyPr>
            <a:lstStyle/>
            <a:p>
              <a:pPr lvl="0"/>
              <a:r>
                <a:rPr lang="en-US" b="1" dirty="0" err="1">
                  <a:solidFill>
                    <a:schemeClr val="dk1"/>
                  </a:solidFill>
                  <a:latin typeface="Space Grotesk"/>
                  <a:ea typeface="Space Grotesk"/>
                  <a:cs typeface="Space Grotesk"/>
                  <a:sym typeface="Space Grotesk"/>
                </a:rPr>
                <a:t>Độ</a:t>
              </a:r>
              <a:r>
                <a:rPr lang="en-US" b="1" dirty="0">
                  <a:solidFill>
                    <a:schemeClr val="dk1"/>
                  </a:solidFill>
                  <a:latin typeface="Space Grotesk"/>
                  <a:ea typeface="Space Grotesk"/>
                  <a:cs typeface="Space Grotesk"/>
                  <a:sym typeface="Space Grotesk"/>
                </a:rPr>
                <a:t> </a:t>
              </a:r>
              <a:r>
                <a:rPr lang="en-US" b="1" dirty="0" err="1">
                  <a:solidFill>
                    <a:schemeClr val="dk1"/>
                  </a:solidFill>
                  <a:latin typeface="Space Grotesk"/>
                  <a:ea typeface="Space Grotesk"/>
                  <a:cs typeface="Space Grotesk"/>
                  <a:sym typeface="Space Grotesk"/>
                </a:rPr>
                <a:t>ngân</a:t>
              </a:r>
              <a:r>
                <a:rPr lang="en-US" b="1" dirty="0">
                  <a:solidFill>
                    <a:schemeClr val="dk1"/>
                  </a:solidFill>
                  <a:latin typeface="Space Grotesk"/>
                  <a:ea typeface="Space Grotesk"/>
                  <a:cs typeface="Space Grotesk"/>
                  <a:sym typeface="Space Grotesk"/>
                </a:rPr>
                <a:t> </a:t>
              </a:r>
              <a:r>
                <a:rPr lang="en-US" b="1" dirty="0" err="1">
                  <a:solidFill>
                    <a:schemeClr val="dk1"/>
                  </a:solidFill>
                  <a:latin typeface="Space Grotesk"/>
                  <a:ea typeface="Space Grotesk"/>
                  <a:cs typeface="Space Grotesk"/>
                  <a:sym typeface="Space Grotesk"/>
                </a:rPr>
                <a:t>dài</a:t>
              </a:r>
              <a:r>
                <a:rPr lang="en-US" b="1" dirty="0">
                  <a:solidFill>
                    <a:schemeClr val="dk1"/>
                  </a:solidFill>
                  <a:latin typeface="Space Grotesk"/>
                  <a:ea typeface="Space Grotesk"/>
                  <a:cs typeface="Space Grotesk"/>
                  <a:sym typeface="Space Grotesk"/>
                </a:rPr>
                <a:t>, </a:t>
              </a:r>
              <a:r>
                <a:rPr lang="en-US" b="1" dirty="0" err="1">
                  <a:solidFill>
                    <a:schemeClr val="dk1"/>
                  </a:solidFill>
                  <a:latin typeface="Space Grotesk"/>
                  <a:ea typeface="Space Grotesk"/>
                  <a:cs typeface="Space Grotesk"/>
                  <a:sym typeface="Space Grotesk"/>
                </a:rPr>
                <a:t>ngắn</a:t>
              </a:r>
              <a:r>
                <a:rPr lang="en-US" b="1" dirty="0">
                  <a:solidFill>
                    <a:schemeClr val="dk1"/>
                  </a:solidFill>
                  <a:latin typeface="Space Grotesk"/>
                  <a:ea typeface="Space Grotesk"/>
                  <a:cs typeface="Space Grotesk"/>
                  <a:sym typeface="Space Grotesk"/>
                </a:rPr>
                <a:t> </a:t>
              </a:r>
              <a:r>
                <a:rPr lang="en-US" b="1" dirty="0" err="1">
                  <a:solidFill>
                    <a:schemeClr val="dk1"/>
                  </a:solidFill>
                  <a:latin typeface="Space Grotesk"/>
                  <a:ea typeface="Space Grotesk"/>
                  <a:cs typeface="Space Grotesk"/>
                  <a:sym typeface="Space Grotesk"/>
                </a:rPr>
                <a:t>của</a:t>
              </a:r>
              <a:r>
                <a:rPr lang="en-US" b="1" dirty="0">
                  <a:solidFill>
                    <a:schemeClr val="dk1"/>
                  </a:solidFill>
                  <a:latin typeface="Space Grotesk"/>
                  <a:ea typeface="Space Grotesk"/>
                  <a:cs typeface="Space Grotesk"/>
                  <a:sym typeface="Space Grotesk"/>
                </a:rPr>
                <a:t> </a:t>
              </a:r>
              <a:r>
                <a:rPr lang="en-US" b="1" dirty="0" err="1">
                  <a:solidFill>
                    <a:schemeClr val="dk1"/>
                  </a:solidFill>
                  <a:latin typeface="Space Grotesk"/>
                  <a:ea typeface="Space Grotesk"/>
                  <a:cs typeface="Space Grotesk"/>
                  <a:sym typeface="Space Grotesk"/>
                </a:rPr>
                <a:t>âm</a:t>
              </a:r>
              <a:r>
                <a:rPr lang="en-US" b="1" dirty="0">
                  <a:solidFill>
                    <a:schemeClr val="dk1"/>
                  </a:solidFill>
                  <a:latin typeface="Space Grotesk"/>
                  <a:ea typeface="Space Grotesk"/>
                  <a:cs typeface="Space Grotesk"/>
                  <a:sym typeface="Space Grotesk"/>
                </a:rPr>
                <a:t> </a:t>
              </a:r>
              <a:r>
                <a:rPr lang="en-US" b="1" dirty="0" err="1">
                  <a:solidFill>
                    <a:schemeClr val="dk1"/>
                  </a:solidFill>
                  <a:latin typeface="Space Grotesk"/>
                  <a:ea typeface="Space Grotesk"/>
                  <a:cs typeface="Space Grotesk"/>
                  <a:sym typeface="Space Grotesk"/>
                </a:rPr>
                <a:t>thanh</a:t>
              </a:r>
              <a:endParaRPr b="1" dirty="0">
                <a:solidFill>
                  <a:schemeClr val="dk1"/>
                </a:solidFill>
                <a:latin typeface="Space Grotesk"/>
                <a:ea typeface="Space Grotesk"/>
                <a:cs typeface="Space Grotesk"/>
                <a:sym typeface="Space Grotesk"/>
              </a:endParaRPr>
            </a:p>
          </p:txBody>
        </p:sp>
        <p:sp>
          <p:nvSpPr>
            <p:cNvPr id="38" name="Google Shape;991;p24">
              <a:extLst>
                <a:ext uri="{FF2B5EF4-FFF2-40B4-BE49-F238E27FC236}">
                  <a16:creationId xmlns:a16="http://schemas.microsoft.com/office/drawing/2014/main" id="{8546A8A5-3E80-4022-A2B6-0F6BE9D134D8}"/>
                </a:ext>
              </a:extLst>
            </p:cNvPr>
            <p:cNvSpPr/>
            <p:nvPr/>
          </p:nvSpPr>
          <p:spPr>
            <a:xfrm>
              <a:off x="5592550" y="3877950"/>
              <a:ext cx="174000" cy="17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Space Grotesk"/>
                <a:ea typeface="Space Grotesk"/>
                <a:cs typeface="Space Grotesk"/>
                <a:sym typeface="Space Grotesk"/>
              </a:endParaRPr>
            </a:p>
          </p:txBody>
        </p:sp>
      </p:grpSp>
      <p:pic>
        <p:nvPicPr>
          <p:cNvPr id="6" name="Picture 5">
            <a:extLst>
              <a:ext uri="{FF2B5EF4-FFF2-40B4-BE49-F238E27FC236}">
                <a16:creationId xmlns:a16="http://schemas.microsoft.com/office/drawing/2014/main" id="{D1303868-5AB7-4AA2-A908-5E45F0DC8D62}"/>
              </a:ext>
            </a:extLst>
          </p:cNvPr>
          <p:cNvPicPr>
            <a:picLocks noChangeAspect="1"/>
          </p:cNvPicPr>
          <p:nvPr/>
        </p:nvPicPr>
        <p:blipFill>
          <a:blip r:embed="rId3"/>
          <a:stretch>
            <a:fillRect/>
          </a:stretch>
        </p:blipFill>
        <p:spPr>
          <a:xfrm>
            <a:off x="4245997" y="3244146"/>
            <a:ext cx="646232" cy="481626"/>
          </a:xfrm>
          <a:prstGeom prst="rect">
            <a:avLst/>
          </a:prstGeom>
        </p:spPr>
      </p:pic>
      <p:grpSp>
        <p:nvGrpSpPr>
          <p:cNvPr id="42" name="Google Shape;1002;p24">
            <a:extLst>
              <a:ext uri="{FF2B5EF4-FFF2-40B4-BE49-F238E27FC236}">
                <a16:creationId xmlns:a16="http://schemas.microsoft.com/office/drawing/2014/main" id="{0A84FB4D-7965-4100-9278-6547742B9B6E}"/>
              </a:ext>
            </a:extLst>
          </p:cNvPr>
          <p:cNvGrpSpPr/>
          <p:nvPr/>
        </p:nvGrpSpPr>
        <p:grpSpPr>
          <a:xfrm>
            <a:off x="4887802" y="2911421"/>
            <a:ext cx="2371413" cy="925198"/>
            <a:chOff x="5592550" y="3805350"/>
            <a:chExt cx="1356300" cy="319200"/>
          </a:xfrm>
        </p:grpSpPr>
        <p:sp>
          <p:nvSpPr>
            <p:cNvPr id="43" name="Google Shape;1003;p24">
              <a:extLst>
                <a:ext uri="{FF2B5EF4-FFF2-40B4-BE49-F238E27FC236}">
                  <a16:creationId xmlns:a16="http://schemas.microsoft.com/office/drawing/2014/main" id="{98CD09BA-66EF-47DA-AFD9-D2647F0F1104}"/>
                </a:ext>
              </a:extLst>
            </p:cNvPr>
            <p:cNvSpPr/>
            <p:nvPr/>
          </p:nvSpPr>
          <p:spPr>
            <a:xfrm>
              <a:off x="5766550" y="3805350"/>
              <a:ext cx="1182300" cy="319200"/>
            </a:xfrm>
            <a:prstGeom prst="roundRect">
              <a:avLst>
                <a:gd name="adj" fmla="val 16667"/>
              </a:avLst>
            </a:prstGeom>
            <a:gradFill>
              <a:gsLst>
                <a:gs pos="0">
                  <a:srgbClr val="FFFFFF">
                    <a:alpha val="50588"/>
                  </a:srgbClr>
                </a:gs>
                <a:gs pos="100000">
                  <a:srgbClr val="FFFFFF">
                    <a:alpha val="0"/>
                  </a:srgbClr>
                </a:gs>
              </a:gsLst>
              <a:lin ang="5400700" scaled="0"/>
            </a:gradFill>
            <a:ln>
              <a:noFill/>
            </a:ln>
          </p:spPr>
          <p:txBody>
            <a:bodyPr spcFirstLastPara="1" wrap="square" lIns="91425" tIns="91425" rIns="91425" bIns="91425" anchor="ctr" anchorCtr="0">
              <a:noAutofit/>
            </a:bodyPr>
            <a:lstStyle/>
            <a:p>
              <a:pPr lvl="0"/>
              <a:r>
                <a:rPr lang="en-US" b="1" dirty="0" err="1">
                  <a:solidFill>
                    <a:schemeClr val="dk1"/>
                  </a:solidFill>
                  <a:latin typeface="Space Grotesk"/>
                  <a:ea typeface="Space Grotesk"/>
                  <a:cs typeface="Space Grotesk"/>
                  <a:sym typeface="Space Grotesk"/>
                </a:rPr>
                <a:t>Độ</a:t>
              </a:r>
              <a:r>
                <a:rPr lang="en-US" b="1" dirty="0">
                  <a:solidFill>
                    <a:schemeClr val="dk1"/>
                  </a:solidFill>
                  <a:latin typeface="Space Grotesk"/>
                  <a:ea typeface="Space Grotesk"/>
                  <a:cs typeface="Space Grotesk"/>
                  <a:sym typeface="Space Grotesk"/>
                </a:rPr>
                <a:t> to, </a:t>
              </a:r>
              <a:r>
                <a:rPr lang="en-US" b="1" dirty="0" err="1">
                  <a:solidFill>
                    <a:schemeClr val="dk1"/>
                  </a:solidFill>
                  <a:latin typeface="Space Grotesk"/>
                  <a:ea typeface="Space Grotesk"/>
                  <a:cs typeface="Space Grotesk"/>
                  <a:sym typeface="Space Grotesk"/>
                </a:rPr>
                <a:t>nhỏ</a:t>
              </a:r>
              <a:r>
                <a:rPr lang="en-US" b="1" dirty="0">
                  <a:solidFill>
                    <a:schemeClr val="dk1"/>
                  </a:solidFill>
                  <a:latin typeface="Space Grotesk"/>
                  <a:ea typeface="Space Grotesk"/>
                  <a:cs typeface="Space Grotesk"/>
                  <a:sym typeface="Space Grotesk"/>
                </a:rPr>
                <a:t> </a:t>
              </a:r>
              <a:r>
                <a:rPr lang="en-US" b="1" dirty="0" err="1">
                  <a:solidFill>
                    <a:schemeClr val="dk1"/>
                  </a:solidFill>
                  <a:latin typeface="Space Grotesk"/>
                  <a:ea typeface="Space Grotesk"/>
                  <a:cs typeface="Space Grotesk"/>
                  <a:sym typeface="Space Grotesk"/>
                </a:rPr>
                <a:t>hoặc</a:t>
              </a:r>
              <a:r>
                <a:rPr lang="en-US" b="1" dirty="0">
                  <a:solidFill>
                    <a:schemeClr val="dk1"/>
                  </a:solidFill>
                  <a:latin typeface="Space Grotesk"/>
                  <a:ea typeface="Space Grotesk"/>
                  <a:cs typeface="Space Grotesk"/>
                  <a:sym typeface="Space Grotesk"/>
                </a:rPr>
                <a:t> </a:t>
              </a:r>
              <a:r>
                <a:rPr lang="en-US" b="1" dirty="0" err="1">
                  <a:solidFill>
                    <a:schemeClr val="dk1"/>
                  </a:solidFill>
                  <a:latin typeface="Space Grotesk"/>
                  <a:ea typeface="Space Grotesk"/>
                  <a:cs typeface="Space Grotesk"/>
                  <a:sym typeface="Space Grotesk"/>
                </a:rPr>
                <a:t>mạnh</a:t>
              </a:r>
              <a:r>
                <a:rPr lang="en-US" b="1" dirty="0">
                  <a:solidFill>
                    <a:schemeClr val="dk1"/>
                  </a:solidFill>
                  <a:latin typeface="Space Grotesk"/>
                  <a:ea typeface="Space Grotesk"/>
                  <a:cs typeface="Space Grotesk"/>
                  <a:sym typeface="Space Grotesk"/>
                </a:rPr>
                <a:t>, </a:t>
              </a:r>
              <a:r>
                <a:rPr lang="en-US" b="1" dirty="0" err="1">
                  <a:solidFill>
                    <a:schemeClr val="dk1"/>
                  </a:solidFill>
                  <a:latin typeface="Space Grotesk"/>
                  <a:ea typeface="Space Grotesk"/>
                  <a:cs typeface="Space Grotesk"/>
                  <a:sym typeface="Space Grotesk"/>
                </a:rPr>
                <a:t>nhẹ</a:t>
              </a:r>
              <a:r>
                <a:rPr lang="en-US" b="1" dirty="0">
                  <a:solidFill>
                    <a:schemeClr val="dk1"/>
                  </a:solidFill>
                  <a:latin typeface="Space Grotesk"/>
                  <a:ea typeface="Space Grotesk"/>
                  <a:cs typeface="Space Grotesk"/>
                  <a:sym typeface="Space Grotesk"/>
                </a:rPr>
                <a:t> </a:t>
              </a:r>
              <a:r>
                <a:rPr lang="en-US" b="1" dirty="0" err="1">
                  <a:solidFill>
                    <a:schemeClr val="dk1"/>
                  </a:solidFill>
                  <a:latin typeface="Space Grotesk"/>
                  <a:ea typeface="Space Grotesk"/>
                  <a:cs typeface="Space Grotesk"/>
                  <a:sym typeface="Space Grotesk"/>
                </a:rPr>
                <a:t>của</a:t>
              </a:r>
              <a:r>
                <a:rPr lang="en-US" b="1" dirty="0">
                  <a:solidFill>
                    <a:schemeClr val="dk1"/>
                  </a:solidFill>
                  <a:latin typeface="Space Grotesk"/>
                  <a:ea typeface="Space Grotesk"/>
                  <a:cs typeface="Space Grotesk"/>
                  <a:sym typeface="Space Grotesk"/>
                </a:rPr>
                <a:t> </a:t>
              </a:r>
              <a:r>
                <a:rPr lang="en-US" b="1" dirty="0" err="1">
                  <a:solidFill>
                    <a:schemeClr val="dk1"/>
                  </a:solidFill>
                  <a:latin typeface="Space Grotesk"/>
                  <a:ea typeface="Space Grotesk"/>
                  <a:cs typeface="Space Grotesk"/>
                  <a:sym typeface="Space Grotesk"/>
                </a:rPr>
                <a:t>âm</a:t>
              </a:r>
              <a:r>
                <a:rPr lang="en-US" b="1" dirty="0">
                  <a:solidFill>
                    <a:schemeClr val="dk1"/>
                  </a:solidFill>
                  <a:latin typeface="Space Grotesk"/>
                  <a:ea typeface="Space Grotesk"/>
                  <a:cs typeface="Space Grotesk"/>
                  <a:sym typeface="Space Grotesk"/>
                </a:rPr>
                <a:t> </a:t>
              </a:r>
              <a:r>
                <a:rPr lang="en-US" b="1" dirty="0" err="1">
                  <a:solidFill>
                    <a:schemeClr val="dk1"/>
                  </a:solidFill>
                  <a:latin typeface="Space Grotesk"/>
                  <a:ea typeface="Space Grotesk"/>
                  <a:cs typeface="Space Grotesk"/>
                  <a:sym typeface="Space Grotesk"/>
                </a:rPr>
                <a:t>thanh</a:t>
              </a:r>
              <a:endParaRPr b="1" dirty="0">
                <a:solidFill>
                  <a:schemeClr val="dk1"/>
                </a:solidFill>
                <a:latin typeface="Space Grotesk"/>
                <a:ea typeface="Space Grotesk"/>
                <a:cs typeface="Space Grotesk"/>
                <a:sym typeface="Space Grotesk"/>
              </a:endParaRPr>
            </a:p>
          </p:txBody>
        </p:sp>
        <p:sp>
          <p:nvSpPr>
            <p:cNvPr id="44" name="Google Shape;991;p24">
              <a:extLst>
                <a:ext uri="{FF2B5EF4-FFF2-40B4-BE49-F238E27FC236}">
                  <a16:creationId xmlns:a16="http://schemas.microsoft.com/office/drawing/2014/main" id="{D88C0D2F-C38B-4D4F-8674-BDF143AAC3EB}"/>
                </a:ext>
              </a:extLst>
            </p:cNvPr>
            <p:cNvSpPr/>
            <p:nvPr/>
          </p:nvSpPr>
          <p:spPr>
            <a:xfrm>
              <a:off x="5592550" y="3877950"/>
              <a:ext cx="174000" cy="17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Space Grotesk"/>
                <a:ea typeface="Space Grotesk"/>
                <a:cs typeface="Space Grotesk"/>
                <a:sym typeface="Space Grotesk"/>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dk1"/>
            </a:gs>
            <a:gs pos="67000">
              <a:schemeClr val="accent1"/>
            </a:gs>
            <a:gs pos="100000">
              <a:srgbClr val="B4A7D6"/>
            </a:gs>
          </a:gsLst>
          <a:lin ang="5400012" scaled="0"/>
        </a:gradFill>
        <a:effectLst/>
      </p:bgPr>
    </p:bg>
    <p:spTree>
      <p:nvGrpSpPr>
        <p:cNvPr id="1" name="Shape 1014"/>
        <p:cNvGrpSpPr/>
        <p:nvPr/>
      </p:nvGrpSpPr>
      <p:grpSpPr>
        <a:xfrm>
          <a:off x="0" y="0"/>
          <a:ext cx="0" cy="0"/>
          <a:chOff x="0" y="0"/>
          <a:chExt cx="0" cy="0"/>
        </a:xfrm>
      </p:grpSpPr>
      <p:sp>
        <p:nvSpPr>
          <p:cNvPr id="1016" name="Google Shape;1016;p26"/>
          <p:cNvSpPr txBox="1">
            <a:spLocks noGrp="1"/>
          </p:cNvSpPr>
          <p:nvPr>
            <p:ph type="title" idx="4294967295"/>
          </p:nvPr>
        </p:nvSpPr>
        <p:spPr>
          <a:xfrm>
            <a:off x="1725900" y="309479"/>
            <a:ext cx="6240900"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400" dirty="0">
                <a:solidFill>
                  <a:schemeClr val="lt1"/>
                </a:solidFill>
              </a:rPr>
              <a:t>3.Trải </a:t>
            </a:r>
            <a:r>
              <a:rPr lang="en-US" sz="2400" dirty="0" err="1">
                <a:solidFill>
                  <a:schemeClr val="lt1"/>
                </a:solidFill>
              </a:rPr>
              <a:t>nghiệm</a:t>
            </a:r>
            <a:r>
              <a:rPr lang="en-US" sz="2400" dirty="0">
                <a:solidFill>
                  <a:schemeClr val="lt1"/>
                </a:solidFill>
              </a:rPr>
              <a:t> </a:t>
            </a:r>
            <a:r>
              <a:rPr lang="en-US" sz="2400" dirty="0" err="1">
                <a:solidFill>
                  <a:schemeClr val="lt1"/>
                </a:solidFill>
              </a:rPr>
              <a:t>và</a:t>
            </a:r>
            <a:r>
              <a:rPr lang="en-US" sz="2400" dirty="0">
                <a:solidFill>
                  <a:schemeClr val="lt1"/>
                </a:solidFill>
              </a:rPr>
              <a:t> </a:t>
            </a:r>
            <a:r>
              <a:rPr lang="en-US" sz="2400" dirty="0" err="1">
                <a:solidFill>
                  <a:schemeClr val="lt1"/>
                </a:solidFill>
              </a:rPr>
              <a:t>khám</a:t>
            </a:r>
            <a:r>
              <a:rPr lang="en-US" sz="2400" dirty="0">
                <a:solidFill>
                  <a:schemeClr val="lt1"/>
                </a:solidFill>
              </a:rPr>
              <a:t> </a:t>
            </a:r>
            <a:r>
              <a:rPr lang="en-US" sz="2400" dirty="0" err="1">
                <a:solidFill>
                  <a:schemeClr val="lt1"/>
                </a:solidFill>
              </a:rPr>
              <a:t>phá</a:t>
            </a:r>
            <a:endParaRPr sz="2400" dirty="0">
              <a:solidFill>
                <a:schemeClr val="lt1"/>
              </a:solidFill>
            </a:endParaRPr>
          </a:p>
        </p:txBody>
      </p:sp>
      <p:sp>
        <p:nvSpPr>
          <p:cNvPr id="2" name="Rectangle 1">
            <a:extLst>
              <a:ext uri="{FF2B5EF4-FFF2-40B4-BE49-F238E27FC236}">
                <a16:creationId xmlns:a16="http://schemas.microsoft.com/office/drawing/2014/main" id="{E76472A7-49A8-4445-ABD4-902F0DC728E2}"/>
              </a:ext>
            </a:extLst>
          </p:cNvPr>
          <p:cNvSpPr/>
          <p:nvPr/>
        </p:nvSpPr>
        <p:spPr>
          <a:xfrm>
            <a:off x="1791478" y="906436"/>
            <a:ext cx="5924938" cy="646331"/>
          </a:xfrm>
          <a:prstGeom prst="rect">
            <a:avLst/>
          </a:prstGeom>
          <a:noFill/>
        </p:spPr>
        <p:txBody>
          <a:bodyPr wrap="square" lIns="91440" tIns="45720" rIns="91440" bIns="45720">
            <a:spAutoFit/>
          </a:bodyPr>
          <a:lstStyle/>
          <a:p>
            <a:pPr algn="ctr"/>
            <a:r>
              <a:rPr lang="en-US" sz="1800" b="1" dirty="0" err="1">
                <a:ln w="0"/>
                <a:solidFill>
                  <a:schemeClr val="bg1"/>
                </a:solidFill>
                <a:effectLst>
                  <a:outerShdw blurRad="38100" dist="19050" dir="2700000" algn="tl" rotWithShape="0">
                    <a:schemeClr val="dk1">
                      <a:alpha val="40000"/>
                    </a:schemeClr>
                  </a:outerShdw>
                </a:effectLst>
              </a:rPr>
              <a:t>Hãy</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sắp</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xếp</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các</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hình</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ảnh</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sau</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thành</a:t>
            </a:r>
            <a:r>
              <a:rPr lang="en-US" sz="1800" b="1" dirty="0">
                <a:ln w="0"/>
                <a:solidFill>
                  <a:schemeClr val="bg1"/>
                </a:solidFill>
                <a:effectLst>
                  <a:outerShdw blurRad="38100" dist="19050" dir="2700000" algn="tl" rotWithShape="0">
                    <a:schemeClr val="dk1">
                      <a:alpha val="40000"/>
                    </a:schemeClr>
                  </a:outerShdw>
                </a:effectLst>
              </a:rPr>
              <a:t> 2 </a:t>
            </a:r>
            <a:r>
              <a:rPr lang="en-US" sz="1800" b="1" dirty="0" err="1">
                <a:ln w="0"/>
                <a:solidFill>
                  <a:schemeClr val="bg1"/>
                </a:solidFill>
                <a:effectLst>
                  <a:outerShdw blurRad="38100" dist="19050" dir="2700000" algn="tl" rotWithShape="0">
                    <a:schemeClr val="dk1">
                      <a:alpha val="40000"/>
                    </a:schemeClr>
                  </a:outerShdw>
                </a:effectLst>
              </a:rPr>
              <a:t>cột</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Âm</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thanh</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có</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tính</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nhạc</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và</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âm</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thanh</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không</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có</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tính</a:t>
            </a:r>
            <a:r>
              <a:rPr lang="en-US" sz="1800" b="1" dirty="0">
                <a:ln w="0"/>
                <a:solidFill>
                  <a:schemeClr val="bg1"/>
                </a:solidFill>
                <a:effectLst>
                  <a:outerShdw blurRad="38100" dist="19050" dir="2700000" algn="tl" rotWithShape="0">
                    <a:schemeClr val="dk1">
                      <a:alpha val="40000"/>
                    </a:schemeClr>
                  </a:outerShdw>
                </a:effectLst>
              </a:rPr>
              <a:t> </a:t>
            </a:r>
            <a:r>
              <a:rPr lang="en-US" sz="1800" b="1" dirty="0" err="1">
                <a:ln w="0"/>
                <a:solidFill>
                  <a:schemeClr val="bg1"/>
                </a:solidFill>
                <a:effectLst>
                  <a:outerShdw blurRad="38100" dist="19050" dir="2700000" algn="tl" rotWithShape="0">
                    <a:schemeClr val="dk1">
                      <a:alpha val="40000"/>
                    </a:schemeClr>
                  </a:outerShdw>
                </a:effectLst>
              </a:rPr>
              <a:t>nhạc</a:t>
            </a:r>
            <a:endParaRPr lang="en-US" sz="1800" b="1" dirty="0">
              <a:ln w="0"/>
              <a:solidFill>
                <a:schemeClr val="bg1"/>
              </a:solidFill>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id="{CDD26490-24F7-42D1-9877-0C56AA28155D}"/>
              </a:ext>
            </a:extLst>
          </p:cNvPr>
          <p:cNvPicPr>
            <a:picLocks noChangeAspect="1"/>
          </p:cNvPicPr>
          <p:nvPr/>
        </p:nvPicPr>
        <p:blipFill>
          <a:blip r:embed="rId3"/>
          <a:stretch>
            <a:fillRect/>
          </a:stretch>
        </p:blipFill>
        <p:spPr>
          <a:xfrm>
            <a:off x="274944" y="1442166"/>
            <a:ext cx="1516534" cy="1758234"/>
          </a:xfrm>
          <a:prstGeom prst="rect">
            <a:avLst/>
          </a:prstGeom>
        </p:spPr>
      </p:pic>
      <p:pic>
        <p:nvPicPr>
          <p:cNvPr id="6" name="Picture 5">
            <a:extLst>
              <a:ext uri="{FF2B5EF4-FFF2-40B4-BE49-F238E27FC236}">
                <a16:creationId xmlns:a16="http://schemas.microsoft.com/office/drawing/2014/main" id="{F076FABF-5326-40D7-92DF-1712AE7E92C5}"/>
              </a:ext>
            </a:extLst>
          </p:cNvPr>
          <p:cNvPicPr>
            <a:picLocks noChangeAspect="1"/>
          </p:cNvPicPr>
          <p:nvPr/>
        </p:nvPicPr>
        <p:blipFill>
          <a:blip r:embed="rId4"/>
          <a:stretch>
            <a:fillRect/>
          </a:stretch>
        </p:blipFill>
        <p:spPr>
          <a:xfrm>
            <a:off x="73522" y="3303037"/>
            <a:ext cx="1919377" cy="1660849"/>
          </a:xfrm>
          <a:prstGeom prst="rect">
            <a:avLst/>
          </a:prstGeom>
        </p:spPr>
      </p:pic>
      <p:pic>
        <p:nvPicPr>
          <p:cNvPr id="8" name="Picture 7">
            <a:extLst>
              <a:ext uri="{FF2B5EF4-FFF2-40B4-BE49-F238E27FC236}">
                <a16:creationId xmlns:a16="http://schemas.microsoft.com/office/drawing/2014/main" id="{352CBF20-D408-4696-A8BE-DC3A74C6AD54}"/>
              </a:ext>
            </a:extLst>
          </p:cNvPr>
          <p:cNvPicPr>
            <a:picLocks noChangeAspect="1"/>
          </p:cNvPicPr>
          <p:nvPr/>
        </p:nvPicPr>
        <p:blipFill>
          <a:blip r:embed="rId5"/>
          <a:stretch>
            <a:fillRect/>
          </a:stretch>
        </p:blipFill>
        <p:spPr>
          <a:xfrm>
            <a:off x="2072251" y="3375193"/>
            <a:ext cx="1516535" cy="1516535"/>
          </a:xfrm>
          <a:prstGeom prst="rect">
            <a:avLst/>
          </a:prstGeom>
        </p:spPr>
      </p:pic>
      <p:pic>
        <p:nvPicPr>
          <p:cNvPr id="10" name="Picture 9">
            <a:extLst>
              <a:ext uri="{FF2B5EF4-FFF2-40B4-BE49-F238E27FC236}">
                <a16:creationId xmlns:a16="http://schemas.microsoft.com/office/drawing/2014/main" id="{72D46F83-4B4C-46A3-81F8-4185922125CC}"/>
              </a:ext>
            </a:extLst>
          </p:cNvPr>
          <p:cNvPicPr>
            <a:picLocks noChangeAspect="1"/>
          </p:cNvPicPr>
          <p:nvPr/>
        </p:nvPicPr>
        <p:blipFill>
          <a:blip r:embed="rId6"/>
          <a:stretch>
            <a:fillRect/>
          </a:stretch>
        </p:blipFill>
        <p:spPr>
          <a:xfrm>
            <a:off x="2323322" y="1896913"/>
            <a:ext cx="1700371" cy="1134134"/>
          </a:xfrm>
          <a:prstGeom prst="rect">
            <a:avLst/>
          </a:prstGeom>
        </p:spPr>
      </p:pic>
      <p:pic>
        <p:nvPicPr>
          <p:cNvPr id="12" name="Picture 11">
            <a:extLst>
              <a:ext uri="{FF2B5EF4-FFF2-40B4-BE49-F238E27FC236}">
                <a16:creationId xmlns:a16="http://schemas.microsoft.com/office/drawing/2014/main" id="{18B84CFA-3F17-4C9D-B97C-AB63B1321917}"/>
              </a:ext>
            </a:extLst>
          </p:cNvPr>
          <p:cNvPicPr>
            <a:picLocks noChangeAspect="1"/>
          </p:cNvPicPr>
          <p:nvPr/>
        </p:nvPicPr>
        <p:blipFill>
          <a:blip r:embed="rId7"/>
          <a:stretch>
            <a:fillRect/>
          </a:stretch>
        </p:blipFill>
        <p:spPr>
          <a:xfrm>
            <a:off x="4040157" y="3460680"/>
            <a:ext cx="2185848" cy="1552767"/>
          </a:xfrm>
          <a:prstGeom prst="rect">
            <a:avLst/>
          </a:prstGeom>
        </p:spPr>
      </p:pic>
      <p:pic>
        <p:nvPicPr>
          <p:cNvPr id="14" name="Picture 13">
            <a:extLst>
              <a:ext uri="{FF2B5EF4-FFF2-40B4-BE49-F238E27FC236}">
                <a16:creationId xmlns:a16="http://schemas.microsoft.com/office/drawing/2014/main" id="{9766E9A3-2238-48D1-95E0-B2BE92507B04}"/>
              </a:ext>
            </a:extLst>
          </p:cNvPr>
          <p:cNvPicPr>
            <a:picLocks noChangeAspect="1"/>
          </p:cNvPicPr>
          <p:nvPr/>
        </p:nvPicPr>
        <p:blipFill>
          <a:blip r:embed="rId8"/>
          <a:stretch>
            <a:fillRect/>
          </a:stretch>
        </p:blipFill>
        <p:spPr>
          <a:xfrm>
            <a:off x="4481161" y="1647633"/>
            <a:ext cx="1552767" cy="1552767"/>
          </a:xfrm>
          <a:prstGeom prst="rect">
            <a:avLst/>
          </a:prstGeom>
        </p:spPr>
      </p:pic>
      <p:pic>
        <p:nvPicPr>
          <p:cNvPr id="16" name="Picture 15">
            <a:extLst>
              <a:ext uri="{FF2B5EF4-FFF2-40B4-BE49-F238E27FC236}">
                <a16:creationId xmlns:a16="http://schemas.microsoft.com/office/drawing/2014/main" id="{98AE0CB9-F78C-4DA3-A088-FC2AF42B66DB}"/>
              </a:ext>
            </a:extLst>
          </p:cNvPr>
          <p:cNvPicPr>
            <a:picLocks noChangeAspect="1"/>
          </p:cNvPicPr>
          <p:nvPr/>
        </p:nvPicPr>
        <p:blipFill>
          <a:blip r:embed="rId9"/>
          <a:stretch>
            <a:fillRect/>
          </a:stretch>
        </p:blipFill>
        <p:spPr>
          <a:xfrm>
            <a:off x="6713376" y="1790121"/>
            <a:ext cx="1716832" cy="1287624"/>
          </a:xfrm>
          <a:prstGeom prst="rect">
            <a:avLst/>
          </a:prstGeom>
        </p:spPr>
      </p:pic>
      <p:pic>
        <p:nvPicPr>
          <p:cNvPr id="18" name="Picture 17">
            <a:extLst>
              <a:ext uri="{FF2B5EF4-FFF2-40B4-BE49-F238E27FC236}">
                <a16:creationId xmlns:a16="http://schemas.microsoft.com/office/drawing/2014/main" id="{E8B682C1-04D9-4032-B945-A45439E46128}"/>
              </a:ext>
            </a:extLst>
          </p:cNvPr>
          <p:cNvPicPr>
            <a:picLocks noChangeAspect="1"/>
          </p:cNvPicPr>
          <p:nvPr/>
        </p:nvPicPr>
        <p:blipFill>
          <a:blip r:embed="rId10"/>
          <a:stretch>
            <a:fillRect/>
          </a:stretch>
        </p:blipFill>
        <p:spPr>
          <a:xfrm>
            <a:off x="6600308" y="3518277"/>
            <a:ext cx="2232215" cy="133191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6" name="Google Shape;1086;p28"/>
          <p:cNvSpPr txBox="1">
            <a:spLocks noGrp="1"/>
          </p:cNvSpPr>
          <p:nvPr>
            <p:ph type="subTitle" idx="4294967295"/>
          </p:nvPr>
        </p:nvSpPr>
        <p:spPr>
          <a:xfrm>
            <a:off x="799316" y="375610"/>
            <a:ext cx="6078000" cy="463200"/>
          </a:xfrm>
          <a:prstGeom prst="rect">
            <a:avLst/>
          </a:prstGeom>
        </p:spPr>
        <p:txBody>
          <a:bodyPr spcFirstLastPara="1" wrap="square" lIns="0" tIns="0" rIns="0" bIns="0" anchor="t" anchorCtr="0">
            <a:noAutofit/>
          </a:bodyPr>
          <a:lstStyle/>
          <a:p>
            <a:pPr marL="0" lvl="0" indent="0" algn="l" rtl="0">
              <a:spcBef>
                <a:spcPts val="0"/>
              </a:spcBef>
              <a:spcAft>
                <a:spcPts val="800"/>
              </a:spcAft>
              <a:buNone/>
            </a:pPr>
            <a:r>
              <a:rPr lang="en-US" sz="2800" u="sng" dirty="0" err="1">
                <a:solidFill>
                  <a:schemeClr val="accent4">
                    <a:lumMod val="20000"/>
                    <a:lumOff val="80000"/>
                  </a:schemeClr>
                </a:solidFill>
              </a:rPr>
              <a:t>Đáp</a:t>
            </a:r>
            <a:r>
              <a:rPr lang="en-US" sz="2800" u="sng" dirty="0">
                <a:solidFill>
                  <a:schemeClr val="accent4">
                    <a:lumMod val="20000"/>
                    <a:lumOff val="80000"/>
                  </a:schemeClr>
                </a:solidFill>
              </a:rPr>
              <a:t> </a:t>
            </a:r>
            <a:r>
              <a:rPr lang="en-US" sz="2800" u="sng" dirty="0" err="1">
                <a:solidFill>
                  <a:schemeClr val="accent4">
                    <a:lumMod val="20000"/>
                    <a:lumOff val="80000"/>
                  </a:schemeClr>
                </a:solidFill>
              </a:rPr>
              <a:t>án</a:t>
            </a:r>
            <a:endParaRPr sz="2800" u="sng" dirty="0">
              <a:solidFill>
                <a:schemeClr val="accent4">
                  <a:lumMod val="20000"/>
                  <a:lumOff val="80000"/>
                </a:schemeClr>
              </a:solidFill>
            </a:endParaRPr>
          </a:p>
        </p:txBody>
      </p:sp>
      <p:sp>
        <p:nvSpPr>
          <p:cNvPr id="1091" name="Google Shape;1091;p28"/>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sp>
        <p:nvSpPr>
          <p:cNvPr id="2" name="Rectangle 1">
            <a:extLst>
              <a:ext uri="{FF2B5EF4-FFF2-40B4-BE49-F238E27FC236}">
                <a16:creationId xmlns:a16="http://schemas.microsoft.com/office/drawing/2014/main" id="{BA0C11AF-29AE-4CFF-9A85-13215623E7D7}"/>
              </a:ext>
            </a:extLst>
          </p:cNvPr>
          <p:cNvSpPr/>
          <p:nvPr/>
        </p:nvSpPr>
        <p:spPr>
          <a:xfrm>
            <a:off x="539194" y="1121040"/>
            <a:ext cx="2672526" cy="369332"/>
          </a:xfrm>
          <a:prstGeom prst="rect">
            <a:avLst/>
          </a:prstGeom>
          <a:noFill/>
        </p:spPr>
        <p:txBody>
          <a:bodyPr wrap="none" lIns="91440" tIns="45720" rIns="91440" bIns="45720">
            <a:spAutoFit/>
          </a:bodyPr>
          <a:lstStyle/>
          <a:p>
            <a:pPr algn="ctr"/>
            <a:r>
              <a:rPr lang="en-US" sz="1800" b="1" dirty="0" err="1">
                <a:ln w="0"/>
                <a:solidFill>
                  <a:schemeClr val="tx1"/>
                </a:solidFill>
                <a:effectLst>
                  <a:outerShdw blurRad="38100" dist="19050" dir="2700000" algn="tl" rotWithShape="0">
                    <a:schemeClr val="dk1">
                      <a:alpha val="40000"/>
                    </a:schemeClr>
                  </a:outerShdw>
                </a:effectLst>
              </a:rPr>
              <a:t>Âm</a:t>
            </a:r>
            <a:r>
              <a:rPr lang="en-US" sz="1800" b="1" dirty="0">
                <a:ln w="0"/>
                <a:solidFill>
                  <a:schemeClr val="tx1"/>
                </a:solidFill>
                <a:effectLst>
                  <a:outerShdw blurRad="38100" dist="19050" dir="2700000" algn="tl" rotWithShape="0">
                    <a:schemeClr val="dk1">
                      <a:alpha val="40000"/>
                    </a:schemeClr>
                  </a:outerShdw>
                </a:effectLst>
              </a:rPr>
              <a:t> </a:t>
            </a:r>
            <a:r>
              <a:rPr lang="en-US" sz="1800" b="1" dirty="0" err="1">
                <a:ln w="0"/>
                <a:solidFill>
                  <a:schemeClr val="tx1"/>
                </a:solidFill>
                <a:effectLst>
                  <a:outerShdw blurRad="38100" dist="19050" dir="2700000" algn="tl" rotWithShape="0">
                    <a:schemeClr val="dk1">
                      <a:alpha val="40000"/>
                    </a:schemeClr>
                  </a:outerShdw>
                </a:effectLst>
              </a:rPr>
              <a:t>thanh</a:t>
            </a:r>
            <a:r>
              <a:rPr lang="en-US" sz="1800" b="1" dirty="0">
                <a:ln w="0"/>
                <a:solidFill>
                  <a:schemeClr val="tx1"/>
                </a:solidFill>
                <a:effectLst>
                  <a:outerShdw blurRad="38100" dist="19050" dir="2700000" algn="tl" rotWithShape="0">
                    <a:schemeClr val="dk1">
                      <a:alpha val="40000"/>
                    </a:schemeClr>
                  </a:outerShdw>
                </a:effectLst>
              </a:rPr>
              <a:t> </a:t>
            </a:r>
            <a:r>
              <a:rPr lang="en-US" sz="1800" b="1" dirty="0" err="1">
                <a:ln w="0"/>
                <a:solidFill>
                  <a:schemeClr val="tx1"/>
                </a:solidFill>
                <a:effectLst>
                  <a:outerShdw blurRad="38100" dist="19050" dir="2700000" algn="tl" rotWithShape="0">
                    <a:schemeClr val="dk1">
                      <a:alpha val="40000"/>
                    </a:schemeClr>
                  </a:outerShdw>
                </a:effectLst>
              </a:rPr>
              <a:t>có</a:t>
            </a:r>
            <a:r>
              <a:rPr lang="en-US" sz="1800" b="1" dirty="0">
                <a:ln w="0"/>
                <a:solidFill>
                  <a:schemeClr val="tx1"/>
                </a:solidFill>
                <a:effectLst>
                  <a:outerShdw blurRad="38100" dist="19050" dir="2700000" algn="tl" rotWithShape="0">
                    <a:schemeClr val="dk1">
                      <a:alpha val="40000"/>
                    </a:schemeClr>
                  </a:outerShdw>
                </a:effectLst>
              </a:rPr>
              <a:t> </a:t>
            </a:r>
            <a:r>
              <a:rPr lang="en-US" sz="1800" b="1" dirty="0" err="1">
                <a:ln w="0"/>
                <a:solidFill>
                  <a:schemeClr val="tx1"/>
                </a:solidFill>
                <a:effectLst>
                  <a:outerShdw blurRad="38100" dist="19050" dir="2700000" algn="tl" rotWithShape="0">
                    <a:schemeClr val="dk1">
                      <a:alpha val="40000"/>
                    </a:schemeClr>
                  </a:outerShdw>
                </a:effectLst>
              </a:rPr>
              <a:t>tính</a:t>
            </a:r>
            <a:r>
              <a:rPr lang="en-US" sz="1800" b="1" dirty="0">
                <a:ln w="0"/>
                <a:solidFill>
                  <a:schemeClr val="tx1"/>
                </a:solidFill>
                <a:effectLst>
                  <a:outerShdw blurRad="38100" dist="19050" dir="2700000" algn="tl" rotWithShape="0">
                    <a:schemeClr val="dk1">
                      <a:alpha val="40000"/>
                    </a:schemeClr>
                  </a:outerShdw>
                </a:effectLst>
              </a:rPr>
              <a:t> </a:t>
            </a:r>
            <a:r>
              <a:rPr lang="en-US" sz="1800" b="1" dirty="0" err="1">
                <a:ln w="0"/>
                <a:solidFill>
                  <a:schemeClr val="tx1"/>
                </a:solidFill>
                <a:effectLst>
                  <a:outerShdw blurRad="38100" dist="19050" dir="2700000" algn="tl" rotWithShape="0">
                    <a:schemeClr val="dk1">
                      <a:alpha val="40000"/>
                    </a:schemeClr>
                  </a:outerShdw>
                </a:effectLst>
              </a:rPr>
              <a:t>nhạc</a:t>
            </a:r>
            <a:endParaRPr lang="en-US" sz="1800" b="1" cap="none" spc="0" dirty="0">
              <a:ln w="0"/>
              <a:solidFill>
                <a:schemeClr val="tx1"/>
              </a:solidFill>
              <a:effectLst>
                <a:outerShdw blurRad="38100" dist="19050" dir="2700000" algn="tl" rotWithShape="0">
                  <a:schemeClr val="dk1">
                    <a:alpha val="40000"/>
                  </a:schemeClr>
                </a:outerShdw>
              </a:effectLst>
            </a:endParaRPr>
          </a:p>
        </p:txBody>
      </p:sp>
      <p:pic>
        <p:nvPicPr>
          <p:cNvPr id="3" name="Picture 2">
            <a:extLst>
              <a:ext uri="{FF2B5EF4-FFF2-40B4-BE49-F238E27FC236}">
                <a16:creationId xmlns:a16="http://schemas.microsoft.com/office/drawing/2014/main" id="{D9DA54C5-F1AE-4214-9D4E-B1B5CFFEC169}"/>
              </a:ext>
            </a:extLst>
          </p:cNvPr>
          <p:cNvPicPr>
            <a:picLocks noChangeAspect="1"/>
          </p:cNvPicPr>
          <p:nvPr/>
        </p:nvPicPr>
        <p:blipFill>
          <a:blip r:embed="rId3"/>
          <a:stretch>
            <a:fillRect/>
          </a:stretch>
        </p:blipFill>
        <p:spPr>
          <a:xfrm>
            <a:off x="125475" y="1563222"/>
            <a:ext cx="1347681" cy="1558763"/>
          </a:xfrm>
          <a:prstGeom prst="rect">
            <a:avLst/>
          </a:prstGeom>
        </p:spPr>
      </p:pic>
      <p:pic>
        <p:nvPicPr>
          <p:cNvPr id="4" name="Picture 3">
            <a:extLst>
              <a:ext uri="{FF2B5EF4-FFF2-40B4-BE49-F238E27FC236}">
                <a16:creationId xmlns:a16="http://schemas.microsoft.com/office/drawing/2014/main" id="{13F200DC-5970-4A60-BF85-D4DA8A659A09}"/>
              </a:ext>
            </a:extLst>
          </p:cNvPr>
          <p:cNvPicPr>
            <a:picLocks noChangeAspect="1"/>
          </p:cNvPicPr>
          <p:nvPr/>
        </p:nvPicPr>
        <p:blipFill>
          <a:blip r:embed="rId4"/>
          <a:stretch>
            <a:fillRect/>
          </a:stretch>
        </p:blipFill>
        <p:spPr>
          <a:xfrm>
            <a:off x="125475" y="3455483"/>
            <a:ext cx="1700931" cy="1133954"/>
          </a:xfrm>
          <a:prstGeom prst="rect">
            <a:avLst/>
          </a:prstGeom>
        </p:spPr>
      </p:pic>
      <p:pic>
        <p:nvPicPr>
          <p:cNvPr id="5" name="Picture 4">
            <a:extLst>
              <a:ext uri="{FF2B5EF4-FFF2-40B4-BE49-F238E27FC236}">
                <a16:creationId xmlns:a16="http://schemas.microsoft.com/office/drawing/2014/main" id="{10B7009A-1619-446B-B23A-C5F0EAFDD5BC}"/>
              </a:ext>
            </a:extLst>
          </p:cNvPr>
          <p:cNvPicPr>
            <a:picLocks noChangeAspect="1"/>
          </p:cNvPicPr>
          <p:nvPr/>
        </p:nvPicPr>
        <p:blipFill>
          <a:blip r:embed="rId5"/>
          <a:stretch>
            <a:fillRect/>
          </a:stretch>
        </p:blipFill>
        <p:spPr>
          <a:xfrm>
            <a:off x="1595858" y="1772602"/>
            <a:ext cx="1701282" cy="1207055"/>
          </a:xfrm>
          <a:prstGeom prst="rect">
            <a:avLst/>
          </a:prstGeom>
        </p:spPr>
      </p:pic>
      <p:pic>
        <p:nvPicPr>
          <p:cNvPr id="6" name="Picture 5">
            <a:extLst>
              <a:ext uri="{FF2B5EF4-FFF2-40B4-BE49-F238E27FC236}">
                <a16:creationId xmlns:a16="http://schemas.microsoft.com/office/drawing/2014/main" id="{1BE37B4E-C3C3-4A31-A572-FB4E210096C9}"/>
              </a:ext>
            </a:extLst>
          </p:cNvPr>
          <p:cNvPicPr>
            <a:picLocks noChangeAspect="1"/>
          </p:cNvPicPr>
          <p:nvPr/>
        </p:nvPicPr>
        <p:blipFill>
          <a:blip r:embed="rId6"/>
          <a:stretch>
            <a:fillRect/>
          </a:stretch>
        </p:blipFill>
        <p:spPr>
          <a:xfrm>
            <a:off x="1974851" y="3282312"/>
            <a:ext cx="1518036" cy="1511939"/>
          </a:xfrm>
          <a:prstGeom prst="rect">
            <a:avLst/>
          </a:prstGeom>
        </p:spPr>
      </p:pic>
      <p:sp>
        <p:nvSpPr>
          <p:cNvPr id="7" name="Rectangle 6">
            <a:extLst>
              <a:ext uri="{FF2B5EF4-FFF2-40B4-BE49-F238E27FC236}">
                <a16:creationId xmlns:a16="http://schemas.microsoft.com/office/drawing/2014/main" id="{552D99A6-4D63-4AD6-9C49-57D4991F3821}"/>
              </a:ext>
            </a:extLst>
          </p:cNvPr>
          <p:cNvSpPr/>
          <p:nvPr/>
        </p:nvSpPr>
        <p:spPr>
          <a:xfrm>
            <a:off x="5039347" y="1167113"/>
            <a:ext cx="3675938" cy="338554"/>
          </a:xfrm>
          <a:prstGeom prst="rect">
            <a:avLst/>
          </a:prstGeom>
          <a:noFill/>
        </p:spPr>
        <p:txBody>
          <a:bodyPr wrap="square" lIns="91440" tIns="45720" rIns="91440" bIns="45720">
            <a:spAutoFit/>
          </a:bodyPr>
          <a:lstStyle/>
          <a:p>
            <a:pPr algn="ctr"/>
            <a:r>
              <a:rPr lang="en-US" sz="1600" b="1" dirty="0" err="1">
                <a:ln w="0"/>
                <a:solidFill>
                  <a:schemeClr val="tx1"/>
                </a:solidFill>
                <a:effectLst>
                  <a:outerShdw blurRad="38100" dist="19050" dir="2700000" algn="tl" rotWithShape="0">
                    <a:schemeClr val="dk1">
                      <a:alpha val="40000"/>
                    </a:schemeClr>
                  </a:outerShdw>
                </a:effectLst>
              </a:rPr>
              <a:t>Âm</a:t>
            </a:r>
            <a:r>
              <a:rPr lang="en-US" sz="1600" b="1" dirty="0">
                <a:ln w="0"/>
                <a:solidFill>
                  <a:schemeClr val="tx1"/>
                </a:solidFill>
                <a:effectLst>
                  <a:outerShdw blurRad="38100" dist="19050" dir="2700000" algn="tl" rotWithShape="0">
                    <a:schemeClr val="dk1">
                      <a:alpha val="40000"/>
                    </a:schemeClr>
                  </a:outerShdw>
                </a:effectLst>
              </a:rPr>
              <a:t> </a:t>
            </a:r>
            <a:r>
              <a:rPr lang="en-US" sz="1600" b="1" dirty="0" err="1">
                <a:ln w="0"/>
                <a:solidFill>
                  <a:schemeClr val="tx1"/>
                </a:solidFill>
                <a:effectLst>
                  <a:outerShdw blurRad="38100" dist="19050" dir="2700000" algn="tl" rotWithShape="0">
                    <a:schemeClr val="dk1">
                      <a:alpha val="40000"/>
                    </a:schemeClr>
                  </a:outerShdw>
                </a:effectLst>
              </a:rPr>
              <a:t>thanh</a:t>
            </a:r>
            <a:r>
              <a:rPr lang="en-US" sz="1600" b="1" dirty="0">
                <a:ln w="0"/>
                <a:solidFill>
                  <a:schemeClr val="tx1"/>
                </a:solidFill>
                <a:effectLst>
                  <a:outerShdw blurRad="38100" dist="19050" dir="2700000" algn="tl" rotWithShape="0">
                    <a:schemeClr val="dk1">
                      <a:alpha val="40000"/>
                    </a:schemeClr>
                  </a:outerShdw>
                </a:effectLst>
              </a:rPr>
              <a:t> </a:t>
            </a:r>
            <a:r>
              <a:rPr lang="en-US" sz="1600" b="1" dirty="0" err="1">
                <a:ln w="0"/>
                <a:solidFill>
                  <a:schemeClr val="tx1"/>
                </a:solidFill>
                <a:effectLst>
                  <a:outerShdw blurRad="38100" dist="19050" dir="2700000" algn="tl" rotWithShape="0">
                    <a:schemeClr val="dk1">
                      <a:alpha val="40000"/>
                    </a:schemeClr>
                  </a:outerShdw>
                </a:effectLst>
              </a:rPr>
              <a:t>không</a:t>
            </a:r>
            <a:r>
              <a:rPr lang="en-US" sz="1600" b="1" dirty="0">
                <a:ln w="0"/>
                <a:solidFill>
                  <a:schemeClr val="tx1"/>
                </a:solidFill>
                <a:effectLst>
                  <a:outerShdw blurRad="38100" dist="19050" dir="2700000" algn="tl" rotWithShape="0">
                    <a:schemeClr val="dk1">
                      <a:alpha val="40000"/>
                    </a:schemeClr>
                  </a:outerShdw>
                </a:effectLst>
              </a:rPr>
              <a:t> </a:t>
            </a:r>
            <a:r>
              <a:rPr lang="en-US" sz="1600" b="1" dirty="0" err="1">
                <a:ln w="0"/>
                <a:solidFill>
                  <a:schemeClr val="tx1"/>
                </a:solidFill>
                <a:effectLst>
                  <a:outerShdw blurRad="38100" dist="19050" dir="2700000" algn="tl" rotWithShape="0">
                    <a:schemeClr val="dk1">
                      <a:alpha val="40000"/>
                    </a:schemeClr>
                  </a:outerShdw>
                </a:effectLst>
              </a:rPr>
              <a:t>có</a:t>
            </a:r>
            <a:r>
              <a:rPr lang="en-US" sz="1600" b="1" dirty="0">
                <a:ln w="0"/>
                <a:solidFill>
                  <a:schemeClr val="tx1"/>
                </a:solidFill>
                <a:effectLst>
                  <a:outerShdw blurRad="38100" dist="19050" dir="2700000" algn="tl" rotWithShape="0">
                    <a:schemeClr val="dk1">
                      <a:alpha val="40000"/>
                    </a:schemeClr>
                  </a:outerShdw>
                </a:effectLst>
              </a:rPr>
              <a:t> </a:t>
            </a:r>
            <a:r>
              <a:rPr lang="en-US" sz="1600" b="1" dirty="0" err="1">
                <a:ln w="0"/>
                <a:solidFill>
                  <a:schemeClr val="tx1"/>
                </a:solidFill>
                <a:effectLst>
                  <a:outerShdw blurRad="38100" dist="19050" dir="2700000" algn="tl" rotWithShape="0">
                    <a:schemeClr val="dk1">
                      <a:alpha val="40000"/>
                    </a:schemeClr>
                  </a:outerShdw>
                </a:effectLst>
              </a:rPr>
              <a:t>tính</a:t>
            </a:r>
            <a:r>
              <a:rPr lang="en-US" sz="1600" b="1" dirty="0">
                <a:ln w="0"/>
                <a:solidFill>
                  <a:schemeClr val="tx1"/>
                </a:solidFill>
                <a:effectLst>
                  <a:outerShdw blurRad="38100" dist="19050" dir="2700000" algn="tl" rotWithShape="0">
                    <a:schemeClr val="dk1">
                      <a:alpha val="40000"/>
                    </a:schemeClr>
                  </a:outerShdw>
                </a:effectLst>
              </a:rPr>
              <a:t> </a:t>
            </a:r>
            <a:r>
              <a:rPr lang="en-US" sz="1600" b="1" dirty="0" err="1">
                <a:ln w="0"/>
                <a:solidFill>
                  <a:schemeClr val="tx1"/>
                </a:solidFill>
                <a:effectLst>
                  <a:outerShdw blurRad="38100" dist="19050" dir="2700000" algn="tl" rotWithShape="0">
                    <a:schemeClr val="dk1">
                      <a:alpha val="40000"/>
                    </a:schemeClr>
                  </a:outerShdw>
                </a:effectLst>
              </a:rPr>
              <a:t>nhạc</a:t>
            </a:r>
            <a:endParaRPr lang="en-US" sz="1600" b="1" cap="none" spc="0" dirty="0">
              <a:ln w="0"/>
              <a:solidFill>
                <a:schemeClr val="tx1"/>
              </a:solidFill>
              <a:effectLst>
                <a:outerShdw blurRad="38100" dist="19050" dir="2700000" algn="tl" rotWithShape="0">
                  <a:schemeClr val="dk1">
                    <a:alpha val="40000"/>
                  </a:schemeClr>
                </a:outerShdw>
              </a:effectLst>
            </a:endParaRPr>
          </a:p>
        </p:txBody>
      </p:sp>
      <p:pic>
        <p:nvPicPr>
          <p:cNvPr id="8" name="Picture 7">
            <a:extLst>
              <a:ext uri="{FF2B5EF4-FFF2-40B4-BE49-F238E27FC236}">
                <a16:creationId xmlns:a16="http://schemas.microsoft.com/office/drawing/2014/main" id="{D7E4E016-F6DB-40DB-AEB4-8FD62F6D6102}"/>
              </a:ext>
            </a:extLst>
          </p:cNvPr>
          <p:cNvPicPr>
            <a:picLocks noChangeAspect="1"/>
          </p:cNvPicPr>
          <p:nvPr/>
        </p:nvPicPr>
        <p:blipFill>
          <a:blip r:embed="rId7"/>
          <a:stretch>
            <a:fillRect/>
          </a:stretch>
        </p:blipFill>
        <p:spPr>
          <a:xfrm>
            <a:off x="4865184" y="1742622"/>
            <a:ext cx="1597423" cy="1379363"/>
          </a:xfrm>
          <a:prstGeom prst="rect">
            <a:avLst/>
          </a:prstGeom>
        </p:spPr>
      </p:pic>
      <p:pic>
        <p:nvPicPr>
          <p:cNvPr id="9" name="Picture 8">
            <a:extLst>
              <a:ext uri="{FF2B5EF4-FFF2-40B4-BE49-F238E27FC236}">
                <a16:creationId xmlns:a16="http://schemas.microsoft.com/office/drawing/2014/main" id="{93BCE9CD-5991-46EC-8FA6-38F3DABA8993}"/>
              </a:ext>
            </a:extLst>
          </p:cNvPr>
          <p:cNvPicPr>
            <a:picLocks noChangeAspect="1"/>
          </p:cNvPicPr>
          <p:nvPr/>
        </p:nvPicPr>
        <p:blipFill>
          <a:blip r:embed="rId8"/>
          <a:stretch>
            <a:fillRect/>
          </a:stretch>
        </p:blipFill>
        <p:spPr>
          <a:xfrm>
            <a:off x="4846350" y="3358940"/>
            <a:ext cx="1554615" cy="1554615"/>
          </a:xfrm>
          <a:prstGeom prst="rect">
            <a:avLst/>
          </a:prstGeom>
        </p:spPr>
      </p:pic>
      <p:pic>
        <p:nvPicPr>
          <p:cNvPr id="10" name="Picture 9">
            <a:extLst>
              <a:ext uri="{FF2B5EF4-FFF2-40B4-BE49-F238E27FC236}">
                <a16:creationId xmlns:a16="http://schemas.microsoft.com/office/drawing/2014/main" id="{1E726157-82CB-4205-AE3A-D11BDE0FC5AB}"/>
              </a:ext>
            </a:extLst>
          </p:cNvPr>
          <p:cNvPicPr>
            <a:picLocks noChangeAspect="1"/>
          </p:cNvPicPr>
          <p:nvPr/>
        </p:nvPicPr>
        <p:blipFill>
          <a:blip r:embed="rId9"/>
          <a:stretch>
            <a:fillRect/>
          </a:stretch>
        </p:blipFill>
        <p:spPr>
          <a:xfrm>
            <a:off x="6787196" y="3578415"/>
            <a:ext cx="2231329" cy="1335140"/>
          </a:xfrm>
          <a:prstGeom prst="rect">
            <a:avLst/>
          </a:prstGeom>
        </p:spPr>
      </p:pic>
      <p:pic>
        <p:nvPicPr>
          <p:cNvPr id="11" name="Picture 10">
            <a:extLst>
              <a:ext uri="{FF2B5EF4-FFF2-40B4-BE49-F238E27FC236}">
                <a16:creationId xmlns:a16="http://schemas.microsoft.com/office/drawing/2014/main" id="{907100F7-8A2B-4FC5-A8F9-0403709BED3C}"/>
              </a:ext>
            </a:extLst>
          </p:cNvPr>
          <p:cNvPicPr>
            <a:picLocks noChangeAspect="1"/>
          </p:cNvPicPr>
          <p:nvPr/>
        </p:nvPicPr>
        <p:blipFill>
          <a:blip r:embed="rId10"/>
          <a:stretch>
            <a:fillRect/>
          </a:stretch>
        </p:blipFill>
        <p:spPr>
          <a:xfrm>
            <a:off x="7043249" y="1772602"/>
            <a:ext cx="1719221" cy="128636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6" name="Rectangle 5">
            <a:extLst>
              <a:ext uri="{FF2B5EF4-FFF2-40B4-BE49-F238E27FC236}">
                <a16:creationId xmlns:a16="http://schemas.microsoft.com/office/drawing/2014/main" id="{9C05B625-EA40-4082-870E-E925D4F3F76F}"/>
              </a:ext>
            </a:extLst>
          </p:cNvPr>
          <p:cNvSpPr/>
          <p:nvPr/>
        </p:nvSpPr>
        <p:spPr>
          <a:xfrm>
            <a:off x="3120185" y="1005564"/>
            <a:ext cx="3276858" cy="584775"/>
          </a:xfrm>
          <a:prstGeom prst="rect">
            <a:avLst/>
          </a:prstGeom>
          <a:noFill/>
        </p:spPr>
        <p:txBody>
          <a:bodyPr wrap="none" lIns="91440" tIns="45720" rIns="91440" bIns="45720">
            <a:spAutoFit/>
          </a:bodyPr>
          <a:lstStyle/>
          <a:p>
            <a:pPr algn="ctr"/>
            <a:r>
              <a:rPr lang="en-US" sz="3200" dirty="0" err="1">
                <a:ln w="0"/>
                <a:solidFill>
                  <a:schemeClr val="tx1"/>
                </a:solidFill>
                <a:effectLst>
                  <a:outerShdw blurRad="38100" dist="19050" dir="2700000" algn="tl" rotWithShape="0">
                    <a:schemeClr val="dk1">
                      <a:alpha val="40000"/>
                    </a:schemeClr>
                  </a:outerShdw>
                </a:effectLst>
              </a:rPr>
              <a:t>Luyện</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tập</a:t>
            </a:r>
            <a:r>
              <a:rPr lang="en-US" sz="3200" dirty="0">
                <a:ln w="0"/>
                <a:solidFill>
                  <a:schemeClr val="tx1"/>
                </a:solidFill>
                <a:effectLst>
                  <a:outerShdw blurRad="38100" dist="19050" dir="2700000" algn="tl" rotWithShape="0">
                    <a:schemeClr val="dk1">
                      <a:alpha val="40000"/>
                    </a:schemeClr>
                  </a:outerShdw>
                </a:effectLst>
              </a:rPr>
              <a:t> ở </a:t>
            </a:r>
            <a:r>
              <a:rPr lang="en-US" sz="3200" dirty="0" err="1">
                <a:ln w="0"/>
                <a:solidFill>
                  <a:schemeClr val="tx1"/>
                </a:solidFill>
                <a:effectLst>
                  <a:outerShdw blurRad="38100" dist="19050" dir="2700000" algn="tl" rotWithShape="0">
                    <a:schemeClr val="dk1">
                      <a:alpha val="40000"/>
                    </a:schemeClr>
                  </a:outerShdw>
                </a:effectLst>
              </a:rPr>
              <a:t>nhà</a:t>
            </a:r>
            <a:r>
              <a:rPr lang="en-US" sz="3200" dirty="0">
                <a:ln w="0"/>
                <a:solidFill>
                  <a:schemeClr val="tx1"/>
                </a:solidFill>
                <a:effectLst>
                  <a:outerShdw blurRad="38100" dist="19050" dir="2700000" algn="tl" rotWithShape="0">
                    <a:schemeClr val="dk1">
                      <a:alpha val="40000"/>
                    </a:schemeClr>
                  </a:outerShdw>
                </a:effectLst>
              </a:rPr>
              <a:t> </a:t>
            </a:r>
          </a:p>
        </p:txBody>
      </p:sp>
      <p:pic>
        <p:nvPicPr>
          <p:cNvPr id="7" name="Picture 6">
            <a:extLst>
              <a:ext uri="{FF2B5EF4-FFF2-40B4-BE49-F238E27FC236}">
                <a16:creationId xmlns:a16="http://schemas.microsoft.com/office/drawing/2014/main" id="{5AF4BE69-738D-4FF5-844C-AD8423941C87}"/>
              </a:ext>
            </a:extLst>
          </p:cNvPr>
          <p:cNvPicPr>
            <a:picLocks noChangeAspect="1"/>
          </p:cNvPicPr>
          <p:nvPr/>
        </p:nvPicPr>
        <p:blipFill>
          <a:blip r:embed="rId3"/>
          <a:stretch>
            <a:fillRect/>
          </a:stretch>
        </p:blipFill>
        <p:spPr>
          <a:xfrm>
            <a:off x="0" y="3553161"/>
            <a:ext cx="9144000" cy="1246909"/>
          </a:xfrm>
          <a:prstGeom prst="rect">
            <a:avLst/>
          </a:prstGeom>
        </p:spPr>
      </p:pic>
      <p:pic>
        <p:nvPicPr>
          <p:cNvPr id="8" name="Picture 7">
            <a:extLst>
              <a:ext uri="{FF2B5EF4-FFF2-40B4-BE49-F238E27FC236}">
                <a16:creationId xmlns:a16="http://schemas.microsoft.com/office/drawing/2014/main" id="{B3A1CFDE-88AE-4C62-AEEA-27877CE3FBF6}"/>
              </a:ext>
            </a:extLst>
          </p:cNvPr>
          <p:cNvPicPr>
            <a:picLocks noChangeAspect="1"/>
          </p:cNvPicPr>
          <p:nvPr/>
        </p:nvPicPr>
        <p:blipFill>
          <a:blip r:embed="rId4"/>
          <a:stretch>
            <a:fillRect/>
          </a:stretch>
        </p:blipFill>
        <p:spPr>
          <a:xfrm>
            <a:off x="3853543" y="1869201"/>
            <a:ext cx="1522267" cy="143383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8EEF45-18BC-45CB-89B9-B21D6FF2025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sp>
        <p:nvSpPr>
          <p:cNvPr id="3" name="Rectangle 2">
            <a:extLst>
              <a:ext uri="{FF2B5EF4-FFF2-40B4-BE49-F238E27FC236}">
                <a16:creationId xmlns:a16="http://schemas.microsoft.com/office/drawing/2014/main" id="{CEB1F69E-1D94-4631-A27C-8D08006D24A3}"/>
              </a:ext>
            </a:extLst>
          </p:cNvPr>
          <p:cNvSpPr/>
          <p:nvPr/>
        </p:nvSpPr>
        <p:spPr>
          <a:xfrm>
            <a:off x="1938670" y="152449"/>
            <a:ext cx="4572000" cy="1310039"/>
          </a:xfrm>
          <a:prstGeom prst="rect">
            <a:avLst/>
          </a:prstGeom>
        </p:spPr>
        <p:txBody>
          <a:bodyPr>
            <a:spAutoFit/>
          </a:bodyPr>
          <a:lstStyle/>
          <a:p>
            <a:pPr algn="ctr">
              <a:lnSpc>
                <a:spcPct val="115000"/>
              </a:lnSpc>
              <a:tabLst>
                <a:tab pos="1391285" algn="l"/>
              </a:tabLst>
            </a:pPr>
            <a:r>
              <a:rPr lang="en-US" b="1" dirty="0"/>
              <a:t>TIẾT 2</a:t>
            </a:r>
            <a:endParaRPr lang="en-US" dirty="0"/>
          </a:p>
          <a:p>
            <a:pPr algn="ctr">
              <a:lnSpc>
                <a:spcPct val="115000"/>
              </a:lnSpc>
              <a:tabLst>
                <a:tab pos="1391285" algn="l"/>
              </a:tabLst>
            </a:pPr>
            <a:r>
              <a:rPr lang="en-US" b="1" dirty="0"/>
              <a:t> –  </a:t>
            </a:r>
            <a:r>
              <a:rPr lang="en-US" b="1" dirty="0" err="1"/>
              <a:t>Đọc</a:t>
            </a:r>
            <a:r>
              <a:rPr lang="en-US" b="1" dirty="0"/>
              <a:t> </a:t>
            </a:r>
            <a:r>
              <a:rPr lang="en-US" b="1" dirty="0" err="1"/>
              <a:t>nhạc</a:t>
            </a:r>
            <a:r>
              <a:rPr lang="en-US" b="1" dirty="0"/>
              <a:t>: </a:t>
            </a:r>
            <a:r>
              <a:rPr lang="en-US" b="1" dirty="0" err="1"/>
              <a:t>Luyện</a:t>
            </a:r>
            <a:r>
              <a:rPr lang="en-US" b="1" dirty="0"/>
              <a:t> </a:t>
            </a:r>
            <a:r>
              <a:rPr lang="en-US" b="1" dirty="0" err="1"/>
              <a:t>đọc</a:t>
            </a:r>
            <a:r>
              <a:rPr lang="en-US" b="1" dirty="0"/>
              <a:t> gam </a:t>
            </a:r>
            <a:r>
              <a:rPr lang="en-US" b="1" dirty="0" err="1"/>
              <a:t>Đô</a:t>
            </a:r>
            <a:r>
              <a:rPr lang="en-US" b="1" dirty="0"/>
              <a:t> </a:t>
            </a:r>
            <a:r>
              <a:rPr lang="en-US" b="1" dirty="0" err="1"/>
              <a:t>trưởng</a:t>
            </a:r>
            <a:r>
              <a:rPr lang="en-US" b="1" dirty="0"/>
              <a:t>; </a:t>
            </a:r>
            <a:r>
              <a:rPr lang="en-US" b="1" i="1" dirty="0" err="1"/>
              <a:t>Bài</a:t>
            </a:r>
            <a:r>
              <a:rPr lang="en-US" b="1" i="1" dirty="0"/>
              <a:t> </a:t>
            </a:r>
            <a:r>
              <a:rPr lang="en-US" b="1" i="1" dirty="0" err="1"/>
              <a:t>đọc</a:t>
            </a:r>
            <a:r>
              <a:rPr lang="en-US" b="1" i="1" dirty="0"/>
              <a:t> </a:t>
            </a:r>
            <a:r>
              <a:rPr lang="en-US" b="1" i="1" dirty="0" err="1"/>
              <a:t>nhạc</a:t>
            </a:r>
            <a:r>
              <a:rPr lang="en-US" b="1" i="1" dirty="0"/>
              <a:t> </a:t>
            </a:r>
            <a:r>
              <a:rPr lang="en-US" b="1" i="1" dirty="0" err="1"/>
              <a:t>số</a:t>
            </a:r>
            <a:r>
              <a:rPr lang="en-US" b="1" i="1" dirty="0"/>
              <a:t> 1</a:t>
            </a:r>
            <a:endParaRPr lang="en-US" dirty="0"/>
          </a:p>
          <a:p>
            <a:pPr>
              <a:lnSpc>
                <a:spcPct val="115000"/>
              </a:lnSpc>
            </a:pPr>
            <a:r>
              <a:rPr lang="en-US" b="1" dirty="0"/>
              <a:t>   – </a:t>
            </a:r>
            <a:r>
              <a:rPr lang="en-US" b="1" dirty="0" err="1"/>
              <a:t>Ôn</a:t>
            </a:r>
            <a:r>
              <a:rPr lang="en-US" b="1" dirty="0"/>
              <a:t> </a:t>
            </a:r>
            <a:r>
              <a:rPr lang="en-US" b="1" dirty="0" err="1"/>
              <a:t>tập</a:t>
            </a:r>
            <a:r>
              <a:rPr lang="en-US" b="1" dirty="0"/>
              <a:t> </a:t>
            </a:r>
            <a:r>
              <a:rPr lang="en-US" b="1" dirty="0" err="1"/>
              <a:t>bài</a:t>
            </a:r>
            <a:r>
              <a:rPr lang="en-US" b="1" dirty="0"/>
              <a:t> </a:t>
            </a:r>
            <a:r>
              <a:rPr lang="en-US" b="1" dirty="0" err="1"/>
              <a:t>hát</a:t>
            </a:r>
            <a:r>
              <a:rPr lang="en-US" b="1" dirty="0"/>
              <a:t> </a:t>
            </a:r>
            <a:r>
              <a:rPr lang="en-US" b="1" i="1" dirty="0" err="1"/>
              <a:t>Em</a:t>
            </a:r>
            <a:r>
              <a:rPr lang="en-US" b="1" i="1" dirty="0"/>
              <a:t> </a:t>
            </a:r>
            <a:r>
              <a:rPr lang="en-US" b="1" i="1" dirty="0" err="1"/>
              <a:t>yêu</a:t>
            </a:r>
            <a:r>
              <a:rPr lang="en-US" b="1" i="1" dirty="0"/>
              <a:t> </a:t>
            </a:r>
            <a:r>
              <a:rPr lang="en-US" b="1" i="1" dirty="0" err="1"/>
              <a:t>giờ</a:t>
            </a:r>
            <a:r>
              <a:rPr lang="en-US" b="1" i="1" dirty="0"/>
              <a:t> </a:t>
            </a:r>
            <a:r>
              <a:rPr lang="en-US" b="1" i="1" dirty="0" err="1"/>
              <a:t>học</a:t>
            </a:r>
            <a:r>
              <a:rPr lang="en-US" b="1" i="1" dirty="0"/>
              <a:t> </a:t>
            </a:r>
            <a:r>
              <a:rPr lang="en-US" b="1" i="1" dirty="0" err="1"/>
              <a:t>hát</a:t>
            </a:r>
            <a:endParaRPr lang="en-US" b="1" i="1" dirty="0"/>
          </a:p>
          <a:p>
            <a:pPr>
              <a:lnSpc>
                <a:spcPct val="115000"/>
              </a:lnSpc>
            </a:pPr>
            <a:r>
              <a:rPr lang="en-US" b="1" dirty="0"/>
              <a:t>  –  </a:t>
            </a:r>
            <a:r>
              <a:rPr lang="en-US" b="1" dirty="0" err="1"/>
              <a:t>Nhạc</a:t>
            </a:r>
            <a:r>
              <a:rPr lang="en-US" b="1" dirty="0"/>
              <a:t> </a:t>
            </a:r>
            <a:r>
              <a:rPr lang="en-US" b="1" dirty="0" err="1"/>
              <a:t>cụ</a:t>
            </a:r>
            <a:r>
              <a:rPr lang="en-US" b="1" dirty="0"/>
              <a:t>: </a:t>
            </a:r>
            <a:r>
              <a:rPr lang="en-US" b="1" dirty="0" err="1"/>
              <a:t>Thể</a:t>
            </a:r>
            <a:r>
              <a:rPr lang="en-US" b="1" dirty="0"/>
              <a:t> </a:t>
            </a:r>
            <a:r>
              <a:rPr lang="en-US" b="1" dirty="0" err="1"/>
              <a:t>hiện</a:t>
            </a:r>
            <a:r>
              <a:rPr lang="en-US" b="1" dirty="0"/>
              <a:t> </a:t>
            </a:r>
            <a:r>
              <a:rPr lang="en-US" b="1" dirty="0" err="1"/>
              <a:t>tiết</a:t>
            </a:r>
            <a:r>
              <a:rPr lang="en-US" b="1" dirty="0"/>
              <a:t> </a:t>
            </a:r>
            <a:r>
              <a:rPr lang="en-US" b="1" dirty="0" err="1"/>
              <a:t>tấu</a:t>
            </a:r>
            <a:endParaRPr lang="en-US" dirty="0"/>
          </a:p>
        </p:txBody>
      </p:sp>
      <p:sp>
        <p:nvSpPr>
          <p:cNvPr id="5" name="Rectangle 4">
            <a:extLst>
              <a:ext uri="{FF2B5EF4-FFF2-40B4-BE49-F238E27FC236}">
                <a16:creationId xmlns:a16="http://schemas.microsoft.com/office/drawing/2014/main" id="{EE83655A-997E-4E1E-A41C-1DFB7BC3D141}"/>
              </a:ext>
            </a:extLst>
          </p:cNvPr>
          <p:cNvSpPr/>
          <p:nvPr/>
        </p:nvSpPr>
        <p:spPr>
          <a:xfrm>
            <a:off x="619853" y="1462488"/>
            <a:ext cx="3065263" cy="307777"/>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rPr>
              <a:t>1. </a:t>
            </a:r>
            <a:r>
              <a:rPr lang="en-US" b="1" dirty="0" err="1">
                <a:latin typeface="Times New Roman" panose="02020603050405020304" pitchFamily="18" charset="0"/>
                <a:ea typeface="Times New Roman" panose="02020603050405020304" pitchFamily="18" charset="0"/>
              </a:rPr>
              <a:t>Ôn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tập</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bài</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hát</a:t>
            </a:r>
            <a:r>
              <a:rPr lang="en-US" b="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Em</a:t>
            </a:r>
            <a:r>
              <a:rPr lang="en-US" b="1" i="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yêu</a:t>
            </a:r>
            <a:r>
              <a:rPr lang="en-US" b="1" i="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giờ</a:t>
            </a:r>
            <a:r>
              <a:rPr lang="en-US" b="1" i="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học</a:t>
            </a:r>
            <a:r>
              <a:rPr lang="en-US" b="1" i="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hát</a:t>
            </a:r>
            <a:r>
              <a:rPr lang="en-US" dirty="0">
                <a:latin typeface="Times New Roman" panose="02020603050405020304" pitchFamily="18" charset="0"/>
                <a:ea typeface="Times New Roman" panose="02020603050405020304" pitchFamily="18" charset="0"/>
              </a:rPr>
              <a:t> </a:t>
            </a:r>
            <a:endParaRPr lang="en-US" dirty="0"/>
          </a:p>
        </p:txBody>
      </p:sp>
      <p:pic>
        <p:nvPicPr>
          <p:cNvPr id="6" name="Picture 5">
            <a:extLst>
              <a:ext uri="{FF2B5EF4-FFF2-40B4-BE49-F238E27FC236}">
                <a16:creationId xmlns:a16="http://schemas.microsoft.com/office/drawing/2014/main" id="{5130E3A4-68E8-469A-B3B6-E8630BF9207D}"/>
              </a:ext>
            </a:extLst>
          </p:cNvPr>
          <p:cNvPicPr>
            <a:picLocks noChangeAspect="1"/>
          </p:cNvPicPr>
          <p:nvPr/>
        </p:nvPicPr>
        <p:blipFill>
          <a:blip r:embed="rId4"/>
          <a:stretch>
            <a:fillRect/>
          </a:stretch>
        </p:blipFill>
        <p:spPr>
          <a:xfrm>
            <a:off x="3942547" y="1516912"/>
            <a:ext cx="5201453" cy="3626588"/>
          </a:xfrm>
          <a:prstGeom prst="rect">
            <a:avLst/>
          </a:prstGeom>
        </p:spPr>
      </p:pic>
      <p:pic>
        <p:nvPicPr>
          <p:cNvPr id="7" name="EM YÊU GIỜ HỌC HÁT (Hát mẫu)- Chủ đề 1 SGK Âm nhạc 6 Cánh diều (Ca sĩ Tú An)">
            <a:hlinkClick r:id="" action="ppaction://media"/>
            <a:extLst>
              <a:ext uri="{FF2B5EF4-FFF2-40B4-BE49-F238E27FC236}">
                <a16:creationId xmlns:a16="http://schemas.microsoft.com/office/drawing/2014/main" id="{DCEF5ECA-E1B6-4CF5-8385-C41559E97C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5330" y="3993043"/>
            <a:ext cx="487363" cy="487363"/>
          </a:xfrm>
          <a:prstGeom prst="rect">
            <a:avLst/>
          </a:prstGeom>
        </p:spPr>
      </p:pic>
    </p:spTree>
    <p:extLst>
      <p:ext uri="{BB962C8B-B14F-4D97-AF65-F5344CB8AC3E}">
        <p14:creationId xmlns:p14="http://schemas.microsoft.com/office/powerpoint/2010/main" val="183281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2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F80C07-AA17-4AE0-B0E4-5312FCCF7C3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3" name="Rectangle 2">
            <a:extLst>
              <a:ext uri="{FF2B5EF4-FFF2-40B4-BE49-F238E27FC236}">
                <a16:creationId xmlns:a16="http://schemas.microsoft.com/office/drawing/2014/main" id="{BC414846-69A7-47CF-A5CF-85814E1A202F}"/>
              </a:ext>
            </a:extLst>
          </p:cNvPr>
          <p:cNvSpPr/>
          <p:nvPr/>
        </p:nvSpPr>
        <p:spPr>
          <a:xfrm>
            <a:off x="592662" y="631592"/>
            <a:ext cx="4565673" cy="983346"/>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rPr>
              <a:t>2. </a:t>
            </a:r>
            <a:r>
              <a:rPr lang="en-US" b="1" dirty="0" err="1">
                <a:latin typeface="Times New Roman" panose="02020603050405020304" pitchFamily="18" charset="0"/>
                <a:ea typeface="Times New Roman" panose="02020603050405020304" pitchFamily="18" charset="0"/>
              </a:rPr>
              <a:t>Đọc</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nhạc</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Luyện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đọc</a:t>
            </a:r>
            <a:r>
              <a:rPr lang="en-US" b="1" dirty="0">
                <a:latin typeface="Times New Roman" panose="02020603050405020304" pitchFamily="18" charset="0"/>
                <a:ea typeface="Times New Roman" panose="02020603050405020304" pitchFamily="18" charset="0"/>
              </a:rPr>
              <a:t> gam </a:t>
            </a:r>
            <a:r>
              <a:rPr lang="en-US" b="1" dirty="0" err="1">
                <a:latin typeface="Times New Roman" panose="02020603050405020304" pitchFamily="18" charset="0"/>
                <a:ea typeface="Times New Roman" panose="02020603050405020304" pitchFamily="18" charset="0"/>
              </a:rPr>
              <a:t>Đô</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trưởng</a:t>
            </a:r>
            <a:r>
              <a:rPr lang="en-US" b="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Bài</a:t>
            </a:r>
            <a:r>
              <a:rPr lang="en-US" b="1" i="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đọc</a:t>
            </a:r>
            <a:r>
              <a:rPr lang="en-US" b="1" i="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nhạc</a:t>
            </a:r>
            <a:r>
              <a:rPr lang="en-US" b="1" i="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số</a:t>
            </a:r>
            <a:r>
              <a:rPr lang="en-US" b="1" i="1" dirty="0">
                <a:latin typeface="Times New Roman" panose="02020603050405020304" pitchFamily="18" charset="0"/>
                <a:ea typeface="Times New Roman" panose="02020603050405020304" pitchFamily="18" charset="0"/>
              </a:rPr>
              <a:t> 1</a:t>
            </a:r>
          </a:p>
          <a:p>
            <a:pPr algn="just">
              <a:lnSpc>
                <a:spcPct val="115000"/>
              </a:lnSpc>
            </a:pPr>
            <a:endParaRPr lang="en-US" sz="1200" b="1" i="1" dirty="0"/>
          </a:p>
          <a:p>
            <a:pPr algn="just">
              <a:lnSpc>
                <a:spcPct val="115000"/>
              </a:lnSpc>
            </a:pPr>
            <a:r>
              <a:rPr lang="en-US" i="1" dirty="0"/>
              <a:t>a. </a:t>
            </a:r>
            <a:r>
              <a:rPr lang="en-US" i="1" dirty="0" err="1"/>
              <a:t>Luyện</a:t>
            </a:r>
            <a:r>
              <a:rPr lang="en-US" i="1" dirty="0"/>
              <a:t> </a:t>
            </a:r>
            <a:r>
              <a:rPr lang="en-US" i="1" dirty="0" err="1"/>
              <a:t>đọc</a:t>
            </a:r>
            <a:r>
              <a:rPr lang="en-US" i="1" dirty="0"/>
              <a:t> gam </a:t>
            </a:r>
            <a:r>
              <a:rPr lang="en-US" i="1" dirty="0" err="1"/>
              <a:t>Đô</a:t>
            </a:r>
            <a:r>
              <a:rPr lang="en-US" i="1" dirty="0"/>
              <a:t> </a:t>
            </a:r>
            <a:r>
              <a:rPr lang="en-US" i="1" dirty="0" err="1"/>
              <a:t>trưởng</a:t>
            </a:r>
            <a:endParaRPr lang="en-US" dirty="0"/>
          </a:p>
          <a:p>
            <a:endParaRPr lang="en-US" dirty="0"/>
          </a:p>
        </p:txBody>
      </p:sp>
      <p:pic>
        <p:nvPicPr>
          <p:cNvPr id="4" name="Picture 3">
            <a:extLst>
              <a:ext uri="{FF2B5EF4-FFF2-40B4-BE49-F238E27FC236}">
                <a16:creationId xmlns:a16="http://schemas.microsoft.com/office/drawing/2014/main" id="{EA925BA0-C4F1-4CE4-A10E-5D7C2B4C110E}"/>
              </a:ext>
            </a:extLst>
          </p:cNvPr>
          <p:cNvPicPr>
            <a:picLocks noChangeAspect="1"/>
          </p:cNvPicPr>
          <p:nvPr/>
        </p:nvPicPr>
        <p:blipFill>
          <a:blip r:embed="rId2"/>
          <a:stretch>
            <a:fillRect/>
          </a:stretch>
        </p:blipFill>
        <p:spPr>
          <a:xfrm>
            <a:off x="645081" y="1557312"/>
            <a:ext cx="2353260" cy="469433"/>
          </a:xfrm>
          <a:prstGeom prst="rect">
            <a:avLst/>
          </a:prstGeom>
        </p:spPr>
      </p:pic>
      <p:pic>
        <p:nvPicPr>
          <p:cNvPr id="5" name="Picture 4">
            <a:extLst>
              <a:ext uri="{FF2B5EF4-FFF2-40B4-BE49-F238E27FC236}">
                <a16:creationId xmlns:a16="http://schemas.microsoft.com/office/drawing/2014/main" id="{C65CB026-E97A-4955-A0DF-060F5CAF7E63}"/>
              </a:ext>
            </a:extLst>
          </p:cNvPr>
          <p:cNvPicPr>
            <a:picLocks noChangeAspect="1"/>
          </p:cNvPicPr>
          <p:nvPr/>
        </p:nvPicPr>
        <p:blipFill>
          <a:blip r:embed="rId3"/>
          <a:stretch>
            <a:fillRect/>
          </a:stretch>
        </p:blipFill>
        <p:spPr>
          <a:xfrm>
            <a:off x="645081" y="2202354"/>
            <a:ext cx="2353260" cy="469433"/>
          </a:xfrm>
          <a:prstGeom prst="rect">
            <a:avLst/>
          </a:prstGeom>
        </p:spPr>
      </p:pic>
      <p:pic>
        <p:nvPicPr>
          <p:cNvPr id="6" name="Picture 5">
            <a:extLst>
              <a:ext uri="{FF2B5EF4-FFF2-40B4-BE49-F238E27FC236}">
                <a16:creationId xmlns:a16="http://schemas.microsoft.com/office/drawing/2014/main" id="{A71FB584-C64A-4A7B-A6D9-84FC427994CD}"/>
              </a:ext>
            </a:extLst>
          </p:cNvPr>
          <p:cNvPicPr>
            <a:picLocks noChangeAspect="1"/>
          </p:cNvPicPr>
          <p:nvPr/>
        </p:nvPicPr>
        <p:blipFill>
          <a:blip r:embed="rId4"/>
          <a:stretch>
            <a:fillRect/>
          </a:stretch>
        </p:blipFill>
        <p:spPr>
          <a:xfrm>
            <a:off x="645081" y="2885088"/>
            <a:ext cx="2383743" cy="463336"/>
          </a:xfrm>
          <a:prstGeom prst="rect">
            <a:avLst/>
          </a:prstGeom>
        </p:spPr>
      </p:pic>
      <p:sp>
        <p:nvSpPr>
          <p:cNvPr id="8" name="Rectangle 7">
            <a:extLst>
              <a:ext uri="{FF2B5EF4-FFF2-40B4-BE49-F238E27FC236}">
                <a16:creationId xmlns:a16="http://schemas.microsoft.com/office/drawing/2014/main" id="{1CCE410A-27AB-4AD6-8BDE-ACF5A9B405C4}"/>
              </a:ext>
            </a:extLst>
          </p:cNvPr>
          <p:cNvSpPr/>
          <p:nvPr/>
        </p:nvSpPr>
        <p:spPr>
          <a:xfrm>
            <a:off x="4043918" y="2251834"/>
            <a:ext cx="2659702" cy="318998"/>
          </a:xfrm>
          <a:prstGeom prst="rect">
            <a:avLst/>
          </a:prstGeom>
        </p:spPr>
        <p:txBody>
          <a:bodyPr wrap="none">
            <a:spAutoFit/>
          </a:bodyPr>
          <a:lstStyle/>
          <a:p>
            <a:pPr algn="just">
              <a:lnSpc>
                <a:spcPct val="115000"/>
              </a:lnSpc>
            </a:pPr>
            <a:r>
              <a:rPr lang="en-US" i="1" dirty="0"/>
              <a:t>* </a:t>
            </a:r>
            <a:r>
              <a:rPr lang="en-US" b="1" i="1" dirty="0" err="1"/>
              <a:t>Tìm</a:t>
            </a:r>
            <a:r>
              <a:rPr lang="en-US" b="1" i="1" dirty="0"/>
              <a:t> </a:t>
            </a:r>
            <a:r>
              <a:rPr lang="en-US" b="1" i="1" dirty="0" err="1"/>
              <a:t>hiểu</a:t>
            </a:r>
            <a:r>
              <a:rPr lang="en-US" b="1" i="1" dirty="0"/>
              <a:t> </a:t>
            </a:r>
            <a:r>
              <a:rPr lang="en-US" b="1" i="1" dirty="0" err="1"/>
              <a:t>Bài</a:t>
            </a:r>
            <a:r>
              <a:rPr lang="en-US" b="1" i="1" dirty="0"/>
              <a:t> </a:t>
            </a:r>
            <a:r>
              <a:rPr lang="en-US" b="1" i="1" dirty="0" err="1"/>
              <a:t>đọc</a:t>
            </a:r>
            <a:r>
              <a:rPr lang="en-US" b="1" i="1" dirty="0"/>
              <a:t> </a:t>
            </a:r>
            <a:r>
              <a:rPr lang="en-US" b="1" i="1" dirty="0" err="1"/>
              <a:t>nhạc</a:t>
            </a:r>
            <a:r>
              <a:rPr lang="en-US" b="1" i="1" dirty="0"/>
              <a:t> </a:t>
            </a:r>
            <a:r>
              <a:rPr lang="en-US" b="1" i="1" dirty="0" err="1"/>
              <a:t>số</a:t>
            </a:r>
            <a:r>
              <a:rPr lang="en-US" b="1" i="1" dirty="0"/>
              <a:t> 1.</a:t>
            </a:r>
            <a:endParaRPr lang="en-US" dirty="0"/>
          </a:p>
        </p:txBody>
      </p:sp>
      <p:sp>
        <p:nvSpPr>
          <p:cNvPr id="9" name="Rectangle 8">
            <a:extLst>
              <a:ext uri="{FF2B5EF4-FFF2-40B4-BE49-F238E27FC236}">
                <a16:creationId xmlns:a16="http://schemas.microsoft.com/office/drawing/2014/main" id="{CFCAAC95-9DE1-4601-9406-BB9CA9543E99}"/>
              </a:ext>
            </a:extLst>
          </p:cNvPr>
          <p:cNvSpPr/>
          <p:nvPr/>
        </p:nvSpPr>
        <p:spPr>
          <a:xfrm>
            <a:off x="4297650" y="1082073"/>
            <a:ext cx="1726755" cy="307777"/>
          </a:xfrm>
          <a:prstGeom prst="rect">
            <a:avLst/>
          </a:prstGeom>
        </p:spPr>
        <p:txBody>
          <a:bodyPr wrap="none">
            <a:spAutoFit/>
          </a:bodyPr>
          <a:lstStyle/>
          <a:p>
            <a:r>
              <a:rPr lang="en-US" b="1" i="1" dirty="0">
                <a:latin typeface="Times New Roman" panose="02020603050405020304" pitchFamily="18" charset="0"/>
                <a:ea typeface="Times New Roman" panose="02020603050405020304" pitchFamily="18" charset="0"/>
              </a:rPr>
              <a:t>b. </a:t>
            </a:r>
            <a:r>
              <a:rPr lang="en-US" b="1" i="1" dirty="0" err="1">
                <a:latin typeface="Times New Roman" panose="02020603050405020304" pitchFamily="18" charset="0"/>
                <a:ea typeface="Times New Roman" panose="02020603050405020304" pitchFamily="18" charset="0"/>
              </a:rPr>
              <a:t>Bài</a:t>
            </a:r>
            <a:r>
              <a:rPr lang="en-US" b="1" i="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đọc</a:t>
            </a:r>
            <a:r>
              <a:rPr lang="en-US" b="1" i="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nhạc</a:t>
            </a:r>
            <a:r>
              <a:rPr lang="en-US" b="1" i="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số</a:t>
            </a:r>
            <a:r>
              <a:rPr lang="en-US" b="1" i="1" dirty="0">
                <a:latin typeface="Times New Roman" panose="02020603050405020304" pitchFamily="18" charset="0"/>
                <a:ea typeface="Times New Roman" panose="02020603050405020304" pitchFamily="18" charset="0"/>
              </a:rPr>
              <a:t> 1 </a:t>
            </a:r>
            <a:endParaRPr lang="en-US" dirty="0"/>
          </a:p>
        </p:txBody>
      </p:sp>
      <p:sp>
        <p:nvSpPr>
          <p:cNvPr id="10" name="Rectangle 9">
            <a:extLst>
              <a:ext uri="{FF2B5EF4-FFF2-40B4-BE49-F238E27FC236}">
                <a16:creationId xmlns:a16="http://schemas.microsoft.com/office/drawing/2014/main" id="{5F78BB8F-24EF-4E20-9B56-CF1FCBAFF9AA}"/>
              </a:ext>
            </a:extLst>
          </p:cNvPr>
          <p:cNvSpPr/>
          <p:nvPr/>
        </p:nvSpPr>
        <p:spPr>
          <a:xfrm>
            <a:off x="4043918" y="1413583"/>
            <a:ext cx="4572000" cy="814518"/>
          </a:xfrm>
          <a:prstGeom prst="rect">
            <a:avLst/>
          </a:prstGeom>
        </p:spPr>
        <p:txBody>
          <a:bodyPr>
            <a:spAutoFit/>
          </a:bodyPr>
          <a:lstStyle/>
          <a:p>
            <a:pPr algn="just">
              <a:lnSpc>
                <a:spcPct val="115000"/>
              </a:lnSpc>
            </a:pPr>
            <a:r>
              <a:rPr lang="en-US" b="1" i="1" dirty="0"/>
              <a:t>* </a:t>
            </a:r>
            <a:r>
              <a:rPr lang="en-US" b="1" i="1" dirty="0" err="1"/>
              <a:t>Giới</a:t>
            </a:r>
            <a:r>
              <a:rPr lang="en-US" b="1" i="1" dirty="0"/>
              <a:t> </a:t>
            </a:r>
            <a:r>
              <a:rPr lang="en-US" b="1" i="1" dirty="0" err="1"/>
              <a:t>thiệu</a:t>
            </a:r>
            <a:r>
              <a:rPr lang="en-US" b="1" i="1" dirty="0"/>
              <a:t> </a:t>
            </a:r>
            <a:r>
              <a:rPr lang="en-US" b="1" i="1" dirty="0" err="1"/>
              <a:t>Bài</a:t>
            </a:r>
            <a:r>
              <a:rPr lang="en-US" b="1" i="1" dirty="0"/>
              <a:t> </a:t>
            </a:r>
            <a:r>
              <a:rPr lang="en-US" b="1" i="1" dirty="0" err="1"/>
              <a:t>đọc</a:t>
            </a:r>
            <a:r>
              <a:rPr lang="en-US" b="1" i="1" dirty="0"/>
              <a:t> </a:t>
            </a:r>
            <a:r>
              <a:rPr lang="en-US" b="1" i="1" dirty="0" err="1"/>
              <a:t>nhạc</a:t>
            </a:r>
            <a:r>
              <a:rPr lang="en-US" b="1" i="1" dirty="0"/>
              <a:t> </a:t>
            </a:r>
            <a:r>
              <a:rPr lang="en-US" b="1" i="1" dirty="0" err="1"/>
              <a:t>số</a:t>
            </a:r>
            <a:r>
              <a:rPr lang="en-US" b="1" i="1" dirty="0"/>
              <a:t> 1.</a:t>
            </a:r>
            <a:endParaRPr lang="en-US" dirty="0"/>
          </a:p>
          <a:p>
            <a:pPr algn="just">
              <a:lnSpc>
                <a:spcPct val="115000"/>
              </a:lnSpc>
            </a:pPr>
            <a:r>
              <a:rPr lang="en-US" dirty="0"/>
              <a:t>+ </a:t>
            </a:r>
            <a:r>
              <a:rPr lang="en-US" dirty="0" err="1"/>
              <a:t>Là</a:t>
            </a:r>
            <a:r>
              <a:rPr lang="en-US" dirty="0"/>
              <a:t> </a:t>
            </a:r>
            <a:r>
              <a:rPr lang="en-US" dirty="0" err="1"/>
              <a:t>trích</a:t>
            </a:r>
            <a:r>
              <a:rPr lang="en-US" dirty="0"/>
              <a:t> </a:t>
            </a:r>
            <a:r>
              <a:rPr lang="en-US" dirty="0" err="1"/>
              <a:t>đoạn</a:t>
            </a:r>
            <a:r>
              <a:rPr lang="en-US" dirty="0"/>
              <a:t> </a:t>
            </a:r>
            <a:r>
              <a:rPr lang="en-US" dirty="0" err="1"/>
              <a:t>của</a:t>
            </a:r>
            <a:r>
              <a:rPr lang="en-US" dirty="0"/>
              <a:t> </a:t>
            </a:r>
            <a:r>
              <a:rPr lang="en-US" dirty="0" err="1"/>
              <a:t>bài</a:t>
            </a:r>
            <a:r>
              <a:rPr lang="en-US" dirty="0"/>
              <a:t> </a:t>
            </a:r>
            <a:r>
              <a:rPr lang="en-US" dirty="0" err="1"/>
              <a:t>hát</a:t>
            </a:r>
            <a:r>
              <a:rPr lang="en-US" dirty="0"/>
              <a:t> </a:t>
            </a:r>
            <a:r>
              <a:rPr lang="en-US" dirty="0" err="1"/>
              <a:t>Em</a:t>
            </a:r>
            <a:r>
              <a:rPr lang="en-US" dirty="0"/>
              <a:t> </a:t>
            </a:r>
            <a:r>
              <a:rPr lang="en-US" dirty="0" err="1"/>
              <a:t>yêu</a:t>
            </a:r>
            <a:r>
              <a:rPr lang="en-US" dirty="0"/>
              <a:t> </a:t>
            </a:r>
            <a:r>
              <a:rPr lang="en-US" dirty="0" err="1"/>
              <a:t>giờ</a:t>
            </a:r>
            <a:r>
              <a:rPr lang="en-US" dirty="0"/>
              <a:t> </a:t>
            </a:r>
            <a:r>
              <a:rPr lang="en-US" dirty="0" err="1"/>
              <a:t>học</a:t>
            </a:r>
            <a:r>
              <a:rPr lang="en-US" dirty="0"/>
              <a:t> </a:t>
            </a:r>
            <a:r>
              <a:rPr lang="en-US" dirty="0" err="1"/>
              <a:t>hát</a:t>
            </a:r>
            <a:r>
              <a:rPr lang="en-US" dirty="0"/>
              <a:t> </a:t>
            </a:r>
            <a:r>
              <a:rPr lang="en-US" dirty="0" err="1"/>
              <a:t>của</a:t>
            </a:r>
            <a:r>
              <a:rPr lang="en-US" dirty="0"/>
              <a:t> </a:t>
            </a:r>
            <a:r>
              <a:rPr lang="en-US" dirty="0" err="1"/>
              <a:t>tác</a:t>
            </a:r>
            <a:r>
              <a:rPr lang="en-US" dirty="0"/>
              <a:t> </a:t>
            </a:r>
            <a:r>
              <a:rPr lang="en-US" dirty="0" err="1"/>
              <a:t>giả</a:t>
            </a:r>
            <a:r>
              <a:rPr lang="en-US" dirty="0"/>
              <a:t> </a:t>
            </a:r>
            <a:r>
              <a:rPr lang="en-US" dirty="0" err="1"/>
              <a:t>Đinh</a:t>
            </a:r>
            <a:r>
              <a:rPr lang="en-US" dirty="0"/>
              <a:t> </a:t>
            </a:r>
            <a:r>
              <a:rPr lang="en-US" dirty="0" err="1"/>
              <a:t>Viễn</a:t>
            </a:r>
            <a:endParaRPr lang="en-US" dirty="0"/>
          </a:p>
        </p:txBody>
      </p:sp>
      <p:sp>
        <p:nvSpPr>
          <p:cNvPr id="11" name="Rectangle 10">
            <a:extLst>
              <a:ext uri="{FF2B5EF4-FFF2-40B4-BE49-F238E27FC236}">
                <a16:creationId xmlns:a16="http://schemas.microsoft.com/office/drawing/2014/main" id="{F8D00F77-7398-400E-B5F7-926F6912BAF9}"/>
              </a:ext>
            </a:extLst>
          </p:cNvPr>
          <p:cNvSpPr/>
          <p:nvPr/>
        </p:nvSpPr>
        <p:spPr>
          <a:xfrm>
            <a:off x="4043918" y="2546788"/>
            <a:ext cx="4572000" cy="523220"/>
          </a:xfrm>
          <a:prstGeom prst="rect">
            <a:avLst/>
          </a:prstGeom>
        </p:spPr>
        <p:txBody>
          <a:bodyPr>
            <a:spAutoFit/>
          </a:bodyPr>
          <a:lstStyle/>
          <a:p>
            <a:r>
              <a:rPr lang="en-US" dirty="0"/>
              <a:t>+ </a:t>
            </a:r>
            <a:r>
              <a:rPr lang="en-US" dirty="0" err="1"/>
              <a:t>Bài</a:t>
            </a:r>
            <a:r>
              <a:rPr lang="en-US" dirty="0"/>
              <a:t> </a:t>
            </a:r>
            <a:r>
              <a:rPr lang="en-US" dirty="0" err="1"/>
              <a:t>đọc</a:t>
            </a:r>
            <a:r>
              <a:rPr lang="en-US" dirty="0"/>
              <a:t> </a:t>
            </a:r>
            <a:r>
              <a:rPr lang="en-US" dirty="0" err="1"/>
              <a:t>nhạc</a:t>
            </a:r>
            <a:r>
              <a:rPr lang="en-US" dirty="0"/>
              <a:t> </a:t>
            </a:r>
            <a:r>
              <a:rPr lang="en-US" dirty="0" err="1"/>
              <a:t>viết</a:t>
            </a:r>
            <a:r>
              <a:rPr lang="en-US" dirty="0"/>
              <a:t> ở </a:t>
            </a:r>
            <a:r>
              <a:rPr lang="en-US" dirty="0" err="1"/>
              <a:t>nhịp</a:t>
            </a:r>
            <a:r>
              <a:rPr lang="en-US" dirty="0"/>
              <a:t>   </a:t>
            </a:r>
            <a:r>
              <a:rPr lang="en-US" dirty="0" err="1"/>
              <a:t>có</a:t>
            </a:r>
            <a:r>
              <a:rPr lang="en-US" dirty="0"/>
              <a:t> </a:t>
            </a:r>
            <a:r>
              <a:rPr lang="en-US" dirty="0" err="1"/>
              <a:t>tính</a:t>
            </a:r>
            <a:r>
              <a:rPr lang="en-US" dirty="0"/>
              <a:t> </a:t>
            </a:r>
            <a:r>
              <a:rPr lang="en-US" dirty="0" err="1"/>
              <a:t>chất</a:t>
            </a:r>
            <a:r>
              <a:rPr lang="en-US" dirty="0"/>
              <a:t> thong </a:t>
            </a:r>
            <a:r>
              <a:rPr lang="en-US" dirty="0" err="1"/>
              <a:t>thả</a:t>
            </a:r>
            <a:r>
              <a:rPr lang="en-US" dirty="0"/>
              <a:t>, </a:t>
            </a:r>
            <a:r>
              <a:rPr lang="en-US" dirty="0" err="1"/>
              <a:t>trong</a:t>
            </a:r>
            <a:r>
              <a:rPr lang="en-US" dirty="0"/>
              <a:t> </a:t>
            </a:r>
            <a:r>
              <a:rPr lang="en-US" dirty="0" err="1"/>
              <a:t>sáng</a:t>
            </a:r>
            <a:endParaRPr lang="en-US" dirty="0"/>
          </a:p>
        </p:txBody>
      </p:sp>
      <p:sp>
        <p:nvSpPr>
          <p:cNvPr id="12" name="Rectangle 11">
            <a:extLst>
              <a:ext uri="{FF2B5EF4-FFF2-40B4-BE49-F238E27FC236}">
                <a16:creationId xmlns:a16="http://schemas.microsoft.com/office/drawing/2014/main" id="{0E2348D6-4BE1-4E84-9EB6-6AD18A6214C9}"/>
              </a:ext>
            </a:extLst>
          </p:cNvPr>
          <p:cNvSpPr/>
          <p:nvPr/>
        </p:nvSpPr>
        <p:spPr>
          <a:xfrm>
            <a:off x="4121888" y="3116756"/>
            <a:ext cx="1782860" cy="318998"/>
          </a:xfrm>
          <a:prstGeom prst="rect">
            <a:avLst/>
          </a:prstGeom>
        </p:spPr>
        <p:txBody>
          <a:bodyPr wrap="none">
            <a:spAutoFit/>
          </a:bodyPr>
          <a:lstStyle/>
          <a:p>
            <a:pPr>
              <a:lnSpc>
                <a:spcPct val="115000"/>
              </a:lnSpc>
            </a:pPr>
            <a:r>
              <a:rPr lang="en-US" b="1" i="1" dirty="0"/>
              <a:t>* </a:t>
            </a:r>
            <a:r>
              <a:rPr lang="en-US" b="1" i="1" dirty="0" err="1"/>
              <a:t>Luyện</a:t>
            </a:r>
            <a:r>
              <a:rPr lang="en-US" b="1" i="1" dirty="0"/>
              <a:t> </a:t>
            </a:r>
            <a:r>
              <a:rPr lang="en-US" b="1" i="1" dirty="0" err="1"/>
              <a:t>tập</a:t>
            </a:r>
            <a:r>
              <a:rPr lang="en-US" b="1" i="1" dirty="0"/>
              <a:t> </a:t>
            </a:r>
            <a:r>
              <a:rPr lang="en-US" b="1" i="1" dirty="0" err="1"/>
              <a:t>tiết</a:t>
            </a:r>
            <a:r>
              <a:rPr lang="en-US" b="1" i="1" dirty="0"/>
              <a:t> </a:t>
            </a:r>
            <a:r>
              <a:rPr lang="en-US" b="1" i="1" dirty="0" err="1"/>
              <a:t>tấu</a:t>
            </a:r>
            <a:endParaRPr lang="en-US" dirty="0"/>
          </a:p>
        </p:txBody>
      </p:sp>
      <p:pic>
        <p:nvPicPr>
          <p:cNvPr id="13" name="Picture 12">
            <a:extLst>
              <a:ext uri="{FF2B5EF4-FFF2-40B4-BE49-F238E27FC236}">
                <a16:creationId xmlns:a16="http://schemas.microsoft.com/office/drawing/2014/main" id="{0A646989-6A3A-43FC-8E44-D693172F5279}"/>
              </a:ext>
            </a:extLst>
          </p:cNvPr>
          <p:cNvPicPr>
            <a:picLocks noChangeAspect="1"/>
          </p:cNvPicPr>
          <p:nvPr/>
        </p:nvPicPr>
        <p:blipFill>
          <a:blip r:embed="rId5"/>
          <a:stretch>
            <a:fillRect/>
          </a:stretch>
        </p:blipFill>
        <p:spPr>
          <a:xfrm>
            <a:off x="4121888" y="3559096"/>
            <a:ext cx="3267739" cy="304826"/>
          </a:xfrm>
          <a:prstGeom prst="rect">
            <a:avLst/>
          </a:prstGeom>
        </p:spPr>
      </p:pic>
    </p:spTree>
    <p:extLst>
      <p:ext uri="{BB962C8B-B14F-4D97-AF65-F5344CB8AC3E}">
        <p14:creationId xmlns:p14="http://schemas.microsoft.com/office/powerpoint/2010/main" val="1449582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25E358-2AF6-40FB-A765-22DA37463CF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19</a:t>
            </a:fld>
            <a:endParaRPr lang="en"/>
          </a:p>
        </p:txBody>
      </p:sp>
      <p:sp>
        <p:nvSpPr>
          <p:cNvPr id="4" name="Rectangle 3">
            <a:extLst>
              <a:ext uri="{FF2B5EF4-FFF2-40B4-BE49-F238E27FC236}">
                <a16:creationId xmlns:a16="http://schemas.microsoft.com/office/drawing/2014/main" id="{03829218-4041-46A3-A5FE-7A2AB01F8990}"/>
              </a:ext>
            </a:extLst>
          </p:cNvPr>
          <p:cNvSpPr/>
          <p:nvPr/>
        </p:nvSpPr>
        <p:spPr>
          <a:xfrm>
            <a:off x="2122967" y="328936"/>
            <a:ext cx="4572000" cy="814518"/>
          </a:xfrm>
          <a:prstGeom prst="rect">
            <a:avLst/>
          </a:prstGeom>
        </p:spPr>
        <p:txBody>
          <a:bodyPr>
            <a:spAutoFit/>
          </a:bodyPr>
          <a:lstStyle/>
          <a:p>
            <a:pPr algn="ctr">
              <a:lnSpc>
                <a:spcPct val="115000"/>
              </a:lnSpc>
              <a:tabLst>
                <a:tab pos="1391285" algn="l"/>
              </a:tabLst>
            </a:pPr>
            <a:r>
              <a:rPr lang="en-US" b="1" dirty="0">
                <a:solidFill>
                  <a:schemeClr val="bg1"/>
                </a:solidFill>
              </a:rPr>
              <a:t>TIẾT 3: </a:t>
            </a:r>
            <a:r>
              <a:rPr lang="en-US" b="1" dirty="0" err="1">
                <a:solidFill>
                  <a:schemeClr val="bg1"/>
                </a:solidFill>
              </a:rPr>
              <a:t>Nhạc</a:t>
            </a:r>
            <a:r>
              <a:rPr lang="en-US" b="1" dirty="0">
                <a:solidFill>
                  <a:schemeClr val="bg1"/>
                </a:solidFill>
              </a:rPr>
              <a:t> </a:t>
            </a:r>
            <a:r>
              <a:rPr lang="en-US" b="1" dirty="0" err="1">
                <a:solidFill>
                  <a:schemeClr val="bg1"/>
                </a:solidFill>
              </a:rPr>
              <a:t>cụ</a:t>
            </a:r>
            <a:r>
              <a:rPr lang="en-US" b="1" dirty="0">
                <a:solidFill>
                  <a:schemeClr val="bg1"/>
                </a:solidFill>
              </a:rPr>
              <a:t>- </a:t>
            </a:r>
            <a:r>
              <a:rPr lang="en-US" b="1" dirty="0" err="1">
                <a:solidFill>
                  <a:schemeClr val="bg1"/>
                </a:solidFill>
              </a:rPr>
              <a:t>Hoà</a:t>
            </a:r>
            <a:r>
              <a:rPr lang="en-US" b="1" dirty="0">
                <a:solidFill>
                  <a:schemeClr val="bg1"/>
                </a:solidFill>
              </a:rPr>
              <a:t> </a:t>
            </a:r>
            <a:r>
              <a:rPr lang="en-US" b="1" dirty="0" err="1">
                <a:solidFill>
                  <a:schemeClr val="bg1"/>
                </a:solidFill>
              </a:rPr>
              <a:t>tấu</a:t>
            </a:r>
            <a:r>
              <a:rPr lang="en-US" b="1" dirty="0">
                <a:solidFill>
                  <a:schemeClr val="bg1"/>
                </a:solidFill>
              </a:rPr>
              <a:t> </a:t>
            </a:r>
            <a:endParaRPr lang="en-US" dirty="0">
              <a:solidFill>
                <a:schemeClr val="bg1"/>
              </a:solidFill>
            </a:endParaRPr>
          </a:p>
          <a:p>
            <a:pPr indent="252095">
              <a:lnSpc>
                <a:spcPct val="115000"/>
              </a:lnSpc>
              <a:tabLst>
                <a:tab pos="1391285" algn="l"/>
              </a:tabLst>
            </a:pPr>
            <a:r>
              <a:rPr lang="en-US" b="1" dirty="0">
                <a:solidFill>
                  <a:schemeClr val="bg1"/>
                </a:solidFill>
              </a:rPr>
              <a:t>             </a:t>
            </a:r>
            <a:r>
              <a:rPr lang="en-US" b="1" dirty="0" err="1">
                <a:solidFill>
                  <a:schemeClr val="bg1"/>
                </a:solidFill>
              </a:rPr>
              <a:t>Thường</a:t>
            </a:r>
            <a:r>
              <a:rPr lang="en-US" b="1" dirty="0">
                <a:solidFill>
                  <a:schemeClr val="bg1"/>
                </a:solidFill>
              </a:rPr>
              <a:t> </a:t>
            </a:r>
            <a:r>
              <a:rPr lang="en-US" b="1" dirty="0" err="1">
                <a:solidFill>
                  <a:schemeClr val="bg1"/>
                </a:solidFill>
              </a:rPr>
              <a:t>thức</a:t>
            </a:r>
            <a:r>
              <a:rPr lang="en-US" b="1" dirty="0">
                <a:solidFill>
                  <a:schemeClr val="bg1"/>
                </a:solidFill>
              </a:rPr>
              <a:t> </a:t>
            </a:r>
            <a:r>
              <a:rPr lang="en-US" b="1" dirty="0" err="1">
                <a:solidFill>
                  <a:schemeClr val="bg1"/>
                </a:solidFill>
              </a:rPr>
              <a:t>âm</a:t>
            </a:r>
            <a:r>
              <a:rPr lang="en-US" b="1" dirty="0">
                <a:solidFill>
                  <a:schemeClr val="bg1"/>
                </a:solidFill>
              </a:rPr>
              <a:t> </a:t>
            </a:r>
            <a:r>
              <a:rPr lang="en-US" b="1" dirty="0" err="1">
                <a:solidFill>
                  <a:schemeClr val="bg1"/>
                </a:solidFill>
              </a:rPr>
              <a:t>nhạc</a:t>
            </a:r>
            <a:r>
              <a:rPr lang="en-US" b="1" dirty="0">
                <a:solidFill>
                  <a:schemeClr val="bg1"/>
                </a:solidFill>
              </a:rPr>
              <a:t>: </a:t>
            </a:r>
            <a:r>
              <a:rPr lang="en-US" b="1" dirty="0" err="1">
                <a:solidFill>
                  <a:schemeClr val="bg1"/>
                </a:solidFill>
              </a:rPr>
              <a:t>Hát</a:t>
            </a:r>
            <a:r>
              <a:rPr lang="en-US" b="1" dirty="0">
                <a:solidFill>
                  <a:schemeClr val="bg1"/>
                </a:solidFill>
              </a:rPr>
              <a:t> </a:t>
            </a:r>
            <a:r>
              <a:rPr lang="en-US" b="1" dirty="0" err="1">
                <a:solidFill>
                  <a:schemeClr val="bg1"/>
                </a:solidFill>
              </a:rPr>
              <a:t>bè</a:t>
            </a:r>
            <a:r>
              <a:rPr lang="en-US" b="1" dirty="0">
                <a:solidFill>
                  <a:schemeClr val="bg1"/>
                </a:solidFill>
              </a:rPr>
              <a:t> </a:t>
            </a:r>
            <a:endParaRPr lang="en-US" dirty="0">
              <a:solidFill>
                <a:schemeClr val="bg1"/>
              </a:solidFill>
            </a:endParaRPr>
          </a:p>
          <a:p>
            <a:pPr indent="252095">
              <a:lnSpc>
                <a:spcPct val="115000"/>
              </a:lnSpc>
              <a:tabLst>
                <a:tab pos="1391285" algn="l"/>
              </a:tabLst>
            </a:pPr>
            <a:r>
              <a:rPr lang="en-US" b="1" dirty="0">
                <a:solidFill>
                  <a:schemeClr val="bg1"/>
                </a:solidFill>
              </a:rPr>
              <a:t>                  </a:t>
            </a:r>
            <a:r>
              <a:rPr lang="en-US" b="1" dirty="0" err="1">
                <a:solidFill>
                  <a:schemeClr val="bg1"/>
                </a:solidFill>
              </a:rPr>
              <a:t>Trải</a:t>
            </a:r>
            <a:r>
              <a:rPr lang="en-US" b="1" dirty="0">
                <a:solidFill>
                  <a:schemeClr val="bg1"/>
                </a:solidFill>
              </a:rPr>
              <a:t> </a:t>
            </a:r>
            <a:r>
              <a:rPr lang="en-US" b="1" dirty="0" err="1">
                <a:solidFill>
                  <a:schemeClr val="bg1"/>
                </a:solidFill>
              </a:rPr>
              <a:t>nghiệm</a:t>
            </a:r>
            <a:r>
              <a:rPr lang="en-US" b="1" dirty="0">
                <a:solidFill>
                  <a:schemeClr val="bg1"/>
                </a:solidFill>
              </a:rPr>
              <a:t> </a:t>
            </a:r>
            <a:r>
              <a:rPr lang="en-US" b="1" dirty="0" err="1">
                <a:solidFill>
                  <a:schemeClr val="bg1"/>
                </a:solidFill>
              </a:rPr>
              <a:t>và</a:t>
            </a:r>
            <a:r>
              <a:rPr lang="en-US" b="1" dirty="0">
                <a:solidFill>
                  <a:schemeClr val="bg1"/>
                </a:solidFill>
              </a:rPr>
              <a:t> </a:t>
            </a:r>
            <a:r>
              <a:rPr lang="en-US" b="1" dirty="0" err="1">
                <a:solidFill>
                  <a:schemeClr val="bg1"/>
                </a:solidFill>
              </a:rPr>
              <a:t>khám</a:t>
            </a:r>
            <a:r>
              <a:rPr lang="en-US" b="1" dirty="0">
                <a:solidFill>
                  <a:schemeClr val="bg1"/>
                </a:solidFill>
              </a:rPr>
              <a:t> </a:t>
            </a:r>
            <a:r>
              <a:rPr lang="en-US" b="1" dirty="0" err="1">
                <a:solidFill>
                  <a:schemeClr val="bg1"/>
                </a:solidFill>
              </a:rPr>
              <a:t>phá</a:t>
            </a:r>
            <a:endParaRPr lang="en-US" dirty="0">
              <a:solidFill>
                <a:schemeClr val="bg1"/>
              </a:solidFill>
            </a:endParaRPr>
          </a:p>
        </p:txBody>
      </p:sp>
      <p:sp>
        <p:nvSpPr>
          <p:cNvPr id="5" name="Rectangle 4">
            <a:extLst>
              <a:ext uri="{FF2B5EF4-FFF2-40B4-BE49-F238E27FC236}">
                <a16:creationId xmlns:a16="http://schemas.microsoft.com/office/drawing/2014/main" id="{22E24691-0B66-4FA6-9261-5BCA1A85993D}"/>
              </a:ext>
            </a:extLst>
          </p:cNvPr>
          <p:cNvSpPr/>
          <p:nvPr/>
        </p:nvSpPr>
        <p:spPr>
          <a:xfrm>
            <a:off x="847618" y="1411313"/>
            <a:ext cx="7765267" cy="1815882"/>
          </a:xfrm>
          <a:prstGeom prst="rect">
            <a:avLst/>
          </a:prstGeom>
        </p:spPr>
        <p:txBody>
          <a:bodyPr wrap="none">
            <a:spAutoFit/>
          </a:bodyPr>
          <a:lstStyle/>
          <a:p>
            <a:r>
              <a:rPr lang="en-US" b="1" dirty="0">
                <a:solidFill>
                  <a:schemeClr val="bg1"/>
                </a:solidFill>
                <a:latin typeface="Times New Roman" panose="02020603050405020304" pitchFamily="18" charset="0"/>
                <a:ea typeface="Times New Roman" panose="02020603050405020304" pitchFamily="18" charset="0"/>
              </a:rPr>
              <a:t>1)</a:t>
            </a:r>
            <a:r>
              <a:rPr lang="en-US" b="1" dirty="0" err="1">
                <a:solidFill>
                  <a:schemeClr val="bg1"/>
                </a:solidFill>
                <a:latin typeface="Times New Roman" panose="02020603050405020304" pitchFamily="18" charset="0"/>
                <a:ea typeface="Times New Roman" panose="02020603050405020304" pitchFamily="18" charset="0"/>
              </a:rPr>
              <a:t>Thường</a:t>
            </a:r>
            <a:r>
              <a:rPr lang="en-US" b="1" dirty="0">
                <a:solidFill>
                  <a:schemeClr val="bg1"/>
                </a:solidFill>
                <a:latin typeface="Times New Roman" panose="02020603050405020304" pitchFamily="18" charset="0"/>
                <a:ea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rPr>
              <a:t>thức</a:t>
            </a:r>
            <a:r>
              <a:rPr lang="en-US" b="1" dirty="0">
                <a:solidFill>
                  <a:schemeClr val="bg1"/>
                </a:solidFill>
                <a:latin typeface="Times New Roman" panose="02020603050405020304" pitchFamily="18" charset="0"/>
                <a:ea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rPr>
              <a:t>âm</a:t>
            </a:r>
            <a:r>
              <a:rPr lang="en-US" b="1" dirty="0">
                <a:solidFill>
                  <a:schemeClr val="bg1"/>
                </a:solidFill>
                <a:latin typeface="Times New Roman" panose="02020603050405020304" pitchFamily="18" charset="0"/>
                <a:ea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rPr>
              <a:t>nhạc</a:t>
            </a:r>
            <a:r>
              <a:rPr lang="en-US" b="1" dirty="0">
                <a:solidFill>
                  <a:schemeClr val="bg1"/>
                </a:solidFill>
                <a:latin typeface="Times New Roman" panose="02020603050405020304" pitchFamily="18" charset="0"/>
                <a:ea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rPr>
              <a:t>Hát</a:t>
            </a:r>
            <a:r>
              <a:rPr lang="en-US" b="1" dirty="0">
                <a:solidFill>
                  <a:schemeClr val="bg1"/>
                </a:solidFill>
                <a:latin typeface="Times New Roman" panose="02020603050405020304" pitchFamily="18" charset="0"/>
                <a:ea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rPr>
              <a:t>bè</a:t>
            </a:r>
            <a:r>
              <a:rPr lang="en-US" b="1" dirty="0">
                <a:solidFill>
                  <a:schemeClr val="bg1"/>
                </a:solidFill>
                <a:latin typeface="Times New Roman" panose="02020603050405020304" pitchFamily="18" charset="0"/>
                <a:ea typeface="Times New Roman" panose="02020603050405020304" pitchFamily="18" charset="0"/>
              </a:rPr>
              <a:t> </a:t>
            </a:r>
          </a:p>
          <a:p>
            <a:r>
              <a:rPr lang="en-US" dirty="0">
                <a:solidFill>
                  <a:schemeClr val="bg1"/>
                </a:solidFill>
              </a:rPr>
              <a:t>- </a:t>
            </a:r>
            <a:r>
              <a:rPr lang="vi-VN" dirty="0">
                <a:solidFill>
                  <a:schemeClr val="bg1"/>
                </a:solidFill>
              </a:rPr>
              <a:t>Hát bè là kỹ thuật hát xuất hiện khi có từ hai giọng ca trở lên như song ca,</a:t>
            </a:r>
            <a:endParaRPr lang="en-US" dirty="0">
              <a:solidFill>
                <a:schemeClr val="bg1"/>
              </a:solidFill>
            </a:endParaRPr>
          </a:p>
          <a:p>
            <a:r>
              <a:rPr lang="vi-VN" dirty="0">
                <a:solidFill>
                  <a:schemeClr val="bg1"/>
                </a:solidFill>
              </a:rPr>
              <a:t> tốp ca, đồng ca hay dàn hợp xướng.</a:t>
            </a:r>
            <a:endParaRPr lang="en-US" dirty="0">
              <a:solidFill>
                <a:schemeClr val="bg1"/>
              </a:solidFill>
            </a:endParaRPr>
          </a:p>
          <a:p>
            <a:r>
              <a:rPr lang="vi-VN" dirty="0">
                <a:solidFill>
                  <a:schemeClr val="bg1"/>
                </a:solidFill>
              </a:rPr>
              <a:t> </a:t>
            </a:r>
            <a:r>
              <a:rPr lang="en-US" dirty="0">
                <a:solidFill>
                  <a:schemeClr val="bg1"/>
                </a:solidFill>
              </a:rPr>
              <a:t>- </a:t>
            </a:r>
            <a:r>
              <a:rPr lang="vi-VN" dirty="0">
                <a:solidFill>
                  <a:schemeClr val="bg1"/>
                </a:solidFill>
              </a:rPr>
              <a:t>Bè cũng có bè chính và bè phụ họa kết hợp chặt chẽ với nhau để hỗ trợ cho giọng ca chính</a:t>
            </a:r>
            <a:endParaRPr lang="en-US" dirty="0">
              <a:solidFill>
                <a:schemeClr val="bg1"/>
              </a:solidFill>
            </a:endParaRPr>
          </a:p>
          <a:p>
            <a:r>
              <a:rPr lang="en-US" dirty="0">
                <a:solidFill>
                  <a:schemeClr val="bg1"/>
                </a:solidFill>
              </a:rPr>
              <a:t>- </a:t>
            </a:r>
            <a:r>
              <a:rPr lang="en-US" dirty="0" err="1">
                <a:solidFill>
                  <a:schemeClr val="bg1"/>
                </a:solidFill>
              </a:rPr>
              <a:t>Có</a:t>
            </a:r>
            <a:r>
              <a:rPr lang="en-US" dirty="0">
                <a:solidFill>
                  <a:schemeClr val="bg1"/>
                </a:solidFill>
              </a:rPr>
              <a:t> 2 </a:t>
            </a:r>
            <a:r>
              <a:rPr lang="en-US" dirty="0" err="1">
                <a:solidFill>
                  <a:schemeClr val="bg1"/>
                </a:solidFill>
              </a:rPr>
              <a:t>loại</a:t>
            </a:r>
            <a:r>
              <a:rPr lang="en-US" dirty="0">
                <a:solidFill>
                  <a:schemeClr val="bg1"/>
                </a:solidFill>
              </a:rPr>
              <a:t>:</a:t>
            </a:r>
          </a:p>
          <a:p>
            <a:r>
              <a:rPr lang="en-US" dirty="0">
                <a:solidFill>
                  <a:schemeClr val="bg1"/>
                </a:solidFill>
              </a:rPr>
              <a:t>+ </a:t>
            </a:r>
            <a:r>
              <a:rPr lang="en-US" dirty="0" err="1">
                <a:solidFill>
                  <a:schemeClr val="bg1"/>
                </a:solidFill>
              </a:rPr>
              <a:t>Bè</a:t>
            </a:r>
            <a:r>
              <a:rPr lang="en-US" dirty="0">
                <a:solidFill>
                  <a:schemeClr val="bg1"/>
                </a:solidFill>
              </a:rPr>
              <a:t> </a:t>
            </a:r>
            <a:r>
              <a:rPr lang="en-US" dirty="0" err="1">
                <a:solidFill>
                  <a:schemeClr val="bg1"/>
                </a:solidFill>
              </a:rPr>
              <a:t>phức</a:t>
            </a:r>
            <a:r>
              <a:rPr lang="en-US" dirty="0">
                <a:solidFill>
                  <a:schemeClr val="bg1"/>
                </a:solidFill>
              </a:rPr>
              <a:t> </a:t>
            </a:r>
            <a:r>
              <a:rPr lang="en-US" dirty="0" err="1">
                <a:solidFill>
                  <a:schemeClr val="bg1"/>
                </a:solidFill>
              </a:rPr>
              <a:t>điệu</a:t>
            </a:r>
            <a:r>
              <a:rPr lang="en-US" dirty="0">
                <a:solidFill>
                  <a:schemeClr val="bg1"/>
                </a:solidFill>
              </a:rPr>
              <a:t>: </a:t>
            </a:r>
            <a:r>
              <a:rPr lang="vi-VN" dirty="0">
                <a:solidFill>
                  <a:schemeClr val="bg1"/>
                </a:solidFill>
              </a:rPr>
              <a:t>hay còn gọi là “Hát bè đuổi” và các giọng hát sẽ hát không cùng một lúc,</a:t>
            </a:r>
            <a:endParaRPr lang="en-US" dirty="0">
              <a:solidFill>
                <a:schemeClr val="bg1"/>
              </a:solidFill>
            </a:endParaRPr>
          </a:p>
          <a:p>
            <a:r>
              <a:rPr lang="vi-VN" dirty="0">
                <a:solidFill>
                  <a:schemeClr val="bg1"/>
                </a:solidFill>
              </a:rPr>
              <a:t> gồm người đảm nhận hát trước và người đảm nhận hát sau.</a:t>
            </a:r>
            <a:endParaRPr lang="en-US" dirty="0">
              <a:solidFill>
                <a:schemeClr val="bg1"/>
              </a:solidFill>
            </a:endParaRPr>
          </a:p>
          <a:p>
            <a:r>
              <a:rPr lang="en-US" dirty="0">
                <a:solidFill>
                  <a:schemeClr val="bg1"/>
                </a:solidFill>
              </a:rPr>
              <a:t>+ </a:t>
            </a:r>
            <a:r>
              <a:rPr lang="en-US" dirty="0" err="1">
                <a:solidFill>
                  <a:schemeClr val="bg1"/>
                </a:solidFill>
              </a:rPr>
              <a:t>Bè</a:t>
            </a:r>
            <a:r>
              <a:rPr lang="en-US" dirty="0">
                <a:solidFill>
                  <a:schemeClr val="bg1"/>
                </a:solidFill>
              </a:rPr>
              <a:t> </a:t>
            </a:r>
            <a:r>
              <a:rPr lang="en-US" dirty="0" err="1">
                <a:solidFill>
                  <a:schemeClr val="bg1"/>
                </a:solidFill>
              </a:rPr>
              <a:t>hoà</a:t>
            </a:r>
            <a:r>
              <a:rPr lang="en-US" dirty="0">
                <a:solidFill>
                  <a:schemeClr val="bg1"/>
                </a:solidFill>
              </a:rPr>
              <a:t> </a:t>
            </a:r>
            <a:r>
              <a:rPr lang="en-US" dirty="0" err="1">
                <a:solidFill>
                  <a:schemeClr val="bg1"/>
                </a:solidFill>
              </a:rPr>
              <a:t>âm</a:t>
            </a:r>
            <a:r>
              <a:rPr lang="en-US" dirty="0">
                <a:solidFill>
                  <a:schemeClr val="bg1"/>
                </a:solidFill>
              </a:rPr>
              <a:t>: </a:t>
            </a:r>
            <a:r>
              <a:rPr lang="vi-VN" dirty="0">
                <a:solidFill>
                  <a:schemeClr val="bg1"/>
                </a:solidFill>
              </a:rPr>
              <a:t>bao gồm 2 hoặc nhiều người hát cùng lúc, bao gồm có giọng trầm và giọng bổng</a:t>
            </a:r>
            <a:r>
              <a:rPr lang="en-US" dirty="0">
                <a:solidFill>
                  <a:schemeClr val="bg1"/>
                </a:solidFill>
              </a:rPr>
              <a:t> </a:t>
            </a:r>
          </a:p>
        </p:txBody>
      </p:sp>
    </p:spTree>
    <p:extLst>
      <p:ext uri="{BB962C8B-B14F-4D97-AF65-F5344CB8AC3E}">
        <p14:creationId xmlns:p14="http://schemas.microsoft.com/office/powerpoint/2010/main" val="1549498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2" name="Google Shape;892;p15"/>
          <p:cNvSpPr txBox="1">
            <a:spLocks noGrp="1"/>
          </p:cNvSpPr>
          <p:nvPr>
            <p:ph type="ctrTitle" idx="4294967295"/>
          </p:nvPr>
        </p:nvSpPr>
        <p:spPr>
          <a:xfrm>
            <a:off x="4036229" y="152449"/>
            <a:ext cx="1496843" cy="42836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2800" dirty="0" err="1">
                <a:solidFill>
                  <a:schemeClr val="lt1"/>
                </a:solidFill>
              </a:rPr>
              <a:t>Bài</a:t>
            </a:r>
            <a:r>
              <a:rPr lang="en-US" sz="2800" dirty="0">
                <a:solidFill>
                  <a:schemeClr val="lt1"/>
                </a:solidFill>
              </a:rPr>
              <a:t> </a:t>
            </a:r>
            <a:r>
              <a:rPr lang="en-US" sz="2800" dirty="0" err="1">
                <a:solidFill>
                  <a:schemeClr val="lt1"/>
                </a:solidFill>
              </a:rPr>
              <a:t>hát</a:t>
            </a:r>
            <a:endParaRPr sz="2800" dirty="0">
              <a:solidFill>
                <a:schemeClr val="lt1"/>
              </a:solidFill>
            </a:endParaRPr>
          </a:p>
        </p:txBody>
      </p:sp>
      <p:sp>
        <p:nvSpPr>
          <p:cNvPr id="893" name="Google Shape;893;p15"/>
          <p:cNvSpPr txBox="1">
            <a:spLocks noGrp="1"/>
          </p:cNvSpPr>
          <p:nvPr>
            <p:ph type="subTitle" idx="4294967295"/>
          </p:nvPr>
        </p:nvSpPr>
        <p:spPr>
          <a:xfrm>
            <a:off x="3152229" y="580809"/>
            <a:ext cx="3388242" cy="998672"/>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400" b="1" dirty="0" err="1"/>
              <a:t>Em</a:t>
            </a:r>
            <a:r>
              <a:rPr lang="en-US" sz="2400" b="1" dirty="0"/>
              <a:t> </a:t>
            </a:r>
            <a:r>
              <a:rPr lang="en-US" sz="2400" b="1" dirty="0" err="1"/>
              <a:t>yêu</a:t>
            </a:r>
            <a:r>
              <a:rPr lang="en-US" sz="2400" b="1" dirty="0"/>
              <a:t> </a:t>
            </a:r>
            <a:r>
              <a:rPr lang="en-US" sz="2400" b="1" dirty="0" err="1"/>
              <a:t>giờ</a:t>
            </a:r>
            <a:r>
              <a:rPr lang="en-US" sz="2400" b="1" dirty="0"/>
              <a:t> </a:t>
            </a:r>
            <a:r>
              <a:rPr lang="en-US" sz="2400" b="1" dirty="0" err="1"/>
              <a:t>học</a:t>
            </a:r>
            <a:r>
              <a:rPr lang="en-US" sz="2400" b="1" dirty="0"/>
              <a:t> </a:t>
            </a:r>
            <a:r>
              <a:rPr lang="en-US" sz="2400" b="1" dirty="0" err="1"/>
              <a:t>hát</a:t>
            </a:r>
            <a:endParaRPr sz="2400" b="1" dirty="0"/>
          </a:p>
        </p:txBody>
      </p:sp>
      <p:sp>
        <p:nvSpPr>
          <p:cNvPr id="894" name="Google Shape;894;p15"/>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sp>
        <p:nvSpPr>
          <p:cNvPr id="2" name="Rectangle 1">
            <a:extLst>
              <a:ext uri="{FF2B5EF4-FFF2-40B4-BE49-F238E27FC236}">
                <a16:creationId xmlns:a16="http://schemas.microsoft.com/office/drawing/2014/main" id="{ED2C9D1C-CD37-43EB-86A3-EA7A96C625DF}"/>
              </a:ext>
            </a:extLst>
          </p:cNvPr>
          <p:cNvSpPr/>
          <p:nvPr/>
        </p:nvSpPr>
        <p:spPr>
          <a:xfrm>
            <a:off x="5659334" y="945878"/>
            <a:ext cx="1648207" cy="307777"/>
          </a:xfrm>
          <a:prstGeom prst="rect">
            <a:avLst/>
          </a:prstGeom>
          <a:noFill/>
        </p:spPr>
        <p:txBody>
          <a:bodyPr wrap="none" lIns="91440" tIns="45720" rIns="91440" bIns="45720">
            <a:spAutoFit/>
          </a:bodyPr>
          <a:lstStyle/>
          <a:p>
            <a:pPr algn="ctr"/>
            <a:r>
              <a:rPr lang="en-US" b="0" cap="none" spc="0" dirty="0" err="1">
                <a:ln w="0"/>
                <a:solidFill>
                  <a:schemeClr val="tx1"/>
                </a:solidFill>
                <a:effectLst>
                  <a:outerShdw blurRad="38100" dist="19050" dir="2700000" algn="tl" rotWithShape="0">
                    <a:schemeClr val="dk1">
                      <a:alpha val="40000"/>
                    </a:schemeClr>
                  </a:outerShdw>
                </a:effectLst>
              </a:rPr>
              <a:t>Tác</a:t>
            </a:r>
            <a:r>
              <a:rPr lang="en-US" b="0" cap="none" spc="0" dirty="0">
                <a:ln w="0"/>
                <a:solidFill>
                  <a:schemeClr val="tx1"/>
                </a:solidFill>
                <a:effectLst>
                  <a:outerShdw blurRad="38100" dist="19050" dir="2700000" algn="tl" rotWithShape="0">
                    <a:schemeClr val="dk1">
                      <a:alpha val="40000"/>
                    </a:schemeClr>
                  </a:outerShdw>
                </a:effectLst>
              </a:rPr>
              <a:t> </a:t>
            </a:r>
            <a:r>
              <a:rPr lang="en-US" b="0" cap="none" spc="0" dirty="0" err="1">
                <a:ln w="0"/>
                <a:solidFill>
                  <a:schemeClr val="tx1"/>
                </a:solidFill>
                <a:effectLst>
                  <a:outerShdw blurRad="38100" dist="19050" dir="2700000" algn="tl" rotWithShape="0">
                    <a:schemeClr val="dk1">
                      <a:alpha val="40000"/>
                    </a:schemeClr>
                  </a:outerShdw>
                </a:effectLst>
              </a:rPr>
              <a:t>giả</a:t>
            </a:r>
            <a:r>
              <a:rPr lang="en-US" dirty="0">
                <a:ln w="0"/>
                <a:solidFill>
                  <a:schemeClr val="tx1"/>
                </a:solidFill>
                <a:effectLst>
                  <a:outerShdw blurRad="38100" dist="19050" dir="2700000" algn="tl" rotWithShape="0">
                    <a:schemeClr val="dk1">
                      <a:alpha val="40000"/>
                    </a:schemeClr>
                  </a:outerShdw>
                </a:effectLst>
              </a:rPr>
              <a:t>: </a:t>
            </a:r>
            <a:r>
              <a:rPr lang="en-US" dirty="0" err="1">
                <a:ln w="0"/>
                <a:solidFill>
                  <a:schemeClr val="tx1"/>
                </a:solidFill>
                <a:effectLst>
                  <a:outerShdw blurRad="38100" dist="19050" dir="2700000" algn="tl" rotWithShape="0">
                    <a:schemeClr val="dk1">
                      <a:alpha val="40000"/>
                    </a:schemeClr>
                  </a:outerShdw>
                </a:effectLst>
              </a:rPr>
              <a:t>Đinh</a:t>
            </a:r>
            <a:r>
              <a:rPr lang="en-US" dirty="0">
                <a:ln w="0"/>
                <a:solidFill>
                  <a:schemeClr val="tx1"/>
                </a:solidFill>
                <a:effectLst>
                  <a:outerShdw blurRad="38100" dist="19050" dir="2700000" algn="tl" rotWithShape="0">
                    <a:schemeClr val="dk1">
                      <a:alpha val="40000"/>
                    </a:schemeClr>
                  </a:outerShdw>
                </a:effectLst>
              </a:rPr>
              <a:t> </a:t>
            </a:r>
            <a:r>
              <a:rPr lang="en-US" dirty="0" err="1">
                <a:ln w="0"/>
                <a:solidFill>
                  <a:schemeClr val="tx1"/>
                </a:solidFill>
                <a:effectLst>
                  <a:outerShdw blurRad="38100" dist="19050" dir="2700000" algn="tl" rotWithShape="0">
                    <a:schemeClr val="dk1">
                      <a:alpha val="40000"/>
                    </a:schemeClr>
                  </a:outerShdw>
                </a:effectLst>
              </a:rPr>
              <a:t>Viễn</a:t>
            </a:r>
            <a:endParaRPr lang="en-US" b="0" cap="none" spc="0" dirty="0">
              <a:ln w="0"/>
              <a:solidFill>
                <a:schemeClr val="tx1"/>
              </a:solidFill>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id="{B126D0AB-A20E-4E46-AC87-FB7F2D0F79E0}"/>
              </a:ext>
            </a:extLst>
          </p:cNvPr>
          <p:cNvPicPr>
            <a:picLocks noChangeAspect="1"/>
          </p:cNvPicPr>
          <p:nvPr/>
        </p:nvPicPr>
        <p:blipFill>
          <a:blip r:embed="rId3"/>
          <a:stretch>
            <a:fillRect/>
          </a:stretch>
        </p:blipFill>
        <p:spPr>
          <a:xfrm>
            <a:off x="6130593" y="1450664"/>
            <a:ext cx="1957239" cy="2418361"/>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974E5F82-B6E5-46B5-A7E5-C978DD22D932}"/>
              </a:ext>
            </a:extLst>
          </p:cNvPr>
          <p:cNvSpPr/>
          <p:nvPr/>
        </p:nvSpPr>
        <p:spPr>
          <a:xfrm>
            <a:off x="212652" y="1450664"/>
            <a:ext cx="4634024" cy="2262671"/>
          </a:xfrm>
          <a:prstGeom prst="rect">
            <a:avLst/>
          </a:prstGeom>
          <a:noFill/>
        </p:spPr>
        <p:txBody>
          <a:bodyPr wrap="square" lIns="91440" tIns="45720" rIns="91440" bIns="45720">
            <a:spAutoFit/>
          </a:bodyPr>
          <a:lstStyle/>
          <a:p>
            <a:pPr marL="285750" indent="-285750">
              <a:lnSpc>
                <a:spcPct val="150000"/>
              </a:lnSpc>
              <a:buFontTx/>
              <a:buChar char="-"/>
            </a:pPr>
            <a:r>
              <a:rPr lang="en-US" sz="1600" b="0" cap="none" spc="0" dirty="0" err="1">
                <a:ln w="0"/>
                <a:solidFill>
                  <a:schemeClr val="tx1"/>
                </a:solidFill>
                <a:effectLst>
                  <a:outerShdw blurRad="38100" dist="19050" dir="2700000" algn="tl" rotWithShape="0">
                    <a:schemeClr val="dk1">
                      <a:alpha val="40000"/>
                    </a:schemeClr>
                  </a:outerShdw>
                </a:effectLst>
              </a:rPr>
              <a:t>Sinh</a:t>
            </a:r>
            <a:r>
              <a:rPr lang="en-US" sz="1600" b="0" cap="none" spc="0" dirty="0">
                <a:ln w="0"/>
                <a:solidFill>
                  <a:schemeClr val="tx1"/>
                </a:solidFill>
                <a:effectLst>
                  <a:outerShdw blurRad="38100" dist="19050" dir="2700000" algn="tl" rotWithShape="0">
                    <a:schemeClr val="dk1">
                      <a:alpha val="40000"/>
                    </a:schemeClr>
                  </a:outerShdw>
                </a:effectLst>
              </a:rPr>
              <a:t> </a:t>
            </a:r>
            <a:r>
              <a:rPr lang="en-US" sz="1600" b="0" cap="none" spc="0" dirty="0" err="1">
                <a:ln w="0"/>
                <a:solidFill>
                  <a:schemeClr val="tx1"/>
                </a:solidFill>
                <a:effectLst>
                  <a:outerShdw blurRad="38100" dist="19050" dir="2700000" algn="tl" rotWithShape="0">
                    <a:schemeClr val="dk1">
                      <a:alpha val="40000"/>
                    </a:schemeClr>
                  </a:outerShdw>
                </a:effectLst>
              </a:rPr>
              <a:t>năm</a:t>
            </a:r>
            <a:r>
              <a:rPr lang="en-US" sz="1600" b="0" cap="none" spc="0" dirty="0">
                <a:ln w="0"/>
                <a:solidFill>
                  <a:schemeClr val="tx1"/>
                </a:solidFill>
                <a:effectLst>
                  <a:outerShdw blurRad="38100" dist="19050" dir="2700000" algn="tl" rotWithShape="0">
                    <a:schemeClr val="dk1">
                      <a:alpha val="40000"/>
                    </a:schemeClr>
                  </a:outerShdw>
                </a:effectLst>
              </a:rPr>
              <a:t>: 1944</a:t>
            </a:r>
          </a:p>
          <a:p>
            <a:pPr marL="285750" indent="-285750">
              <a:lnSpc>
                <a:spcPct val="150000"/>
              </a:lnSpc>
              <a:buFontTx/>
              <a:buChar char="-"/>
            </a:pPr>
            <a:r>
              <a:rPr lang="en-US" sz="1600" b="0" cap="none" spc="0" dirty="0">
                <a:ln w="0"/>
                <a:solidFill>
                  <a:schemeClr val="tx1"/>
                </a:solidFill>
                <a:effectLst>
                  <a:outerShdw blurRad="38100" dist="19050" dir="2700000" algn="tl" rotWithShape="0">
                    <a:schemeClr val="dk1">
                      <a:alpha val="40000"/>
                    </a:schemeClr>
                  </a:outerShdw>
                </a:effectLst>
              </a:rPr>
              <a:t>Ng</a:t>
            </a:r>
            <a:r>
              <a:rPr lang="vi-VN" sz="1600" b="0" cap="none" spc="0" dirty="0">
                <a:ln w="0"/>
                <a:solidFill>
                  <a:schemeClr val="tx1"/>
                </a:solidFill>
                <a:effectLst>
                  <a:outerShdw blurRad="38100" dist="19050" dir="2700000" algn="tl" rotWithShape="0">
                    <a:schemeClr val="dk1">
                      <a:alpha val="40000"/>
                    </a:schemeClr>
                  </a:outerShdw>
                </a:effectLst>
              </a:rPr>
              <a:t>ư</a:t>
            </a:r>
            <a:r>
              <a:rPr lang="en-US" sz="1600" b="0" cap="none" spc="0" dirty="0" err="1">
                <a:ln w="0"/>
                <a:solidFill>
                  <a:schemeClr val="tx1"/>
                </a:solidFill>
                <a:effectLst>
                  <a:outerShdw blurRad="38100" dist="19050" dir="2700000" algn="tl" rotWithShape="0">
                    <a:schemeClr val="dk1">
                      <a:alpha val="40000"/>
                    </a:schemeClr>
                  </a:outerShdw>
                </a:effectLst>
              </a:rPr>
              <a:t>ời</a:t>
            </a:r>
            <a:r>
              <a:rPr lang="en-US" sz="1600" b="0" cap="none" spc="0" dirty="0">
                <a:ln w="0"/>
                <a:solidFill>
                  <a:schemeClr val="tx1"/>
                </a:solidFill>
                <a:effectLst>
                  <a:outerShdw blurRad="38100" dist="19050" dir="2700000" algn="tl" rotWithShape="0">
                    <a:schemeClr val="dk1">
                      <a:alpha val="40000"/>
                    </a:schemeClr>
                  </a:outerShdw>
                </a:effectLst>
              </a:rPr>
              <a:t> con </a:t>
            </a:r>
            <a:r>
              <a:rPr lang="en-US" sz="1600" dirty="0" err="1">
                <a:ln w="0"/>
                <a:solidFill>
                  <a:schemeClr val="tx1"/>
                </a:solidFill>
                <a:effectLst>
                  <a:outerShdw blurRad="38100" dist="19050" dir="2700000" algn="tl" rotWithShape="0">
                    <a:schemeClr val="dk1">
                      <a:alpha val="40000"/>
                    </a:schemeClr>
                  </a:outerShdw>
                </a:effectLst>
              </a:rPr>
              <a:t>vùng</a:t>
            </a:r>
            <a:r>
              <a:rPr lang="en-US" sz="1600" dirty="0">
                <a:ln w="0"/>
                <a:solidFill>
                  <a:schemeClr val="tx1"/>
                </a:solidFill>
                <a:effectLst>
                  <a:outerShdw blurRad="38100" dist="19050" dir="2700000" algn="tl" rotWithShape="0">
                    <a:schemeClr val="dk1">
                      <a:alpha val="40000"/>
                    </a:schemeClr>
                  </a:outerShdw>
                </a:effectLst>
              </a:rPr>
              <a:t> </a:t>
            </a:r>
            <a:r>
              <a:rPr lang="en-US" sz="1600" dirty="0" err="1">
                <a:ln w="0"/>
                <a:solidFill>
                  <a:schemeClr val="tx1"/>
                </a:solidFill>
                <a:effectLst>
                  <a:outerShdw blurRad="38100" dist="19050" dir="2700000" algn="tl" rotWithShape="0">
                    <a:schemeClr val="dk1">
                      <a:alpha val="40000"/>
                    </a:schemeClr>
                  </a:outerShdw>
                </a:effectLst>
              </a:rPr>
              <a:t>đất</a:t>
            </a:r>
            <a:r>
              <a:rPr lang="en-US" sz="1600" dirty="0">
                <a:ln w="0"/>
                <a:solidFill>
                  <a:schemeClr val="tx1"/>
                </a:solidFill>
                <a:effectLst>
                  <a:outerShdw blurRad="38100" dist="19050" dir="2700000" algn="tl" rotWithShape="0">
                    <a:schemeClr val="dk1">
                      <a:alpha val="40000"/>
                    </a:schemeClr>
                  </a:outerShdw>
                </a:effectLst>
              </a:rPr>
              <a:t> </a:t>
            </a:r>
            <a:r>
              <a:rPr lang="en-US" sz="1600" dirty="0" err="1">
                <a:ln w="0"/>
                <a:solidFill>
                  <a:schemeClr val="tx1"/>
                </a:solidFill>
                <a:effectLst>
                  <a:outerShdw blurRad="38100" dist="19050" dir="2700000" algn="tl" rotWithShape="0">
                    <a:schemeClr val="dk1">
                      <a:alpha val="40000"/>
                    </a:schemeClr>
                  </a:outerShdw>
                </a:effectLst>
              </a:rPr>
              <a:t>mỏ</a:t>
            </a:r>
            <a:r>
              <a:rPr lang="en-US" sz="1600" dirty="0">
                <a:ln w="0"/>
                <a:solidFill>
                  <a:schemeClr val="tx1"/>
                </a:solidFill>
                <a:effectLst>
                  <a:outerShdw blurRad="38100" dist="19050" dir="2700000" algn="tl" rotWithShape="0">
                    <a:schemeClr val="dk1">
                      <a:alpha val="40000"/>
                    </a:schemeClr>
                  </a:outerShdw>
                </a:effectLst>
              </a:rPr>
              <a:t> ( </a:t>
            </a:r>
            <a:r>
              <a:rPr lang="en-US" sz="1600" dirty="0" err="1">
                <a:ln w="0"/>
                <a:solidFill>
                  <a:schemeClr val="tx1"/>
                </a:solidFill>
                <a:effectLst>
                  <a:outerShdw blurRad="38100" dist="19050" dir="2700000" algn="tl" rotWithShape="0">
                    <a:schemeClr val="dk1">
                      <a:alpha val="40000"/>
                    </a:schemeClr>
                  </a:outerShdw>
                </a:effectLst>
              </a:rPr>
              <a:t>Quảng</a:t>
            </a:r>
            <a:r>
              <a:rPr lang="en-US" sz="1600" dirty="0">
                <a:ln w="0"/>
                <a:solidFill>
                  <a:schemeClr val="tx1"/>
                </a:solidFill>
                <a:effectLst>
                  <a:outerShdw blurRad="38100" dist="19050" dir="2700000" algn="tl" rotWithShape="0">
                    <a:schemeClr val="dk1">
                      <a:alpha val="40000"/>
                    </a:schemeClr>
                  </a:outerShdw>
                </a:effectLst>
              </a:rPr>
              <a:t> </a:t>
            </a:r>
            <a:r>
              <a:rPr lang="en-US" sz="1600" dirty="0" err="1">
                <a:ln w="0"/>
                <a:solidFill>
                  <a:schemeClr val="tx1"/>
                </a:solidFill>
                <a:effectLst>
                  <a:outerShdw blurRad="38100" dist="19050" dir="2700000" algn="tl" rotWithShape="0">
                    <a:schemeClr val="dk1">
                      <a:alpha val="40000"/>
                    </a:schemeClr>
                  </a:outerShdw>
                </a:effectLst>
              </a:rPr>
              <a:t>Ninh</a:t>
            </a:r>
            <a:r>
              <a:rPr lang="en-US" sz="1600" dirty="0">
                <a:ln w="0"/>
                <a:solidFill>
                  <a:schemeClr val="tx1"/>
                </a:solidFill>
                <a:effectLst>
                  <a:outerShdw blurRad="38100" dist="19050" dir="2700000" algn="tl" rotWithShape="0">
                    <a:schemeClr val="dk1">
                      <a:alpha val="40000"/>
                    </a:schemeClr>
                  </a:outerShdw>
                </a:effectLst>
              </a:rPr>
              <a:t>)</a:t>
            </a:r>
          </a:p>
          <a:p>
            <a:pPr marL="285750" indent="-285750">
              <a:lnSpc>
                <a:spcPct val="150000"/>
              </a:lnSpc>
              <a:buFontTx/>
              <a:buChar char="-"/>
            </a:pPr>
            <a:r>
              <a:rPr lang="en-US" sz="1600" b="0" cap="none" spc="0" dirty="0" err="1">
                <a:ln w="0"/>
                <a:solidFill>
                  <a:schemeClr val="tx1"/>
                </a:solidFill>
                <a:effectLst>
                  <a:outerShdw blurRad="38100" dist="19050" dir="2700000" algn="tl" rotWithShape="0">
                    <a:schemeClr val="dk1">
                      <a:alpha val="40000"/>
                    </a:schemeClr>
                  </a:outerShdw>
                </a:effectLst>
              </a:rPr>
              <a:t>Xuất</a:t>
            </a:r>
            <a:r>
              <a:rPr lang="en-US" sz="1600" b="0" cap="none" spc="0" dirty="0">
                <a:ln w="0"/>
                <a:solidFill>
                  <a:schemeClr val="tx1"/>
                </a:solidFill>
                <a:effectLst>
                  <a:outerShdw blurRad="38100" dist="19050" dir="2700000" algn="tl" rotWithShape="0">
                    <a:schemeClr val="dk1">
                      <a:alpha val="40000"/>
                    </a:schemeClr>
                  </a:outerShdw>
                </a:effectLst>
              </a:rPr>
              <a:t> </a:t>
            </a:r>
            <a:r>
              <a:rPr lang="en-US" sz="1600" b="0" cap="none" spc="0" dirty="0" err="1">
                <a:ln w="0"/>
                <a:solidFill>
                  <a:schemeClr val="tx1"/>
                </a:solidFill>
                <a:effectLst>
                  <a:outerShdw blurRad="38100" dist="19050" dir="2700000" algn="tl" rotWithShape="0">
                    <a:schemeClr val="dk1">
                      <a:alpha val="40000"/>
                    </a:schemeClr>
                  </a:outerShdw>
                </a:effectLst>
              </a:rPr>
              <a:t>th</a:t>
            </a:r>
            <a:r>
              <a:rPr lang="en-US" sz="1600" dirty="0" err="1">
                <a:ln w="0"/>
                <a:solidFill>
                  <a:schemeClr val="tx1"/>
                </a:solidFill>
                <a:effectLst>
                  <a:outerShdw blurRad="38100" dist="19050" dir="2700000" algn="tl" rotWithShape="0">
                    <a:schemeClr val="dk1">
                      <a:alpha val="40000"/>
                    </a:schemeClr>
                  </a:outerShdw>
                </a:effectLst>
              </a:rPr>
              <a:t>ân</a:t>
            </a:r>
            <a:r>
              <a:rPr lang="en-US" sz="1600" dirty="0">
                <a:ln w="0"/>
                <a:solidFill>
                  <a:schemeClr val="tx1"/>
                </a:solidFill>
                <a:effectLst>
                  <a:outerShdw blurRad="38100" dist="19050" dir="2700000" algn="tl" rotWithShape="0">
                    <a:schemeClr val="dk1">
                      <a:alpha val="40000"/>
                    </a:schemeClr>
                  </a:outerShdw>
                </a:effectLst>
              </a:rPr>
              <a:t> </a:t>
            </a:r>
            <a:r>
              <a:rPr lang="en-US" sz="1600" dirty="0" err="1">
                <a:ln w="0"/>
                <a:solidFill>
                  <a:schemeClr val="tx1"/>
                </a:solidFill>
                <a:effectLst>
                  <a:outerShdw blurRad="38100" dist="19050" dir="2700000" algn="tl" rotWithShape="0">
                    <a:schemeClr val="dk1">
                      <a:alpha val="40000"/>
                    </a:schemeClr>
                  </a:outerShdw>
                </a:effectLst>
              </a:rPr>
              <a:t>là</a:t>
            </a:r>
            <a:r>
              <a:rPr lang="en-US" sz="1600" dirty="0">
                <a:ln w="0"/>
                <a:solidFill>
                  <a:schemeClr val="tx1"/>
                </a:solidFill>
                <a:effectLst>
                  <a:outerShdw blurRad="38100" dist="19050" dir="2700000" algn="tl" rotWithShape="0">
                    <a:schemeClr val="dk1">
                      <a:alpha val="40000"/>
                    </a:schemeClr>
                  </a:outerShdw>
                </a:effectLst>
              </a:rPr>
              <a:t> </a:t>
            </a:r>
            <a:r>
              <a:rPr lang="en-US" sz="1600" dirty="0" err="1">
                <a:ln w="0"/>
                <a:solidFill>
                  <a:schemeClr val="tx1"/>
                </a:solidFill>
                <a:effectLst>
                  <a:outerShdw blurRad="38100" dist="19050" dir="2700000" algn="tl" rotWithShape="0">
                    <a:schemeClr val="dk1">
                      <a:alpha val="40000"/>
                    </a:schemeClr>
                  </a:outerShdw>
                </a:effectLst>
              </a:rPr>
              <a:t>một</a:t>
            </a:r>
            <a:r>
              <a:rPr lang="en-US" sz="1600" dirty="0">
                <a:ln w="0"/>
                <a:solidFill>
                  <a:schemeClr val="tx1"/>
                </a:solidFill>
                <a:effectLst>
                  <a:outerShdw blurRad="38100" dist="19050" dir="2700000" algn="tl" rotWithShape="0">
                    <a:schemeClr val="dk1">
                      <a:alpha val="40000"/>
                    </a:schemeClr>
                  </a:outerShdw>
                </a:effectLst>
              </a:rPr>
              <a:t> </a:t>
            </a:r>
            <a:r>
              <a:rPr lang="en-US" sz="1600" dirty="0" err="1">
                <a:ln w="0"/>
                <a:solidFill>
                  <a:schemeClr val="tx1"/>
                </a:solidFill>
                <a:effectLst>
                  <a:outerShdw blurRad="38100" dist="19050" dir="2700000" algn="tl" rotWithShape="0">
                    <a:schemeClr val="dk1">
                      <a:alpha val="40000"/>
                    </a:schemeClr>
                  </a:outerShdw>
                </a:effectLst>
              </a:rPr>
              <a:t>thầy</a:t>
            </a:r>
            <a:r>
              <a:rPr lang="en-US" sz="1600" dirty="0">
                <a:ln w="0"/>
                <a:solidFill>
                  <a:schemeClr val="tx1"/>
                </a:solidFill>
                <a:effectLst>
                  <a:outerShdw blurRad="38100" dist="19050" dir="2700000" algn="tl" rotWithShape="0">
                    <a:schemeClr val="dk1">
                      <a:alpha val="40000"/>
                    </a:schemeClr>
                  </a:outerShdw>
                </a:effectLst>
              </a:rPr>
              <a:t> </a:t>
            </a:r>
            <a:r>
              <a:rPr lang="en-US" sz="1600" dirty="0" err="1">
                <a:ln w="0"/>
                <a:solidFill>
                  <a:schemeClr val="tx1"/>
                </a:solidFill>
                <a:effectLst>
                  <a:outerShdw blurRad="38100" dist="19050" dir="2700000" algn="tl" rotWithShape="0">
                    <a:schemeClr val="dk1">
                      <a:alpha val="40000"/>
                    </a:schemeClr>
                  </a:outerShdw>
                </a:effectLst>
              </a:rPr>
              <a:t>giáo</a:t>
            </a:r>
            <a:r>
              <a:rPr lang="en-US" sz="1600" dirty="0">
                <a:ln w="0"/>
                <a:solidFill>
                  <a:schemeClr val="tx1"/>
                </a:solidFill>
                <a:effectLst>
                  <a:outerShdw blurRad="38100" dist="19050" dir="2700000" algn="tl" rotWithShape="0">
                    <a:schemeClr val="dk1">
                      <a:alpha val="40000"/>
                    </a:schemeClr>
                  </a:outerShdw>
                </a:effectLst>
              </a:rPr>
              <a:t> </a:t>
            </a:r>
            <a:r>
              <a:rPr lang="en-US" sz="1600" dirty="0" err="1">
                <a:ln w="0"/>
                <a:solidFill>
                  <a:schemeClr val="tx1"/>
                </a:solidFill>
                <a:effectLst>
                  <a:outerShdw blurRad="38100" dist="19050" dir="2700000" algn="tl" rotWithShape="0">
                    <a:schemeClr val="dk1">
                      <a:alpha val="40000"/>
                    </a:schemeClr>
                  </a:outerShdw>
                </a:effectLst>
              </a:rPr>
              <a:t>dạy</a:t>
            </a:r>
            <a:r>
              <a:rPr lang="en-US" sz="1600" dirty="0">
                <a:ln w="0"/>
                <a:solidFill>
                  <a:schemeClr val="tx1"/>
                </a:solidFill>
                <a:effectLst>
                  <a:outerShdw blurRad="38100" dist="19050" dir="2700000" algn="tl" rotWithShape="0">
                    <a:schemeClr val="dk1">
                      <a:alpha val="40000"/>
                    </a:schemeClr>
                  </a:outerShdw>
                </a:effectLst>
              </a:rPr>
              <a:t> </a:t>
            </a:r>
            <a:r>
              <a:rPr lang="en-US" sz="1600" dirty="0" err="1">
                <a:ln w="0"/>
                <a:solidFill>
                  <a:schemeClr val="tx1"/>
                </a:solidFill>
                <a:effectLst>
                  <a:outerShdw blurRad="38100" dist="19050" dir="2700000" algn="tl" rotWithShape="0">
                    <a:schemeClr val="dk1">
                      <a:alpha val="40000"/>
                    </a:schemeClr>
                  </a:outerShdw>
                </a:effectLst>
              </a:rPr>
              <a:t>văn</a:t>
            </a:r>
            <a:endParaRPr lang="en-US" sz="1600" dirty="0">
              <a:ln w="0"/>
              <a:solidFill>
                <a:schemeClr val="tx1"/>
              </a:solidFill>
              <a:effectLst>
                <a:outerShdw blurRad="38100" dist="19050" dir="2700000" algn="tl" rotWithShape="0">
                  <a:schemeClr val="dk1">
                    <a:alpha val="40000"/>
                  </a:schemeClr>
                </a:outerShdw>
              </a:effectLst>
            </a:endParaRPr>
          </a:p>
          <a:p>
            <a:pPr marL="285750" indent="-285750">
              <a:lnSpc>
                <a:spcPct val="150000"/>
              </a:lnSpc>
              <a:buFontTx/>
              <a:buChar char="-"/>
            </a:pPr>
            <a:r>
              <a:rPr lang="en-US" sz="1600" b="0" cap="none" spc="0" dirty="0" err="1">
                <a:ln w="0"/>
                <a:solidFill>
                  <a:schemeClr val="tx1"/>
                </a:solidFill>
                <a:effectLst>
                  <a:outerShdw blurRad="38100" dist="19050" dir="2700000" algn="tl" rotWithShape="0">
                    <a:schemeClr val="dk1">
                      <a:alpha val="40000"/>
                    </a:schemeClr>
                  </a:outerShdw>
                </a:effectLst>
              </a:rPr>
              <a:t>Thành</a:t>
            </a:r>
            <a:r>
              <a:rPr lang="en-US" sz="1600" b="0" cap="none" spc="0" dirty="0">
                <a:ln w="0"/>
                <a:solidFill>
                  <a:schemeClr val="tx1"/>
                </a:solidFill>
                <a:effectLst>
                  <a:outerShdw blurRad="38100" dist="19050" dir="2700000" algn="tl" rotWithShape="0">
                    <a:schemeClr val="dk1">
                      <a:alpha val="40000"/>
                    </a:schemeClr>
                  </a:outerShdw>
                </a:effectLst>
              </a:rPr>
              <a:t> </a:t>
            </a:r>
            <a:r>
              <a:rPr lang="en-US" sz="1600" b="0" cap="none" spc="0" dirty="0" err="1">
                <a:ln w="0"/>
                <a:solidFill>
                  <a:schemeClr val="tx1"/>
                </a:solidFill>
                <a:effectLst>
                  <a:outerShdw blurRad="38100" dist="19050" dir="2700000" algn="tl" rotWithShape="0">
                    <a:schemeClr val="dk1">
                      <a:alpha val="40000"/>
                    </a:schemeClr>
                  </a:outerShdw>
                </a:effectLst>
              </a:rPr>
              <a:t>công</a:t>
            </a:r>
            <a:r>
              <a:rPr lang="en-US" sz="1600" b="0" cap="none" spc="0" dirty="0">
                <a:ln w="0"/>
                <a:solidFill>
                  <a:schemeClr val="tx1"/>
                </a:solidFill>
                <a:effectLst>
                  <a:outerShdw blurRad="38100" dist="19050" dir="2700000" algn="tl" rotWithShape="0">
                    <a:schemeClr val="dk1">
                      <a:alpha val="40000"/>
                    </a:schemeClr>
                  </a:outerShdw>
                </a:effectLst>
              </a:rPr>
              <a:t> </a:t>
            </a:r>
            <a:r>
              <a:rPr lang="en-US" sz="1600" b="0" cap="none" spc="0" dirty="0" err="1">
                <a:ln w="0"/>
                <a:solidFill>
                  <a:schemeClr val="tx1"/>
                </a:solidFill>
                <a:effectLst>
                  <a:outerShdw blurRad="38100" dist="19050" dir="2700000" algn="tl" rotWithShape="0">
                    <a:schemeClr val="dk1">
                      <a:alpha val="40000"/>
                    </a:schemeClr>
                  </a:outerShdw>
                </a:effectLst>
              </a:rPr>
              <a:t>trong</a:t>
            </a:r>
            <a:r>
              <a:rPr lang="en-US" sz="1600" b="0" cap="none" spc="0" dirty="0">
                <a:ln w="0"/>
                <a:solidFill>
                  <a:schemeClr val="tx1"/>
                </a:solidFill>
                <a:effectLst>
                  <a:outerShdw blurRad="38100" dist="19050" dir="2700000" algn="tl" rotWithShape="0">
                    <a:schemeClr val="dk1">
                      <a:alpha val="40000"/>
                    </a:schemeClr>
                  </a:outerShdw>
                </a:effectLst>
              </a:rPr>
              <a:t> </a:t>
            </a:r>
            <a:r>
              <a:rPr lang="en-US" sz="1600" b="0" cap="none" spc="0" dirty="0" err="1">
                <a:ln w="0"/>
                <a:solidFill>
                  <a:schemeClr val="tx1"/>
                </a:solidFill>
                <a:effectLst>
                  <a:outerShdw blurRad="38100" dist="19050" dir="2700000" algn="tl" rotWithShape="0">
                    <a:schemeClr val="dk1">
                      <a:alpha val="40000"/>
                    </a:schemeClr>
                  </a:outerShdw>
                </a:effectLst>
              </a:rPr>
              <a:t>việc</a:t>
            </a:r>
            <a:r>
              <a:rPr lang="en-US" sz="1600" b="0" cap="none" spc="0" dirty="0">
                <a:ln w="0"/>
                <a:solidFill>
                  <a:schemeClr val="tx1"/>
                </a:solidFill>
                <a:effectLst>
                  <a:outerShdw blurRad="38100" dist="19050" dir="2700000" algn="tl" rotWithShape="0">
                    <a:schemeClr val="dk1">
                      <a:alpha val="40000"/>
                    </a:schemeClr>
                  </a:outerShdw>
                </a:effectLst>
              </a:rPr>
              <a:t> </a:t>
            </a:r>
            <a:r>
              <a:rPr lang="en-US" sz="1600" b="0" cap="none" spc="0" dirty="0" err="1">
                <a:ln w="0"/>
                <a:solidFill>
                  <a:schemeClr val="tx1"/>
                </a:solidFill>
                <a:effectLst>
                  <a:outerShdw blurRad="38100" dist="19050" dir="2700000" algn="tl" rotWithShape="0">
                    <a:schemeClr val="dk1">
                      <a:alpha val="40000"/>
                    </a:schemeClr>
                  </a:outerShdw>
                </a:effectLst>
              </a:rPr>
              <a:t>sáng</a:t>
            </a:r>
            <a:r>
              <a:rPr lang="en-US" sz="1600" b="0" cap="none" spc="0" dirty="0">
                <a:ln w="0"/>
                <a:solidFill>
                  <a:schemeClr val="tx1"/>
                </a:solidFill>
                <a:effectLst>
                  <a:outerShdw blurRad="38100" dist="19050" dir="2700000" algn="tl" rotWithShape="0">
                    <a:schemeClr val="dk1">
                      <a:alpha val="40000"/>
                    </a:schemeClr>
                  </a:outerShdw>
                </a:effectLst>
              </a:rPr>
              <a:t> </a:t>
            </a:r>
            <a:r>
              <a:rPr lang="en-US" sz="1600" b="0" cap="none" spc="0" dirty="0" err="1">
                <a:ln w="0"/>
                <a:solidFill>
                  <a:schemeClr val="tx1"/>
                </a:solidFill>
                <a:effectLst>
                  <a:outerShdw blurRad="38100" dist="19050" dir="2700000" algn="tl" rotWithShape="0">
                    <a:schemeClr val="dk1">
                      <a:alpha val="40000"/>
                    </a:schemeClr>
                  </a:outerShdw>
                </a:effectLst>
              </a:rPr>
              <a:t>tác</a:t>
            </a:r>
            <a:r>
              <a:rPr lang="en-US" sz="1600" b="0" cap="none" spc="0" dirty="0">
                <a:ln w="0"/>
                <a:solidFill>
                  <a:schemeClr val="tx1"/>
                </a:solidFill>
                <a:effectLst>
                  <a:outerShdw blurRad="38100" dist="19050" dir="2700000" algn="tl" rotWithShape="0">
                    <a:schemeClr val="dk1">
                      <a:alpha val="40000"/>
                    </a:schemeClr>
                  </a:outerShdw>
                </a:effectLst>
              </a:rPr>
              <a:t> </a:t>
            </a:r>
            <a:r>
              <a:rPr lang="en-US" sz="1600" b="0" cap="none" spc="0" dirty="0" err="1">
                <a:ln w="0"/>
                <a:solidFill>
                  <a:schemeClr val="tx1"/>
                </a:solidFill>
                <a:effectLst>
                  <a:outerShdw blurRad="38100" dist="19050" dir="2700000" algn="tl" rotWithShape="0">
                    <a:schemeClr val="dk1">
                      <a:alpha val="40000"/>
                    </a:schemeClr>
                  </a:outerShdw>
                </a:effectLst>
              </a:rPr>
              <a:t>mộ</a:t>
            </a:r>
            <a:r>
              <a:rPr lang="en-US" sz="1600" dirty="0" err="1">
                <a:ln w="0"/>
                <a:solidFill>
                  <a:schemeClr val="tx1"/>
                </a:solidFill>
                <a:effectLst>
                  <a:outerShdw blurRad="38100" dist="19050" dir="2700000" algn="tl" rotWithShape="0">
                    <a:schemeClr val="dk1">
                      <a:alpha val="40000"/>
                    </a:schemeClr>
                  </a:outerShdw>
                </a:effectLst>
              </a:rPr>
              <a:t>t</a:t>
            </a:r>
            <a:r>
              <a:rPr lang="en-US" sz="1600" dirty="0">
                <a:ln w="0"/>
                <a:solidFill>
                  <a:schemeClr val="tx1"/>
                </a:solidFill>
                <a:effectLst>
                  <a:outerShdw blurRad="38100" dist="19050" dir="2700000" algn="tl" rotWithShape="0">
                    <a:schemeClr val="dk1">
                      <a:alpha val="40000"/>
                    </a:schemeClr>
                  </a:outerShdw>
                </a:effectLst>
              </a:rPr>
              <a:t> </a:t>
            </a:r>
            <a:r>
              <a:rPr lang="en-US" sz="1600" dirty="0" err="1">
                <a:ln w="0"/>
                <a:solidFill>
                  <a:schemeClr val="tx1"/>
                </a:solidFill>
                <a:effectLst>
                  <a:outerShdw blurRad="38100" dist="19050" dir="2700000" algn="tl" rotWithShape="0">
                    <a:schemeClr val="dk1">
                      <a:alpha val="40000"/>
                    </a:schemeClr>
                  </a:outerShdw>
                </a:effectLst>
              </a:rPr>
              <a:t>số</a:t>
            </a:r>
            <a:r>
              <a:rPr lang="en-US" sz="1600" dirty="0">
                <a:ln w="0"/>
                <a:solidFill>
                  <a:schemeClr val="tx1"/>
                </a:solidFill>
                <a:effectLst>
                  <a:outerShdw blurRad="38100" dist="19050" dir="2700000" algn="tl" rotWithShape="0">
                    <a:schemeClr val="dk1">
                      <a:alpha val="40000"/>
                    </a:schemeClr>
                  </a:outerShdw>
                </a:effectLst>
              </a:rPr>
              <a:t> ca </a:t>
            </a:r>
            <a:r>
              <a:rPr lang="en-US" sz="1600" dirty="0" err="1">
                <a:ln w="0"/>
                <a:solidFill>
                  <a:schemeClr val="tx1"/>
                </a:solidFill>
                <a:effectLst>
                  <a:outerShdw blurRad="38100" dist="19050" dir="2700000" algn="tl" rotWithShape="0">
                    <a:schemeClr val="dk1">
                      <a:alpha val="40000"/>
                    </a:schemeClr>
                  </a:outerShdw>
                </a:effectLst>
              </a:rPr>
              <a:t>khúc</a:t>
            </a:r>
            <a:r>
              <a:rPr lang="en-US" sz="1600" dirty="0">
                <a:ln w="0"/>
                <a:solidFill>
                  <a:schemeClr val="tx1"/>
                </a:solidFill>
                <a:effectLst>
                  <a:outerShdw blurRad="38100" dist="19050" dir="2700000" algn="tl" rotWithShape="0">
                    <a:schemeClr val="dk1">
                      <a:alpha val="40000"/>
                    </a:schemeClr>
                  </a:outerShdw>
                </a:effectLst>
              </a:rPr>
              <a:t> </a:t>
            </a:r>
            <a:r>
              <a:rPr lang="en-US" sz="1600" dirty="0" err="1">
                <a:ln w="0"/>
                <a:solidFill>
                  <a:schemeClr val="tx1"/>
                </a:solidFill>
                <a:effectLst>
                  <a:outerShdw blurRad="38100" dist="19050" dir="2700000" algn="tl" rotWithShape="0">
                    <a:schemeClr val="dk1">
                      <a:alpha val="40000"/>
                    </a:schemeClr>
                  </a:outerShdw>
                </a:effectLst>
              </a:rPr>
              <a:t>cho</a:t>
            </a:r>
            <a:r>
              <a:rPr lang="en-US" sz="1600" dirty="0">
                <a:ln w="0"/>
                <a:solidFill>
                  <a:schemeClr val="tx1"/>
                </a:solidFill>
                <a:effectLst>
                  <a:outerShdw blurRad="38100" dist="19050" dir="2700000" algn="tl" rotWithShape="0">
                    <a:schemeClr val="dk1">
                      <a:alpha val="40000"/>
                    </a:schemeClr>
                  </a:outerShdw>
                </a:effectLst>
              </a:rPr>
              <a:t> </a:t>
            </a:r>
            <a:r>
              <a:rPr lang="en-US" sz="1600" dirty="0" err="1">
                <a:ln w="0"/>
                <a:solidFill>
                  <a:schemeClr val="tx1"/>
                </a:solidFill>
                <a:effectLst>
                  <a:outerShdw blurRad="38100" dist="19050" dir="2700000" algn="tl" rotWithShape="0">
                    <a:schemeClr val="dk1">
                      <a:alpha val="40000"/>
                    </a:schemeClr>
                  </a:outerShdw>
                </a:effectLst>
              </a:rPr>
              <a:t>thiếu</a:t>
            </a:r>
            <a:r>
              <a:rPr lang="en-US" sz="1600" dirty="0">
                <a:ln w="0"/>
                <a:solidFill>
                  <a:schemeClr val="tx1"/>
                </a:solidFill>
                <a:effectLst>
                  <a:outerShdw blurRad="38100" dist="19050" dir="2700000" algn="tl" rotWithShape="0">
                    <a:schemeClr val="dk1">
                      <a:alpha val="40000"/>
                    </a:schemeClr>
                  </a:outerShdw>
                </a:effectLst>
              </a:rPr>
              <a:t> </a:t>
            </a:r>
            <a:r>
              <a:rPr lang="en-US" sz="1600" dirty="0" err="1">
                <a:ln w="0"/>
                <a:solidFill>
                  <a:schemeClr val="tx1"/>
                </a:solidFill>
                <a:effectLst>
                  <a:outerShdw blurRad="38100" dist="19050" dir="2700000" algn="tl" rotWithShape="0">
                    <a:schemeClr val="dk1">
                      <a:alpha val="40000"/>
                    </a:schemeClr>
                  </a:outerShdw>
                </a:effectLst>
              </a:rPr>
              <a:t>nhi</a:t>
            </a:r>
            <a:r>
              <a:rPr lang="en-US" sz="1600" dirty="0">
                <a:ln w="0"/>
                <a:solidFill>
                  <a:schemeClr val="tx1"/>
                </a:solidFill>
                <a:effectLst>
                  <a:outerShdw blurRad="38100" dist="19050" dir="2700000" algn="tl" rotWithShape="0">
                    <a:schemeClr val="dk1">
                      <a:alpha val="40000"/>
                    </a:schemeClr>
                  </a:outerShdw>
                </a:effectLst>
              </a:rPr>
              <a:t> : </a:t>
            </a:r>
            <a:r>
              <a:rPr lang="en-US" sz="1600" i="1" dirty="0">
                <a:ln w="0"/>
                <a:solidFill>
                  <a:schemeClr val="tx1"/>
                </a:solidFill>
                <a:effectLst>
                  <a:outerShdw blurRad="38100" dist="19050" dir="2700000" algn="tl" rotWithShape="0">
                    <a:schemeClr val="dk1">
                      <a:alpha val="40000"/>
                    </a:schemeClr>
                  </a:outerShdw>
                </a:effectLst>
              </a:rPr>
              <a:t>- </a:t>
            </a:r>
            <a:r>
              <a:rPr lang="en-US" sz="1600" i="1" dirty="0" err="1">
                <a:ln w="0"/>
                <a:solidFill>
                  <a:schemeClr val="tx1"/>
                </a:solidFill>
                <a:effectLst>
                  <a:outerShdw blurRad="38100" dist="19050" dir="2700000" algn="tl" rotWithShape="0">
                    <a:schemeClr val="dk1">
                      <a:alpha val="40000"/>
                    </a:schemeClr>
                  </a:outerShdw>
                </a:effectLst>
              </a:rPr>
              <a:t>Khúc</a:t>
            </a:r>
            <a:r>
              <a:rPr lang="en-US" sz="1600" i="1" dirty="0">
                <a:ln w="0"/>
                <a:solidFill>
                  <a:schemeClr val="tx1"/>
                </a:solidFill>
                <a:effectLst>
                  <a:outerShdw blurRad="38100" dist="19050" dir="2700000" algn="tl" rotWithShape="0">
                    <a:schemeClr val="dk1">
                      <a:alpha val="40000"/>
                    </a:schemeClr>
                  </a:outerShdw>
                </a:effectLst>
              </a:rPr>
              <a:t> </a:t>
            </a:r>
            <a:r>
              <a:rPr lang="en-US" sz="1600" i="1" dirty="0" err="1">
                <a:ln w="0"/>
                <a:solidFill>
                  <a:schemeClr val="tx1"/>
                </a:solidFill>
                <a:effectLst>
                  <a:outerShdw blurRad="38100" dist="19050" dir="2700000" algn="tl" rotWithShape="0">
                    <a:schemeClr val="dk1">
                      <a:alpha val="40000"/>
                    </a:schemeClr>
                  </a:outerShdw>
                </a:effectLst>
              </a:rPr>
              <a:t>hát</a:t>
            </a:r>
            <a:r>
              <a:rPr lang="en-US" sz="1600" i="1" dirty="0">
                <a:ln w="0"/>
                <a:solidFill>
                  <a:schemeClr val="tx1"/>
                </a:solidFill>
                <a:effectLst>
                  <a:outerShdw blurRad="38100" dist="19050" dir="2700000" algn="tl" rotWithShape="0">
                    <a:schemeClr val="dk1">
                      <a:alpha val="40000"/>
                    </a:schemeClr>
                  </a:outerShdw>
                </a:effectLst>
              </a:rPr>
              <a:t> </a:t>
            </a:r>
            <a:r>
              <a:rPr lang="en-US" sz="1600" i="1" dirty="0" err="1">
                <a:ln w="0"/>
                <a:solidFill>
                  <a:schemeClr val="tx1"/>
                </a:solidFill>
                <a:effectLst>
                  <a:outerShdw blurRad="38100" dist="19050" dir="2700000" algn="tl" rotWithShape="0">
                    <a:schemeClr val="dk1">
                      <a:alpha val="40000"/>
                    </a:schemeClr>
                  </a:outerShdw>
                </a:effectLst>
              </a:rPr>
              <a:t>gọi</a:t>
            </a:r>
            <a:r>
              <a:rPr lang="en-US" sz="1600" i="1" dirty="0">
                <a:ln w="0"/>
                <a:solidFill>
                  <a:schemeClr val="tx1"/>
                </a:solidFill>
                <a:effectLst>
                  <a:outerShdw blurRad="38100" dist="19050" dir="2700000" algn="tl" rotWithShape="0">
                    <a:schemeClr val="dk1">
                      <a:alpha val="40000"/>
                    </a:schemeClr>
                  </a:outerShdw>
                </a:effectLst>
              </a:rPr>
              <a:t> </a:t>
            </a:r>
            <a:r>
              <a:rPr lang="en-US" sz="1600" i="1" dirty="0" err="1">
                <a:ln w="0"/>
                <a:solidFill>
                  <a:schemeClr val="tx1"/>
                </a:solidFill>
                <a:effectLst>
                  <a:outerShdw blurRad="38100" dist="19050" dir="2700000" algn="tl" rotWithShape="0">
                    <a:schemeClr val="dk1">
                      <a:alpha val="40000"/>
                    </a:schemeClr>
                  </a:outerShdw>
                </a:effectLst>
              </a:rPr>
              <a:t>trăng</a:t>
            </a:r>
            <a:r>
              <a:rPr lang="en-US" sz="1600" i="1" dirty="0">
                <a:ln w="0"/>
                <a:solidFill>
                  <a:schemeClr val="tx1"/>
                </a:solidFill>
                <a:effectLst>
                  <a:outerShdw blurRad="38100" dist="19050" dir="2700000" algn="tl" rotWithShape="0">
                    <a:schemeClr val="dk1">
                      <a:alpha val="40000"/>
                    </a:schemeClr>
                  </a:outerShdw>
                </a:effectLst>
              </a:rPr>
              <a:t>, </a:t>
            </a:r>
            <a:r>
              <a:rPr lang="en-US" sz="1600" i="1" dirty="0" err="1">
                <a:ln w="0"/>
                <a:solidFill>
                  <a:schemeClr val="tx1"/>
                </a:solidFill>
                <a:effectLst>
                  <a:outerShdw blurRad="38100" dist="19050" dir="2700000" algn="tl" rotWithShape="0">
                    <a:schemeClr val="dk1">
                      <a:alpha val="40000"/>
                    </a:schemeClr>
                  </a:outerShdw>
                </a:effectLst>
              </a:rPr>
              <a:t>Nhớ</a:t>
            </a:r>
            <a:r>
              <a:rPr lang="en-US" sz="1600" i="1" dirty="0">
                <a:ln w="0"/>
                <a:solidFill>
                  <a:schemeClr val="tx1"/>
                </a:solidFill>
                <a:effectLst>
                  <a:outerShdw blurRad="38100" dist="19050" dir="2700000" algn="tl" rotWithShape="0">
                    <a:schemeClr val="dk1">
                      <a:alpha val="40000"/>
                    </a:schemeClr>
                  </a:outerShdw>
                </a:effectLst>
              </a:rPr>
              <a:t> </a:t>
            </a:r>
            <a:r>
              <a:rPr lang="en-US" sz="1600" i="1" dirty="0" err="1">
                <a:ln w="0"/>
                <a:solidFill>
                  <a:schemeClr val="tx1"/>
                </a:solidFill>
                <a:effectLst>
                  <a:outerShdw blurRad="38100" dist="19050" dir="2700000" algn="tl" rotWithShape="0">
                    <a:schemeClr val="dk1">
                      <a:alpha val="40000"/>
                    </a:schemeClr>
                  </a:outerShdw>
                </a:effectLst>
              </a:rPr>
              <a:t>lắm</a:t>
            </a:r>
            <a:r>
              <a:rPr lang="en-US" sz="1600" i="1" dirty="0">
                <a:ln w="0"/>
                <a:solidFill>
                  <a:schemeClr val="tx1"/>
                </a:solidFill>
                <a:effectLst>
                  <a:outerShdw blurRad="38100" dist="19050" dir="2700000" algn="tl" rotWithShape="0">
                    <a:schemeClr val="dk1">
                      <a:alpha val="40000"/>
                    </a:schemeClr>
                  </a:outerShdw>
                </a:effectLst>
              </a:rPr>
              <a:t> </a:t>
            </a:r>
            <a:r>
              <a:rPr lang="en-US" sz="1600" i="1" dirty="0" err="1">
                <a:ln w="0"/>
                <a:solidFill>
                  <a:schemeClr val="tx1"/>
                </a:solidFill>
                <a:effectLst>
                  <a:outerShdw blurRad="38100" dist="19050" dir="2700000" algn="tl" rotWithShape="0">
                    <a:schemeClr val="dk1">
                      <a:alpha val="40000"/>
                    </a:schemeClr>
                  </a:outerShdw>
                </a:effectLst>
              </a:rPr>
              <a:t>lời</a:t>
            </a:r>
            <a:r>
              <a:rPr lang="en-US" sz="1600" i="1" dirty="0">
                <a:ln w="0"/>
                <a:solidFill>
                  <a:schemeClr val="tx1"/>
                </a:solidFill>
                <a:effectLst>
                  <a:outerShdw blurRad="38100" dist="19050" dir="2700000" algn="tl" rotWithShape="0">
                    <a:schemeClr val="dk1">
                      <a:alpha val="40000"/>
                    </a:schemeClr>
                  </a:outerShdw>
                </a:effectLst>
              </a:rPr>
              <a:t> </a:t>
            </a:r>
            <a:r>
              <a:rPr lang="en-US" sz="1600" i="1" dirty="0" err="1">
                <a:ln w="0"/>
                <a:solidFill>
                  <a:schemeClr val="tx1"/>
                </a:solidFill>
                <a:effectLst>
                  <a:outerShdw blurRad="38100" dist="19050" dir="2700000" algn="tl" rotWithShape="0">
                    <a:schemeClr val="dk1">
                      <a:alpha val="40000"/>
                    </a:schemeClr>
                  </a:outerShdw>
                </a:effectLst>
              </a:rPr>
              <a:t>cô</a:t>
            </a:r>
            <a:r>
              <a:rPr lang="en-US" sz="1600" i="1" dirty="0">
                <a:ln w="0"/>
                <a:solidFill>
                  <a:schemeClr val="tx1"/>
                </a:solidFill>
                <a:effectLst>
                  <a:outerShdw blurRad="38100" dist="19050" dir="2700000" algn="tl" rotWithShape="0">
                    <a:schemeClr val="dk1">
                      <a:alpha val="40000"/>
                    </a:schemeClr>
                  </a:outerShdw>
                </a:effectLst>
              </a:rPr>
              <a:t> </a:t>
            </a:r>
            <a:r>
              <a:rPr lang="en-US" sz="1600" i="1" dirty="0" err="1">
                <a:ln w="0"/>
                <a:solidFill>
                  <a:schemeClr val="tx1"/>
                </a:solidFill>
                <a:effectLst>
                  <a:outerShdw blurRad="38100" dist="19050" dir="2700000" algn="tl" rotWithShape="0">
                    <a:schemeClr val="dk1">
                      <a:alpha val="40000"/>
                    </a:schemeClr>
                  </a:outerShdw>
                </a:effectLst>
              </a:rPr>
              <a:t>dạy</a:t>
            </a:r>
            <a:r>
              <a:rPr lang="en-US" sz="1600" i="1" dirty="0">
                <a:ln w="0"/>
                <a:solidFill>
                  <a:schemeClr val="tx1"/>
                </a:solidFill>
                <a:effectLst>
                  <a:outerShdw blurRad="38100" dist="19050" dir="2700000" algn="tl" rotWithShape="0">
                    <a:schemeClr val="dk1">
                      <a:alpha val="40000"/>
                    </a:schemeClr>
                  </a:outerShdw>
                </a:effectLst>
              </a:rPr>
              <a:t>,…. </a:t>
            </a:r>
            <a:r>
              <a:rPr lang="en-US" sz="1600" i="1" dirty="0" err="1">
                <a:ln w="0"/>
                <a:solidFill>
                  <a:schemeClr val="tx1"/>
                </a:solidFill>
                <a:effectLst>
                  <a:outerShdw blurRad="38100" dist="19050" dir="2700000" algn="tl" rotWithShape="0">
                    <a:schemeClr val="dk1">
                      <a:alpha val="40000"/>
                    </a:schemeClr>
                  </a:outerShdw>
                </a:effectLst>
              </a:rPr>
              <a:t>Em</a:t>
            </a:r>
            <a:r>
              <a:rPr lang="en-US" sz="1600" i="1" dirty="0">
                <a:ln w="0"/>
                <a:solidFill>
                  <a:schemeClr val="tx1"/>
                </a:solidFill>
                <a:effectLst>
                  <a:outerShdw blurRad="38100" dist="19050" dir="2700000" algn="tl" rotWithShape="0">
                    <a:schemeClr val="dk1">
                      <a:alpha val="40000"/>
                    </a:schemeClr>
                  </a:outerShdw>
                </a:effectLst>
              </a:rPr>
              <a:t> </a:t>
            </a:r>
            <a:r>
              <a:rPr lang="en-US" sz="1600" i="1" dirty="0" err="1">
                <a:ln w="0"/>
                <a:solidFill>
                  <a:schemeClr val="tx1"/>
                </a:solidFill>
                <a:effectLst>
                  <a:outerShdw blurRad="38100" dist="19050" dir="2700000" algn="tl" rotWithShape="0">
                    <a:schemeClr val="dk1">
                      <a:alpha val="40000"/>
                    </a:schemeClr>
                  </a:outerShdw>
                </a:effectLst>
              </a:rPr>
              <a:t>yêu</a:t>
            </a:r>
            <a:r>
              <a:rPr lang="en-US" sz="1600" i="1" dirty="0">
                <a:ln w="0"/>
                <a:solidFill>
                  <a:schemeClr val="tx1"/>
                </a:solidFill>
                <a:effectLst>
                  <a:outerShdw blurRad="38100" dist="19050" dir="2700000" algn="tl" rotWithShape="0">
                    <a:schemeClr val="dk1">
                      <a:alpha val="40000"/>
                    </a:schemeClr>
                  </a:outerShdw>
                </a:effectLst>
              </a:rPr>
              <a:t> </a:t>
            </a:r>
            <a:r>
              <a:rPr lang="en-US" sz="1600" i="1" dirty="0" err="1">
                <a:ln w="0"/>
                <a:solidFill>
                  <a:schemeClr val="tx1"/>
                </a:solidFill>
                <a:effectLst>
                  <a:outerShdw blurRad="38100" dist="19050" dir="2700000" algn="tl" rotWithShape="0">
                    <a:schemeClr val="dk1">
                      <a:alpha val="40000"/>
                    </a:schemeClr>
                  </a:outerShdw>
                </a:effectLst>
              </a:rPr>
              <a:t>giờ</a:t>
            </a:r>
            <a:r>
              <a:rPr lang="en-US" sz="1600" i="1" dirty="0">
                <a:ln w="0"/>
                <a:solidFill>
                  <a:schemeClr val="tx1"/>
                </a:solidFill>
                <a:effectLst>
                  <a:outerShdw blurRad="38100" dist="19050" dir="2700000" algn="tl" rotWithShape="0">
                    <a:schemeClr val="dk1">
                      <a:alpha val="40000"/>
                    </a:schemeClr>
                  </a:outerShdw>
                </a:effectLst>
              </a:rPr>
              <a:t> </a:t>
            </a:r>
            <a:r>
              <a:rPr lang="en-US" sz="1600" i="1" dirty="0" err="1">
                <a:ln w="0"/>
                <a:solidFill>
                  <a:schemeClr val="tx1"/>
                </a:solidFill>
                <a:effectLst>
                  <a:outerShdw blurRad="38100" dist="19050" dir="2700000" algn="tl" rotWithShape="0">
                    <a:schemeClr val="dk1">
                      <a:alpha val="40000"/>
                    </a:schemeClr>
                  </a:outerShdw>
                </a:effectLst>
              </a:rPr>
              <a:t>học</a:t>
            </a:r>
            <a:r>
              <a:rPr lang="en-US" sz="1600" i="1" dirty="0">
                <a:ln w="0"/>
                <a:solidFill>
                  <a:schemeClr val="tx1"/>
                </a:solidFill>
                <a:effectLst>
                  <a:outerShdw blurRad="38100" dist="19050" dir="2700000" algn="tl" rotWithShape="0">
                    <a:schemeClr val="dk1">
                      <a:alpha val="40000"/>
                    </a:schemeClr>
                  </a:outerShdw>
                </a:effectLst>
              </a:rPr>
              <a:t> </a:t>
            </a:r>
            <a:r>
              <a:rPr lang="en-US" sz="1600" i="1" dirty="0" err="1">
                <a:ln w="0"/>
                <a:solidFill>
                  <a:schemeClr val="tx1"/>
                </a:solidFill>
                <a:effectLst>
                  <a:outerShdw blurRad="38100" dist="19050" dir="2700000" algn="tl" rotWithShape="0">
                    <a:schemeClr val="dk1">
                      <a:alpha val="40000"/>
                    </a:schemeClr>
                  </a:outerShdw>
                </a:effectLst>
              </a:rPr>
              <a:t>hát</a:t>
            </a:r>
            <a:r>
              <a:rPr lang="en-US" sz="1600" i="1" dirty="0">
                <a:ln w="0"/>
                <a:solidFill>
                  <a:schemeClr val="tx1"/>
                </a:solidFill>
                <a:effectLst>
                  <a:outerShdw blurRad="38100" dist="19050" dir="2700000" algn="tl" rotWithShape="0">
                    <a:schemeClr val="dk1">
                      <a:alpha val="40000"/>
                    </a:schemeClr>
                  </a:outerShdw>
                </a:effectLst>
              </a:rPr>
              <a:t>.</a:t>
            </a:r>
            <a:endParaRPr lang="en-US" sz="1600" b="0" i="1"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157CF8-D85F-40BE-B29D-09F1F9CB095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a:p>
        </p:txBody>
      </p:sp>
      <p:sp>
        <p:nvSpPr>
          <p:cNvPr id="3" name="Rectangle 2">
            <a:extLst>
              <a:ext uri="{FF2B5EF4-FFF2-40B4-BE49-F238E27FC236}">
                <a16:creationId xmlns:a16="http://schemas.microsoft.com/office/drawing/2014/main" id="{98B08D0D-5499-4ED8-B1D0-FCED03F8CEA0}"/>
              </a:ext>
            </a:extLst>
          </p:cNvPr>
          <p:cNvSpPr/>
          <p:nvPr/>
        </p:nvSpPr>
        <p:spPr>
          <a:xfrm>
            <a:off x="1005747" y="440206"/>
            <a:ext cx="1826141" cy="307777"/>
          </a:xfrm>
          <a:prstGeom prst="rect">
            <a:avLst/>
          </a:prstGeom>
        </p:spPr>
        <p:txBody>
          <a:bodyPr wrap="none">
            <a:spAutoFit/>
          </a:bodyPr>
          <a:lstStyle/>
          <a:p>
            <a:r>
              <a:rPr lang="en-US" dirty="0"/>
              <a:t>2) </a:t>
            </a:r>
            <a:r>
              <a:rPr lang="en-US" dirty="0" err="1"/>
              <a:t>Nhạc</a:t>
            </a:r>
            <a:r>
              <a:rPr lang="en-US" dirty="0"/>
              <a:t> </a:t>
            </a:r>
            <a:r>
              <a:rPr lang="en-US" dirty="0" err="1"/>
              <a:t>cụ</a:t>
            </a:r>
            <a:r>
              <a:rPr lang="en-US" dirty="0"/>
              <a:t>: </a:t>
            </a:r>
            <a:r>
              <a:rPr lang="en-US" dirty="0" err="1"/>
              <a:t>Hoà</a:t>
            </a:r>
            <a:r>
              <a:rPr lang="en-US" dirty="0"/>
              <a:t> </a:t>
            </a:r>
            <a:r>
              <a:rPr lang="en-US" dirty="0" err="1"/>
              <a:t>tấu</a:t>
            </a:r>
            <a:r>
              <a:rPr lang="en-US" dirty="0"/>
              <a:t> </a:t>
            </a:r>
          </a:p>
        </p:txBody>
      </p:sp>
    </p:spTree>
    <p:extLst>
      <p:ext uri="{BB962C8B-B14F-4D97-AF65-F5344CB8AC3E}">
        <p14:creationId xmlns:p14="http://schemas.microsoft.com/office/powerpoint/2010/main" val="2845383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A778C5"/>
            </a:gs>
            <a:gs pos="72000">
              <a:srgbClr val="F8C2C2"/>
            </a:gs>
            <a:gs pos="100000">
              <a:srgbClr val="FFE599"/>
            </a:gs>
          </a:gsLst>
          <a:lin ang="5400700" scaled="0"/>
        </a:gradFill>
        <a:effectLst/>
      </p:bgPr>
    </p:bg>
    <p:spTree>
      <p:nvGrpSpPr>
        <p:cNvPr id="1" name="Shape 1077"/>
        <p:cNvGrpSpPr/>
        <p:nvPr/>
      </p:nvGrpSpPr>
      <p:grpSpPr>
        <a:xfrm>
          <a:off x="0" y="0"/>
          <a:ext cx="0" cy="0"/>
          <a:chOff x="0" y="0"/>
          <a:chExt cx="0" cy="0"/>
        </a:xfrm>
      </p:grpSpPr>
      <p:sp>
        <p:nvSpPr>
          <p:cNvPr id="1078" name="Google Shape;1078;p27"/>
          <p:cNvSpPr txBox="1">
            <a:spLocks noGrp="1"/>
          </p:cNvSpPr>
          <p:nvPr>
            <p:ph type="ctrTitle" idx="4294967295"/>
          </p:nvPr>
        </p:nvSpPr>
        <p:spPr>
          <a:xfrm>
            <a:off x="3938742" y="152449"/>
            <a:ext cx="1427156" cy="4750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2800" dirty="0" err="1">
                <a:solidFill>
                  <a:schemeClr val="lt1"/>
                </a:solidFill>
              </a:rPr>
              <a:t>Bài</a:t>
            </a:r>
            <a:r>
              <a:rPr lang="en-US" sz="2800" dirty="0">
                <a:solidFill>
                  <a:schemeClr val="lt1"/>
                </a:solidFill>
              </a:rPr>
              <a:t> </a:t>
            </a:r>
            <a:r>
              <a:rPr lang="en-US" sz="2800" dirty="0" err="1">
                <a:solidFill>
                  <a:schemeClr val="lt1"/>
                </a:solidFill>
              </a:rPr>
              <a:t>hát</a:t>
            </a:r>
            <a:endParaRPr sz="2800" dirty="0">
              <a:solidFill>
                <a:schemeClr val="lt1"/>
              </a:solidFill>
            </a:endParaRPr>
          </a:p>
        </p:txBody>
      </p:sp>
      <p:sp>
        <p:nvSpPr>
          <p:cNvPr id="1079" name="Google Shape;1079;p27"/>
          <p:cNvSpPr txBox="1">
            <a:spLocks noGrp="1"/>
          </p:cNvSpPr>
          <p:nvPr>
            <p:ph type="subTitle" idx="4294967295"/>
          </p:nvPr>
        </p:nvSpPr>
        <p:spPr>
          <a:xfrm>
            <a:off x="3247626" y="627537"/>
            <a:ext cx="2809388" cy="393600"/>
          </a:xfrm>
          <a:prstGeom prst="rect">
            <a:avLst/>
          </a:prstGeom>
        </p:spPr>
        <p:txBody>
          <a:bodyPr spcFirstLastPara="1" wrap="square" lIns="0" tIns="0" rIns="0" bIns="0" anchor="t" anchorCtr="0">
            <a:noAutofit/>
          </a:bodyPr>
          <a:lstStyle/>
          <a:p>
            <a:pPr marL="0" lvl="0" indent="0" algn="l" rtl="0">
              <a:spcBef>
                <a:spcPts val="0"/>
              </a:spcBef>
              <a:spcAft>
                <a:spcPts val="800"/>
              </a:spcAft>
              <a:buNone/>
            </a:pPr>
            <a:r>
              <a:rPr lang="en-US" dirty="0" err="1"/>
              <a:t>Em</a:t>
            </a:r>
            <a:r>
              <a:rPr lang="en-US" dirty="0"/>
              <a:t> </a:t>
            </a:r>
            <a:r>
              <a:rPr lang="en-US" dirty="0" err="1"/>
              <a:t>yêu</a:t>
            </a:r>
            <a:r>
              <a:rPr lang="en-US" dirty="0"/>
              <a:t> </a:t>
            </a:r>
            <a:r>
              <a:rPr lang="en-US" dirty="0" err="1"/>
              <a:t>giờ</a:t>
            </a:r>
            <a:r>
              <a:rPr lang="en-US" dirty="0"/>
              <a:t> </a:t>
            </a:r>
            <a:r>
              <a:rPr lang="en-US" dirty="0" err="1"/>
              <a:t>học</a:t>
            </a:r>
            <a:r>
              <a:rPr lang="en-US" dirty="0"/>
              <a:t> </a:t>
            </a:r>
            <a:r>
              <a:rPr lang="en-US" dirty="0" err="1"/>
              <a:t>hát</a:t>
            </a:r>
            <a:endParaRPr dirty="0"/>
          </a:p>
        </p:txBody>
      </p:sp>
      <p:sp>
        <p:nvSpPr>
          <p:cNvPr id="1080" name="Google Shape;1080;p27"/>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t>3</a:t>
            </a:fld>
            <a:endParaRPr>
              <a:solidFill>
                <a:schemeClr val="lt1"/>
              </a:solidFill>
            </a:endParaRPr>
          </a:p>
        </p:txBody>
      </p:sp>
      <p:sp>
        <p:nvSpPr>
          <p:cNvPr id="2" name="Rectangle 1">
            <a:extLst>
              <a:ext uri="{FF2B5EF4-FFF2-40B4-BE49-F238E27FC236}">
                <a16:creationId xmlns:a16="http://schemas.microsoft.com/office/drawing/2014/main" id="{9923F26A-74C3-477D-86FF-7FE5A5B9D33E}"/>
              </a:ext>
            </a:extLst>
          </p:cNvPr>
          <p:cNvSpPr/>
          <p:nvPr/>
        </p:nvSpPr>
        <p:spPr>
          <a:xfrm>
            <a:off x="989601" y="1551934"/>
            <a:ext cx="5067413" cy="400110"/>
          </a:xfrm>
          <a:prstGeom prst="rect">
            <a:avLst/>
          </a:prstGeom>
          <a:noFill/>
        </p:spPr>
        <p:txBody>
          <a:bodyPr wrap="none" lIns="91440" tIns="45720" rIns="91440" bIns="45720">
            <a:spAutoFit/>
          </a:bodyPr>
          <a:lstStyle/>
          <a:p>
            <a:pPr algn="ctr"/>
            <a:r>
              <a:rPr lang="en-US" sz="2000" b="0" cap="none" spc="0" dirty="0" err="1">
                <a:ln w="0"/>
                <a:solidFill>
                  <a:schemeClr val="tx1"/>
                </a:solidFill>
                <a:effectLst>
                  <a:outerShdw blurRad="38100" dist="19050" dir="2700000" algn="tl" rotWithShape="0">
                    <a:schemeClr val="dk1">
                      <a:alpha val="40000"/>
                    </a:schemeClr>
                  </a:outerShdw>
                </a:effectLst>
              </a:rPr>
              <a:t>Bài</a:t>
            </a:r>
            <a:r>
              <a:rPr lang="en-US" sz="2000" b="0" cap="none" spc="0" dirty="0">
                <a:ln w="0"/>
                <a:solidFill>
                  <a:schemeClr val="tx1"/>
                </a:solidFill>
                <a:effectLst>
                  <a:outerShdw blurRad="38100" dist="19050" dir="2700000" algn="tl" rotWithShape="0">
                    <a:schemeClr val="dk1">
                      <a:alpha val="40000"/>
                    </a:schemeClr>
                  </a:outerShdw>
                </a:effectLst>
              </a:rPr>
              <a:t> </a:t>
            </a:r>
            <a:r>
              <a:rPr lang="en-US" sz="2000" b="0" cap="none" spc="0" dirty="0" err="1">
                <a:ln w="0"/>
                <a:solidFill>
                  <a:schemeClr val="tx1"/>
                </a:solidFill>
                <a:effectLst>
                  <a:outerShdw blurRad="38100" dist="19050" dir="2700000" algn="tl" rotWithShape="0">
                    <a:schemeClr val="dk1">
                      <a:alpha val="40000"/>
                    </a:schemeClr>
                  </a:outerShdw>
                </a:effectLst>
              </a:rPr>
              <a:t>hát</a:t>
            </a:r>
            <a:r>
              <a:rPr lang="en-US" sz="2000" b="0" cap="none" spc="0" dirty="0">
                <a:ln w="0"/>
                <a:solidFill>
                  <a:schemeClr val="tx1"/>
                </a:solidFill>
                <a:effectLst>
                  <a:outerShdw blurRad="38100" dist="19050" dir="2700000" algn="tl" rotWithShape="0">
                    <a:schemeClr val="dk1">
                      <a:alpha val="40000"/>
                    </a:schemeClr>
                  </a:outerShdw>
                </a:effectLst>
              </a:rPr>
              <a:t> đ</a:t>
            </a:r>
            <a:r>
              <a:rPr lang="vi-VN" sz="2000" b="0" cap="none" spc="0" dirty="0">
                <a:ln w="0"/>
                <a:solidFill>
                  <a:schemeClr val="tx1"/>
                </a:solidFill>
                <a:effectLst>
                  <a:outerShdw blurRad="38100" dist="19050" dir="2700000" algn="tl" rotWithShape="0">
                    <a:schemeClr val="dk1">
                      <a:alpha val="40000"/>
                    </a:schemeClr>
                  </a:outerShdw>
                </a:effectLst>
              </a:rPr>
              <a:t>ư</a:t>
            </a:r>
            <a:r>
              <a:rPr lang="en-US" sz="2000" dirty="0" err="1">
                <a:ln w="0"/>
                <a:solidFill>
                  <a:schemeClr val="tx1"/>
                </a:solidFill>
                <a:effectLst>
                  <a:outerShdw blurRad="38100" dist="19050" dir="2700000" algn="tl" rotWithShape="0">
                    <a:schemeClr val="dk1">
                      <a:alpha val="40000"/>
                    </a:schemeClr>
                  </a:outerShdw>
                </a:effectLst>
              </a:rPr>
              <a:t>ợc</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tác</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giả</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sáng</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tác</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vào</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dịp</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nào</a:t>
            </a:r>
            <a:r>
              <a:rPr lang="en-US" sz="2000" dirty="0">
                <a:ln w="0"/>
                <a:solidFill>
                  <a:schemeClr val="tx1"/>
                </a:solidFill>
                <a:effectLst>
                  <a:outerShdw blurRad="38100" dist="19050" dir="2700000" algn="tl" rotWithShape="0">
                    <a:schemeClr val="dk1">
                      <a:alpha val="40000"/>
                    </a:schemeClr>
                  </a:outerShdw>
                </a:effectLst>
              </a:rPr>
              <a:t>?</a:t>
            </a:r>
            <a:endParaRPr lang="en-US" sz="20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id="{CF52D700-F188-449C-9B1A-FB678DB5FB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56" r="99722">
                        <a14:foregroundMark x1="11531" y1="54670" x2="11667" y2="52222"/>
                        <a14:foregroundMark x1="2151" y1="57395" x2="556" y2="59167"/>
                        <a14:foregroundMark x1="8056" y1="50833" x2="6656" y2="52389"/>
                        <a14:foregroundMark x1="6712" y1="51786" x2="8333" y2="49722"/>
                        <a14:foregroundMark x1="556" y1="60833" x2="3511" y2="61316"/>
                        <a14:foregroundMark x1="31389" y1="57500" x2="27500" y2="64722"/>
                        <a14:foregroundMark x1="33333" y1="56944" x2="32778" y2="57500"/>
                        <a14:foregroundMark x1="48056" y1="58611" x2="51389" y2="50278"/>
                        <a14:foregroundMark x1="61667" y1="49722" x2="61389" y2="56111"/>
                        <a14:foregroundMark x1="61667" y1="56389" x2="67778" y2="55556"/>
                        <a14:foregroundMark x1="68889" y1="54167" x2="61389" y2="54167"/>
                        <a14:foregroundMark x1="76667" y1="38056" x2="80833" y2="39444"/>
                        <a14:foregroundMark x1="88611" y1="43611" x2="89167" y2="43333"/>
                        <a14:foregroundMark x1="89167" y1="43333" x2="93333" y2="43056"/>
                        <a14:foregroundMark x1="28332" y1="47037" x2="28673" y2="47231"/>
                        <a14:foregroundMark x1="6667" y1="34722" x2="8076" y2="35523"/>
                        <a14:foregroundMark x1="44461" y1="50393" x2="47222" y2="50556"/>
                        <a14:foregroundMark x1="47222" y1="50556" x2="72778" y2="43889"/>
                        <a14:foregroundMark x1="5556" y1="39444" x2="17778" y2="47778"/>
                        <a14:foregroundMark x1="17778" y1="47778" x2="31667" y2="52778"/>
                        <a14:foregroundMark x1="31667" y1="52778" x2="46944" y2="53333"/>
                        <a14:foregroundMark x1="46944" y1="53333" x2="78611" y2="43333"/>
                        <a14:foregroundMark x1="5000" y1="43056" x2="21667" y2="51667"/>
                        <a14:foregroundMark x1="3333" y1="46944" x2="6111" y2="47500"/>
                        <a14:foregroundMark x1="16667" y1="53056" x2="18056" y2="53889"/>
                        <a14:foregroundMark x1="1389" y1="50000" x2="3333" y2="51389"/>
                        <a14:foregroundMark x1="32500" y1="61667" x2="39167" y2="61667"/>
                        <a14:foregroundMark x1="52500" y1="55556" x2="55000" y2="55278"/>
                        <a14:foregroundMark x1="69722" y1="48611" x2="70833" y2="49167"/>
                        <a14:foregroundMark x1="98056" y1="46667" x2="99722" y2="48333"/>
                        <a14:foregroundMark x1="85000" y1="41667" x2="85278" y2="41667"/>
                        <a14:backgroundMark x1="42222" y1="46667" x2="27500" y2="45278"/>
                        <a14:backgroundMark x1="27500" y1="45278" x2="18333" y2="39722"/>
                        <a14:backgroundMark x1="20833" y1="42222" x2="7778" y2="34444"/>
                        <a14:backgroundMark x1="7778" y1="34444" x2="7500" y2="34167"/>
                        <a14:backgroundMark x1="575" y1="54011" x2="278" y2="57222"/>
                        <a14:backgroundMark x1="1178" y1="47498" x2="923" y2="50255"/>
                        <a14:backgroundMark x1="1667" y1="42222" x2="1206" y2="47206"/>
                        <a14:backgroundMark x1="5278" y1="58889" x2="12222" y2="60278"/>
                        <a14:backgroundMark x1="12500" y1="60000" x2="16111" y2="60833"/>
                      </a14:backgroundRemoval>
                    </a14:imgEffect>
                    <a14:imgEffect>
                      <a14:sharpenSoften amount="50000"/>
                    </a14:imgEffect>
                    <a14:imgEffect>
                      <a14:brightnessContrast bright="20000" contrast="-20000"/>
                    </a14:imgEffect>
                  </a14:imgLayer>
                </a14:imgProps>
              </a:ext>
            </a:extLst>
          </a:blip>
          <a:stretch>
            <a:fillRect/>
          </a:stretch>
        </p:blipFill>
        <p:spPr>
          <a:xfrm>
            <a:off x="0" y="2882951"/>
            <a:ext cx="3429000" cy="3429000"/>
          </a:xfrm>
          <a:prstGeom prst="rect">
            <a:avLst/>
          </a:prstGeom>
        </p:spPr>
      </p:pic>
      <p:sp>
        <p:nvSpPr>
          <p:cNvPr id="3" name="Speech Bubble: Rectangle 2">
            <a:extLst>
              <a:ext uri="{FF2B5EF4-FFF2-40B4-BE49-F238E27FC236}">
                <a16:creationId xmlns:a16="http://schemas.microsoft.com/office/drawing/2014/main" id="{D9F8742E-F8C7-4CF9-AFAF-3C981469A84D}"/>
              </a:ext>
            </a:extLst>
          </p:cNvPr>
          <p:cNvSpPr/>
          <p:nvPr/>
        </p:nvSpPr>
        <p:spPr>
          <a:xfrm>
            <a:off x="4297650" y="2473653"/>
            <a:ext cx="3967843" cy="1774175"/>
          </a:xfrm>
          <a:prstGeom prst="wedgeRectCallou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dirty="0">
                <a:ln w="0"/>
                <a:solidFill>
                  <a:schemeClr val="tx1"/>
                </a:solidFill>
                <a:effectLst>
                  <a:outerShdw blurRad="38100" dist="19050" dir="2700000" algn="tl" rotWithShape="0">
                    <a:schemeClr val="dk1">
                      <a:alpha val="40000"/>
                    </a:schemeClr>
                  </a:outerShdw>
                </a:effectLst>
              </a:rPr>
              <a:t>-  Bài hát “Em yêu giờ học hát”  là một bài hát tác giả sáng tác để hưởng ứng  cuộc thi sáng tác ca khúc cho thiếu nhi do Hội Nhạc sĩ Việt Nam tổ chức.</a:t>
            </a:r>
            <a:endParaRPr lang="en-US"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1"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13"/>
          <p:cNvSpPr txBox="1">
            <a:spLocks noGrp="1"/>
          </p:cNvSpPr>
          <p:nvPr>
            <p:ph type="ctrTitle"/>
          </p:nvPr>
        </p:nvSpPr>
        <p:spPr>
          <a:xfrm>
            <a:off x="2848550" y="226821"/>
            <a:ext cx="3332511" cy="836435"/>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000" dirty="0"/>
              <a:t>Bài h</a:t>
            </a:r>
            <a:r>
              <a:rPr lang="en-US" sz="2000" dirty="0" err="1"/>
              <a:t>át</a:t>
            </a:r>
            <a:br>
              <a:rPr lang="en-US" sz="2000" dirty="0"/>
            </a:br>
            <a:r>
              <a:rPr lang="en-US" sz="2000" dirty="0"/>
              <a:t> </a:t>
            </a:r>
            <a:r>
              <a:rPr lang="en-US" sz="2000" dirty="0" err="1"/>
              <a:t>Em</a:t>
            </a:r>
            <a:r>
              <a:rPr lang="en-US" sz="2000" dirty="0"/>
              <a:t> </a:t>
            </a:r>
            <a:r>
              <a:rPr lang="en-US" sz="2000" dirty="0" err="1"/>
              <a:t>yêu</a:t>
            </a:r>
            <a:r>
              <a:rPr lang="en-US" sz="2000" dirty="0"/>
              <a:t> </a:t>
            </a:r>
            <a:r>
              <a:rPr lang="en-US" sz="2000" dirty="0" err="1"/>
              <a:t>giờ</a:t>
            </a:r>
            <a:r>
              <a:rPr lang="en-US" sz="2000" dirty="0"/>
              <a:t> </a:t>
            </a:r>
            <a:r>
              <a:rPr lang="en-US" sz="2000" dirty="0" err="1"/>
              <a:t>học</a:t>
            </a:r>
            <a:r>
              <a:rPr lang="en-US" sz="2000" dirty="0"/>
              <a:t> </a:t>
            </a:r>
            <a:r>
              <a:rPr lang="en-US" sz="2000" dirty="0" err="1"/>
              <a:t>hát</a:t>
            </a:r>
            <a:endParaRPr sz="2000" dirty="0"/>
          </a:p>
        </p:txBody>
      </p:sp>
      <p:pic>
        <p:nvPicPr>
          <p:cNvPr id="3" name="Picture 2">
            <a:extLst>
              <a:ext uri="{FF2B5EF4-FFF2-40B4-BE49-F238E27FC236}">
                <a16:creationId xmlns:a16="http://schemas.microsoft.com/office/drawing/2014/main" id="{A36BF128-FE8D-4F3E-A3F4-05CAF1C5DB55}"/>
              </a:ext>
            </a:extLst>
          </p:cNvPr>
          <p:cNvPicPr>
            <a:picLocks noChangeAspect="1"/>
          </p:cNvPicPr>
          <p:nvPr/>
        </p:nvPicPr>
        <p:blipFill>
          <a:blip r:embed="rId3"/>
          <a:stretch>
            <a:fillRect/>
          </a:stretch>
        </p:blipFill>
        <p:spPr>
          <a:xfrm>
            <a:off x="0" y="949234"/>
            <a:ext cx="3727269" cy="4194266"/>
          </a:xfrm>
          <a:prstGeom prst="rect">
            <a:avLst/>
          </a:prstGeom>
        </p:spPr>
      </p:pic>
      <p:sp>
        <p:nvSpPr>
          <p:cNvPr id="5" name="Rectangle 4">
            <a:extLst>
              <a:ext uri="{FF2B5EF4-FFF2-40B4-BE49-F238E27FC236}">
                <a16:creationId xmlns:a16="http://schemas.microsoft.com/office/drawing/2014/main" id="{085D08EB-B0B1-40A7-9428-8C1493B067C0}"/>
              </a:ext>
            </a:extLst>
          </p:cNvPr>
          <p:cNvSpPr/>
          <p:nvPr/>
        </p:nvSpPr>
        <p:spPr>
          <a:xfrm>
            <a:off x="4289819" y="1045723"/>
            <a:ext cx="4572000" cy="4047262"/>
          </a:xfrm>
          <a:prstGeom prst="rect">
            <a:avLst/>
          </a:prstGeom>
        </p:spPr>
        <p:txBody>
          <a:bodyPr>
            <a:spAutoFit/>
          </a:bodyPr>
          <a:lstStyle/>
          <a:p>
            <a:pPr marL="285750" indent="-285750">
              <a:lnSpc>
                <a:spcPct val="150000"/>
              </a:lnSpc>
              <a:buFont typeface="Wingdings" panose="05000000000000000000" pitchFamily="2" charset="2"/>
              <a:buChar char="§"/>
            </a:pPr>
            <a:r>
              <a:rPr lang="vi-VN" sz="1800" dirty="0">
                <a:solidFill>
                  <a:schemeClr val="accent3">
                    <a:lumMod val="25000"/>
                  </a:schemeClr>
                </a:solidFill>
              </a:rPr>
              <a:t>Bài hát viết ở nhịp</a:t>
            </a:r>
            <a:r>
              <a:rPr lang="en-US" sz="1800" dirty="0">
                <a:solidFill>
                  <a:schemeClr val="accent3">
                    <a:lumMod val="25000"/>
                  </a:schemeClr>
                </a:solidFill>
              </a:rPr>
              <a:t> 2/4</a:t>
            </a:r>
          </a:p>
          <a:p>
            <a:pPr marL="285750" indent="-285750">
              <a:lnSpc>
                <a:spcPct val="150000"/>
              </a:lnSpc>
              <a:buFont typeface="Wingdings" panose="05000000000000000000" pitchFamily="2" charset="2"/>
              <a:buChar char="§"/>
            </a:pPr>
            <a:r>
              <a:rPr lang="en-US" sz="1800" dirty="0">
                <a:solidFill>
                  <a:schemeClr val="accent3">
                    <a:lumMod val="25000"/>
                  </a:schemeClr>
                </a:solidFill>
              </a:rPr>
              <a:t>G</a:t>
            </a:r>
            <a:r>
              <a:rPr lang="vi-VN" sz="1800" dirty="0">
                <a:solidFill>
                  <a:schemeClr val="accent3">
                    <a:lumMod val="25000"/>
                  </a:schemeClr>
                </a:solidFill>
              </a:rPr>
              <a:t>iọng Đô trưởng</a:t>
            </a:r>
            <a:r>
              <a:rPr lang="en-US" sz="1800" dirty="0">
                <a:solidFill>
                  <a:schemeClr val="accent3">
                    <a:lumMod val="25000"/>
                  </a:schemeClr>
                </a:solidFill>
              </a:rPr>
              <a:t> ( </a:t>
            </a:r>
            <a:r>
              <a:rPr lang="en-US" sz="1800" dirty="0" err="1">
                <a:solidFill>
                  <a:schemeClr val="accent3">
                    <a:lumMod val="25000"/>
                  </a:schemeClr>
                </a:solidFill>
              </a:rPr>
              <a:t>Cdur</a:t>
            </a:r>
            <a:r>
              <a:rPr lang="en-US" sz="1800" dirty="0">
                <a:solidFill>
                  <a:schemeClr val="accent3">
                    <a:lumMod val="25000"/>
                  </a:schemeClr>
                </a:solidFill>
              </a:rPr>
              <a:t>)</a:t>
            </a:r>
          </a:p>
          <a:p>
            <a:pPr marL="285750" indent="-285750">
              <a:lnSpc>
                <a:spcPct val="150000"/>
              </a:lnSpc>
              <a:buFont typeface="Wingdings" panose="05000000000000000000" pitchFamily="2" charset="2"/>
              <a:buChar char="§"/>
            </a:pPr>
            <a:r>
              <a:rPr lang="en-US" sz="1800" dirty="0">
                <a:solidFill>
                  <a:schemeClr val="accent3">
                    <a:lumMod val="25000"/>
                  </a:schemeClr>
                </a:solidFill>
              </a:rPr>
              <a:t>C</a:t>
            </a:r>
            <a:r>
              <a:rPr lang="vi-VN" sz="1800" dirty="0">
                <a:solidFill>
                  <a:schemeClr val="accent3">
                    <a:lumMod val="25000"/>
                  </a:schemeClr>
                </a:solidFill>
              </a:rPr>
              <a:t>ó hai lời, mỗi lời gồm 2 đoạn ( 8 câu hát) và một câu kết cho cả hai lời.</a:t>
            </a:r>
            <a:endParaRPr lang="en-US" sz="1800" dirty="0">
              <a:solidFill>
                <a:schemeClr val="accent3">
                  <a:lumMod val="25000"/>
                </a:schemeClr>
              </a:solidFill>
            </a:endParaRPr>
          </a:p>
          <a:p>
            <a:pPr marL="285750" indent="-285750">
              <a:lnSpc>
                <a:spcPct val="150000"/>
              </a:lnSpc>
              <a:buFont typeface="Wingdings" panose="05000000000000000000" pitchFamily="2" charset="2"/>
              <a:buChar char="§"/>
            </a:pPr>
            <a:r>
              <a:rPr lang="en-US" sz="1800" dirty="0">
                <a:solidFill>
                  <a:schemeClr val="accent3">
                    <a:lumMod val="25000"/>
                  </a:schemeClr>
                </a:solidFill>
              </a:rPr>
              <a:t> </a:t>
            </a:r>
            <a:r>
              <a:rPr lang="en-US" sz="1800" dirty="0" err="1">
                <a:solidFill>
                  <a:schemeClr val="accent3">
                    <a:lumMod val="25000"/>
                  </a:schemeClr>
                </a:solidFill>
              </a:rPr>
              <a:t>Bài</a:t>
            </a:r>
            <a:r>
              <a:rPr lang="en-US" sz="1800" dirty="0">
                <a:solidFill>
                  <a:schemeClr val="accent3">
                    <a:lumMod val="25000"/>
                  </a:schemeClr>
                </a:solidFill>
              </a:rPr>
              <a:t> </a:t>
            </a:r>
            <a:r>
              <a:rPr lang="en-US" sz="1800" dirty="0" err="1">
                <a:solidFill>
                  <a:schemeClr val="accent3">
                    <a:lumMod val="25000"/>
                  </a:schemeClr>
                </a:solidFill>
              </a:rPr>
              <a:t>hát</a:t>
            </a:r>
            <a:r>
              <a:rPr lang="en-US" sz="1800" dirty="0">
                <a:solidFill>
                  <a:schemeClr val="accent3">
                    <a:lumMod val="25000"/>
                  </a:schemeClr>
                </a:solidFill>
              </a:rPr>
              <a:t> </a:t>
            </a:r>
            <a:r>
              <a:rPr lang="en-US" sz="1800" dirty="0" err="1">
                <a:solidFill>
                  <a:schemeClr val="accent3">
                    <a:lumMod val="25000"/>
                  </a:schemeClr>
                </a:solidFill>
              </a:rPr>
              <a:t>có</a:t>
            </a:r>
            <a:r>
              <a:rPr lang="en-US" sz="1800" dirty="0">
                <a:solidFill>
                  <a:schemeClr val="accent3">
                    <a:lumMod val="25000"/>
                  </a:schemeClr>
                </a:solidFill>
              </a:rPr>
              <a:t> </a:t>
            </a:r>
            <a:r>
              <a:rPr lang="en-US" sz="1800" dirty="0" err="1">
                <a:solidFill>
                  <a:schemeClr val="accent3">
                    <a:lumMod val="25000"/>
                  </a:schemeClr>
                </a:solidFill>
              </a:rPr>
              <a:t>tính</a:t>
            </a:r>
            <a:r>
              <a:rPr lang="en-US" sz="1800" dirty="0">
                <a:solidFill>
                  <a:schemeClr val="accent3">
                    <a:lumMod val="25000"/>
                  </a:schemeClr>
                </a:solidFill>
              </a:rPr>
              <a:t> </a:t>
            </a:r>
            <a:r>
              <a:rPr lang="en-US" sz="1800" dirty="0" err="1">
                <a:solidFill>
                  <a:schemeClr val="accent3">
                    <a:lumMod val="25000"/>
                  </a:schemeClr>
                </a:solidFill>
              </a:rPr>
              <a:t>chất</a:t>
            </a:r>
            <a:r>
              <a:rPr lang="en-US" sz="1800" dirty="0">
                <a:solidFill>
                  <a:schemeClr val="accent3">
                    <a:lumMod val="25000"/>
                  </a:schemeClr>
                </a:solidFill>
              </a:rPr>
              <a:t> </a:t>
            </a:r>
            <a:r>
              <a:rPr lang="en-US" sz="1800" dirty="0" err="1">
                <a:solidFill>
                  <a:schemeClr val="accent3">
                    <a:lumMod val="25000"/>
                  </a:schemeClr>
                </a:solidFill>
              </a:rPr>
              <a:t>hồn</a:t>
            </a:r>
            <a:r>
              <a:rPr lang="en-US" sz="1800" dirty="0">
                <a:solidFill>
                  <a:schemeClr val="accent3">
                    <a:lumMod val="25000"/>
                  </a:schemeClr>
                </a:solidFill>
              </a:rPr>
              <a:t> </a:t>
            </a:r>
            <a:r>
              <a:rPr lang="en-US" sz="1800" dirty="0" err="1">
                <a:solidFill>
                  <a:schemeClr val="accent3">
                    <a:lumMod val="25000"/>
                  </a:schemeClr>
                </a:solidFill>
              </a:rPr>
              <a:t>nhiên</a:t>
            </a:r>
            <a:r>
              <a:rPr lang="en-US" sz="1800" dirty="0">
                <a:solidFill>
                  <a:schemeClr val="accent3">
                    <a:lumMod val="25000"/>
                  </a:schemeClr>
                </a:solidFill>
              </a:rPr>
              <a:t>, </a:t>
            </a:r>
            <a:r>
              <a:rPr lang="en-US" sz="1800" dirty="0" err="1">
                <a:solidFill>
                  <a:schemeClr val="accent3">
                    <a:lumMod val="25000"/>
                  </a:schemeClr>
                </a:solidFill>
              </a:rPr>
              <a:t>trong</a:t>
            </a:r>
            <a:r>
              <a:rPr lang="en-US" sz="1800" dirty="0">
                <a:solidFill>
                  <a:schemeClr val="accent3">
                    <a:lumMod val="25000"/>
                  </a:schemeClr>
                </a:solidFill>
              </a:rPr>
              <a:t> </a:t>
            </a:r>
            <a:r>
              <a:rPr lang="en-US" sz="1800" dirty="0" err="1">
                <a:solidFill>
                  <a:schemeClr val="accent3">
                    <a:lumMod val="25000"/>
                  </a:schemeClr>
                </a:solidFill>
              </a:rPr>
              <a:t>sáng</a:t>
            </a:r>
            <a:r>
              <a:rPr lang="en-US" sz="1800" dirty="0">
                <a:solidFill>
                  <a:schemeClr val="accent3">
                    <a:lumMod val="25000"/>
                  </a:schemeClr>
                </a:solidFill>
              </a:rPr>
              <a:t>. </a:t>
            </a:r>
          </a:p>
          <a:p>
            <a:pPr marL="285750" indent="-285750">
              <a:lnSpc>
                <a:spcPct val="150000"/>
              </a:lnSpc>
              <a:buFont typeface="Wingdings" panose="05000000000000000000" pitchFamily="2" charset="2"/>
              <a:buChar char="§"/>
            </a:pPr>
            <a:r>
              <a:rPr lang="vi-VN" sz="1800" dirty="0">
                <a:solidFill>
                  <a:schemeClr val="accent3">
                    <a:lumMod val="25000"/>
                  </a:schemeClr>
                </a:solidFill>
              </a:rPr>
              <a:t>Nội dung bài hát thể hiện cảm xúc dạt dào, niềm vui của tuổi thơ khi được hoà mình cùng điệu nhạc, lời ca.</a:t>
            </a:r>
            <a:endParaRPr lang="en-US" sz="1800" dirty="0">
              <a:solidFill>
                <a:schemeClr val="accent3">
                  <a:lumMod val="25000"/>
                </a:schemeClr>
              </a:solidFill>
            </a:endParaRPr>
          </a:p>
          <a:p>
            <a:pPr marL="285750" indent="-285750">
              <a:buFontTx/>
              <a:buChar char="-"/>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3" name="Google Shape;913;p18"/>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pic>
        <p:nvPicPr>
          <p:cNvPr id="14" name="Picture 13">
            <a:extLst>
              <a:ext uri="{FF2B5EF4-FFF2-40B4-BE49-F238E27FC236}">
                <a16:creationId xmlns:a16="http://schemas.microsoft.com/office/drawing/2014/main" id="{7C21BE1F-7B9C-4F73-9B95-F3240475C7FA}"/>
              </a:ext>
            </a:extLst>
          </p:cNvPr>
          <p:cNvPicPr>
            <a:picLocks noChangeAspect="1"/>
          </p:cNvPicPr>
          <p:nvPr/>
        </p:nvPicPr>
        <p:blipFill>
          <a:blip r:embed="rId5"/>
          <a:stretch>
            <a:fillRect/>
          </a:stretch>
        </p:blipFill>
        <p:spPr>
          <a:xfrm>
            <a:off x="0" y="0"/>
            <a:ext cx="6734629" cy="5143500"/>
          </a:xfrm>
          <a:prstGeom prst="rect">
            <a:avLst/>
          </a:prstGeom>
        </p:spPr>
      </p:pic>
      <p:pic>
        <p:nvPicPr>
          <p:cNvPr id="15" name="EM YÊU GIỜ HỌC HÁT (Hát mẫu)- Chủ đề 1 SGK Âm nhạc 6 Cánh diều (Ca sĩ Tú An)">
            <a:hlinkClick r:id="" action="ppaction://media"/>
            <a:extLst>
              <a:ext uri="{FF2B5EF4-FFF2-40B4-BE49-F238E27FC236}">
                <a16:creationId xmlns:a16="http://schemas.microsoft.com/office/drawing/2014/main" id="{EE17319B-A9AA-4356-A4CD-4532DEC2A4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4685682"/>
            <a:ext cx="167626" cy="4578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20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74000">
              <a:schemeClr val="bg1"/>
            </a:gs>
            <a:gs pos="83000">
              <a:schemeClr val="accent3">
                <a:lumMod val="45000"/>
                <a:lumOff val="55000"/>
              </a:schemeClr>
            </a:gs>
            <a:gs pos="100000">
              <a:schemeClr val="accent3">
                <a:lumMod val="30000"/>
                <a:lumOff val="70000"/>
              </a:schemeClr>
            </a:gs>
          </a:gsLst>
          <a:path path="shape">
            <a:fillToRect l="50000" t="50000" r="50000" b="50000"/>
          </a:path>
        </a:gradFill>
        <a:effectLst/>
      </p:bgPr>
    </p:bg>
    <p:spTree>
      <p:nvGrpSpPr>
        <p:cNvPr id="1" name="Shape 904"/>
        <p:cNvGrpSpPr/>
        <p:nvPr/>
      </p:nvGrpSpPr>
      <p:grpSpPr>
        <a:xfrm>
          <a:off x="0" y="0"/>
          <a:ext cx="0" cy="0"/>
          <a:chOff x="0" y="0"/>
          <a:chExt cx="0" cy="0"/>
        </a:xfrm>
      </p:grpSpPr>
      <p:sp>
        <p:nvSpPr>
          <p:cNvPr id="906" name="Google Shape;906;p17"/>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pic>
        <p:nvPicPr>
          <p:cNvPr id="6" name="Picture 5">
            <a:extLst>
              <a:ext uri="{FF2B5EF4-FFF2-40B4-BE49-F238E27FC236}">
                <a16:creationId xmlns:a16="http://schemas.microsoft.com/office/drawing/2014/main" id="{2B8F65E1-FE30-49DA-AB3B-22CDF63B7306}"/>
              </a:ext>
            </a:extLst>
          </p:cNvPr>
          <p:cNvPicPr>
            <a:picLocks noChangeAspect="1"/>
          </p:cNvPicPr>
          <p:nvPr/>
        </p:nvPicPr>
        <p:blipFill>
          <a:blip r:embed="rId3"/>
          <a:stretch>
            <a:fillRect/>
          </a:stretch>
        </p:blipFill>
        <p:spPr>
          <a:xfrm>
            <a:off x="1894910" y="1692865"/>
            <a:ext cx="5078408" cy="3450635"/>
          </a:xfrm>
          <a:prstGeom prst="rect">
            <a:avLst/>
          </a:prstGeom>
        </p:spPr>
      </p:pic>
      <p:sp>
        <p:nvSpPr>
          <p:cNvPr id="7" name="Rectangle 6">
            <a:extLst>
              <a:ext uri="{FF2B5EF4-FFF2-40B4-BE49-F238E27FC236}">
                <a16:creationId xmlns:a16="http://schemas.microsoft.com/office/drawing/2014/main" id="{ABEFF9F4-8E94-4C6B-8098-5E214069B1E2}"/>
              </a:ext>
            </a:extLst>
          </p:cNvPr>
          <p:cNvSpPr/>
          <p:nvPr/>
        </p:nvSpPr>
        <p:spPr>
          <a:xfrm>
            <a:off x="2852058" y="1101342"/>
            <a:ext cx="3563256" cy="523220"/>
          </a:xfrm>
          <a:prstGeom prst="rect">
            <a:avLst/>
          </a:prstGeom>
          <a:noFill/>
        </p:spPr>
        <p:txBody>
          <a:bodyPr wrap="none" lIns="91440" tIns="45720" rIns="91440" bIns="45720">
            <a:prstTxWarp prst="textArchUp">
              <a:avLst/>
            </a:prstTxWarp>
            <a:spAutoFit/>
          </a:bodyPr>
          <a:lstStyle/>
          <a:p>
            <a:pPr algn="ctr"/>
            <a:r>
              <a:rPr lang="en-US" sz="3600" b="1" dirty="0" err="1">
                <a:ln w="22225">
                  <a:solidFill>
                    <a:schemeClr val="accent2"/>
                  </a:solidFill>
                  <a:prstDash val="solid"/>
                </a:ln>
                <a:solidFill>
                  <a:srgbClr val="0070C0"/>
                </a:solidFill>
              </a:rPr>
              <a:t>Luyện</a:t>
            </a:r>
            <a:r>
              <a:rPr lang="en-US" sz="3600" b="1" dirty="0">
                <a:ln w="22225">
                  <a:solidFill>
                    <a:schemeClr val="accent2"/>
                  </a:solidFill>
                  <a:prstDash val="solid"/>
                </a:ln>
                <a:solidFill>
                  <a:srgbClr val="0070C0"/>
                </a:solidFill>
              </a:rPr>
              <a:t> Thanh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Shape 881"/>
        <p:cNvGrpSpPr/>
        <p:nvPr/>
      </p:nvGrpSpPr>
      <p:grpSpPr>
        <a:xfrm>
          <a:off x="0" y="0"/>
          <a:ext cx="0" cy="0"/>
          <a:chOff x="0" y="0"/>
          <a:chExt cx="0" cy="0"/>
        </a:xfrm>
      </p:grpSpPr>
      <p:sp>
        <p:nvSpPr>
          <p:cNvPr id="886" name="Google Shape;886;p14"/>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pic>
        <p:nvPicPr>
          <p:cNvPr id="10" name="Picture 9">
            <a:extLst>
              <a:ext uri="{FF2B5EF4-FFF2-40B4-BE49-F238E27FC236}">
                <a16:creationId xmlns:a16="http://schemas.microsoft.com/office/drawing/2014/main" id="{BC4D2AB0-651D-4A75-B28F-7BAE6B2FAFC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450"/>
                    </a14:imgEffect>
                    <a14:imgEffect>
                      <a14:saturation sat="151000"/>
                    </a14:imgEffect>
                  </a14:imgLayer>
                </a14:imgProps>
              </a:ext>
            </a:extLst>
          </a:blip>
          <a:stretch>
            <a:fillRect/>
          </a:stretch>
        </p:blipFill>
        <p:spPr>
          <a:xfrm>
            <a:off x="2162627" y="1228789"/>
            <a:ext cx="5080002" cy="1074731"/>
          </a:xfrm>
          <a:prstGeom prst="rect">
            <a:avLst/>
          </a:prstGeom>
          <a:noFill/>
        </p:spPr>
      </p:pic>
      <p:pic>
        <p:nvPicPr>
          <p:cNvPr id="11" name="Picture 10">
            <a:extLst>
              <a:ext uri="{FF2B5EF4-FFF2-40B4-BE49-F238E27FC236}">
                <a16:creationId xmlns:a16="http://schemas.microsoft.com/office/drawing/2014/main" id="{4B714553-E6E9-4ECE-A34E-6873D2339C57}"/>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Lst>
          </a:blip>
          <a:stretch>
            <a:fillRect/>
          </a:stretch>
        </p:blipFill>
        <p:spPr>
          <a:xfrm>
            <a:off x="2162628" y="2303521"/>
            <a:ext cx="5080001" cy="1074732"/>
          </a:xfrm>
          <a:prstGeom prst="rect">
            <a:avLst/>
          </a:prstGeom>
        </p:spPr>
      </p:pic>
      <p:pic>
        <p:nvPicPr>
          <p:cNvPr id="12" name="Picture 11">
            <a:extLst>
              <a:ext uri="{FF2B5EF4-FFF2-40B4-BE49-F238E27FC236}">
                <a16:creationId xmlns:a16="http://schemas.microsoft.com/office/drawing/2014/main" id="{B905C6C8-4B71-4A43-9293-05E0BE1C3642}"/>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5300"/>
                    </a14:imgEffect>
                  </a14:imgLayer>
                </a14:imgProps>
              </a:ext>
            </a:extLst>
          </a:blip>
          <a:stretch>
            <a:fillRect/>
          </a:stretch>
        </p:blipFill>
        <p:spPr>
          <a:xfrm>
            <a:off x="2162629" y="3378254"/>
            <a:ext cx="5080000" cy="934496"/>
          </a:xfrm>
          <a:prstGeom prst="rect">
            <a:avLst/>
          </a:prstGeom>
        </p:spPr>
      </p:pic>
      <p:pic>
        <p:nvPicPr>
          <p:cNvPr id="13" name="Picture 12">
            <a:extLst>
              <a:ext uri="{FF2B5EF4-FFF2-40B4-BE49-F238E27FC236}">
                <a16:creationId xmlns:a16="http://schemas.microsoft.com/office/drawing/2014/main" id="{EEFABEF1-48C9-414A-9BFA-DF64D2B76F49}"/>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5300"/>
                    </a14:imgEffect>
                  </a14:imgLayer>
                </a14:imgProps>
              </a:ext>
            </a:extLst>
          </a:blip>
          <a:stretch>
            <a:fillRect/>
          </a:stretch>
        </p:blipFill>
        <p:spPr>
          <a:xfrm>
            <a:off x="2162627" y="4312750"/>
            <a:ext cx="5080000" cy="830750"/>
          </a:xfrm>
          <a:prstGeom prst="rect">
            <a:avLst/>
          </a:prstGeom>
        </p:spPr>
      </p:pic>
      <p:pic>
        <p:nvPicPr>
          <p:cNvPr id="14" name="Picture 13">
            <a:extLst>
              <a:ext uri="{FF2B5EF4-FFF2-40B4-BE49-F238E27FC236}">
                <a16:creationId xmlns:a16="http://schemas.microsoft.com/office/drawing/2014/main" id="{8F383B27-A9BB-4472-973D-F1253A0D70F5}"/>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5300"/>
                    </a14:imgEffect>
                  </a14:imgLayer>
                </a14:imgProps>
              </a:ext>
            </a:extLst>
          </a:blip>
          <a:stretch>
            <a:fillRect/>
          </a:stretch>
        </p:blipFill>
        <p:spPr>
          <a:xfrm>
            <a:off x="1234856" y="1420586"/>
            <a:ext cx="679888" cy="3722914"/>
          </a:xfrm>
          <a:prstGeom prst="rect">
            <a:avLst/>
          </a:prstGeom>
        </p:spPr>
      </p:pic>
      <p:pic>
        <p:nvPicPr>
          <p:cNvPr id="15" name="Picture 14">
            <a:extLst>
              <a:ext uri="{FF2B5EF4-FFF2-40B4-BE49-F238E27FC236}">
                <a16:creationId xmlns:a16="http://schemas.microsoft.com/office/drawing/2014/main" id="{E02E2141-34F1-46AF-825D-9E9A98322DA7}"/>
              </a:ext>
            </a:extLst>
          </p:cNvPr>
          <p:cNvPicPr>
            <a:picLocks noChangeAspect="1"/>
          </p:cNvPicPr>
          <p:nvPr/>
        </p:nvPicPr>
        <p:blipFill>
          <a:blip r:embed="rId13"/>
          <a:stretch>
            <a:fillRect/>
          </a:stretch>
        </p:blipFill>
        <p:spPr>
          <a:xfrm>
            <a:off x="879247" y="1546679"/>
            <a:ext cx="463336" cy="219475"/>
          </a:xfrm>
          <a:prstGeom prst="rect">
            <a:avLst/>
          </a:prstGeom>
        </p:spPr>
      </p:pic>
      <p:pic>
        <p:nvPicPr>
          <p:cNvPr id="16" name="Picture 15">
            <a:extLst>
              <a:ext uri="{FF2B5EF4-FFF2-40B4-BE49-F238E27FC236}">
                <a16:creationId xmlns:a16="http://schemas.microsoft.com/office/drawing/2014/main" id="{F7D4E70A-9753-4610-B3E1-3AF48F393906}"/>
              </a:ext>
            </a:extLst>
          </p:cNvPr>
          <p:cNvPicPr>
            <a:picLocks noChangeAspect="1"/>
          </p:cNvPicPr>
          <p:nvPr/>
        </p:nvPicPr>
        <p:blipFill>
          <a:blip r:embed="rId13"/>
          <a:stretch>
            <a:fillRect/>
          </a:stretch>
        </p:blipFill>
        <p:spPr>
          <a:xfrm>
            <a:off x="818127" y="2621412"/>
            <a:ext cx="463336" cy="219475"/>
          </a:xfrm>
          <a:prstGeom prst="rect">
            <a:avLst/>
          </a:prstGeom>
        </p:spPr>
      </p:pic>
      <p:pic>
        <p:nvPicPr>
          <p:cNvPr id="17" name="Picture 16">
            <a:extLst>
              <a:ext uri="{FF2B5EF4-FFF2-40B4-BE49-F238E27FC236}">
                <a16:creationId xmlns:a16="http://schemas.microsoft.com/office/drawing/2014/main" id="{AF68D776-456E-4545-A13C-D2416A08F9A5}"/>
              </a:ext>
            </a:extLst>
          </p:cNvPr>
          <p:cNvPicPr>
            <a:picLocks noChangeAspect="1"/>
          </p:cNvPicPr>
          <p:nvPr/>
        </p:nvPicPr>
        <p:blipFill>
          <a:blip r:embed="rId13"/>
          <a:stretch>
            <a:fillRect/>
          </a:stretch>
        </p:blipFill>
        <p:spPr>
          <a:xfrm>
            <a:off x="818127" y="3579123"/>
            <a:ext cx="463336" cy="219474"/>
          </a:xfrm>
          <a:prstGeom prst="rect">
            <a:avLst/>
          </a:prstGeom>
        </p:spPr>
      </p:pic>
      <p:pic>
        <p:nvPicPr>
          <p:cNvPr id="18" name="Picture 17">
            <a:extLst>
              <a:ext uri="{FF2B5EF4-FFF2-40B4-BE49-F238E27FC236}">
                <a16:creationId xmlns:a16="http://schemas.microsoft.com/office/drawing/2014/main" id="{963D66D1-D5F4-44E2-923D-9B422C61B6F2}"/>
              </a:ext>
            </a:extLst>
          </p:cNvPr>
          <p:cNvPicPr>
            <a:picLocks noChangeAspect="1"/>
          </p:cNvPicPr>
          <p:nvPr/>
        </p:nvPicPr>
        <p:blipFill>
          <a:blip r:embed="rId13"/>
          <a:stretch>
            <a:fillRect/>
          </a:stretch>
        </p:blipFill>
        <p:spPr>
          <a:xfrm>
            <a:off x="825384" y="4560239"/>
            <a:ext cx="463336" cy="219475"/>
          </a:xfrm>
          <a:prstGeom prst="rect">
            <a:avLst/>
          </a:prstGeom>
        </p:spPr>
      </p:pic>
      <p:sp>
        <p:nvSpPr>
          <p:cNvPr id="20" name="Rectangle 19">
            <a:extLst>
              <a:ext uri="{FF2B5EF4-FFF2-40B4-BE49-F238E27FC236}">
                <a16:creationId xmlns:a16="http://schemas.microsoft.com/office/drawing/2014/main" id="{D48D5079-538A-4979-B34A-2AF7D999E289}"/>
              </a:ext>
            </a:extLst>
          </p:cNvPr>
          <p:cNvSpPr/>
          <p:nvPr/>
        </p:nvSpPr>
        <p:spPr>
          <a:xfrm>
            <a:off x="2843565" y="163109"/>
            <a:ext cx="3448378" cy="923330"/>
          </a:xfrm>
          <a:prstGeom prst="rect">
            <a:avLst/>
          </a:prstGeom>
          <a:noFill/>
        </p:spPr>
        <p:txBody>
          <a:bodyPr wrap="square" lIns="91440" tIns="45720" rIns="91440" bIns="45720">
            <a:spAutoFit/>
          </a:bodyPr>
          <a:lstStyle/>
          <a:p>
            <a:pPr algn="ctr"/>
            <a:r>
              <a:rPr lang="en-US" sz="1800" b="1" dirty="0" err="1">
                <a:ln w="6600">
                  <a:solidFill>
                    <a:schemeClr val="accent2"/>
                  </a:solidFill>
                  <a:prstDash val="solid"/>
                </a:ln>
                <a:solidFill>
                  <a:srgbClr val="002060"/>
                </a:solidFill>
                <a:effectLst>
                  <a:outerShdw dist="38100" dir="2700000" algn="tl" rotWithShape="0">
                    <a:schemeClr val="accent2"/>
                  </a:outerShdw>
                </a:effectLst>
              </a:rPr>
              <a:t>Học</a:t>
            </a:r>
            <a:r>
              <a:rPr lang="en-US" sz="1800" b="1" dirty="0">
                <a:ln w="6600">
                  <a:solidFill>
                    <a:schemeClr val="accent2"/>
                  </a:solidFill>
                  <a:prstDash val="solid"/>
                </a:ln>
                <a:solidFill>
                  <a:srgbClr val="002060"/>
                </a:solidFill>
                <a:effectLst>
                  <a:outerShdw dist="38100" dir="2700000" algn="tl" rotWithShape="0">
                    <a:schemeClr val="accent2"/>
                  </a:outerShdw>
                </a:effectLst>
              </a:rPr>
              <a:t> </a:t>
            </a:r>
            <a:r>
              <a:rPr lang="en-US" sz="1800" b="1" dirty="0" err="1">
                <a:ln w="6600">
                  <a:solidFill>
                    <a:schemeClr val="accent2"/>
                  </a:solidFill>
                  <a:prstDash val="solid"/>
                </a:ln>
                <a:solidFill>
                  <a:srgbClr val="002060"/>
                </a:solidFill>
                <a:effectLst>
                  <a:outerShdw dist="38100" dir="2700000" algn="tl" rotWithShape="0">
                    <a:schemeClr val="accent2"/>
                  </a:outerShdw>
                </a:effectLst>
              </a:rPr>
              <a:t>hát</a:t>
            </a:r>
            <a:r>
              <a:rPr lang="en-US" sz="1800" b="1" dirty="0">
                <a:ln w="6600">
                  <a:solidFill>
                    <a:schemeClr val="accent2"/>
                  </a:solidFill>
                  <a:prstDash val="solid"/>
                </a:ln>
                <a:solidFill>
                  <a:srgbClr val="002060"/>
                </a:solidFill>
                <a:effectLst>
                  <a:outerShdw dist="38100" dir="2700000" algn="tl" rotWithShape="0">
                    <a:schemeClr val="accent2"/>
                  </a:outerShdw>
                </a:effectLst>
              </a:rPr>
              <a:t> </a:t>
            </a:r>
          </a:p>
          <a:p>
            <a:pPr algn="ctr"/>
            <a:r>
              <a:rPr lang="en-US" sz="1800" b="1" dirty="0" err="1">
                <a:ln w="6600">
                  <a:solidFill>
                    <a:schemeClr val="accent2"/>
                  </a:solidFill>
                  <a:prstDash val="solid"/>
                </a:ln>
                <a:solidFill>
                  <a:srgbClr val="002060"/>
                </a:solidFill>
                <a:effectLst>
                  <a:outerShdw dist="38100" dir="2700000" algn="tl" rotWithShape="0">
                    <a:schemeClr val="accent2"/>
                  </a:outerShdw>
                </a:effectLst>
              </a:rPr>
              <a:t>Em</a:t>
            </a:r>
            <a:r>
              <a:rPr lang="en-US" sz="1800" b="1" dirty="0">
                <a:ln w="6600">
                  <a:solidFill>
                    <a:schemeClr val="accent2"/>
                  </a:solidFill>
                  <a:prstDash val="solid"/>
                </a:ln>
                <a:solidFill>
                  <a:srgbClr val="002060"/>
                </a:solidFill>
                <a:effectLst>
                  <a:outerShdw dist="38100" dir="2700000" algn="tl" rotWithShape="0">
                    <a:schemeClr val="accent2"/>
                  </a:outerShdw>
                </a:effectLst>
              </a:rPr>
              <a:t> </a:t>
            </a:r>
            <a:r>
              <a:rPr lang="en-US" sz="1800" b="1" dirty="0" err="1">
                <a:ln w="6600">
                  <a:solidFill>
                    <a:schemeClr val="accent2"/>
                  </a:solidFill>
                  <a:prstDash val="solid"/>
                </a:ln>
                <a:solidFill>
                  <a:srgbClr val="002060"/>
                </a:solidFill>
                <a:effectLst>
                  <a:outerShdw dist="38100" dir="2700000" algn="tl" rotWithShape="0">
                    <a:schemeClr val="accent2"/>
                  </a:outerShdw>
                </a:effectLst>
              </a:rPr>
              <a:t>yêu</a:t>
            </a:r>
            <a:r>
              <a:rPr lang="en-US" sz="1800" b="1" dirty="0">
                <a:ln w="6600">
                  <a:solidFill>
                    <a:schemeClr val="accent2"/>
                  </a:solidFill>
                  <a:prstDash val="solid"/>
                </a:ln>
                <a:solidFill>
                  <a:srgbClr val="002060"/>
                </a:solidFill>
                <a:effectLst>
                  <a:outerShdw dist="38100" dir="2700000" algn="tl" rotWithShape="0">
                    <a:schemeClr val="accent2"/>
                  </a:outerShdw>
                </a:effectLst>
              </a:rPr>
              <a:t> </a:t>
            </a:r>
            <a:r>
              <a:rPr lang="en-US" sz="1800" b="1" dirty="0" err="1">
                <a:ln w="6600">
                  <a:solidFill>
                    <a:schemeClr val="accent2"/>
                  </a:solidFill>
                  <a:prstDash val="solid"/>
                </a:ln>
                <a:solidFill>
                  <a:srgbClr val="002060"/>
                </a:solidFill>
                <a:effectLst>
                  <a:outerShdw dist="38100" dir="2700000" algn="tl" rotWithShape="0">
                    <a:schemeClr val="accent2"/>
                  </a:outerShdw>
                </a:effectLst>
              </a:rPr>
              <a:t>giờ</a:t>
            </a:r>
            <a:r>
              <a:rPr lang="en-US" sz="1800" b="1" dirty="0">
                <a:ln w="6600">
                  <a:solidFill>
                    <a:schemeClr val="accent2"/>
                  </a:solidFill>
                  <a:prstDash val="solid"/>
                </a:ln>
                <a:solidFill>
                  <a:srgbClr val="002060"/>
                </a:solidFill>
                <a:effectLst>
                  <a:outerShdw dist="38100" dir="2700000" algn="tl" rotWithShape="0">
                    <a:schemeClr val="accent2"/>
                  </a:outerShdw>
                </a:effectLst>
              </a:rPr>
              <a:t> </a:t>
            </a:r>
            <a:r>
              <a:rPr lang="en-US" sz="1800" b="1" dirty="0" err="1">
                <a:ln w="6600">
                  <a:solidFill>
                    <a:schemeClr val="accent2"/>
                  </a:solidFill>
                  <a:prstDash val="solid"/>
                </a:ln>
                <a:solidFill>
                  <a:srgbClr val="002060"/>
                </a:solidFill>
                <a:effectLst>
                  <a:outerShdw dist="38100" dir="2700000" algn="tl" rotWithShape="0">
                    <a:schemeClr val="accent2"/>
                  </a:outerShdw>
                </a:effectLst>
              </a:rPr>
              <a:t>học</a:t>
            </a:r>
            <a:r>
              <a:rPr lang="en-US" sz="1800" b="1" dirty="0">
                <a:ln w="6600">
                  <a:solidFill>
                    <a:schemeClr val="accent2"/>
                  </a:solidFill>
                  <a:prstDash val="solid"/>
                </a:ln>
                <a:solidFill>
                  <a:srgbClr val="002060"/>
                </a:solidFill>
                <a:effectLst>
                  <a:outerShdw dist="38100" dir="2700000" algn="tl" rotWithShape="0">
                    <a:schemeClr val="accent2"/>
                  </a:outerShdw>
                </a:effectLst>
              </a:rPr>
              <a:t> </a:t>
            </a:r>
            <a:r>
              <a:rPr lang="en-US" sz="1800" b="1" dirty="0" err="1">
                <a:ln w="6600">
                  <a:solidFill>
                    <a:schemeClr val="accent2"/>
                  </a:solidFill>
                  <a:prstDash val="solid"/>
                </a:ln>
                <a:solidFill>
                  <a:srgbClr val="002060"/>
                </a:solidFill>
                <a:effectLst>
                  <a:outerShdw dist="38100" dir="2700000" algn="tl" rotWithShape="0">
                    <a:schemeClr val="accent2"/>
                  </a:outerShdw>
                </a:effectLst>
              </a:rPr>
              <a:t>hát</a:t>
            </a:r>
            <a:r>
              <a:rPr lang="en-US" sz="1800" b="1" dirty="0">
                <a:ln w="6600">
                  <a:solidFill>
                    <a:schemeClr val="accent2"/>
                  </a:solidFill>
                  <a:prstDash val="solid"/>
                </a:ln>
                <a:solidFill>
                  <a:srgbClr val="002060"/>
                </a:solidFill>
                <a:effectLst>
                  <a:outerShdw dist="38100" dir="2700000" algn="tl" rotWithShape="0">
                    <a:schemeClr val="accent2"/>
                  </a:outerShdw>
                </a:effectLst>
              </a:rPr>
              <a:t>  </a:t>
            </a:r>
          </a:p>
          <a:p>
            <a:pPr algn="ctr"/>
            <a:r>
              <a:rPr lang="en-US" sz="1800" b="1" dirty="0" err="1">
                <a:ln w="6600">
                  <a:solidFill>
                    <a:schemeClr val="accent2"/>
                  </a:solidFill>
                  <a:prstDash val="solid"/>
                </a:ln>
                <a:solidFill>
                  <a:srgbClr val="002060"/>
                </a:solidFill>
                <a:effectLst>
                  <a:outerShdw dist="38100" dir="2700000" algn="tl" rotWithShape="0">
                    <a:schemeClr val="accent2"/>
                  </a:outerShdw>
                </a:effectLst>
              </a:rPr>
              <a:t>Lời</a:t>
            </a:r>
            <a:r>
              <a:rPr lang="en-US" sz="1800" b="1" dirty="0">
                <a:ln w="6600">
                  <a:solidFill>
                    <a:schemeClr val="accent2"/>
                  </a:solidFill>
                  <a:prstDash val="solid"/>
                </a:ln>
                <a:solidFill>
                  <a:srgbClr val="002060"/>
                </a:solidFill>
                <a:effectLst>
                  <a:outerShdw dist="38100" dir="2700000" algn="tl" rotWithShape="0">
                    <a:schemeClr val="accent2"/>
                  </a:outerShdw>
                </a:effectLst>
              </a:rPr>
              <a:t> 1- </a:t>
            </a:r>
            <a:r>
              <a:rPr lang="en-US" sz="1800" b="1" dirty="0" err="1">
                <a:ln w="6600">
                  <a:solidFill>
                    <a:schemeClr val="accent2"/>
                  </a:solidFill>
                  <a:prstDash val="solid"/>
                </a:ln>
                <a:solidFill>
                  <a:srgbClr val="002060"/>
                </a:solidFill>
                <a:effectLst>
                  <a:outerShdw dist="38100" dir="2700000" algn="tl" rotWithShape="0">
                    <a:schemeClr val="accent2"/>
                  </a:outerShdw>
                </a:effectLst>
              </a:rPr>
              <a:t>Đoạn</a:t>
            </a:r>
            <a:r>
              <a:rPr lang="en-US" sz="1800" b="1" dirty="0">
                <a:ln w="6600">
                  <a:solidFill>
                    <a:schemeClr val="accent2"/>
                  </a:solidFill>
                  <a:prstDash val="solid"/>
                </a:ln>
                <a:solidFill>
                  <a:srgbClr val="002060"/>
                </a:solidFill>
                <a:effectLst>
                  <a:outerShdw dist="38100" dir="2700000" algn="tl" rotWithShape="0">
                    <a:schemeClr val="accent2"/>
                  </a:outerShdw>
                </a:effectLst>
              </a:rPr>
              <a:t> 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20" name="Google Shape;920;p19"/>
          <p:cNvSpPr/>
          <p:nvPr/>
        </p:nvSpPr>
        <p:spPr>
          <a:xfrm>
            <a:off x="5659688" y="2561584"/>
            <a:ext cx="198765" cy="18978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FFF"/>
              </a:gs>
              <a:gs pos="100000">
                <a:srgbClr val="82BAF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1" name="Google Shape;921;p19"/>
          <p:cNvGrpSpPr/>
          <p:nvPr/>
        </p:nvGrpSpPr>
        <p:grpSpPr>
          <a:xfrm>
            <a:off x="7631598" y="100554"/>
            <a:ext cx="1512402" cy="1512781"/>
            <a:chOff x="6654650" y="3665275"/>
            <a:chExt cx="409100" cy="409125"/>
          </a:xfrm>
        </p:grpSpPr>
        <p:sp>
          <p:nvSpPr>
            <p:cNvPr id="922" name="Google Shape;922;p19"/>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gradFill>
              <a:gsLst>
                <a:gs pos="0">
                  <a:srgbClr val="2A4B7A"/>
                </a:gs>
                <a:gs pos="100000">
                  <a:srgbClr val="0A10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9"/>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gradFill>
              <a:gsLst>
                <a:gs pos="0">
                  <a:srgbClr val="2A4B7A"/>
                </a:gs>
                <a:gs pos="100000">
                  <a:srgbClr val="0A10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9"/>
          <p:cNvSpPr/>
          <p:nvPr/>
        </p:nvSpPr>
        <p:spPr>
          <a:xfrm rot="2466855">
            <a:off x="4650530" y="701259"/>
            <a:ext cx="276136" cy="263664"/>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FFF"/>
              </a:gs>
              <a:gs pos="100000">
                <a:srgbClr val="82BAF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9"/>
          <p:cNvSpPr/>
          <p:nvPr/>
        </p:nvSpPr>
        <p:spPr>
          <a:xfrm rot="-1609135">
            <a:off x="5050683" y="1057826"/>
            <a:ext cx="198710" cy="18973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FFF"/>
              </a:gs>
              <a:gs pos="100000">
                <a:srgbClr val="82BAF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9"/>
          <p:cNvSpPr/>
          <p:nvPr/>
        </p:nvSpPr>
        <p:spPr>
          <a:xfrm rot="2925883">
            <a:off x="6612543" y="1861803"/>
            <a:ext cx="148820" cy="142099"/>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FFF"/>
              </a:gs>
              <a:gs pos="100000">
                <a:srgbClr val="82BAF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9"/>
          <p:cNvSpPr/>
          <p:nvPr/>
        </p:nvSpPr>
        <p:spPr>
          <a:xfrm rot="-1609533">
            <a:off x="5692051" y="666347"/>
            <a:ext cx="134065" cy="128010"/>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rgbClr val="FFFFFF"/>
              </a:gs>
              <a:gs pos="100000">
                <a:srgbClr val="82BAF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9"/>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a:t>
            </a:fld>
            <a:endParaRPr/>
          </a:p>
        </p:txBody>
      </p:sp>
      <p:grpSp>
        <p:nvGrpSpPr>
          <p:cNvPr id="929" name="Google Shape;929;p19"/>
          <p:cNvGrpSpPr/>
          <p:nvPr/>
        </p:nvGrpSpPr>
        <p:grpSpPr>
          <a:xfrm rot="5400000">
            <a:off x="5232226" y="-1758452"/>
            <a:ext cx="711327" cy="4441016"/>
            <a:chOff x="967895" y="415018"/>
            <a:chExt cx="628714" cy="3926280"/>
          </a:xfrm>
        </p:grpSpPr>
        <p:sp>
          <p:nvSpPr>
            <p:cNvPr id="930" name="Google Shape;930;p19"/>
            <p:cNvSpPr/>
            <p:nvPr/>
          </p:nvSpPr>
          <p:spPr>
            <a:xfrm>
              <a:off x="1207102" y="963599"/>
              <a:ext cx="150300" cy="33777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1" name="Google Shape;931;p19"/>
            <p:cNvGrpSpPr/>
            <p:nvPr/>
          </p:nvGrpSpPr>
          <p:grpSpPr>
            <a:xfrm>
              <a:off x="967895" y="415018"/>
              <a:ext cx="628714" cy="801374"/>
              <a:chOff x="1774126" y="766200"/>
              <a:chExt cx="1582467" cy="2017050"/>
            </a:xfrm>
          </p:grpSpPr>
          <p:sp>
            <p:nvSpPr>
              <p:cNvPr id="932" name="Google Shape;932;p19"/>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19"/>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19"/>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19"/>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chemeClr val="accent6"/>
                  </a:gs>
                  <a:gs pos="50000">
                    <a:schemeClr val="accent5"/>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19"/>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19"/>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19"/>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19"/>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F8B1B1"/>
                  </a:gs>
                  <a:gs pos="100000">
                    <a:srgbClr val="E83F3F"/>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2" name="Picture 1">
            <a:extLst>
              <a:ext uri="{FF2B5EF4-FFF2-40B4-BE49-F238E27FC236}">
                <a16:creationId xmlns:a16="http://schemas.microsoft.com/office/drawing/2014/main" id="{57140D0C-1734-4FD9-9E19-B57A012A1A5F}"/>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1900500" y="747818"/>
            <a:ext cx="5394777" cy="759509"/>
          </a:xfrm>
          <a:prstGeom prst="rect">
            <a:avLst/>
          </a:prstGeom>
        </p:spPr>
      </p:pic>
      <p:pic>
        <p:nvPicPr>
          <p:cNvPr id="3" name="Picture 2">
            <a:extLst>
              <a:ext uri="{FF2B5EF4-FFF2-40B4-BE49-F238E27FC236}">
                <a16:creationId xmlns:a16="http://schemas.microsoft.com/office/drawing/2014/main" id="{0730DD7F-E4F9-41AA-ABEB-42BEC3C53943}"/>
              </a:ext>
            </a:extLst>
          </p:cNvPr>
          <p:cNvPicPr>
            <a:picLocks noChangeAspect="1"/>
          </p:cNvPicPr>
          <p:nvPr/>
        </p:nvPicPr>
        <p:blipFill>
          <a:blip r:embed="rId5">
            <a:duotone>
              <a:prstClr val="black"/>
              <a:schemeClr val="tx2">
                <a:tint val="45000"/>
                <a:satMod val="400000"/>
              </a:schemeClr>
            </a:duotone>
            <a:extLst>
              <a:ext uri="{BEBA8EAE-BF5A-486C-A8C5-ECC9F3942E4B}">
                <a14:imgProps xmlns:a14="http://schemas.microsoft.com/office/drawing/2010/main">
                  <a14:imgLayer r:embed="rId6">
                    <a14:imgEffect>
                      <a14:colorTemperature colorTemp="5900"/>
                    </a14:imgEffect>
                  </a14:imgLayer>
                </a14:imgProps>
              </a:ext>
            </a:extLst>
          </a:blip>
          <a:stretch>
            <a:fillRect/>
          </a:stretch>
        </p:blipFill>
        <p:spPr>
          <a:xfrm>
            <a:off x="1900500" y="1629006"/>
            <a:ext cx="5394776" cy="725716"/>
          </a:xfrm>
          <a:prstGeom prst="rect">
            <a:avLst/>
          </a:prstGeom>
        </p:spPr>
      </p:pic>
      <p:pic>
        <p:nvPicPr>
          <p:cNvPr id="4" name="Picture 3">
            <a:extLst>
              <a:ext uri="{FF2B5EF4-FFF2-40B4-BE49-F238E27FC236}">
                <a16:creationId xmlns:a16="http://schemas.microsoft.com/office/drawing/2014/main" id="{5D4EEFF8-C540-4555-97DC-931756318988}"/>
              </a:ext>
            </a:extLst>
          </p:cNvPr>
          <p:cNvPicPr>
            <a:picLocks noChangeAspect="1"/>
          </p:cNvPicPr>
          <p:nvPr/>
        </p:nvPicPr>
        <p:blipFill>
          <a:blip r:embed="rId7">
            <a:duotone>
              <a:prstClr val="black"/>
              <a:schemeClr val="tx2">
                <a:tint val="45000"/>
                <a:satMod val="400000"/>
              </a:schemeClr>
            </a:duotone>
          </a:blip>
          <a:stretch>
            <a:fillRect/>
          </a:stretch>
        </p:blipFill>
        <p:spPr>
          <a:xfrm>
            <a:off x="1884784" y="2491611"/>
            <a:ext cx="5404266" cy="759508"/>
          </a:xfrm>
          <a:prstGeom prst="rect">
            <a:avLst/>
          </a:prstGeom>
        </p:spPr>
      </p:pic>
      <p:pic>
        <p:nvPicPr>
          <p:cNvPr id="5" name="Picture 4">
            <a:extLst>
              <a:ext uri="{FF2B5EF4-FFF2-40B4-BE49-F238E27FC236}">
                <a16:creationId xmlns:a16="http://schemas.microsoft.com/office/drawing/2014/main" id="{BFB59EF5-FA80-4029-A66C-4A7962A2946D}"/>
              </a:ext>
            </a:extLst>
          </p:cNvPr>
          <p:cNvPicPr>
            <a:picLocks noChangeAspect="1"/>
          </p:cNvPicPr>
          <p:nvPr/>
        </p:nvPicPr>
        <p:blipFill>
          <a:blip r:embed="rId8">
            <a:duotone>
              <a:prstClr val="black"/>
              <a:schemeClr val="tx2">
                <a:tint val="45000"/>
                <a:satMod val="400000"/>
              </a:schemeClr>
            </a:duotone>
          </a:blip>
          <a:stretch>
            <a:fillRect/>
          </a:stretch>
        </p:blipFill>
        <p:spPr>
          <a:xfrm>
            <a:off x="1900500" y="3437150"/>
            <a:ext cx="5394775" cy="788534"/>
          </a:xfrm>
          <a:prstGeom prst="rect">
            <a:avLst/>
          </a:prstGeom>
        </p:spPr>
      </p:pic>
      <p:pic>
        <p:nvPicPr>
          <p:cNvPr id="6" name="Picture 5">
            <a:extLst>
              <a:ext uri="{FF2B5EF4-FFF2-40B4-BE49-F238E27FC236}">
                <a16:creationId xmlns:a16="http://schemas.microsoft.com/office/drawing/2014/main" id="{7D953BF9-5337-4141-B290-A7A051C846A4}"/>
              </a:ext>
            </a:extLst>
          </p:cNvPr>
          <p:cNvPicPr>
            <a:picLocks noChangeAspect="1"/>
          </p:cNvPicPr>
          <p:nvPr/>
        </p:nvPicPr>
        <p:blipFill>
          <a:blip r:embed="rId9">
            <a:duotone>
              <a:prstClr val="black"/>
              <a:schemeClr val="tx2">
                <a:tint val="45000"/>
                <a:satMod val="400000"/>
              </a:schemeClr>
            </a:duotone>
          </a:blip>
          <a:stretch>
            <a:fillRect/>
          </a:stretch>
        </p:blipFill>
        <p:spPr>
          <a:xfrm>
            <a:off x="1884784" y="4375505"/>
            <a:ext cx="5374432" cy="765367"/>
          </a:xfrm>
          <a:prstGeom prst="rect">
            <a:avLst/>
          </a:prstGeom>
        </p:spPr>
      </p:pic>
      <p:pic>
        <p:nvPicPr>
          <p:cNvPr id="7" name="Picture 6">
            <a:extLst>
              <a:ext uri="{FF2B5EF4-FFF2-40B4-BE49-F238E27FC236}">
                <a16:creationId xmlns:a16="http://schemas.microsoft.com/office/drawing/2014/main" id="{2512737C-CC6E-417B-976F-C6B392CAC4E9}"/>
              </a:ext>
            </a:extLst>
          </p:cNvPr>
          <p:cNvPicPr>
            <a:picLocks noChangeAspect="1"/>
          </p:cNvPicPr>
          <p:nvPr/>
        </p:nvPicPr>
        <p:blipFill>
          <a:blip r:embed="rId10"/>
          <a:stretch>
            <a:fillRect/>
          </a:stretch>
        </p:blipFill>
        <p:spPr>
          <a:xfrm>
            <a:off x="1147622" y="797552"/>
            <a:ext cx="701101" cy="1501470"/>
          </a:xfrm>
          <a:prstGeom prst="rect">
            <a:avLst/>
          </a:prstGeom>
        </p:spPr>
      </p:pic>
      <p:pic>
        <p:nvPicPr>
          <p:cNvPr id="8" name="Picture 7">
            <a:extLst>
              <a:ext uri="{FF2B5EF4-FFF2-40B4-BE49-F238E27FC236}">
                <a16:creationId xmlns:a16="http://schemas.microsoft.com/office/drawing/2014/main" id="{F4A50C6C-6A71-459F-85C7-DC536BF80799}"/>
              </a:ext>
            </a:extLst>
          </p:cNvPr>
          <p:cNvPicPr>
            <a:picLocks noChangeAspect="1"/>
          </p:cNvPicPr>
          <p:nvPr/>
        </p:nvPicPr>
        <p:blipFill>
          <a:blip r:embed="rId10"/>
          <a:stretch>
            <a:fillRect/>
          </a:stretch>
        </p:blipFill>
        <p:spPr>
          <a:xfrm>
            <a:off x="1078199" y="2547123"/>
            <a:ext cx="701101" cy="1594576"/>
          </a:xfrm>
          <a:prstGeom prst="rect">
            <a:avLst/>
          </a:prstGeom>
        </p:spPr>
      </p:pic>
      <p:pic>
        <p:nvPicPr>
          <p:cNvPr id="9" name="Picture 8">
            <a:extLst>
              <a:ext uri="{FF2B5EF4-FFF2-40B4-BE49-F238E27FC236}">
                <a16:creationId xmlns:a16="http://schemas.microsoft.com/office/drawing/2014/main" id="{0A739658-C486-49AA-A206-B2E3E5CF2219}"/>
              </a:ext>
            </a:extLst>
          </p:cNvPr>
          <p:cNvPicPr>
            <a:picLocks noChangeAspect="1"/>
          </p:cNvPicPr>
          <p:nvPr/>
        </p:nvPicPr>
        <p:blipFill>
          <a:blip r:embed="rId11"/>
          <a:stretch>
            <a:fillRect/>
          </a:stretch>
        </p:blipFill>
        <p:spPr>
          <a:xfrm>
            <a:off x="446159" y="1450022"/>
            <a:ext cx="469433" cy="219475"/>
          </a:xfrm>
          <a:prstGeom prst="rect">
            <a:avLst/>
          </a:prstGeom>
        </p:spPr>
      </p:pic>
      <p:pic>
        <p:nvPicPr>
          <p:cNvPr id="10" name="Picture 9">
            <a:extLst>
              <a:ext uri="{FF2B5EF4-FFF2-40B4-BE49-F238E27FC236}">
                <a16:creationId xmlns:a16="http://schemas.microsoft.com/office/drawing/2014/main" id="{F80FA706-4674-416C-ACBE-FA4C3448AC69}"/>
              </a:ext>
            </a:extLst>
          </p:cNvPr>
          <p:cNvPicPr>
            <a:picLocks noChangeAspect="1"/>
          </p:cNvPicPr>
          <p:nvPr/>
        </p:nvPicPr>
        <p:blipFill>
          <a:blip r:embed="rId11"/>
          <a:stretch>
            <a:fillRect/>
          </a:stretch>
        </p:blipFill>
        <p:spPr>
          <a:xfrm>
            <a:off x="446158" y="3217675"/>
            <a:ext cx="469433" cy="219475"/>
          </a:xfrm>
          <a:prstGeom prst="rect">
            <a:avLst/>
          </a:prstGeom>
        </p:spPr>
      </p:pic>
      <p:sp>
        <p:nvSpPr>
          <p:cNvPr id="11" name="Arrow: Right 10">
            <a:extLst>
              <a:ext uri="{FF2B5EF4-FFF2-40B4-BE49-F238E27FC236}">
                <a16:creationId xmlns:a16="http://schemas.microsoft.com/office/drawing/2014/main" id="{708A36B9-6BEC-4FE4-92F3-AB3385F7522B}"/>
              </a:ext>
            </a:extLst>
          </p:cNvPr>
          <p:cNvSpPr/>
          <p:nvPr/>
        </p:nvSpPr>
        <p:spPr>
          <a:xfrm>
            <a:off x="680874" y="4597451"/>
            <a:ext cx="701101" cy="331737"/>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302368-0577-41FC-AEF5-B0144EB6AE4D}"/>
              </a:ext>
            </a:extLst>
          </p:cNvPr>
          <p:cNvSpPr/>
          <p:nvPr/>
        </p:nvSpPr>
        <p:spPr>
          <a:xfrm>
            <a:off x="3454065" y="260956"/>
            <a:ext cx="2185988" cy="400110"/>
          </a:xfrm>
          <a:prstGeom prst="rect">
            <a:avLst/>
          </a:prstGeom>
          <a:noFill/>
        </p:spPr>
        <p:txBody>
          <a:bodyPr wrap="square" lIns="91440" tIns="45720" rIns="91440" bIns="45720">
            <a:spAutoFit/>
          </a:bodyPr>
          <a:lstStyle/>
          <a:p>
            <a:pPr algn="ctr"/>
            <a:r>
              <a:rPr lang="en-US" sz="2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Đoạn</a:t>
            </a: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2</a:t>
            </a:r>
            <a:endParaRPr 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10000"/>
                <a:lumOff val="90000"/>
              </a:schemeClr>
            </a:gs>
            <a:gs pos="33000">
              <a:schemeClr val="accent2"/>
            </a:gs>
            <a:gs pos="100000">
              <a:schemeClr val="accent3"/>
            </a:gs>
          </a:gsLst>
          <a:lin ang="5400012" scaled="0"/>
        </a:gradFill>
        <a:effectLst/>
      </p:bgPr>
    </p:bg>
    <p:spTree>
      <p:nvGrpSpPr>
        <p:cNvPr id="1" name="Shape 943"/>
        <p:cNvGrpSpPr/>
        <p:nvPr/>
      </p:nvGrpSpPr>
      <p:grpSpPr>
        <a:xfrm>
          <a:off x="0" y="0"/>
          <a:ext cx="0" cy="0"/>
          <a:chOff x="0" y="0"/>
          <a:chExt cx="0" cy="0"/>
        </a:xfrm>
      </p:grpSpPr>
      <p:sp>
        <p:nvSpPr>
          <p:cNvPr id="947" name="Google Shape;947;p20"/>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pic>
        <p:nvPicPr>
          <p:cNvPr id="8" name="Picture 7">
            <a:extLst>
              <a:ext uri="{FF2B5EF4-FFF2-40B4-BE49-F238E27FC236}">
                <a16:creationId xmlns:a16="http://schemas.microsoft.com/office/drawing/2014/main" id="{991D8C04-B68B-4C1D-8E4E-1F42DB8C6897}"/>
              </a:ext>
            </a:extLst>
          </p:cNvPr>
          <p:cNvPicPr>
            <a:picLocks noChangeAspect="1"/>
          </p:cNvPicPr>
          <p:nvPr/>
        </p:nvPicPr>
        <p:blipFill>
          <a:blip r:embed="rId3">
            <a:duotone>
              <a:prstClr val="black"/>
              <a:schemeClr val="tx2">
                <a:tint val="45000"/>
                <a:satMod val="400000"/>
              </a:schemeClr>
            </a:duotone>
          </a:blip>
          <a:stretch>
            <a:fillRect/>
          </a:stretch>
        </p:blipFill>
        <p:spPr>
          <a:xfrm>
            <a:off x="2034072" y="1166882"/>
            <a:ext cx="7109927" cy="3976618"/>
          </a:xfrm>
          <a:prstGeom prst="rect">
            <a:avLst/>
          </a:prstGeom>
        </p:spPr>
      </p:pic>
      <p:sp>
        <p:nvSpPr>
          <p:cNvPr id="10" name="Rectangle 9">
            <a:extLst>
              <a:ext uri="{FF2B5EF4-FFF2-40B4-BE49-F238E27FC236}">
                <a16:creationId xmlns:a16="http://schemas.microsoft.com/office/drawing/2014/main" id="{EC35FD99-357A-488E-BF6A-CCE9FB0B7C7B}"/>
              </a:ext>
            </a:extLst>
          </p:cNvPr>
          <p:cNvSpPr/>
          <p:nvPr/>
        </p:nvSpPr>
        <p:spPr>
          <a:xfrm>
            <a:off x="2286000" y="243552"/>
            <a:ext cx="4572000" cy="954107"/>
          </a:xfrm>
          <a:prstGeom prst="rect">
            <a:avLst/>
          </a:prstGeom>
        </p:spPr>
        <p:txBody>
          <a:bodyPr>
            <a:spAutoFit/>
          </a:bodyPr>
          <a:lstStyle/>
          <a:p>
            <a:pPr lvl="0" algn="ctr"/>
            <a:r>
              <a:rPr lang="en-US" sz="2800" b="1" dirty="0" err="1">
                <a:ln w="6600">
                  <a:solidFill>
                    <a:srgbClr val="9DC0EA"/>
                  </a:solidFill>
                  <a:prstDash val="solid"/>
                </a:ln>
                <a:solidFill>
                  <a:srgbClr val="002060"/>
                </a:solidFill>
                <a:effectLst>
                  <a:outerShdw dist="38100" dir="2700000" algn="tl" rotWithShape="0">
                    <a:srgbClr val="9DC0EA"/>
                  </a:outerShdw>
                </a:effectLst>
              </a:rPr>
              <a:t>Học</a:t>
            </a:r>
            <a:r>
              <a:rPr lang="en-US" sz="2800" b="1" dirty="0">
                <a:ln w="6600">
                  <a:solidFill>
                    <a:srgbClr val="9DC0EA"/>
                  </a:solidFill>
                  <a:prstDash val="solid"/>
                </a:ln>
                <a:solidFill>
                  <a:srgbClr val="002060"/>
                </a:solidFill>
                <a:effectLst>
                  <a:outerShdw dist="38100" dir="2700000" algn="tl" rotWithShape="0">
                    <a:srgbClr val="9DC0EA"/>
                  </a:outerShdw>
                </a:effectLst>
              </a:rPr>
              <a:t> </a:t>
            </a:r>
            <a:r>
              <a:rPr lang="en-US" sz="2800" b="1" dirty="0" err="1">
                <a:ln w="6600">
                  <a:solidFill>
                    <a:srgbClr val="9DC0EA"/>
                  </a:solidFill>
                  <a:prstDash val="solid"/>
                </a:ln>
                <a:solidFill>
                  <a:srgbClr val="002060"/>
                </a:solidFill>
                <a:effectLst>
                  <a:outerShdw dist="38100" dir="2700000" algn="tl" rotWithShape="0">
                    <a:srgbClr val="9DC0EA"/>
                  </a:outerShdw>
                </a:effectLst>
              </a:rPr>
              <a:t>hát</a:t>
            </a:r>
            <a:r>
              <a:rPr lang="en-US" sz="2800" b="1" dirty="0">
                <a:ln w="6600">
                  <a:solidFill>
                    <a:srgbClr val="9DC0EA"/>
                  </a:solidFill>
                  <a:prstDash val="solid"/>
                </a:ln>
                <a:solidFill>
                  <a:srgbClr val="002060"/>
                </a:solidFill>
                <a:effectLst>
                  <a:outerShdw dist="38100" dir="2700000" algn="tl" rotWithShape="0">
                    <a:srgbClr val="9DC0EA"/>
                  </a:outerShdw>
                </a:effectLst>
              </a:rPr>
              <a:t> </a:t>
            </a:r>
          </a:p>
          <a:p>
            <a:pPr lvl="0" algn="ctr"/>
            <a:r>
              <a:rPr lang="en-US" sz="2800" b="1" dirty="0" err="1">
                <a:ln w="6600">
                  <a:solidFill>
                    <a:srgbClr val="9DC0EA"/>
                  </a:solidFill>
                  <a:prstDash val="solid"/>
                </a:ln>
                <a:solidFill>
                  <a:srgbClr val="002060"/>
                </a:solidFill>
                <a:effectLst>
                  <a:outerShdw dist="38100" dir="2700000" algn="tl" rotWithShape="0">
                    <a:srgbClr val="9DC0EA"/>
                  </a:outerShdw>
                </a:effectLst>
              </a:rPr>
              <a:t>Lời</a:t>
            </a:r>
            <a:r>
              <a:rPr lang="en-US" sz="2800" b="1" dirty="0">
                <a:ln w="6600">
                  <a:solidFill>
                    <a:srgbClr val="9DC0EA"/>
                  </a:solidFill>
                  <a:prstDash val="solid"/>
                </a:ln>
                <a:solidFill>
                  <a:srgbClr val="002060"/>
                </a:solidFill>
                <a:effectLst>
                  <a:outerShdw dist="38100" dir="2700000" algn="tl" rotWithShape="0">
                    <a:srgbClr val="9DC0EA"/>
                  </a:outerShdw>
                </a:effectLst>
              </a:rPr>
              <a:t> 2</a:t>
            </a:r>
          </a:p>
        </p:txBody>
      </p:sp>
      <p:pic>
        <p:nvPicPr>
          <p:cNvPr id="11" name="Picture 10">
            <a:extLst>
              <a:ext uri="{FF2B5EF4-FFF2-40B4-BE49-F238E27FC236}">
                <a16:creationId xmlns:a16="http://schemas.microsoft.com/office/drawing/2014/main" id="{57089BB9-80CB-425D-A5E4-39649378E74B}"/>
              </a:ext>
            </a:extLst>
          </p:cNvPr>
          <p:cNvPicPr>
            <a:picLocks noChangeAspect="1"/>
          </p:cNvPicPr>
          <p:nvPr/>
        </p:nvPicPr>
        <p:blipFill>
          <a:blip r:embed="rId4"/>
          <a:stretch>
            <a:fillRect/>
          </a:stretch>
        </p:blipFill>
        <p:spPr>
          <a:xfrm>
            <a:off x="1286318" y="1253785"/>
            <a:ext cx="701101" cy="1004224"/>
          </a:xfrm>
          <a:prstGeom prst="rect">
            <a:avLst/>
          </a:prstGeom>
        </p:spPr>
      </p:pic>
      <p:pic>
        <p:nvPicPr>
          <p:cNvPr id="12" name="Picture 11">
            <a:extLst>
              <a:ext uri="{FF2B5EF4-FFF2-40B4-BE49-F238E27FC236}">
                <a16:creationId xmlns:a16="http://schemas.microsoft.com/office/drawing/2014/main" id="{C8075289-49F7-47EF-B4D2-277A584BB798}"/>
              </a:ext>
            </a:extLst>
          </p:cNvPr>
          <p:cNvPicPr>
            <a:picLocks noChangeAspect="1"/>
          </p:cNvPicPr>
          <p:nvPr/>
        </p:nvPicPr>
        <p:blipFill>
          <a:blip r:embed="rId4"/>
          <a:stretch>
            <a:fillRect/>
          </a:stretch>
        </p:blipFill>
        <p:spPr>
          <a:xfrm>
            <a:off x="1286317" y="2885492"/>
            <a:ext cx="701101" cy="1004223"/>
          </a:xfrm>
          <a:prstGeom prst="rect">
            <a:avLst/>
          </a:prstGeom>
        </p:spPr>
      </p:pic>
      <p:pic>
        <p:nvPicPr>
          <p:cNvPr id="13" name="Picture 12">
            <a:extLst>
              <a:ext uri="{FF2B5EF4-FFF2-40B4-BE49-F238E27FC236}">
                <a16:creationId xmlns:a16="http://schemas.microsoft.com/office/drawing/2014/main" id="{3113CFC7-E1BB-4CDD-8D43-78416EAF052F}"/>
              </a:ext>
            </a:extLst>
          </p:cNvPr>
          <p:cNvPicPr>
            <a:picLocks noChangeAspect="1"/>
          </p:cNvPicPr>
          <p:nvPr/>
        </p:nvPicPr>
        <p:blipFill>
          <a:blip r:embed="rId5"/>
          <a:stretch>
            <a:fillRect/>
          </a:stretch>
        </p:blipFill>
        <p:spPr>
          <a:xfrm>
            <a:off x="1340290" y="4341397"/>
            <a:ext cx="593153" cy="512108"/>
          </a:xfrm>
          <a:prstGeom prst="rect">
            <a:avLst/>
          </a:prstGeom>
        </p:spPr>
      </p:pic>
      <p:pic>
        <p:nvPicPr>
          <p:cNvPr id="14" name="Picture 13">
            <a:extLst>
              <a:ext uri="{FF2B5EF4-FFF2-40B4-BE49-F238E27FC236}">
                <a16:creationId xmlns:a16="http://schemas.microsoft.com/office/drawing/2014/main" id="{2C7FD9F9-3456-4628-ABD5-63FF69120DC4}"/>
              </a:ext>
            </a:extLst>
          </p:cNvPr>
          <p:cNvPicPr>
            <a:picLocks noChangeAspect="1"/>
          </p:cNvPicPr>
          <p:nvPr/>
        </p:nvPicPr>
        <p:blipFill>
          <a:blip r:embed="rId6"/>
          <a:stretch>
            <a:fillRect/>
          </a:stretch>
        </p:blipFill>
        <p:spPr>
          <a:xfrm>
            <a:off x="1001287" y="1370330"/>
            <a:ext cx="469433" cy="219475"/>
          </a:xfrm>
          <a:prstGeom prst="rect">
            <a:avLst/>
          </a:prstGeom>
        </p:spPr>
      </p:pic>
      <p:pic>
        <p:nvPicPr>
          <p:cNvPr id="15" name="Picture 14">
            <a:extLst>
              <a:ext uri="{FF2B5EF4-FFF2-40B4-BE49-F238E27FC236}">
                <a16:creationId xmlns:a16="http://schemas.microsoft.com/office/drawing/2014/main" id="{50B2F134-0BF4-4E19-B99D-EA0059FA6552}"/>
              </a:ext>
            </a:extLst>
          </p:cNvPr>
          <p:cNvPicPr>
            <a:picLocks noChangeAspect="1"/>
          </p:cNvPicPr>
          <p:nvPr/>
        </p:nvPicPr>
        <p:blipFill>
          <a:blip r:embed="rId6"/>
          <a:stretch>
            <a:fillRect/>
          </a:stretch>
        </p:blipFill>
        <p:spPr>
          <a:xfrm>
            <a:off x="1001286" y="2105751"/>
            <a:ext cx="469433" cy="219475"/>
          </a:xfrm>
          <a:prstGeom prst="rect">
            <a:avLst/>
          </a:prstGeom>
        </p:spPr>
      </p:pic>
      <p:pic>
        <p:nvPicPr>
          <p:cNvPr id="16" name="Picture 15">
            <a:extLst>
              <a:ext uri="{FF2B5EF4-FFF2-40B4-BE49-F238E27FC236}">
                <a16:creationId xmlns:a16="http://schemas.microsoft.com/office/drawing/2014/main" id="{D62B5926-5557-4A00-836D-DD4F85CBC2F6}"/>
              </a:ext>
            </a:extLst>
          </p:cNvPr>
          <p:cNvPicPr>
            <a:picLocks noChangeAspect="1"/>
          </p:cNvPicPr>
          <p:nvPr/>
        </p:nvPicPr>
        <p:blipFill>
          <a:blip r:embed="rId6"/>
          <a:stretch>
            <a:fillRect/>
          </a:stretch>
        </p:blipFill>
        <p:spPr>
          <a:xfrm>
            <a:off x="1001285" y="2922886"/>
            <a:ext cx="469433" cy="219475"/>
          </a:xfrm>
          <a:prstGeom prst="rect">
            <a:avLst/>
          </a:prstGeom>
        </p:spPr>
      </p:pic>
      <p:pic>
        <p:nvPicPr>
          <p:cNvPr id="17" name="Picture 16">
            <a:extLst>
              <a:ext uri="{FF2B5EF4-FFF2-40B4-BE49-F238E27FC236}">
                <a16:creationId xmlns:a16="http://schemas.microsoft.com/office/drawing/2014/main" id="{85C7707B-F6C1-4FE9-8DF5-FF97F2AFA680}"/>
              </a:ext>
            </a:extLst>
          </p:cNvPr>
          <p:cNvPicPr>
            <a:picLocks noChangeAspect="1"/>
          </p:cNvPicPr>
          <p:nvPr/>
        </p:nvPicPr>
        <p:blipFill>
          <a:blip r:embed="rId6"/>
          <a:stretch>
            <a:fillRect/>
          </a:stretch>
        </p:blipFill>
        <p:spPr>
          <a:xfrm>
            <a:off x="986984" y="3568390"/>
            <a:ext cx="469433" cy="219475"/>
          </a:xfrm>
          <a:prstGeom prst="rect">
            <a:avLst/>
          </a:prstGeom>
        </p:spPr>
      </p:pic>
      <p:pic>
        <p:nvPicPr>
          <p:cNvPr id="18" name="Picture 17">
            <a:extLst>
              <a:ext uri="{FF2B5EF4-FFF2-40B4-BE49-F238E27FC236}">
                <a16:creationId xmlns:a16="http://schemas.microsoft.com/office/drawing/2014/main" id="{C43B45CB-A304-42B5-AB64-811C84DDBB66}"/>
              </a:ext>
            </a:extLst>
          </p:cNvPr>
          <p:cNvPicPr>
            <a:picLocks noChangeAspect="1"/>
          </p:cNvPicPr>
          <p:nvPr/>
        </p:nvPicPr>
        <p:blipFill>
          <a:blip r:embed="rId7"/>
          <a:stretch>
            <a:fillRect/>
          </a:stretch>
        </p:blipFill>
        <p:spPr>
          <a:xfrm>
            <a:off x="814065" y="4524769"/>
            <a:ext cx="469433" cy="219475"/>
          </a:xfrm>
          <a:prstGeom prst="rect">
            <a:avLst/>
          </a:prstGeom>
        </p:spPr>
      </p:pic>
    </p:spTree>
  </p:cSld>
  <p:clrMapOvr>
    <a:masterClrMapping/>
  </p:clrMapOvr>
</p:sld>
</file>

<file path=ppt/theme/theme1.xml><?xml version="1.0" encoding="utf-8"?>
<a:theme xmlns:a="http://schemas.openxmlformats.org/drawingml/2006/main" name="Bianca template">
  <a:themeElements>
    <a:clrScheme name="Custom 347">
      <a:dk1>
        <a:srgbClr val="192D49"/>
      </a:dk1>
      <a:lt1>
        <a:srgbClr val="FFFFFF"/>
      </a:lt1>
      <a:dk2>
        <a:srgbClr val="9199A0"/>
      </a:dk2>
      <a:lt2>
        <a:srgbClr val="E0E8F0"/>
      </a:lt2>
      <a:accent1>
        <a:srgbClr val="5B87C8"/>
      </a:accent1>
      <a:accent2>
        <a:srgbClr val="9DC0EA"/>
      </a:accent2>
      <a:accent3>
        <a:srgbClr val="C5E0FE"/>
      </a:accent3>
      <a:accent4>
        <a:srgbClr val="F8DB51"/>
      </a:accent4>
      <a:accent5>
        <a:srgbClr val="F7A479"/>
      </a:accent5>
      <a:accent6>
        <a:srgbClr val="F37474"/>
      </a:accent6>
      <a:hlink>
        <a:srgbClr val="224C8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TotalTime>
  <Words>809</Words>
  <Application>Microsoft Office PowerPoint</Application>
  <PresentationFormat>On-screen Show (16:9)</PresentationFormat>
  <Paragraphs>93</Paragraphs>
  <Slides>20</Slides>
  <Notes>16</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Space Grotesk</vt:lpstr>
      <vt:lpstr>Arial</vt:lpstr>
      <vt:lpstr>Times New Roman</vt:lpstr>
      <vt:lpstr>Calibri</vt:lpstr>
      <vt:lpstr>Space Grotesk Light</vt:lpstr>
      <vt:lpstr>Wingdings</vt:lpstr>
      <vt:lpstr>Bianca template</vt:lpstr>
      <vt:lpstr>Tiết 1: </vt:lpstr>
      <vt:lpstr>Bài hát</vt:lpstr>
      <vt:lpstr>Bài hát</vt:lpstr>
      <vt:lpstr>Bài hát  Em yêu giờ học hát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 Lí thuyết âm nhạc: Các thuộc tính cơ bản của âm thanh có tính nhạc</vt:lpstr>
      <vt:lpstr>2. . Lí thuyết âm nhạc: Các thuộc tính cơ bản của âm thanh có tính nhạc</vt:lpstr>
      <vt:lpstr>3.Trải nghiệm và khám phá</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Âm Nhạc hôm nay</dc:title>
  <dc:creator>admin</dc:creator>
  <cp:lastModifiedBy>Administrator</cp:lastModifiedBy>
  <cp:revision>38</cp:revision>
  <dcterms:modified xsi:type="dcterms:W3CDTF">2024-09-18T16:45:20Z</dcterms:modified>
</cp:coreProperties>
</file>