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58" r:id="rId10"/>
    <p:sldId id="276" r:id="rId11"/>
    <p:sldId id="353" r:id="rId12"/>
    <p:sldId id="354" r:id="rId13"/>
    <p:sldId id="335" r:id="rId14"/>
    <p:sldId id="326" r:id="rId15"/>
    <p:sldId id="355" r:id="rId16"/>
    <p:sldId id="356" r:id="rId17"/>
    <p:sldId id="332" r:id="rId18"/>
    <p:sldId id="313" r:id="rId19"/>
    <p:sldId id="359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48DA4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0231"/>
          <a:stretch/>
        </p:blipFill>
        <p:spPr>
          <a:xfrm>
            <a:off x="738369" y="1962833"/>
            <a:ext cx="4327968" cy="3060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631"/>
          <a:stretch/>
        </p:blipFill>
        <p:spPr>
          <a:xfrm>
            <a:off x="7281746" y="1957973"/>
            <a:ext cx="4293219" cy="3060970"/>
          </a:xfrm>
          <a:prstGeom prst="rect">
            <a:avLst/>
          </a:prstGeom>
        </p:spPr>
      </p:pic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936887" y="5137594"/>
            <a:ext cx="4959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903200" y="5353037"/>
            <a:ext cx="505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38369" y="5271408"/>
            <a:ext cx="4959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riding her bike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917961" y="5271408"/>
            <a:ext cx="285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cooking. 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7" y="2039753"/>
            <a:ext cx="4288588" cy="2944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421" t="12757" r="3911" b="3570"/>
          <a:stretch/>
        </p:blipFill>
        <p:spPr>
          <a:xfrm>
            <a:off x="7034977" y="2153113"/>
            <a:ext cx="4204009" cy="28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1327180" y="5226803"/>
            <a:ext cx="279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 She is singing. </a:t>
            </a: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708561" y="5127874"/>
            <a:ext cx="5439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 is watering the flowers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plans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 gardening. 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50" r="50826" b="2651"/>
          <a:stretch/>
        </p:blipFill>
        <p:spPr>
          <a:xfrm>
            <a:off x="769619" y="2153113"/>
            <a:ext cx="4061296" cy="279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368" t="3184" b="3319"/>
          <a:stretch/>
        </p:blipFill>
        <p:spPr>
          <a:xfrm>
            <a:off x="7025268" y="2079629"/>
            <a:ext cx="4181707" cy="28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738369" y="2278055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Mai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(talk)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about types of energy sources 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(use)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solar energy to replace energy from coal today.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Keep quiet! The students of Class 7C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(take)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test.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Scientists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(develop)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new energy sources to protect the environment.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(reduce)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use of nuclear energy nowadays.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996874" y="1398528"/>
            <a:ext cx="111839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present continuous form of the verbs in brackets.</a:t>
            </a: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251223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is talking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19962" y="3255529"/>
            <a:ext cx="139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using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600012" y="3984652"/>
            <a:ext cx="1702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taking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493090" y="4730865"/>
            <a:ext cx="2093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developing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2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757114" y="5479519"/>
            <a:ext cx="2060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reducing</a:t>
            </a:r>
            <a:endParaRPr lang="en-US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521690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Are you still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your project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571693" y="5372912"/>
            <a:ext cx="1156423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5" y="2374151"/>
            <a:ext cx="4344312" cy="285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326" y="2273004"/>
            <a:ext cx="4594070" cy="3056891"/>
          </a:xfrm>
          <a:prstGeom prst="rect">
            <a:avLst/>
          </a:prstGeom>
        </p:spPr>
      </p:pic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849223" y="5351022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Nam and Lan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doing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quite well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at school this year.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9403780" y="5520502"/>
            <a:ext cx="1446357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499" y="5216907"/>
            <a:ext cx="4703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 she study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she studying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at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school library at the moment?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270611" y="5315015"/>
            <a:ext cx="2137730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732391" y="5216907"/>
            <a:ext cx="534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Hoa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studies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her exam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, so she can’t come to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party right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8779312" y="5315015"/>
            <a:ext cx="1502112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0" y="2223634"/>
            <a:ext cx="4145944" cy="276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56" y="2223634"/>
            <a:ext cx="4161921" cy="2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3126856" y="506133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having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English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three times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week.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880624" y="5197364"/>
            <a:ext cx="836341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075" y="1985777"/>
            <a:ext cx="4494057" cy="30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8983" y="2214072"/>
            <a:ext cx="114422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students / do the project / now.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Mrs Lien / teach us about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solar 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at the moment.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/ learn about energy / this month.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She / not swim / in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swimming pool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right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Nowadays, people in Iceland /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not 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from coal.</a:t>
            </a:r>
          </a:p>
          <a:p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7C5F1F-43DC-A6EE-258B-3C2BADBAB50F}"/>
              </a:ext>
            </a:extLst>
          </p:cNvPr>
          <p:cNvSpPr txBox="1"/>
          <p:nvPr/>
        </p:nvSpPr>
        <p:spPr>
          <a:xfrm>
            <a:off x="1131589" y="1188331"/>
            <a:ext cx="823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suggestions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83" y="2559310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 students are doing the project now.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83" y="3301609"/>
            <a:ext cx="742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Mrs Lien is teaching us about solar energy at the moment.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83" y="4053918"/>
            <a:ext cx="558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learning about energy this month.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983" y="4746959"/>
            <a:ext cx="689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 is not swimming in the swimming pool right now.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983" y="5496002"/>
            <a:ext cx="769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Nowadays, people in Iceland are not using energy from coal.</a:t>
            </a:r>
            <a:endParaRPr lang="en-GB" sz="24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309610"/>
            <a:ext cx="73920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CF79B28-B054-BFC6-6A2C-78DE7FED8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6" y="2720898"/>
            <a:ext cx="5097123" cy="3756474"/>
          </a:xfrm>
          <a:prstGeom prst="rect">
            <a:avLst/>
          </a:prstGeom>
        </p:spPr>
      </p:pic>
      <p:sp>
        <p:nvSpPr>
          <p:cNvPr id="9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2470551"/>
            <a:ext cx="5738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book are you reading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sport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playing these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days?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courses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taking this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term?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you doing to save 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7147" y="2707652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smtClean="0">
                <a:solidFill>
                  <a:srgbClr val="0FB7BD"/>
                </a:solidFill>
              </a:rPr>
              <a:t>THE PRESENT </a:t>
            </a:r>
            <a:r>
              <a:rPr lang="en-US" sz="3200" b="1" dirty="0">
                <a:solidFill>
                  <a:srgbClr val="0FB7BD"/>
                </a:solidFill>
              </a:rPr>
              <a:t>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id="{9E41C0B0-55D5-4E9F-2A3A-AA964DADB58D}"/>
              </a:ext>
            </a:extLst>
          </p:cNvPr>
          <p:cNvSpPr txBox="1"/>
          <p:nvPr/>
        </p:nvSpPr>
        <p:spPr>
          <a:xfrm>
            <a:off x="2103717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D885839-56AD-1440-C271-32C52790B832}"/>
              </a:ext>
            </a:extLst>
          </p:cNvPr>
          <p:cNvSpPr txBox="1"/>
          <p:nvPr/>
        </p:nvSpPr>
        <p:spPr>
          <a:xfrm>
            <a:off x="3372566" y="198522"/>
            <a:ext cx="80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THE PRESENT 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404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err="1">
                <a:latin typeface="Calibri" panose="020F0502020204030204" pitchFamily="34" charset="0"/>
              </a:rPr>
              <a:t>facebook.com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r>
              <a:rPr lang="en-GB" b="1" i="1" err="1">
                <a:latin typeface="Calibri" panose="020F0502020204030204" pitchFamily="34" charset="0"/>
              </a:rPr>
              <a:t>www.tienganhglobalsuccess.vn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7521" y="2171130"/>
            <a:ext cx="828893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</a:t>
            </a:r>
            <a:r>
              <a:rPr lang="en-US" sz="2800"/>
              <a:t>able </a:t>
            </a:r>
            <a:r>
              <a:rPr lang="en-US" sz="2800" smtClean="0"/>
              <a:t>to know </a:t>
            </a:r>
            <a:r>
              <a:rPr lang="en-US" sz="2800" dirty="0"/>
              <a:t>how </a:t>
            </a:r>
            <a:r>
              <a:rPr lang="en-US" sz="2800"/>
              <a:t>to </a:t>
            </a:r>
            <a:r>
              <a:rPr lang="en-US" sz="2800" smtClean="0"/>
              <a:t>use </a:t>
            </a:r>
            <a:r>
              <a:rPr lang="en-US" sz="2800" i="1" smtClean="0"/>
              <a:t>The present continuous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0093" y="2991555"/>
            <a:ext cx="68551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activate students’ knowledge on the targeted grammar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enhance students’ skills of cooperating with team mates</a:t>
            </a:r>
          </a:p>
        </p:txBody>
      </p:sp>
      <p:pic>
        <p:nvPicPr>
          <p:cNvPr id="23" name="Hình ảnh 3">
            <a:extLst>
              <a:ext uri="{FF2B5EF4-FFF2-40B4-BE49-F238E27FC236}">
                <a16:creationId xmlns:a16="http://schemas.microsoft.com/office/drawing/2014/main" id="{8B8E5ADD-B7E7-484A-BC3D-313EA29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545"/>
            <a:ext cx="4003288" cy="4003288"/>
          </a:xfrm>
          <a:prstGeom prst="rect">
            <a:avLst/>
          </a:prstGeom>
        </p:spPr>
      </p:pic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90A7BC9C-B2E8-43CF-4539-35260440F32E}"/>
              </a:ext>
            </a:extLst>
          </p:cNvPr>
          <p:cNvSpPr txBox="1"/>
          <p:nvPr/>
        </p:nvSpPr>
        <p:spPr>
          <a:xfrm>
            <a:off x="4003288" y="1834074"/>
            <a:ext cx="78318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now / English / learning /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.</a:t>
            </a: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are / They / not / energy / using / solar / .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/ you / on / working / are / your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studying / brother / Where / your / is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basketball / She / yard / the /  in / playing / is / school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 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756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93292" y="2182335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292" y="2922443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They are not using solar energy.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291" y="3668351"/>
            <a:ext cx="434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Are you working on your Project?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3290" y="4379888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3290" y="5116988"/>
            <a:ext cx="555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playing basketball in the school yard.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4645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610303" y="14074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35" t="2580" r="5446"/>
          <a:stretch/>
        </p:blipFill>
        <p:spPr>
          <a:xfrm>
            <a:off x="278955" y="2326380"/>
            <a:ext cx="8050683" cy="35572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7093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3091</TotalTime>
  <Words>1045</Words>
  <Application>Microsoft Office PowerPoint</Application>
  <PresentationFormat>Widescreen</PresentationFormat>
  <Paragraphs>176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149</cp:revision>
  <dcterms:created xsi:type="dcterms:W3CDTF">2020-12-09T02:04:09Z</dcterms:created>
  <dcterms:modified xsi:type="dcterms:W3CDTF">2023-04-19T04:37:45Z</dcterms:modified>
</cp:coreProperties>
</file>