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256" r:id="rId3"/>
    <p:sldId id="275" r:id="rId4"/>
    <p:sldId id="302" r:id="rId5"/>
    <p:sldId id="279" r:id="rId6"/>
    <p:sldId id="281" r:id="rId7"/>
    <p:sldId id="316" r:id="rId8"/>
    <p:sldId id="350" r:id="rId9"/>
    <p:sldId id="351" r:id="rId10"/>
    <p:sldId id="352" r:id="rId11"/>
    <p:sldId id="283" r:id="rId12"/>
    <p:sldId id="332" r:id="rId13"/>
    <p:sldId id="346" r:id="rId14"/>
    <p:sldId id="347" r:id="rId15"/>
    <p:sldId id="344" r:id="rId16"/>
    <p:sldId id="313" r:id="rId17"/>
    <p:sldId id="337" r:id="rId18"/>
    <p:sldId id="314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 Thuỳ Võ Thị" initials="MTVT" lastIdx="1" clrIdx="0">
    <p:extLst>
      <p:ext uri="{19B8F6BF-5375-455C-9EA6-DF929625EA0E}">
        <p15:presenceInfo xmlns:p15="http://schemas.microsoft.com/office/powerpoint/2012/main" userId="cb009d6f6e286c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FB7BD"/>
    <a:srgbClr val="00A9A5"/>
    <a:srgbClr val="008A80"/>
    <a:srgbClr val="00B2A5"/>
    <a:srgbClr val="FFDAAB"/>
    <a:srgbClr val="CBEAF0"/>
    <a:srgbClr val="48C0B6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9" autoAdjust="0"/>
    <p:restoredTop sz="94624"/>
  </p:normalViewPr>
  <p:slideViewPr>
    <p:cSldViewPr snapToGrid="0" showGuides="1">
      <p:cViewPr varScale="1">
        <p:scale>
          <a:sx n="66" d="100"/>
          <a:sy n="66" d="100"/>
        </p:scale>
        <p:origin x="83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42E63301-1288-430A-ACDE-D8ADBA625438}"/>
    <pc:docChg chg="undo custSel addSld delSld modSld sldOrd">
      <pc:chgData name="Thuy Linh Do" userId="f60f9f76584ec879" providerId="LiveId" clId="{42E63301-1288-430A-ACDE-D8ADBA625438}" dt="2022-03-24T03:09:51.315" v="435"/>
      <pc:docMkLst>
        <pc:docMk/>
      </pc:docMkLst>
      <pc:sldChg chg="modSp mod">
        <pc:chgData name="Thuy Linh Do" userId="f60f9f76584ec879" providerId="LiveId" clId="{42E63301-1288-430A-ACDE-D8ADBA625438}" dt="2022-03-24T02:27:53.332" v="35"/>
        <pc:sldMkLst>
          <pc:docMk/>
          <pc:sldMk cId="252621157" sldId="256"/>
        </pc:sldMkLst>
        <pc:spChg chg="mod">
          <ac:chgData name="Thuy Linh Do" userId="f60f9f76584ec879" providerId="LiveId" clId="{42E63301-1288-430A-ACDE-D8ADBA625438}" dt="2022-03-24T02:25:47.528" v="31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25:32.905" v="6" actId="1076"/>
          <ac:spMkLst>
            <pc:docMk/>
            <pc:sldMk cId="252621157" sldId="256"/>
            <ac:spMk id="18" creationId="{00000000-0000-0000-0000-000000000000}"/>
          </ac:spMkLst>
        </pc:spChg>
        <pc:graphicFrameChg chg="mod">
          <ac:chgData name="Thuy Linh Do" userId="f60f9f76584ec879" providerId="LiveId" clId="{42E63301-1288-430A-ACDE-D8ADBA625438}" dt="2022-03-24T02:27:53.332" v="35"/>
          <ac:graphicFrameMkLst>
            <pc:docMk/>
            <pc:sldMk cId="252621157" sldId="256"/>
            <ac:graphicFrameMk id="14" creationId="{00000000-0000-0000-0000-000000000000}"/>
          </ac:graphicFrameMkLst>
        </pc:graphicFrameChg>
        <pc:picChg chg="mod">
          <ac:chgData name="Thuy Linh Do" userId="f60f9f76584ec879" providerId="LiveId" clId="{42E63301-1288-430A-ACDE-D8ADBA625438}" dt="2022-03-24T02:25:25.351" v="4" actId="1076"/>
          <ac:picMkLst>
            <pc:docMk/>
            <pc:sldMk cId="252621157" sldId="256"/>
            <ac:picMk id="3" creationId="{00000000-0000-0000-0000-000000000000}"/>
          </ac:picMkLst>
        </pc:picChg>
      </pc:sldChg>
      <pc:sldChg chg="modSp mod">
        <pc:chgData name="Thuy Linh Do" userId="f60f9f76584ec879" providerId="LiveId" clId="{42E63301-1288-430A-ACDE-D8ADBA625438}" dt="2022-03-24T02:28:27.448" v="40" actId="20577"/>
        <pc:sldMkLst>
          <pc:docMk/>
          <pc:sldMk cId="2021924275" sldId="275"/>
        </pc:sldMkLst>
        <pc:spChg chg="mod">
          <ac:chgData name="Thuy Linh Do" userId="f60f9f76584ec879" providerId="LiveId" clId="{42E63301-1288-430A-ACDE-D8ADBA625438}" dt="2022-03-24T02:28:27.448" v="4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delSp modSp mod">
        <pc:chgData name="Thuy Linh Do" userId="f60f9f76584ec879" providerId="LiveId" clId="{42E63301-1288-430A-ACDE-D8ADBA625438}" dt="2022-03-24T02:36:41.462" v="86" actId="20577"/>
        <pc:sldMkLst>
          <pc:docMk/>
          <pc:sldMk cId="3404845292" sldId="279"/>
        </pc:sldMkLst>
        <pc:spChg chg="mod">
          <ac:chgData name="Thuy Linh Do" userId="f60f9f76584ec879" providerId="LiveId" clId="{42E63301-1288-430A-ACDE-D8ADBA625438}" dt="2022-03-24T02:36:41.462" v="86" actId="20577"/>
          <ac:spMkLst>
            <pc:docMk/>
            <pc:sldMk cId="3404845292" sldId="279"/>
            <ac:spMk id="2" creationId="{70205910-30DE-478E-A79C-CB753D5F2777}"/>
          </ac:spMkLst>
        </pc:spChg>
        <pc:picChg chg="del">
          <ac:chgData name="Thuy Linh Do" userId="f60f9f76584ec879" providerId="LiveId" clId="{42E63301-1288-430A-ACDE-D8ADBA625438}" dt="2022-03-24T02:36:18.594" v="66" actId="478"/>
          <ac:picMkLst>
            <pc:docMk/>
            <pc:sldMk cId="3404845292" sldId="279"/>
            <ac:picMk id="4" creationId="{869E1535-C389-4CAA-9969-7425EB7985D2}"/>
          </ac:picMkLst>
        </pc:picChg>
        <pc:picChg chg="del">
          <ac:chgData name="Thuy Linh Do" userId="f60f9f76584ec879" providerId="LiveId" clId="{42E63301-1288-430A-ACDE-D8ADBA625438}" dt="2022-03-24T02:36:20.215" v="67" actId="478"/>
          <ac:picMkLst>
            <pc:docMk/>
            <pc:sldMk cId="3404845292" sldId="279"/>
            <ac:picMk id="6" creationId="{05E26E1D-3AA9-4B5C-9C77-80ED6CB4FD3E}"/>
          </ac:picMkLst>
        </pc:picChg>
      </pc:sldChg>
      <pc:sldChg chg="addSp delSp modSp mod">
        <pc:chgData name="Thuy Linh Do" userId="f60f9f76584ec879" providerId="LiveId" clId="{42E63301-1288-430A-ACDE-D8ADBA625438}" dt="2022-03-24T02:41:44.672" v="130"/>
        <pc:sldMkLst>
          <pc:docMk/>
          <pc:sldMk cId="3563799751" sldId="281"/>
        </pc:sldMkLst>
        <pc:spChg chg="mod">
          <ac:chgData name="Thuy Linh Do" userId="f60f9f76584ec879" providerId="LiveId" clId="{42E63301-1288-430A-ACDE-D8ADBA625438}" dt="2022-03-24T02:41:33.019" v="129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37:43.134" v="90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41:44.672" v="130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42E63301-1288-430A-ACDE-D8ADBA625438}" dt="2022-03-24T02:37:44.787" v="91" actId="478"/>
          <ac:picMkLst>
            <pc:docMk/>
            <pc:sldMk cId="3563799751" sldId="281"/>
            <ac:picMk id="4" creationId="{F2A9A028-D1E9-4043-99CD-C925683619E2}"/>
          </ac:picMkLst>
        </pc:picChg>
        <pc:picChg chg="add mod">
          <ac:chgData name="Thuy Linh Do" userId="f60f9f76584ec879" providerId="LiveId" clId="{42E63301-1288-430A-ACDE-D8ADBA625438}" dt="2022-03-24T02:37:54.588" v="94" actId="14100"/>
          <ac:picMkLst>
            <pc:docMk/>
            <pc:sldMk cId="3563799751" sldId="281"/>
            <ac:picMk id="8" creationId="{CB149581-2E39-447B-AA6C-68A5AAEBD3D0}"/>
          </ac:picMkLst>
        </pc:picChg>
      </pc:sldChg>
      <pc:sldChg chg="modSp mod">
        <pc:chgData name="Thuy Linh Do" userId="f60f9f76584ec879" providerId="LiveId" clId="{42E63301-1288-430A-ACDE-D8ADBA625438}" dt="2022-03-24T02:45:42.409" v="158" actId="14100"/>
        <pc:sldMkLst>
          <pc:docMk/>
          <pc:sldMk cId="1769986107" sldId="283"/>
        </pc:sldMkLst>
        <pc:graphicFrameChg chg="mod modGraphic">
          <ac:chgData name="Thuy Linh Do" userId="f60f9f76584ec879" providerId="LiveId" clId="{42E63301-1288-430A-ACDE-D8ADBA625438}" dt="2022-03-24T02:45:42.409" v="158" actId="14100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42E63301-1288-430A-ACDE-D8ADBA625438}" dt="2022-03-24T02:34:40.859" v="63"/>
        <pc:sldMkLst>
          <pc:docMk/>
          <pc:sldMk cId="658201877" sldId="302"/>
        </pc:sldMkLst>
        <pc:spChg chg="mod">
          <ac:chgData name="Thuy Linh Do" userId="f60f9f76584ec879" providerId="LiveId" clId="{42E63301-1288-430A-ACDE-D8ADBA625438}" dt="2022-03-24T02:29:14.401" v="50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30:14.295" v="61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34:23.811" v="62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34:40.859" v="63"/>
          <ac:spMkLst>
            <pc:docMk/>
            <pc:sldMk cId="658201877" sldId="302"/>
            <ac:spMk id="30" creationId="{00000000-0000-0000-0000-000000000000}"/>
          </ac:spMkLst>
        </pc:spChg>
      </pc:sldChg>
      <pc:sldChg chg="addSp delSp modSp mod">
        <pc:chgData name="Thuy Linh Do" userId="f60f9f76584ec879" providerId="LiveId" clId="{42E63301-1288-430A-ACDE-D8ADBA625438}" dt="2022-03-24T02:34:59.773" v="65"/>
        <pc:sldMkLst>
          <pc:docMk/>
          <pc:sldMk cId="1899537031" sldId="308"/>
        </pc:sldMkLst>
        <pc:spChg chg="add mod">
          <ac:chgData name="Thuy Linh Do" userId="f60f9f76584ec879" providerId="LiveId" clId="{42E63301-1288-430A-ACDE-D8ADBA625438}" dt="2022-03-24T02:34:59.773" v="65"/>
          <ac:spMkLst>
            <pc:docMk/>
            <pc:sldMk cId="1899537031" sldId="308"/>
            <ac:spMk id="13" creationId="{97CBFB4F-B447-49DA-8D48-F49134F77270}"/>
          </ac:spMkLst>
        </pc:spChg>
        <pc:spChg chg="del">
          <ac:chgData name="Thuy Linh Do" userId="f60f9f76584ec879" providerId="LiveId" clId="{42E63301-1288-430A-ACDE-D8ADBA625438}" dt="2022-03-24T02:34:58.217" v="64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42E63301-1288-430A-ACDE-D8ADBA625438}" dt="2022-03-24T02:37:09.477" v="89"/>
        <pc:sldMkLst>
          <pc:docMk/>
          <pc:sldMk cId="3326368629" sldId="309"/>
        </pc:sldMkLst>
        <pc:spChg chg="add mod">
          <ac:chgData name="Thuy Linh Do" userId="f60f9f76584ec879" providerId="LiveId" clId="{42E63301-1288-430A-ACDE-D8ADBA625438}" dt="2022-03-24T02:37:09.477" v="89"/>
          <ac:spMkLst>
            <pc:docMk/>
            <pc:sldMk cId="3326368629" sldId="309"/>
            <ac:spMk id="16" creationId="{770202E3-9B8B-451E-9509-F49730C7818E}"/>
          </ac:spMkLst>
        </pc:spChg>
        <pc:spChg chg="add mod">
          <ac:chgData name="Thuy Linh Do" userId="f60f9f76584ec879" providerId="LiveId" clId="{42E63301-1288-430A-ACDE-D8ADBA625438}" dt="2022-03-24T02:37:09.477" v="89"/>
          <ac:spMkLst>
            <pc:docMk/>
            <pc:sldMk cId="3326368629" sldId="309"/>
            <ac:spMk id="17" creationId="{CF19B8C8-8AB5-4B45-A0B0-9A7367DF6140}"/>
          </ac:spMkLst>
        </pc:spChg>
        <pc:spChg chg="del">
          <ac:chgData name="Thuy Linh Do" userId="f60f9f76584ec879" providerId="LiveId" clId="{42E63301-1288-430A-ACDE-D8ADBA625438}" dt="2022-03-24T02:37:06.209" v="87" actId="478"/>
          <ac:spMkLst>
            <pc:docMk/>
            <pc:sldMk cId="3326368629" sldId="309"/>
            <ac:spMk id="18" creationId="{32B9D9E5-6ABA-496C-87E7-C38826084DB1}"/>
          </ac:spMkLst>
        </pc:spChg>
        <pc:spChg chg="del">
          <ac:chgData name="Thuy Linh Do" userId="f60f9f76584ec879" providerId="LiveId" clId="{42E63301-1288-430A-ACDE-D8ADBA625438}" dt="2022-03-24T02:37:08.058" v="88" actId="478"/>
          <ac:spMkLst>
            <pc:docMk/>
            <pc:sldMk cId="3326368629" sldId="309"/>
            <ac:spMk id="19" creationId="{FE28D5AA-449F-461B-A761-ADB1945525ED}"/>
          </ac:spMkLst>
        </pc:spChg>
      </pc:sldChg>
      <pc:sldChg chg="addSp delSp modSp mod modAnim">
        <pc:chgData name="Thuy Linh Do" userId="f60f9f76584ec879" providerId="LiveId" clId="{42E63301-1288-430A-ACDE-D8ADBA625438}" dt="2022-03-24T03:07:30.995" v="420"/>
        <pc:sldMkLst>
          <pc:docMk/>
          <pc:sldMk cId="626516812" sldId="313"/>
        </pc:sldMkLst>
        <pc:spChg chg="add mod">
          <ac:chgData name="Thuy Linh Do" userId="f60f9f76584ec879" providerId="LiveId" clId="{42E63301-1288-430A-ACDE-D8ADBA625438}" dt="2022-03-24T03:07:23.851" v="419"/>
          <ac:spMkLst>
            <pc:docMk/>
            <pc:sldMk cId="626516812" sldId="313"/>
            <ac:spMk id="2" creationId="{C4B6BC10-B0E2-458C-91DC-749B0F223694}"/>
          </ac:spMkLst>
        </pc:spChg>
        <pc:spChg chg="mod">
          <ac:chgData name="Thuy Linh Do" userId="f60f9f76584ec879" providerId="LiveId" clId="{42E63301-1288-430A-ACDE-D8ADBA625438}" dt="2022-03-24T03:06:58.221" v="417" actId="1076"/>
          <ac:spMkLst>
            <pc:docMk/>
            <pc:sldMk cId="626516812" sldId="313"/>
            <ac:spMk id="9" creationId="{13850B4E-D6CD-4B11-8643-0664074EBCCB}"/>
          </ac:spMkLst>
        </pc:spChg>
        <pc:spChg chg="mod">
          <ac:chgData name="Thuy Linh Do" userId="f60f9f76584ec879" providerId="LiveId" clId="{42E63301-1288-430A-ACDE-D8ADBA625438}" dt="2022-03-24T03:05:42.758" v="410" actId="20577"/>
          <ac:spMkLst>
            <pc:docMk/>
            <pc:sldMk cId="626516812" sldId="313"/>
            <ac:spMk id="12" creationId="{00000000-0000-0000-0000-000000000000}"/>
          </ac:spMkLst>
        </pc:spChg>
        <pc:picChg chg="del">
          <ac:chgData name="Thuy Linh Do" userId="f60f9f76584ec879" providerId="LiveId" clId="{42E63301-1288-430A-ACDE-D8ADBA625438}" dt="2022-03-24T03:06:12.505" v="413" actId="478"/>
          <ac:picMkLst>
            <pc:docMk/>
            <pc:sldMk cId="626516812" sldId="313"/>
            <ac:picMk id="3" creationId="{3A14F020-095B-4515-9079-94289611DB28}"/>
          </ac:picMkLst>
        </pc:picChg>
        <pc:picChg chg="del">
          <ac:chgData name="Thuy Linh Do" userId="f60f9f76584ec879" providerId="LiveId" clId="{42E63301-1288-430A-ACDE-D8ADBA625438}" dt="2022-03-24T03:05:58.964" v="412" actId="478"/>
          <ac:picMkLst>
            <pc:docMk/>
            <pc:sldMk cId="626516812" sldId="313"/>
            <ac:picMk id="3074" creationId="{D43DA5CF-EA6E-41D6-A3BB-ECF5B7123EBF}"/>
          </ac:picMkLst>
        </pc:picChg>
        <pc:picChg chg="add mod">
          <ac:chgData name="Thuy Linh Do" userId="f60f9f76584ec879" providerId="LiveId" clId="{42E63301-1288-430A-ACDE-D8ADBA625438}" dt="2022-03-24T03:06:43.734" v="416" actId="1076"/>
          <ac:picMkLst>
            <pc:docMk/>
            <pc:sldMk cId="626516812" sldId="313"/>
            <ac:picMk id="4098" creationId="{270A4DD8-3AFE-47BB-B4FB-9CA7AD896EA6}"/>
          </ac:picMkLst>
        </pc:picChg>
      </pc:sldChg>
      <pc:sldChg chg="modSp">
        <pc:chgData name="Thuy Linh Do" userId="f60f9f76584ec879" providerId="LiveId" clId="{42E63301-1288-430A-ACDE-D8ADBA625438}" dt="2022-03-24T03:09:51.315" v="435"/>
        <pc:sldMkLst>
          <pc:docMk/>
          <pc:sldMk cId="2275727840" sldId="314"/>
        </pc:sldMkLst>
        <pc:graphicFrameChg chg="mod">
          <ac:chgData name="Thuy Linh Do" userId="f60f9f76584ec879" providerId="LiveId" clId="{42E63301-1288-430A-ACDE-D8ADBA625438}" dt="2022-03-24T03:09:51.315" v="435"/>
          <ac:graphicFrameMkLst>
            <pc:docMk/>
            <pc:sldMk cId="2275727840" sldId="314"/>
            <ac:graphicFrameMk id="3" creationId="{00000000-0000-0000-0000-000000000000}"/>
          </ac:graphicFrameMkLst>
        </pc:graphicFrameChg>
      </pc:sldChg>
      <pc:sldChg chg="addSp delSp modSp mod">
        <pc:chgData name="Thuy Linh Do" userId="f60f9f76584ec879" providerId="LiveId" clId="{42E63301-1288-430A-ACDE-D8ADBA625438}" dt="2022-03-24T02:42:07.791" v="132"/>
        <pc:sldMkLst>
          <pc:docMk/>
          <pc:sldMk cId="3342496260" sldId="315"/>
        </pc:sldMkLst>
        <pc:spChg chg="mod">
          <ac:chgData name="Thuy Linh Do" userId="f60f9f76584ec879" providerId="LiveId" clId="{42E63301-1288-430A-ACDE-D8ADBA625438}" dt="2022-03-24T02:41:55.545" v="13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38:12.342" v="95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42:07.791" v="132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42E63301-1288-430A-ACDE-D8ADBA625438}" dt="2022-03-24T02:38:19.992" v="96" actId="478"/>
          <ac:picMkLst>
            <pc:docMk/>
            <pc:sldMk cId="3342496260" sldId="315"/>
            <ac:picMk id="3" creationId="{D06C94EF-7CE6-4CC7-998B-012235992655}"/>
          </ac:picMkLst>
        </pc:picChg>
        <pc:picChg chg="add mod">
          <ac:chgData name="Thuy Linh Do" userId="f60f9f76584ec879" providerId="LiveId" clId="{42E63301-1288-430A-ACDE-D8ADBA625438}" dt="2022-03-24T02:38:26.511" v="100" actId="1076"/>
          <ac:picMkLst>
            <pc:docMk/>
            <pc:sldMk cId="3342496260" sldId="315"/>
            <ac:picMk id="8" creationId="{3581B559-195F-477B-B702-A4DE9541B117}"/>
          </ac:picMkLst>
        </pc:picChg>
      </pc:sldChg>
      <pc:sldChg chg="addSp delSp modSp mod">
        <pc:chgData name="Thuy Linh Do" userId="f60f9f76584ec879" providerId="LiveId" clId="{42E63301-1288-430A-ACDE-D8ADBA625438}" dt="2022-03-24T02:42:34.647" v="134"/>
        <pc:sldMkLst>
          <pc:docMk/>
          <pc:sldMk cId="2817977460" sldId="316"/>
        </pc:sldMkLst>
        <pc:spChg chg="mod">
          <ac:chgData name="Thuy Linh Do" userId="f60f9f76584ec879" providerId="LiveId" clId="{42E63301-1288-430A-ACDE-D8ADBA625438}" dt="2022-03-24T02:42:21.257" v="133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38:41.527" v="101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42:34.647" v="134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42E63301-1288-430A-ACDE-D8ADBA625438}" dt="2022-03-24T02:38:48.838" v="102" actId="478"/>
          <ac:picMkLst>
            <pc:docMk/>
            <pc:sldMk cId="2817977460" sldId="316"/>
            <ac:picMk id="3" creationId="{D8E7BED5-1896-44D0-B9E8-1F1102F37BF6}"/>
          </ac:picMkLst>
        </pc:picChg>
        <pc:picChg chg="add mod">
          <ac:chgData name="Thuy Linh Do" userId="f60f9f76584ec879" providerId="LiveId" clId="{42E63301-1288-430A-ACDE-D8ADBA625438}" dt="2022-03-24T02:38:55.883" v="106" actId="1076"/>
          <ac:picMkLst>
            <pc:docMk/>
            <pc:sldMk cId="2817977460" sldId="316"/>
            <ac:picMk id="8" creationId="{C974A499-6CAA-48EF-946B-BB8650EF358A}"/>
          </ac:picMkLst>
        </pc:picChg>
      </pc:sldChg>
      <pc:sldChg chg="addSp delSp modSp mod">
        <pc:chgData name="Thuy Linh Do" userId="f60f9f76584ec879" providerId="LiveId" clId="{42E63301-1288-430A-ACDE-D8ADBA625438}" dt="2022-03-24T02:50:08.784" v="203"/>
        <pc:sldMkLst>
          <pc:docMk/>
          <pc:sldMk cId="3280264759" sldId="326"/>
        </pc:sldMkLst>
        <pc:spChg chg="mod">
          <ac:chgData name="Thuy Linh Do" userId="f60f9f76584ec879" providerId="LiveId" clId="{42E63301-1288-430A-ACDE-D8ADBA625438}" dt="2022-03-24T02:49:30.115" v="200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49:42.883" v="201"/>
          <ac:spMkLst>
            <pc:docMk/>
            <pc:sldMk cId="3280264759" sldId="326"/>
            <ac:spMk id="15" creationId="{00000000-0000-0000-0000-000000000000}"/>
          </ac:spMkLst>
        </pc:spChg>
        <pc:graphicFrameChg chg="add mod">
          <ac:chgData name="Thuy Linh Do" userId="f60f9f76584ec879" providerId="LiveId" clId="{42E63301-1288-430A-ACDE-D8ADBA625438}" dt="2022-03-24T02:50:08.784" v="203"/>
          <ac:graphicFrameMkLst>
            <pc:docMk/>
            <pc:sldMk cId="3280264759" sldId="326"/>
            <ac:graphicFrameMk id="9" creationId="{AF216601-8716-47BF-B05B-531674BA4F58}"/>
          </ac:graphicFrameMkLst>
        </pc:graphicFrameChg>
        <pc:picChg chg="del">
          <ac:chgData name="Thuy Linh Do" userId="f60f9f76584ec879" providerId="LiveId" clId="{42E63301-1288-430A-ACDE-D8ADBA625438}" dt="2022-03-24T02:50:05.447" v="202" actId="478"/>
          <ac:picMkLst>
            <pc:docMk/>
            <pc:sldMk cId="3280264759" sldId="326"/>
            <ac:picMk id="4" creationId="{AE719719-5C4B-493A-8377-C1E38C4BDF40}"/>
          </ac:picMkLst>
        </pc:picChg>
      </pc:sldChg>
      <pc:sldChg chg="addSp delSp modSp mod modAnim">
        <pc:chgData name="Thuy Linh Do" userId="f60f9f76584ec879" providerId="LiveId" clId="{42E63301-1288-430A-ACDE-D8ADBA625438}" dt="2022-03-24T02:47:52.321" v="181"/>
        <pc:sldMkLst>
          <pc:docMk/>
          <pc:sldMk cId="3720566467" sldId="332"/>
        </pc:sldMkLst>
        <pc:spChg chg="add">
          <ac:chgData name="Thuy Linh Do" userId="f60f9f76584ec879" providerId="LiveId" clId="{42E63301-1288-430A-ACDE-D8ADBA625438}" dt="2022-03-24T02:46:42.990" v="163"/>
          <ac:spMkLst>
            <pc:docMk/>
            <pc:sldMk cId="3720566467" sldId="332"/>
            <ac:spMk id="4" creationId="{1EE01086-1DEC-4BEC-BA8E-4AFD5E8E72CB}"/>
          </ac:spMkLst>
        </pc:spChg>
        <pc:spChg chg="mod">
          <ac:chgData name="Thuy Linh Do" userId="f60f9f76584ec879" providerId="LiveId" clId="{42E63301-1288-430A-ACDE-D8ADBA625438}" dt="2022-03-24T02:46:25.316" v="161" actId="14100"/>
          <ac:spMkLst>
            <pc:docMk/>
            <pc:sldMk cId="3720566467" sldId="332"/>
            <ac:spMk id="6" creationId="{00000000-0000-0000-0000-000000000000}"/>
          </ac:spMkLst>
        </pc:spChg>
        <pc:spChg chg="add mod">
          <ac:chgData name="Thuy Linh Do" userId="f60f9f76584ec879" providerId="LiveId" clId="{42E63301-1288-430A-ACDE-D8ADBA625438}" dt="2022-03-24T02:47:45.211" v="180" actId="207"/>
          <ac:spMkLst>
            <pc:docMk/>
            <pc:sldMk cId="3720566467" sldId="332"/>
            <ac:spMk id="12" creationId="{406FCD7D-C4F8-48EE-B6EA-022BDA98628D}"/>
          </ac:spMkLst>
        </pc:spChg>
        <pc:graphicFrameChg chg="del">
          <ac:chgData name="Thuy Linh Do" userId="f60f9f76584ec879" providerId="LiveId" clId="{42E63301-1288-430A-ACDE-D8ADBA625438}" dt="2022-03-24T02:46:31.849" v="162" actId="478"/>
          <ac:graphicFrameMkLst>
            <pc:docMk/>
            <pc:sldMk cId="3720566467" sldId="332"/>
            <ac:graphicFrameMk id="3" creationId="{CFE71B9B-ED93-4E3F-9D6C-B49563108DCB}"/>
          </ac:graphicFrameMkLst>
        </pc:graphicFrameChg>
        <pc:graphicFrameChg chg="add mod">
          <ac:chgData name="Thuy Linh Do" userId="f60f9f76584ec879" providerId="LiveId" clId="{42E63301-1288-430A-ACDE-D8ADBA625438}" dt="2022-03-24T02:46:49.048" v="167" actId="14100"/>
          <ac:graphicFrameMkLst>
            <pc:docMk/>
            <pc:sldMk cId="3720566467" sldId="332"/>
            <ac:graphicFrameMk id="11" creationId="{9351367B-6B31-440D-B670-2DB820B44911}"/>
          </ac:graphicFrameMkLst>
        </pc:graphicFrameChg>
      </pc:sldChg>
      <pc:sldChg chg="modSp mod">
        <pc:chgData name="Thuy Linh Do" userId="f60f9f76584ec879" providerId="LiveId" clId="{42E63301-1288-430A-ACDE-D8ADBA625438}" dt="2022-03-24T03:04:01.966" v="395" actId="14100"/>
        <pc:sldMkLst>
          <pc:docMk/>
          <pc:sldMk cId="774730408" sldId="333"/>
        </pc:sldMkLst>
        <pc:spChg chg="mod">
          <ac:chgData name="Thuy Linh Do" userId="f60f9f76584ec879" providerId="LiveId" clId="{42E63301-1288-430A-ACDE-D8ADBA625438}" dt="2022-03-24T03:04:01.966" v="395" actId="14100"/>
          <ac:spMkLst>
            <pc:docMk/>
            <pc:sldMk cId="774730408" sldId="333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42E63301-1288-430A-ACDE-D8ADBA625438}" dt="2022-03-24T03:09:11.735" v="431" actId="1076"/>
        <pc:sldMkLst>
          <pc:docMk/>
          <pc:sldMk cId="2366579035" sldId="337"/>
        </pc:sldMkLst>
        <pc:spChg chg="mod">
          <ac:chgData name="Thuy Linh Do" userId="f60f9f76584ec879" providerId="LiveId" clId="{42E63301-1288-430A-ACDE-D8ADBA625438}" dt="2022-03-24T03:09:05.421" v="428"/>
          <ac:spMkLst>
            <pc:docMk/>
            <pc:sldMk cId="2366579035" sldId="337"/>
            <ac:spMk id="2" creationId="{0DAE0E5F-D3BC-49BD-9680-C6B4DA8E3399}"/>
          </ac:spMkLst>
        </pc:spChg>
        <pc:spChg chg="mod">
          <ac:chgData name="Thuy Linh Do" userId="f60f9f76584ec879" providerId="LiveId" clId="{42E63301-1288-430A-ACDE-D8ADBA625438}" dt="2022-03-24T03:07:54.017" v="421"/>
          <ac:spMkLst>
            <pc:docMk/>
            <pc:sldMk cId="2366579035" sldId="337"/>
            <ac:spMk id="12" creationId="{00000000-0000-0000-0000-000000000000}"/>
          </ac:spMkLst>
        </pc:spChg>
        <pc:picChg chg="add mod">
          <ac:chgData name="Thuy Linh Do" userId="f60f9f76584ec879" providerId="LiveId" clId="{42E63301-1288-430A-ACDE-D8ADBA625438}" dt="2022-03-24T03:09:11.735" v="431" actId="1076"/>
          <ac:picMkLst>
            <pc:docMk/>
            <pc:sldMk cId="2366579035" sldId="337"/>
            <ac:picMk id="3" creationId="{E9F1A3C6-F118-46F3-95E1-C9B0DD923D69}"/>
          </ac:picMkLst>
        </pc:picChg>
        <pc:picChg chg="del mod">
          <ac:chgData name="Thuy Linh Do" userId="f60f9f76584ec879" providerId="LiveId" clId="{42E63301-1288-430A-ACDE-D8ADBA625438}" dt="2022-03-24T03:08:45.575" v="427" actId="478"/>
          <ac:picMkLst>
            <pc:docMk/>
            <pc:sldMk cId="2366579035" sldId="337"/>
            <ac:picMk id="4" creationId="{7C322F1F-3FF0-4E55-9A0C-67AB6EC5E688}"/>
          </ac:picMkLst>
        </pc:picChg>
        <pc:picChg chg="del">
          <ac:chgData name="Thuy Linh Do" userId="f60f9f76584ec879" providerId="LiveId" clId="{42E63301-1288-430A-ACDE-D8ADBA625438}" dt="2022-03-24T03:08:35.271" v="422" actId="478"/>
          <ac:picMkLst>
            <pc:docMk/>
            <pc:sldMk cId="2366579035" sldId="337"/>
            <ac:picMk id="4098" creationId="{6846CC1C-2CB2-4410-AD93-CBF211B0499E}"/>
          </ac:picMkLst>
        </pc:picChg>
      </pc:sldChg>
      <pc:sldChg chg="del">
        <pc:chgData name="Thuy Linh Do" userId="f60f9f76584ec879" providerId="LiveId" clId="{42E63301-1288-430A-ACDE-D8ADBA625438}" dt="2022-03-24T03:05:21.866" v="407" actId="2696"/>
        <pc:sldMkLst>
          <pc:docMk/>
          <pc:sldMk cId="143870776" sldId="340"/>
        </pc:sldMkLst>
      </pc:sldChg>
      <pc:sldChg chg="addSp delSp modSp mod">
        <pc:chgData name="Thuy Linh Do" userId="f60f9f76584ec879" providerId="LiveId" clId="{42E63301-1288-430A-ACDE-D8ADBA625438}" dt="2022-03-24T02:57:44.797" v="262" actId="1076"/>
        <pc:sldMkLst>
          <pc:docMk/>
          <pc:sldMk cId="1863568402" sldId="341"/>
        </pc:sldMkLst>
        <pc:spChg chg="mod">
          <ac:chgData name="Thuy Linh Do" userId="f60f9f76584ec879" providerId="LiveId" clId="{42E63301-1288-430A-ACDE-D8ADBA625438}" dt="2022-03-24T02:57:14.827" v="258"/>
          <ac:spMkLst>
            <pc:docMk/>
            <pc:sldMk cId="1863568402" sldId="341"/>
            <ac:spMk id="12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57:27.946" v="259"/>
          <ac:spMkLst>
            <pc:docMk/>
            <pc:sldMk cId="1863568402" sldId="341"/>
            <ac:spMk id="15" creationId="{00000000-0000-0000-0000-000000000000}"/>
          </ac:spMkLst>
        </pc:spChg>
        <pc:picChg chg="del">
          <ac:chgData name="Thuy Linh Do" userId="f60f9f76584ec879" providerId="LiveId" clId="{42E63301-1288-430A-ACDE-D8ADBA625438}" dt="2022-03-24T02:57:40.982" v="260" actId="478"/>
          <ac:picMkLst>
            <pc:docMk/>
            <pc:sldMk cId="1863568402" sldId="341"/>
            <ac:picMk id="2" creationId="{67321450-24AD-492F-B633-6B14B175E578}"/>
          </ac:picMkLst>
        </pc:picChg>
        <pc:picChg chg="add mod">
          <ac:chgData name="Thuy Linh Do" userId="f60f9f76584ec879" providerId="LiveId" clId="{42E63301-1288-430A-ACDE-D8ADBA625438}" dt="2022-03-24T02:57:44.797" v="262" actId="1076"/>
          <ac:picMkLst>
            <pc:docMk/>
            <pc:sldMk cId="1863568402" sldId="341"/>
            <ac:picMk id="3" creationId="{A79F5D6D-913F-4872-9B13-917137F70350}"/>
          </ac:picMkLst>
        </pc:picChg>
      </pc:sldChg>
      <pc:sldChg chg="addSp delSp modSp mod">
        <pc:chgData name="Thuy Linh Do" userId="f60f9f76584ec879" providerId="LiveId" clId="{42E63301-1288-430A-ACDE-D8ADBA625438}" dt="2022-03-24T03:04:40.349" v="399" actId="14100"/>
        <pc:sldMkLst>
          <pc:docMk/>
          <pc:sldMk cId="2255620174" sldId="344"/>
        </pc:sldMkLst>
        <pc:spChg chg="del">
          <ac:chgData name="Thuy Linh Do" userId="f60f9f76584ec879" providerId="LiveId" clId="{42E63301-1288-430A-ACDE-D8ADBA625438}" dt="2022-03-24T03:04:28.316" v="396" actId="478"/>
          <ac:spMkLst>
            <pc:docMk/>
            <pc:sldMk cId="2255620174" sldId="344"/>
            <ac:spMk id="2" creationId="{57B4D06E-93DA-421F-B2B2-A7612FDA9667}"/>
          </ac:spMkLst>
        </pc:spChg>
        <pc:spChg chg="mod">
          <ac:chgData name="Thuy Linh Do" userId="f60f9f76584ec879" providerId="LiveId" clId="{42E63301-1288-430A-ACDE-D8ADBA625438}" dt="2022-03-24T03:03:13.207" v="376"/>
          <ac:spMkLst>
            <pc:docMk/>
            <pc:sldMk cId="2255620174" sldId="344"/>
            <ac:spMk id="12" creationId="{00000000-0000-0000-0000-000000000000}"/>
          </ac:spMkLst>
        </pc:spChg>
        <pc:picChg chg="add mod">
          <ac:chgData name="Thuy Linh Do" userId="f60f9f76584ec879" providerId="LiveId" clId="{42E63301-1288-430A-ACDE-D8ADBA625438}" dt="2022-03-24T03:04:40.349" v="399" actId="14100"/>
          <ac:picMkLst>
            <pc:docMk/>
            <pc:sldMk cId="2255620174" sldId="344"/>
            <ac:picMk id="3" creationId="{284DD691-109D-4B3A-B3F9-086081B876AB}"/>
          </ac:picMkLst>
        </pc:picChg>
      </pc:sldChg>
      <pc:sldChg chg="addSp delSp modSp mod delAnim modAnim">
        <pc:chgData name="Thuy Linh Do" userId="f60f9f76584ec879" providerId="LiveId" clId="{42E63301-1288-430A-ACDE-D8ADBA625438}" dt="2022-03-24T02:56:24.560" v="257" actId="1037"/>
        <pc:sldMkLst>
          <pc:docMk/>
          <pc:sldMk cId="2452078066" sldId="346"/>
        </pc:sldMkLst>
        <pc:spChg chg="del mod">
          <ac:chgData name="Thuy Linh Do" userId="f60f9f76584ec879" providerId="LiveId" clId="{42E63301-1288-430A-ACDE-D8ADBA625438}" dt="2022-03-24T02:50:48.418" v="208" actId="478"/>
          <ac:spMkLst>
            <pc:docMk/>
            <pc:sldMk cId="2452078066" sldId="346"/>
            <ac:spMk id="5" creationId="{1C400134-5D9F-44BE-B261-0FE8E8F82A14}"/>
          </ac:spMkLst>
        </pc:spChg>
        <pc:spChg chg="add del mod ord">
          <ac:chgData name="Thuy Linh Do" userId="f60f9f76584ec879" providerId="LiveId" clId="{42E63301-1288-430A-ACDE-D8ADBA625438}" dt="2022-03-24T02:54:49.934" v="243" actId="478"/>
          <ac:spMkLst>
            <pc:docMk/>
            <pc:sldMk cId="2452078066" sldId="346"/>
            <ac:spMk id="10" creationId="{F5441B0C-D396-4933-B637-2CF3564F6C73}"/>
          </ac:spMkLst>
        </pc:spChg>
        <pc:spChg chg="mod">
          <ac:chgData name="Thuy Linh Do" userId="f60f9f76584ec879" providerId="LiveId" clId="{42E63301-1288-430A-ACDE-D8ADBA625438}" dt="2022-03-24T02:50:26.132" v="204"/>
          <ac:spMkLst>
            <pc:docMk/>
            <pc:sldMk cId="2452078066" sldId="346"/>
            <ac:spMk id="12" creationId="{00000000-0000-0000-0000-000000000000}"/>
          </ac:spMkLst>
        </pc:spChg>
        <pc:spChg chg="del">
          <ac:chgData name="Thuy Linh Do" userId="f60f9f76584ec879" providerId="LiveId" clId="{42E63301-1288-430A-ACDE-D8ADBA625438}" dt="2022-03-24T02:50:52.470" v="210" actId="478"/>
          <ac:spMkLst>
            <pc:docMk/>
            <pc:sldMk cId="2452078066" sldId="346"/>
            <ac:spMk id="13" creationId="{E15479CD-54C1-4D54-9F11-FB46C9745587}"/>
          </ac:spMkLst>
        </pc:spChg>
        <pc:spChg chg="del">
          <ac:chgData name="Thuy Linh Do" userId="f60f9f76584ec879" providerId="LiveId" clId="{42E63301-1288-430A-ACDE-D8ADBA625438}" dt="2022-03-24T02:50:50.583" v="209" actId="478"/>
          <ac:spMkLst>
            <pc:docMk/>
            <pc:sldMk cId="2452078066" sldId="346"/>
            <ac:spMk id="14" creationId="{783E3F83-9A77-442D-90E6-63C57EF6627E}"/>
          </ac:spMkLst>
        </pc:spChg>
        <pc:spChg chg="del">
          <ac:chgData name="Thuy Linh Do" userId="f60f9f76584ec879" providerId="LiveId" clId="{42E63301-1288-430A-ACDE-D8ADBA625438}" dt="2022-03-24T02:50:54.810" v="211" actId="478"/>
          <ac:spMkLst>
            <pc:docMk/>
            <pc:sldMk cId="2452078066" sldId="346"/>
            <ac:spMk id="18" creationId="{59D196BD-24B6-46AD-AC2B-F46AF4E0FCE9}"/>
          </ac:spMkLst>
        </pc:spChg>
        <pc:picChg chg="del">
          <ac:chgData name="Thuy Linh Do" userId="f60f9f76584ec879" providerId="LiveId" clId="{42E63301-1288-430A-ACDE-D8ADBA625438}" dt="2022-03-24T02:50:30.516" v="205" actId="478"/>
          <ac:picMkLst>
            <pc:docMk/>
            <pc:sldMk cId="2452078066" sldId="346"/>
            <ac:picMk id="3" creationId="{BA48F7C0-A1FF-47B0-AA33-4202556F6489}"/>
          </ac:picMkLst>
        </pc:picChg>
        <pc:picChg chg="del">
          <ac:chgData name="Thuy Linh Do" userId="f60f9f76584ec879" providerId="LiveId" clId="{42E63301-1288-430A-ACDE-D8ADBA625438}" dt="2022-03-24T02:50:37.920" v="206" actId="478"/>
          <ac:picMkLst>
            <pc:docMk/>
            <pc:sldMk cId="2452078066" sldId="346"/>
            <ac:picMk id="4" creationId="{16392156-4418-47EE-8216-D26CA8D4DBDE}"/>
          </ac:picMkLst>
        </pc:picChg>
        <pc:picChg chg="add mod">
          <ac:chgData name="Thuy Linh Do" userId="f60f9f76584ec879" providerId="LiveId" clId="{42E63301-1288-430A-ACDE-D8ADBA625438}" dt="2022-03-24T02:51:41.671" v="216" actId="14100"/>
          <ac:picMkLst>
            <pc:docMk/>
            <pc:sldMk cId="2452078066" sldId="346"/>
            <ac:picMk id="6" creationId="{031E3204-79AC-485E-AAA1-EB6600D486E5}"/>
          </ac:picMkLst>
        </pc:picChg>
        <pc:picChg chg="add mod ord">
          <ac:chgData name="Thuy Linh Do" userId="f60f9f76584ec879" providerId="LiveId" clId="{42E63301-1288-430A-ACDE-D8ADBA625438}" dt="2022-03-24T02:56:04.614" v="252" actId="1076"/>
          <ac:picMkLst>
            <pc:docMk/>
            <pc:sldMk cId="2452078066" sldId="346"/>
            <ac:picMk id="9" creationId="{F6C45152-CA42-4763-948B-0BEDAD53EE44}"/>
          </ac:picMkLst>
        </pc:picChg>
        <pc:picChg chg="add mod">
          <ac:chgData name="Thuy Linh Do" userId="f60f9f76584ec879" providerId="LiveId" clId="{42E63301-1288-430A-ACDE-D8ADBA625438}" dt="2022-03-24T02:56:24.560" v="257" actId="1037"/>
          <ac:picMkLst>
            <pc:docMk/>
            <pc:sldMk cId="2452078066" sldId="346"/>
            <ac:picMk id="2050" creationId="{698B452D-88D4-487E-9339-193283F41B7B}"/>
          </ac:picMkLst>
        </pc:picChg>
      </pc:sldChg>
      <pc:sldChg chg="addSp delSp modSp mod delAnim modAnim">
        <pc:chgData name="Thuy Linh Do" userId="f60f9f76584ec879" providerId="LiveId" clId="{42E63301-1288-430A-ACDE-D8ADBA625438}" dt="2022-03-24T03:02:29.237" v="375" actId="1076"/>
        <pc:sldMkLst>
          <pc:docMk/>
          <pc:sldMk cId="2405557734" sldId="347"/>
        </pc:sldMkLst>
        <pc:spChg chg="del">
          <ac:chgData name="Thuy Linh Do" userId="f60f9f76584ec879" providerId="LiveId" clId="{42E63301-1288-430A-ACDE-D8ADBA625438}" dt="2022-03-24T02:58:02.915" v="264" actId="478"/>
          <ac:spMkLst>
            <pc:docMk/>
            <pc:sldMk cId="2405557734" sldId="347"/>
            <ac:spMk id="4" creationId="{A8399D4B-9CDC-46D5-8777-AEC38869815D}"/>
          </ac:spMkLst>
        </pc:spChg>
        <pc:spChg chg="add mod">
          <ac:chgData name="Thuy Linh Do" userId="f60f9f76584ec879" providerId="LiveId" clId="{42E63301-1288-430A-ACDE-D8ADBA625438}" dt="2022-03-24T03:00:03.684" v="284" actId="14100"/>
          <ac:spMkLst>
            <pc:docMk/>
            <pc:sldMk cId="2405557734" sldId="347"/>
            <ac:spMk id="6" creationId="{8D4BCA3D-BC9F-47CC-B00C-980E05BBAA40}"/>
          </ac:spMkLst>
        </pc:spChg>
        <pc:spChg chg="del">
          <ac:chgData name="Thuy Linh Do" userId="f60f9f76584ec879" providerId="LiveId" clId="{42E63301-1288-430A-ACDE-D8ADBA625438}" dt="2022-03-24T02:58:02.915" v="264" actId="478"/>
          <ac:spMkLst>
            <pc:docMk/>
            <pc:sldMk cId="2405557734" sldId="347"/>
            <ac:spMk id="13" creationId="{73B8DE15-CD5A-4D7C-9B70-21E9C8DD3500}"/>
          </ac:spMkLst>
        </pc:spChg>
        <pc:spChg chg="del">
          <ac:chgData name="Thuy Linh Do" userId="f60f9f76584ec879" providerId="LiveId" clId="{42E63301-1288-430A-ACDE-D8ADBA625438}" dt="2022-03-24T02:58:02.915" v="264" actId="478"/>
          <ac:spMkLst>
            <pc:docMk/>
            <pc:sldMk cId="2405557734" sldId="347"/>
            <ac:spMk id="14" creationId="{E88A1E24-732C-4DCA-B9F5-D0582EC3F1A8}"/>
          </ac:spMkLst>
        </pc:spChg>
        <pc:spChg chg="add mod">
          <ac:chgData name="Thuy Linh Do" userId="f60f9f76584ec879" providerId="LiveId" clId="{42E63301-1288-430A-ACDE-D8ADBA625438}" dt="2022-03-24T03:01:22.342" v="333" actId="14100"/>
          <ac:spMkLst>
            <pc:docMk/>
            <pc:sldMk cId="2405557734" sldId="347"/>
            <ac:spMk id="15" creationId="{6F6D15AD-0C6C-40C7-AEE5-6DF675A7D97D}"/>
          </ac:spMkLst>
        </pc:spChg>
        <pc:spChg chg="del">
          <ac:chgData name="Thuy Linh Do" userId="f60f9f76584ec879" providerId="LiveId" clId="{42E63301-1288-430A-ACDE-D8ADBA625438}" dt="2022-03-24T02:58:02.915" v="264" actId="478"/>
          <ac:spMkLst>
            <pc:docMk/>
            <pc:sldMk cId="2405557734" sldId="347"/>
            <ac:spMk id="18" creationId="{08E1918E-CF26-4B19-B790-C4572398B995}"/>
          </ac:spMkLst>
        </pc:spChg>
        <pc:spChg chg="add del mod">
          <ac:chgData name="Thuy Linh Do" userId="f60f9f76584ec879" providerId="LiveId" clId="{42E63301-1288-430A-ACDE-D8ADBA625438}" dt="2022-03-24T03:00:59.617" v="324" actId="478"/>
          <ac:spMkLst>
            <pc:docMk/>
            <pc:sldMk cId="2405557734" sldId="347"/>
            <ac:spMk id="19" creationId="{8995426F-03A9-4835-AD5E-03487879BCE2}"/>
          </ac:spMkLst>
        </pc:spChg>
        <pc:spChg chg="add mod">
          <ac:chgData name="Thuy Linh Do" userId="f60f9f76584ec879" providerId="LiveId" clId="{42E63301-1288-430A-ACDE-D8ADBA625438}" dt="2022-03-24T03:01:28.106" v="334" actId="1076"/>
          <ac:spMkLst>
            <pc:docMk/>
            <pc:sldMk cId="2405557734" sldId="347"/>
            <ac:spMk id="20" creationId="{9AEB568A-0572-4EB4-8809-3DFFAA5B8EF4}"/>
          </ac:spMkLst>
        </pc:spChg>
        <pc:spChg chg="add mod">
          <ac:chgData name="Thuy Linh Do" userId="f60f9f76584ec879" providerId="LiveId" clId="{42E63301-1288-430A-ACDE-D8ADBA625438}" dt="2022-03-24T03:02:03.427" v="359" actId="1076"/>
          <ac:spMkLst>
            <pc:docMk/>
            <pc:sldMk cId="2405557734" sldId="347"/>
            <ac:spMk id="21" creationId="{9E7619C0-B02A-4850-A387-2E70E41FF9DD}"/>
          </ac:spMkLst>
        </pc:spChg>
        <pc:spChg chg="add mod">
          <ac:chgData name="Thuy Linh Do" userId="f60f9f76584ec879" providerId="LiveId" clId="{42E63301-1288-430A-ACDE-D8ADBA625438}" dt="2022-03-24T03:02:29.237" v="375" actId="1076"/>
          <ac:spMkLst>
            <pc:docMk/>
            <pc:sldMk cId="2405557734" sldId="347"/>
            <ac:spMk id="22" creationId="{721898AF-BDF9-49D9-B9DA-8EF5DDE18639}"/>
          </ac:spMkLst>
        </pc:spChg>
        <pc:graphicFrameChg chg="del">
          <ac:chgData name="Thuy Linh Do" userId="f60f9f76584ec879" providerId="LiveId" clId="{42E63301-1288-430A-ACDE-D8ADBA625438}" dt="2022-03-24T02:57:59.260" v="263" actId="478"/>
          <ac:graphicFrameMkLst>
            <pc:docMk/>
            <pc:sldMk cId="2405557734" sldId="347"/>
            <ac:graphicFrameMk id="3" creationId="{31776736-DBB2-462A-9442-0C33608CFE13}"/>
          </ac:graphicFrameMkLst>
        </pc:graphicFrameChg>
        <pc:picChg chg="add mod">
          <ac:chgData name="Thuy Linh Do" userId="f60f9f76584ec879" providerId="LiveId" clId="{42E63301-1288-430A-ACDE-D8ADBA625438}" dt="2022-03-24T02:58:46.531" v="269" actId="1076"/>
          <ac:picMkLst>
            <pc:docMk/>
            <pc:sldMk cId="2405557734" sldId="347"/>
            <ac:picMk id="5" creationId="{67193190-102E-4B25-A413-1369BC6FA2AB}"/>
          </ac:picMkLst>
        </pc:picChg>
      </pc:sldChg>
      <pc:sldChg chg="del">
        <pc:chgData name="Thuy Linh Do" userId="f60f9f76584ec879" providerId="LiveId" clId="{42E63301-1288-430A-ACDE-D8ADBA625438}" dt="2022-03-24T03:04:48.599" v="400" actId="2696"/>
        <pc:sldMkLst>
          <pc:docMk/>
          <pc:sldMk cId="2364051486" sldId="348"/>
        </pc:sldMkLst>
      </pc:sldChg>
      <pc:sldChg chg="del">
        <pc:chgData name="Thuy Linh Do" userId="f60f9f76584ec879" providerId="LiveId" clId="{42E63301-1288-430A-ACDE-D8ADBA625438}" dt="2022-03-24T03:04:54.935" v="401" actId="2696"/>
        <pc:sldMkLst>
          <pc:docMk/>
          <pc:sldMk cId="2292119484" sldId="349"/>
        </pc:sldMkLst>
      </pc:sldChg>
      <pc:sldChg chg="addSp delSp modSp add mod">
        <pc:chgData name="Thuy Linh Do" userId="f60f9f76584ec879" providerId="LiveId" clId="{42E63301-1288-430A-ACDE-D8ADBA625438}" dt="2022-03-24T02:43:01.007" v="136"/>
        <pc:sldMkLst>
          <pc:docMk/>
          <pc:sldMk cId="4140140111" sldId="350"/>
        </pc:sldMkLst>
        <pc:spChg chg="mod">
          <ac:chgData name="Thuy Linh Do" userId="f60f9f76584ec879" providerId="LiveId" clId="{42E63301-1288-430A-ACDE-D8ADBA625438}" dt="2022-03-24T02:42:51.054" v="135"/>
          <ac:spMkLst>
            <pc:docMk/>
            <pc:sldMk cId="4140140111" sldId="350"/>
            <ac:spMk id="2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39:56.555" v="115" actId="20577"/>
          <ac:spMkLst>
            <pc:docMk/>
            <pc:sldMk cId="4140140111" sldId="350"/>
            <ac:spMk id="7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43:01.007" v="136"/>
          <ac:spMkLst>
            <pc:docMk/>
            <pc:sldMk cId="4140140111" sldId="350"/>
            <ac:spMk id="12" creationId="{00000000-0000-0000-0000-000000000000}"/>
          </ac:spMkLst>
        </pc:spChg>
        <pc:picChg chg="del">
          <ac:chgData name="Thuy Linh Do" userId="f60f9f76584ec879" providerId="LiveId" clId="{42E63301-1288-430A-ACDE-D8ADBA625438}" dt="2022-03-24T02:39:32.435" v="109" actId="478"/>
          <ac:picMkLst>
            <pc:docMk/>
            <pc:sldMk cId="4140140111" sldId="350"/>
            <ac:picMk id="8" creationId="{C974A499-6CAA-48EF-946B-BB8650EF358A}"/>
          </ac:picMkLst>
        </pc:picChg>
        <pc:picChg chg="add mod">
          <ac:chgData name="Thuy Linh Do" userId="f60f9f76584ec879" providerId="LiveId" clId="{42E63301-1288-430A-ACDE-D8ADBA625438}" dt="2022-03-24T02:39:39.927" v="112" actId="14100"/>
          <ac:picMkLst>
            <pc:docMk/>
            <pc:sldMk cId="4140140111" sldId="350"/>
            <ac:picMk id="9" creationId="{2A839B1B-DE9F-4382-BBE6-DF897F6DFEC4}"/>
          </ac:picMkLst>
        </pc:picChg>
      </pc:sldChg>
      <pc:sldChg chg="addSp delSp modSp add mod">
        <pc:chgData name="Thuy Linh Do" userId="f60f9f76584ec879" providerId="LiveId" clId="{42E63301-1288-430A-ACDE-D8ADBA625438}" dt="2022-03-24T02:43:22.196" v="138"/>
        <pc:sldMkLst>
          <pc:docMk/>
          <pc:sldMk cId="3398731090" sldId="351"/>
        </pc:sldMkLst>
        <pc:spChg chg="mod">
          <ac:chgData name="Thuy Linh Do" userId="f60f9f76584ec879" providerId="LiveId" clId="{42E63301-1288-430A-ACDE-D8ADBA625438}" dt="2022-03-24T02:43:11.845" v="137"/>
          <ac:spMkLst>
            <pc:docMk/>
            <pc:sldMk cId="3398731090" sldId="351"/>
            <ac:spMk id="2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40:11.509" v="116"/>
          <ac:spMkLst>
            <pc:docMk/>
            <pc:sldMk cId="3398731090" sldId="351"/>
            <ac:spMk id="7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43:22.196" v="138"/>
          <ac:spMkLst>
            <pc:docMk/>
            <pc:sldMk cId="3398731090" sldId="351"/>
            <ac:spMk id="12" creationId="{00000000-0000-0000-0000-000000000000}"/>
          </ac:spMkLst>
        </pc:spChg>
        <pc:picChg chg="add mod">
          <ac:chgData name="Thuy Linh Do" userId="f60f9f76584ec879" providerId="LiveId" clId="{42E63301-1288-430A-ACDE-D8ADBA625438}" dt="2022-03-24T02:40:24.313" v="121" actId="1076"/>
          <ac:picMkLst>
            <pc:docMk/>
            <pc:sldMk cId="3398731090" sldId="351"/>
            <ac:picMk id="8" creationId="{62A496F8-3230-4AD7-B0E5-0742DF22A746}"/>
          </ac:picMkLst>
        </pc:picChg>
        <pc:picChg chg="del">
          <ac:chgData name="Thuy Linh Do" userId="f60f9f76584ec879" providerId="LiveId" clId="{42E63301-1288-430A-ACDE-D8ADBA625438}" dt="2022-03-24T02:40:17.966" v="117" actId="478"/>
          <ac:picMkLst>
            <pc:docMk/>
            <pc:sldMk cId="3398731090" sldId="351"/>
            <ac:picMk id="9" creationId="{2A839B1B-DE9F-4382-BBE6-DF897F6DFEC4}"/>
          </ac:picMkLst>
        </pc:picChg>
      </pc:sldChg>
      <pc:sldChg chg="addSp delSp modSp add mod">
        <pc:chgData name="Thuy Linh Do" userId="f60f9f76584ec879" providerId="LiveId" clId="{42E63301-1288-430A-ACDE-D8ADBA625438}" dt="2022-03-24T02:43:43.320" v="140"/>
        <pc:sldMkLst>
          <pc:docMk/>
          <pc:sldMk cId="429397386" sldId="352"/>
        </pc:sldMkLst>
        <pc:spChg chg="mod">
          <ac:chgData name="Thuy Linh Do" userId="f60f9f76584ec879" providerId="LiveId" clId="{42E63301-1288-430A-ACDE-D8ADBA625438}" dt="2022-03-24T02:43:32.133" v="139"/>
          <ac:spMkLst>
            <pc:docMk/>
            <pc:sldMk cId="429397386" sldId="352"/>
            <ac:spMk id="2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40:46.138" v="123"/>
          <ac:spMkLst>
            <pc:docMk/>
            <pc:sldMk cId="429397386" sldId="352"/>
            <ac:spMk id="7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43:43.320" v="140"/>
          <ac:spMkLst>
            <pc:docMk/>
            <pc:sldMk cId="429397386" sldId="352"/>
            <ac:spMk id="12" creationId="{00000000-0000-0000-0000-000000000000}"/>
          </ac:spMkLst>
        </pc:spChg>
        <pc:picChg chg="del">
          <ac:chgData name="Thuy Linh Do" userId="f60f9f76584ec879" providerId="LiveId" clId="{42E63301-1288-430A-ACDE-D8ADBA625438}" dt="2022-03-24T02:40:56.249" v="124" actId="478"/>
          <ac:picMkLst>
            <pc:docMk/>
            <pc:sldMk cId="429397386" sldId="352"/>
            <ac:picMk id="8" creationId="{62A496F8-3230-4AD7-B0E5-0742DF22A746}"/>
          </ac:picMkLst>
        </pc:picChg>
        <pc:picChg chg="add mod">
          <ac:chgData name="Thuy Linh Do" userId="f60f9f76584ec879" providerId="LiveId" clId="{42E63301-1288-430A-ACDE-D8ADBA625438}" dt="2022-03-24T02:41:05.032" v="128" actId="1076"/>
          <ac:picMkLst>
            <pc:docMk/>
            <pc:sldMk cId="429397386" sldId="352"/>
            <ac:picMk id="9" creationId="{5F8C9FB0-D34B-49ED-9F26-0D9A74BFF72E}"/>
          </ac:picMkLst>
        </pc:picChg>
      </pc:sldChg>
      <pc:sldChg chg="add ord">
        <pc:chgData name="Thuy Linh Do" userId="f60f9f76584ec879" providerId="LiveId" clId="{42E63301-1288-430A-ACDE-D8ADBA625438}" dt="2022-03-24T03:05:17.552" v="406"/>
        <pc:sldMkLst>
          <pc:docMk/>
          <pc:sldMk cId="2278640080" sldId="353"/>
        </pc:sldMkLst>
      </pc:sldChg>
    </pc:docChg>
  </pc:docChgLst>
  <pc:docChgLst>
    <pc:chgData name="Mai Thuỳ Võ Thị" userId="cb009d6f6e286c53" providerId="LiveId" clId="{1F82852F-A592-4A71-9F02-03AC1D033DC7}"/>
    <pc:docChg chg="custSel modSld">
      <pc:chgData name="Mai Thuỳ Võ Thị" userId="cb009d6f6e286c53" providerId="LiveId" clId="{1F82852F-A592-4A71-9F02-03AC1D033DC7}" dt="2022-08-16T05:15:31.285" v="1"/>
      <pc:docMkLst>
        <pc:docMk/>
      </pc:docMkLst>
      <pc:sldChg chg="addCm modCm">
        <pc:chgData name="Mai Thuỳ Võ Thị" userId="cb009d6f6e286c53" providerId="LiveId" clId="{1F82852F-A592-4A71-9F02-03AC1D033DC7}" dt="2022-08-16T05:15:31.285" v="1"/>
        <pc:sldMkLst>
          <pc:docMk/>
          <pc:sldMk cId="2278640080" sldId="353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LinFactNeighborX="818" custLinFactNeighborY="300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l="-26000" r="-26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6D6B51DF-8418-47FD-877F-2ACFFF254CFD}" type="presOf" srcId="{FF17FF3D-0D84-425D-A740-172FE146B3DA}" destId="{E12139EA-8FBB-49A8-BCE5-0FDE179037F2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FE38AA02-42F5-4695-9786-0A1B37880FE4}" type="presOf" srcId="{99885F10-89EB-4CBE-8246-4DE838C9FDED}" destId="{AC35FF13-FE4D-4015-A87E-3504FD995115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E91F19A0-053D-48E5-BEC8-54724A8452BB}" type="presOf" srcId="{529540C5-19D3-42D7-B207-41F17E2E845F}" destId="{DEC6C3A8-5200-414E-B66A-11B39AEE7FAA}" srcOrd="0" destOrd="0" presId="urn:microsoft.com/office/officeart/2008/layout/CaptionedPictures"/>
    <dgm:cxn modelId="{FC29B826-EC34-4ACC-BBAE-28E6614ACB43}" type="presOf" srcId="{6E2EC4FF-87BB-4981-9261-FCCD12FAF9D6}" destId="{F8868911-C9A5-4CE4-8865-4E08C293274B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6A8EEE6-DF6F-4E98-A078-EAE286FD68F8}" type="presOf" srcId="{99EF5B34-7CAD-4CDA-A26A-5A3B896567AA}" destId="{B326B1F2-0D8B-46EB-A6B1-48C4829627E0}" srcOrd="0" destOrd="0" presId="urn:microsoft.com/office/officeart/2008/layout/CaptionedPictures"/>
    <dgm:cxn modelId="{739103E8-9761-4E5D-B2C6-333F0B20C26B}" type="presParOf" srcId="{E12139EA-8FBB-49A8-BCE5-0FDE179037F2}" destId="{E2BEACA7-D697-4294-B2FF-816A93EDAF07}" srcOrd="0" destOrd="0" presId="urn:microsoft.com/office/officeart/2008/layout/CaptionedPictures"/>
    <dgm:cxn modelId="{8785D8B1-B3F7-415E-AB5B-E646618D27BC}" type="presParOf" srcId="{E2BEACA7-D697-4294-B2FF-816A93EDAF07}" destId="{5D993DCE-BB7E-4D4A-A9F1-893F2F6C0109}" srcOrd="0" destOrd="0" presId="urn:microsoft.com/office/officeart/2008/layout/CaptionedPictures"/>
    <dgm:cxn modelId="{EBE57BA8-90FD-4534-9400-37F3E7E38D3B}" type="presParOf" srcId="{E2BEACA7-D697-4294-B2FF-816A93EDAF07}" destId="{423236B0-843C-4728-AFCD-F5062CC55FF1}" srcOrd="1" destOrd="0" presId="urn:microsoft.com/office/officeart/2008/layout/CaptionedPictures"/>
    <dgm:cxn modelId="{75369912-E53D-40BF-8566-79BCD9BA1245}" type="presParOf" srcId="{E2BEACA7-D697-4294-B2FF-816A93EDAF07}" destId="{5AD1246F-2CD7-48F2-9559-2B0150002FC0}" srcOrd="2" destOrd="0" presId="urn:microsoft.com/office/officeart/2008/layout/CaptionedPictures"/>
    <dgm:cxn modelId="{5E8CE01D-00C6-4013-98AB-F796538FAA0F}" type="presParOf" srcId="{5AD1246F-2CD7-48F2-9559-2B0150002FC0}" destId="{B326B1F2-0D8B-46EB-A6B1-48C4829627E0}" srcOrd="0" destOrd="0" presId="urn:microsoft.com/office/officeart/2008/layout/CaptionedPictures"/>
    <dgm:cxn modelId="{D6B68C74-5BF0-4E7C-96C3-4F1D303DF93D}" type="presParOf" srcId="{5AD1246F-2CD7-48F2-9559-2B0150002FC0}" destId="{F8868911-C9A5-4CE4-8865-4E08C293274B}" srcOrd="1" destOrd="0" presId="urn:microsoft.com/office/officeart/2008/layout/CaptionedPictures"/>
    <dgm:cxn modelId="{A4C0D933-7B87-439A-B677-370E39F5578D}" type="presParOf" srcId="{E12139EA-8FBB-49A8-BCE5-0FDE179037F2}" destId="{1A0A6F45-7035-4788-B9F7-E3042D751D0E}" srcOrd="1" destOrd="0" presId="urn:microsoft.com/office/officeart/2008/layout/CaptionedPictures"/>
    <dgm:cxn modelId="{C2F061D5-2B66-457E-8121-6BC423DAD4E4}" type="presParOf" srcId="{E12139EA-8FBB-49A8-BCE5-0FDE179037F2}" destId="{92A33174-058B-4D17-B9DB-DC1EAAAFC2A3}" srcOrd="2" destOrd="0" presId="urn:microsoft.com/office/officeart/2008/layout/CaptionedPictures"/>
    <dgm:cxn modelId="{D4BAC6C2-68BA-4D31-A901-DD2125C0184D}" type="presParOf" srcId="{92A33174-058B-4D17-B9DB-DC1EAAAFC2A3}" destId="{EAF9549E-A938-4718-A3C8-E47C3969E41D}" srcOrd="0" destOrd="0" presId="urn:microsoft.com/office/officeart/2008/layout/CaptionedPictures"/>
    <dgm:cxn modelId="{0995B1C8-4FA1-4F3A-AD10-A4E6A53C7C4C}" type="presParOf" srcId="{92A33174-058B-4D17-B9DB-DC1EAAAFC2A3}" destId="{FFCB90D5-AF72-4ECE-BEA6-6EB502F2BF01}" srcOrd="1" destOrd="0" presId="urn:microsoft.com/office/officeart/2008/layout/CaptionedPictures"/>
    <dgm:cxn modelId="{3DB1F1F8-75EB-4E0D-9B61-FC99C4D56CDD}" type="presParOf" srcId="{92A33174-058B-4D17-B9DB-DC1EAAAFC2A3}" destId="{DC4ACF24-6253-48DE-8D91-CAF9B054140A}" srcOrd="2" destOrd="0" presId="urn:microsoft.com/office/officeart/2008/layout/CaptionedPictures"/>
    <dgm:cxn modelId="{1D4F3ACC-F5F5-4962-9111-244CADDAC1BF}" type="presParOf" srcId="{DC4ACF24-6253-48DE-8D91-CAF9B054140A}" destId="{AC35FF13-FE4D-4015-A87E-3504FD995115}" srcOrd="0" destOrd="0" presId="urn:microsoft.com/office/officeart/2008/layout/CaptionedPictures"/>
    <dgm:cxn modelId="{06B03967-CDCF-4D68-B6EE-B3607FB0C341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7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91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56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3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23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9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07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65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16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6000" b="1" dirty="0">
                <a:solidFill>
                  <a:srgbClr val="F7941E"/>
                </a:solidFill>
              </a:rPr>
              <a:t>run on </a:t>
            </a:r>
            <a:r>
              <a:rPr lang="en-US" sz="4400" b="1" dirty="0">
                <a:solidFill>
                  <a:srgbClr val="F7941E"/>
                </a:solidFill>
              </a:rPr>
              <a:t>(phr</a:t>
            </a:r>
            <a:r>
              <a:rPr lang="en-US" sz="4400" b="1" dirty="0" smtClean="0">
                <a:solidFill>
                  <a:srgbClr val="F7941E"/>
                </a:solidFill>
              </a:rPr>
              <a:t>. v)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7185" y="4200002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chạy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(</a:t>
            </a:r>
            <a:r>
              <a:rPr lang="en-US" sz="3600" dirty="0" err="1"/>
              <a:t>nhiên</a:t>
            </a:r>
            <a:r>
              <a:rPr lang="en-US" sz="3600" dirty="0"/>
              <a:t> </a:t>
            </a:r>
            <a:r>
              <a:rPr lang="en-US" sz="3600" dirty="0" err="1"/>
              <a:t>liệu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949560" y="3105834"/>
            <a:ext cx="1813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rʌn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ɒn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READING: VOCABULARY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F8C9FB0-D34B-49ED-9F26-0D9A74BFF7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15" y="2181789"/>
            <a:ext cx="5904743" cy="3063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39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567737"/>
              </p:ext>
            </p:extLst>
          </p:nvPr>
        </p:nvGraphicFramePr>
        <p:xfrm>
          <a:off x="757239" y="1402822"/>
          <a:ext cx="10558462" cy="455519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970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45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168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964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charge (v)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/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tʃɑːdʒ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/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sạc pin</a:t>
                      </a:r>
                      <a:endParaRPr lang="en-US" sz="26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7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economical (a)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6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iːkəˈnɒmɪkəl</a:t>
                      </a: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tiết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kiệm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nhiên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liệu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7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autopilot (adj, n)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6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ɔːtəʊˌpaɪlət</a:t>
                      </a: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lái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tự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động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87729458"/>
                  </a:ext>
                </a:extLst>
              </a:tr>
              <a:tr h="767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function (n)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6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fʌŋkʃən</a:t>
                      </a: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chức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năng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0473316"/>
                  </a:ext>
                </a:extLst>
              </a:tr>
              <a:tr h="1057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run on (</a:t>
                      </a:r>
                      <a:r>
                        <a:rPr lang="en-US" sz="26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phr.v</a:t>
                      </a: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.)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6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rʌn</a:t>
                      </a: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chạy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bằng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(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nhiên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liệu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nào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)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1359708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READING: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026" y="1398528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Brainstorming: Look at the picture and find the words or phrases to describe it.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73" y="2106960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0E82EA46-ACDA-4043-A4ED-0EC3426FD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9910" y="1860192"/>
            <a:ext cx="19627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EE01086-1DEC-4BEC-BA8E-4AFD5E8E7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6FCD7D-C4F8-48EE-B6EA-022BDA98628D}"/>
              </a:ext>
            </a:extLst>
          </p:cNvPr>
          <p:cNvSpPr txBox="1"/>
          <p:nvPr/>
        </p:nvSpPr>
        <p:spPr>
          <a:xfrm>
            <a:off x="169798" y="5219448"/>
            <a:ext cx="118524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6"/>
                </a:solidFill>
              </a:rPr>
              <a:t>Suggested answer:</a:t>
            </a:r>
          </a:p>
          <a:p>
            <a:r>
              <a:rPr lang="en-US" sz="2600" dirty="0"/>
              <a:t>The car: convenient, safe, comfortable, modern, automatic, automated, autopilot, etc.</a:t>
            </a:r>
          </a:p>
          <a:p>
            <a:r>
              <a:rPr lang="en-US" sz="2600" dirty="0"/>
              <a:t>The driver: relaxing / isn’t driving, etc.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AC0783-040B-E543-A859-FC8C574ED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686" y="1952740"/>
            <a:ext cx="6179219" cy="30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7889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and answer the question.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4A8305-2EBC-9B46-B7F0-CF47186DE352}"/>
              </a:ext>
            </a:extLst>
          </p:cNvPr>
          <p:cNvSpPr txBox="1"/>
          <p:nvPr/>
        </p:nvSpPr>
        <p:spPr>
          <a:xfrm>
            <a:off x="1198040" y="2162499"/>
            <a:ext cx="6843445" cy="2430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﻿What is its main idea?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0FB7BD"/>
                </a:solidFill>
              </a:rPr>
              <a:t>A. </a:t>
            </a:r>
            <a:r>
              <a:rPr lang="en-US" sz="2600" dirty="0"/>
              <a:t>Roadrunner is a success.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0FB7BD"/>
                </a:solidFill>
              </a:rPr>
              <a:t>B. </a:t>
            </a:r>
            <a:r>
              <a:rPr lang="en-US" sz="2600" dirty="0"/>
              <a:t>Roadrunner is a car company.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0FB7BD"/>
                </a:solidFill>
              </a:rPr>
              <a:t>C. </a:t>
            </a:r>
            <a:r>
              <a:rPr lang="en-US" sz="2600" dirty="0"/>
              <a:t>Roadrunner’s cars have an autopilot function.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74AA6ACE-EC69-1746-8874-5AC43D770ACC}"/>
              </a:ext>
            </a:extLst>
          </p:cNvPr>
          <p:cNvSpPr/>
          <p:nvPr/>
        </p:nvSpPr>
        <p:spPr>
          <a:xfrm>
            <a:off x="1087889" y="2863516"/>
            <a:ext cx="584500" cy="565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207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3461" y="1181715"/>
            <a:ext cx="1034653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again and complete the fact file with no more than two words or a number.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603409BC-F45B-DE49-8CDD-8009BCA8B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269578"/>
              </p:ext>
            </p:extLst>
          </p:nvPr>
        </p:nvGraphicFramePr>
        <p:xfrm>
          <a:off x="1296731" y="2201282"/>
          <a:ext cx="8617290" cy="4161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8645">
                  <a:extLst>
                    <a:ext uri="{9D8B030D-6E8A-4147-A177-3AD203B41FA5}">
                      <a16:colId xmlns:a16="http://schemas.microsoft.com/office/drawing/2014/main" xmlns="" val="3027090900"/>
                    </a:ext>
                  </a:extLst>
                </a:gridCol>
                <a:gridCol w="4308645">
                  <a:extLst>
                    <a:ext uri="{9D8B030D-6E8A-4147-A177-3AD203B41FA5}">
                      <a16:colId xmlns:a16="http://schemas.microsoft.com/office/drawing/2014/main" xmlns="" val="3150162009"/>
                    </a:ext>
                  </a:extLst>
                </a:gridCol>
              </a:tblGrid>
              <a:tr h="551805">
                <a:tc gridSpan="2">
                  <a:txBody>
                    <a:bodyPr/>
                    <a:lstStyle/>
                    <a:p>
                      <a:pPr algn="ctr"/>
                      <a:r>
                        <a:rPr lang="x-none" sz="2400" dirty="0"/>
                        <a:t>Fact file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3713908"/>
                  </a:ext>
                </a:extLst>
              </a:tr>
              <a:tr h="551805">
                <a:tc>
                  <a:txBody>
                    <a:bodyPr/>
                    <a:lstStyle/>
                    <a:p>
                      <a:r>
                        <a:rPr lang="en-US" sz="2000" dirty="0"/>
                        <a:t>﻿Name of the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000" dirty="0"/>
                        <a:t>Roadrunner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8075168"/>
                  </a:ext>
                </a:extLst>
              </a:tr>
              <a:tr h="551805">
                <a:tc>
                  <a:txBody>
                    <a:bodyPr/>
                    <a:lstStyle/>
                    <a:p>
                      <a:r>
                        <a:rPr lang="x-none" sz="2000" i="1" dirty="0"/>
                        <a:t>Speed </a:t>
                      </a:r>
                      <a:r>
                        <a:rPr lang="x-none" sz="2000" i="0" dirty="0"/>
                        <a:t>was introduced in</a:t>
                      </a:r>
                      <a:endParaRPr lang="x-none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000" dirty="0"/>
                        <a:t>(1) 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1937615"/>
                  </a:ext>
                </a:extLst>
              </a:tr>
              <a:tr h="551805">
                <a:tc>
                  <a:txBody>
                    <a:bodyPr/>
                    <a:lstStyle/>
                    <a:p>
                      <a:r>
                        <a:rPr lang="x-none" sz="2000" i="1" dirty="0"/>
                        <a:t>Safety </a:t>
                      </a:r>
                      <a:r>
                        <a:rPr lang="x-none" sz="2000" i="0" dirty="0"/>
                        <a:t>will be 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000" dirty="0"/>
                        <a:t>(2) ________________ and</a:t>
                      </a:r>
                    </a:p>
                    <a:p>
                      <a:r>
                        <a:rPr lang="x-none" sz="2000" dirty="0"/>
                        <a:t>(3) ________________ electric 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5820834"/>
                  </a:ext>
                </a:extLst>
              </a:tr>
              <a:tr h="551805">
                <a:tc>
                  <a:txBody>
                    <a:bodyPr/>
                    <a:lstStyle/>
                    <a:p>
                      <a:r>
                        <a:rPr lang="x-none" sz="2000" dirty="0"/>
                        <a:t>Both models 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 gaming screen and a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(4) </a:t>
                      </a:r>
                      <a:r>
                        <a:rPr lang="x-none" sz="2000" dirty="0"/>
                        <a:t>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2239293"/>
                  </a:ext>
                </a:extLst>
              </a:tr>
              <a:tr h="551805">
                <a:tc>
                  <a:txBody>
                    <a:bodyPr/>
                    <a:lstStyle/>
                    <a:p>
                      <a:r>
                        <a:rPr lang="x-none" sz="2000" dirty="0"/>
                        <a:t>Both models run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000" dirty="0"/>
                        <a:t>(5) 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0680846"/>
                  </a:ext>
                </a:extLst>
              </a:tr>
              <a:tr h="551805">
                <a:tc>
                  <a:txBody>
                    <a:bodyPr/>
                    <a:lstStyle/>
                    <a:p>
                      <a:r>
                        <a:rPr lang="x-none" sz="2000" dirty="0"/>
                        <a:t>Passengers can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read, sleep, play games</a:t>
                      </a:r>
                      <a:endParaRPr lang="x-non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66882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B8407C-001C-9741-83E9-8E5ADDF966D6}"/>
              </a:ext>
            </a:extLst>
          </p:cNvPr>
          <p:cNvSpPr txBox="1"/>
          <p:nvPr/>
        </p:nvSpPr>
        <p:spPr>
          <a:xfrm>
            <a:off x="6256730" y="3289105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  <a:endParaRPr lang="x-none" sz="20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F58A1D2-2BD5-B94A-B521-763A0B276D7D}"/>
              </a:ext>
            </a:extLst>
          </p:cNvPr>
          <p:cNvSpPr txBox="1"/>
          <p:nvPr/>
        </p:nvSpPr>
        <p:spPr>
          <a:xfrm>
            <a:off x="6004067" y="3830526"/>
            <a:ext cx="1747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safest / largest</a:t>
            </a:r>
            <a:endParaRPr lang="x-none" sz="20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8BF0BB8-4D1D-0046-8E47-D368DA6C2775}"/>
              </a:ext>
            </a:extLst>
          </p:cNvPr>
          <p:cNvSpPr txBox="1"/>
          <p:nvPr/>
        </p:nvSpPr>
        <p:spPr>
          <a:xfrm>
            <a:off x="5992036" y="4155379"/>
            <a:ext cx="1747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largest / safest</a:t>
            </a:r>
            <a:endParaRPr lang="x-none" sz="20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3D4425-F1EB-234E-8FF0-E13053B13888}"/>
              </a:ext>
            </a:extLst>
          </p:cNvPr>
          <p:cNvSpPr txBox="1"/>
          <p:nvPr/>
        </p:nvSpPr>
        <p:spPr>
          <a:xfrm>
            <a:off x="5992036" y="4858773"/>
            <a:ext cx="2110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autopilot function</a:t>
            </a:r>
            <a:endParaRPr lang="x-none" sz="20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1B37964-BA6E-C24C-8286-2D8B026FC8D7}"/>
              </a:ext>
            </a:extLst>
          </p:cNvPr>
          <p:cNvSpPr txBox="1"/>
          <p:nvPr/>
        </p:nvSpPr>
        <p:spPr>
          <a:xfrm>
            <a:off x="5955941" y="5255816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electricity</a:t>
            </a:r>
            <a:endParaRPr lang="x-none" sz="20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55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4988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Retelling.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21B82CE-29AE-9E42-BC40-21C4F1C9EF36}"/>
              </a:ext>
            </a:extLst>
          </p:cNvPr>
          <p:cNvSpPr txBox="1"/>
          <p:nvPr/>
        </p:nvSpPr>
        <p:spPr>
          <a:xfrm>
            <a:off x="628983" y="2144823"/>
            <a:ext cx="845020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Tell the class again about the </a:t>
            </a:r>
            <a:r>
              <a:rPr lang="en-US" sz="2800" b="1" i="1" dirty="0">
                <a:cs typeface="Arial" panose="020B0604020202020204" pitchFamily="34" charset="0"/>
              </a:rPr>
              <a:t>Roadrunner</a:t>
            </a:r>
            <a:r>
              <a:rPr lang="en-US" sz="2800" b="1" dirty="0">
                <a:cs typeface="Arial" panose="020B0604020202020204" pitchFamily="34" charset="0"/>
              </a:rPr>
              <a:t> company.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5D9F22-167D-1A47-89B3-F0795DD6F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41" y="3976835"/>
            <a:ext cx="4662753" cy="7639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B29A913-A570-4741-90BE-0C4B08BCA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370" y="2998024"/>
            <a:ext cx="5827689" cy="28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8972" y="130864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Look at the fact file in 3 then ask and answer questions about it.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4098" name="Picture 2" descr="Transparent People Talking Png Clipart (#5397211) - PinClipart">
            <a:extLst>
              <a:ext uri="{FF2B5EF4-FFF2-40B4-BE49-F238E27FC236}">
                <a16:creationId xmlns:a16="http://schemas.microsoft.com/office/drawing/2014/main" xmlns="" id="{270A4DD8-3AFE-47BB-B4FB-9CA7AD896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27" b="89896" l="10000" r="90000">
                        <a14:foregroundMark x1="46932" y1="28678" x2="46932" y2="28678"/>
                        <a14:foregroundMark x1="68182" y1="13224" x2="68182" y2="13224"/>
                        <a14:foregroundMark x1="46932" y1="28975" x2="46932" y2="28975"/>
                        <a14:foregroundMark x1="79886" y1="69539" x2="79886" y2="69539"/>
                        <a14:foregroundMark x1="65568" y1="79049" x2="65568" y2="79049"/>
                        <a14:foregroundMark x1="65909" y1="79346" x2="65909" y2="79346"/>
                        <a14:foregroundMark x1="59659" y1="79792" x2="72045" y2="79941"/>
                        <a14:foregroundMark x1="73295" y1="79792" x2="72955" y2="79049"/>
                        <a14:foregroundMark x1="74886" y1="78900" x2="74091" y2="79049"/>
                        <a14:foregroundMark x1="68182" y1="11887" x2="68182" y2="11887"/>
                        <a14:foregroundMark x1="66591" y1="11887" x2="65682" y2="23477"/>
                        <a14:foregroundMark x1="61818" y1="21100" x2="63750" y2="22437"/>
                        <a14:foregroundMark x1="48409" y1="26746" x2="50114" y2="31204"/>
                        <a14:foregroundMark x1="28864" y1="31798" x2="32159" y2="29866"/>
                        <a14:foregroundMark x1="68409" y1="10401" x2="64659" y2="22140"/>
                        <a14:foregroundMark x1="21023" y1="7727" x2="23977" y2="8172"/>
                        <a14:foregroundMark x1="22955" y1="79346" x2="32273" y2="79495"/>
                        <a14:foregroundMark x1="32273" y1="79495" x2="35909" y2="79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9" t="5222" r="11686" b="14756"/>
          <a:stretch/>
        </p:blipFill>
        <p:spPr bwMode="auto">
          <a:xfrm>
            <a:off x="6966857" y="2103882"/>
            <a:ext cx="3988526" cy="318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4B6BC10-B0E2-458C-91DC-749B0F223694}"/>
              </a:ext>
            </a:extLst>
          </p:cNvPr>
          <p:cNvSpPr txBox="1"/>
          <p:nvPr/>
        </p:nvSpPr>
        <p:spPr>
          <a:xfrm>
            <a:off x="395626" y="2299831"/>
            <a:ext cx="61994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Suggested questions: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was 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introduced? / When did they introduce 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 you know about 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/ What is special about 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functions do these models have?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 these models run on?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can passengers do when they are travelling in the car?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032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Discuss why Roadrunner’s cars will or won’t become popular in the near future. Report your reasons to the class.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92942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DAE0E5F-D3BC-49BD-9680-C6B4DA8E3399}"/>
              </a:ext>
            </a:extLst>
          </p:cNvPr>
          <p:cNvSpPr txBox="1"/>
          <p:nvPr/>
        </p:nvSpPr>
        <p:spPr>
          <a:xfrm>
            <a:off x="487067" y="2221561"/>
            <a:ext cx="11998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hronicaPro-Book"/>
              </a:rPr>
              <a:t>Why Roadrunner’s cars will or won’t become popular in the near future?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F1A3C6-F118-46F3-95E1-C9B0DD923D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70" b="89872" l="6310" r="96905">
                        <a14:foregroundMark x1="6310" y1="71246" x2="6310" y2="71246"/>
                        <a14:foregroundMark x1="28929" y1="43655" x2="28929" y2="43655"/>
                        <a14:foregroundMark x1="26429" y1="44470" x2="30357" y2="44237"/>
                        <a14:foregroundMark x1="15238" y1="42375" x2="25595" y2="35739"/>
                        <a14:foregroundMark x1="25595" y1="35739" x2="30119" y2="34459"/>
                        <a14:foregroundMark x1="46190" y1="40512" x2="50357" y2="41793"/>
                        <a14:foregroundMark x1="34286" y1="19441" x2="43333" y2="11874"/>
                        <a14:foregroundMark x1="43333" y1="11874" x2="43690" y2="11874"/>
                        <a14:foregroundMark x1="36429" y1="22817" x2="31667" y2="20605"/>
                        <a14:foregroundMark x1="40357" y1="17928" x2="40357" y2="20605"/>
                        <a14:foregroundMark x1="28929" y1="14086" x2="38929" y2="8615"/>
                        <a14:foregroundMark x1="40000" y1="6170" x2="40000" y2="6170"/>
                        <a14:foregroundMark x1="40952" y1="21187" x2="40952" y2="21187"/>
                        <a14:foregroundMark x1="42857" y1="20605" x2="42857" y2="20605"/>
                        <a14:foregroundMark x1="74048" y1="51106" x2="74048" y2="51106"/>
                        <a14:foregroundMark x1="72976" y1="48894" x2="76548" y2="49476"/>
                        <a14:foregroundMark x1="86071" y1="79860" x2="86071" y2="79860"/>
                        <a14:foregroundMark x1="86389" y1="78463" x2="86177" y2="79395"/>
                        <a14:foregroundMark x1="86469" y1="78114" x2="86389" y2="78463"/>
                        <a14:foregroundMark x1="86548" y1="77765" x2="86469" y2="78114"/>
                        <a14:foregroundMark x1="86548" y1="80210" x2="86548" y2="80792"/>
                        <a14:foregroundMark x1="86548" y1="79395" x2="86548" y2="80210"/>
                        <a14:foregroundMark x1="86548" y1="78463" x2="86548" y2="79395"/>
                        <a14:foregroundMark x1="86548" y1="78114" x2="86548" y2="78463"/>
                        <a14:foregroundMark x1="86548" y1="77532" x2="86548" y2="78114"/>
                        <a14:foregroundMark x1="94048" y1="72061" x2="94048" y2="78347"/>
                        <a14:foregroundMark x1="86548" y1="78347" x2="86548" y2="78347"/>
                        <a14:foregroundMark x1="96905" y1="73341" x2="96905" y2="76950"/>
                        <a14:foregroundMark x1="69048" y1="86380" x2="80952" y2="86496"/>
                        <a14:foregroundMark x1="80952" y1="86496" x2="88095" y2="86380"/>
                        <a14:foregroundMark x1="68095" y1="85332" x2="67024" y2="85565"/>
                        <a14:foregroundMark x1="87143" y1="86380" x2="91667" y2="84633"/>
                        <a14:foregroundMark x1="85238" y1="87776" x2="89524" y2="87311"/>
                        <a14:foregroundMark x1="11905" y1="85332" x2="24048" y2="85565"/>
                        <a14:foregroundMark x1="24048" y1="85565" x2="35000" y2="84051"/>
                        <a14:foregroundMark x1="36190" y1="85797" x2="15714" y2="85914"/>
                        <a14:foregroundMark x1="11667" y1="85565" x2="11667" y2="85565"/>
                        <a14:foregroundMark x1="12143" y1="86147" x2="12143" y2="86147"/>
                        <a14:foregroundMark x1="12143" y1="86147" x2="12143" y2="86147"/>
                        <a14:foregroundMark x1="87500" y1="74389" x2="90357" y2="75320"/>
                        <a14:backgroundMark x1="87143" y1="78114" x2="87143" y2="78114"/>
                        <a14:backgroundMark x1="86548" y1="79395" x2="86548" y2="79395"/>
                        <a14:backgroundMark x1="86548" y1="80210" x2="86548" y2="80210"/>
                        <a14:backgroundMark x1="85952" y1="78463" x2="85952" y2="78463"/>
                        <a14:backgroundMark x1="85952" y1="79627" x2="85952" y2="796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3794" y="2895064"/>
            <a:ext cx="4331805" cy="442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524" y="131805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04619913"/>
              </p:ext>
            </p:extLst>
          </p:nvPr>
        </p:nvGraphicFramePr>
        <p:xfrm>
          <a:off x="2471649" y="1999826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524" y="131805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Skills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EE9B01A-DAD1-3F40-94BA-0D652CD7E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16" y="3056466"/>
            <a:ext cx="3081461" cy="30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47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TRAVELLING IN THE FUTURE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35377" y="158698"/>
            <a:ext cx="1091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998571408"/>
              </p:ext>
            </p:extLst>
          </p:nvPr>
        </p:nvGraphicFramePr>
        <p:xfrm>
          <a:off x="2235238" y="2412691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3DA13D2-0853-704E-891A-E6AFB7CD528C}"/>
              </a:ext>
            </a:extLst>
          </p:cNvPr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10887" y="2446744"/>
            <a:ext cx="9770226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read for general and specific information about a future car.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about why a means of transport will / won’t be popular.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3978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75016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3978" y="4184642"/>
            <a:ext cx="1883767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8645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Networking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2039070"/>
            <a:ext cx="5935415" cy="175283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* Brainstorming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passage and answer the question.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complete the </a:t>
            </a:r>
            <a:r>
              <a:rPr lang="en-US" dirty="0" smtClean="0">
                <a:solidFill>
                  <a:schemeClr val="tx1"/>
                </a:solidFill>
              </a:rPr>
              <a:t>fact.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Retelling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0310" y="4048462"/>
            <a:ext cx="5929778" cy="1227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Look at the fact file in 3 then ask and answer questions about it. </a:t>
            </a:r>
          </a:p>
          <a:p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US" dirty="0" smtClean="0">
                <a:solidFill>
                  <a:schemeClr val="tx1"/>
                </a:solidFill>
              </a:rPr>
              <a:t>Discussion. </a:t>
            </a:r>
            <a:r>
              <a:rPr lang="en-US" dirty="0">
                <a:solidFill>
                  <a:schemeClr val="tx1"/>
                </a:solidFill>
              </a:rPr>
              <a:t>Report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the class.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57745" y="1561985"/>
            <a:ext cx="1290411" cy="118817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15863" y="3077866"/>
            <a:ext cx="1256927" cy="11067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357745" y="4539745"/>
            <a:ext cx="1307546" cy="9680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8800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2431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689924" y="5507760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533003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70205910-30DE-478E-A79C-CB753D5F2777}"/>
              </a:ext>
            </a:extLst>
          </p:cNvPr>
          <p:cNvSpPr/>
          <p:nvPr/>
        </p:nvSpPr>
        <p:spPr>
          <a:xfrm>
            <a:off x="3723371" y="1971676"/>
            <a:ext cx="6208279" cy="3415136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MEANS OF TRANSPORT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60092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charge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(v)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6481" y="457557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sạc</a:t>
            </a:r>
            <a:r>
              <a:rPr lang="en-US" sz="3600" dirty="0"/>
              <a:t> pin</a:t>
            </a:r>
          </a:p>
        </p:txBody>
      </p:sp>
      <p:sp>
        <p:nvSpPr>
          <p:cNvPr id="2" name="Rectangle 1"/>
          <p:cNvSpPr/>
          <p:nvPr/>
        </p:nvSpPr>
        <p:spPr>
          <a:xfrm>
            <a:off x="2096984" y="3282788"/>
            <a:ext cx="1689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tʃɑːdʒ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READING: VOCABULARY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E45FB4-96F4-8B41-BB2B-87CE85FCC9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7"/>
          <a:stretch/>
        </p:blipFill>
        <p:spPr>
          <a:xfrm flipH="1">
            <a:off x="6239724" y="1787338"/>
            <a:ext cx="5037788" cy="36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00149" y="164226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economical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(adj)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0267" y="456940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tiết</a:t>
            </a:r>
            <a:r>
              <a:rPr lang="en-US" sz="3600" dirty="0"/>
              <a:t> </a:t>
            </a:r>
            <a:r>
              <a:rPr lang="en-US" sz="3600" dirty="0" err="1"/>
              <a:t>kiệm</a:t>
            </a:r>
            <a:r>
              <a:rPr lang="en-US" sz="3600" dirty="0"/>
              <a:t> </a:t>
            </a:r>
            <a:r>
              <a:rPr lang="en-US" sz="3600" dirty="0" err="1"/>
              <a:t>nhiên</a:t>
            </a:r>
            <a:r>
              <a:rPr lang="en-US" sz="3600" dirty="0"/>
              <a:t> </a:t>
            </a:r>
            <a:r>
              <a:rPr lang="en-US" sz="3600" dirty="0" err="1"/>
              <a:t>liệu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48617" y="3291085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/ˌ</a:t>
            </a:r>
            <a:r>
              <a:rPr lang="en-US" sz="3600" b="1" dirty="0" err="1">
                <a:solidFill>
                  <a:srgbClr val="0FB7BD"/>
                </a:solidFill>
              </a:rPr>
              <a:t>iːkəˈnɒmɪkəl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READING: VOCABULARY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974A499-6CAA-48EF-946B-BB8650EF3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08" y="1970983"/>
            <a:ext cx="5390843" cy="3554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77602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6000" b="1" dirty="0">
                <a:solidFill>
                  <a:srgbClr val="F7941E"/>
                </a:solidFill>
              </a:rPr>
              <a:t>autopilot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(adj, n)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8976" y="461174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lái</a:t>
            </a:r>
            <a:r>
              <a:rPr lang="en-US" sz="3600" dirty="0"/>
              <a:t> </a:t>
            </a:r>
            <a:r>
              <a:rPr lang="en-US" sz="3600" dirty="0" err="1"/>
              <a:t>tự</a:t>
            </a:r>
            <a:r>
              <a:rPr lang="en-US" sz="3600" dirty="0"/>
              <a:t> </a:t>
            </a:r>
            <a:r>
              <a:rPr lang="en-US" sz="3600" dirty="0" err="1"/>
              <a:t>động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474338" y="3324807"/>
            <a:ext cx="2967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ɔːtəʊˌpaɪlət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READING: VOCABULARY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839B1B-DE9F-4382-BBE6-DF897F6DFE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953" y="2171957"/>
            <a:ext cx="5238322" cy="3142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014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09497" y="185533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 function </a:t>
            </a:r>
            <a:r>
              <a:rPr lang="en-US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2961" y="483868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chức</a:t>
            </a:r>
            <a:r>
              <a:rPr lang="en-US" sz="3600" dirty="0"/>
              <a:t> </a:t>
            </a:r>
            <a:r>
              <a:rPr lang="en-US" sz="3600" dirty="0" err="1"/>
              <a:t>năng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58242" y="3463308"/>
            <a:ext cx="2140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fʌŋkʃən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READING: VOCABULARY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A496F8-3230-4AD7-B0E5-0742DF22A7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1" y="2184060"/>
            <a:ext cx="4972050" cy="3300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87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3164</TotalTime>
  <Words>603</Words>
  <Application>Microsoft Office PowerPoint</Application>
  <PresentationFormat>Widescreen</PresentationFormat>
  <Paragraphs>148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Adobe Gothic Std B</vt:lpstr>
      <vt:lpstr>Arial</vt:lpstr>
      <vt:lpstr>Calibri</vt:lpstr>
      <vt:lpstr>Calibri Light</vt:lpstr>
      <vt:lpstr>ChronicaPro-Book</vt:lpstr>
      <vt:lpstr>Lucida Sans Unicode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148</cp:revision>
  <dcterms:created xsi:type="dcterms:W3CDTF">2020-12-09T02:04:09Z</dcterms:created>
  <dcterms:modified xsi:type="dcterms:W3CDTF">2023-04-07T08:57:22Z</dcterms:modified>
</cp:coreProperties>
</file>