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332" r:id="rId2"/>
    <p:sldId id="256" r:id="rId3"/>
    <p:sldId id="302" r:id="rId4"/>
    <p:sldId id="279" r:id="rId5"/>
    <p:sldId id="276" r:id="rId6"/>
    <p:sldId id="298" r:id="rId7"/>
    <p:sldId id="327" r:id="rId8"/>
    <p:sldId id="331" r:id="rId9"/>
    <p:sldId id="333" r:id="rId10"/>
    <p:sldId id="325" r:id="rId11"/>
    <p:sldId id="313" r:id="rId12"/>
    <p:sldId id="314" r:id="rId13"/>
    <p:sldId id="330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92A9"/>
    <a:srgbClr val="EF4B66"/>
    <a:srgbClr val="F26649"/>
    <a:srgbClr val="00CCCB"/>
    <a:srgbClr val="00EEE8"/>
    <a:srgbClr val="FBCDCD"/>
    <a:srgbClr val="F7A5A5"/>
    <a:srgbClr val="F37D91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64" autoAdjust="0"/>
    <p:restoredTop sz="94650"/>
  </p:normalViewPr>
  <p:slideViewPr>
    <p:cSldViewPr snapToGrid="0" showGuides="1">
      <p:cViewPr varScale="1">
        <p:scale>
          <a:sx n="109" d="100"/>
          <a:sy n="109" d="100"/>
        </p:scale>
        <p:origin x="6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804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58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2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75945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Choose one means of communication below. Ask and answer questions about it.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BEDCC0-CE67-7362-0383-649441FBD1CB}"/>
              </a:ext>
            </a:extLst>
          </p:cNvPr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0BB365-C7AA-44F1-C580-4C415625778C}"/>
              </a:ext>
            </a:extLst>
          </p:cNvPr>
          <p:cNvSpPr/>
          <p:nvPr/>
        </p:nvSpPr>
        <p:spPr>
          <a:xfrm>
            <a:off x="223826" y="2101974"/>
            <a:ext cx="5688419" cy="4498443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688419"/>
                      <a:gd name="connsiteY0" fmla="*/ 0 h 4498443"/>
                      <a:gd name="connsiteX1" fmla="*/ 641978 w 5688419"/>
                      <a:gd name="connsiteY1" fmla="*/ 0 h 4498443"/>
                      <a:gd name="connsiteX2" fmla="*/ 1568379 w 5688419"/>
                      <a:gd name="connsiteY2" fmla="*/ 0 h 4498443"/>
                      <a:gd name="connsiteX3" fmla="*/ 2437894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44673 h 4498443"/>
                      <a:gd name="connsiteX9" fmla="*/ 5688419 w 5688419"/>
                      <a:gd name="connsiteY9" fmla="*/ 1709408 h 4498443"/>
                      <a:gd name="connsiteX10" fmla="*/ 5688419 w 5688419"/>
                      <a:gd name="connsiteY10" fmla="*/ 2519128 h 4498443"/>
                      <a:gd name="connsiteX11" fmla="*/ 5688419 w 5688419"/>
                      <a:gd name="connsiteY11" fmla="*/ 3463801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404460 w 5688419"/>
                      <a:gd name="connsiteY14" fmla="*/ 4498443 h 4498443"/>
                      <a:gd name="connsiteX15" fmla="*/ 3534945 w 5688419"/>
                      <a:gd name="connsiteY15" fmla="*/ 4498443 h 4498443"/>
                      <a:gd name="connsiteX16" fmla="*/ 2892967 w 5688419"/>
                      <a:gd name="connsiteY16" fmla="*/ 4498443 h 4498443"/>
                      <a:gd name="connsiteX17" fmla="*/ 2080336 w 5688419"/>
                      <a:gd name="connsiteY17" fmla="*/ 4498443 h 4498443"/>
                      <a:gd name="connsiteX18" fmla="*/ 1381472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598754 h 4498443"/>
                      <a:gd name="connsiteX21" fmla="*/ 0 w 5688419"/>
                      <a:gd name="connsiteY21" fmla="*/ 2609096 h 4498443"/>
                      <a:gd name="connsiteX22" fmla="*/ 0 w 5688419"/>
                      <a:gd name="connsiteY22" fmla="*/ 1754392 h 4498443"/>
                      <a:gd name="connsiteX23" fmla="*/ 0 w 5688419"/>
                      <a:gd name="connsiteY23" fmla="*/ 899688 h 4498443"/>
                      <a:gd name="connsiteX24" fmla="*/ 0 w 5688419"/>
                      <a:gd name="connsiteY24" fmla="*/ 0 h 4498443"/>
                      <a:gd name="connsiteX0" fmla="*/ 0 w 5688419"/>
                      <a:gd name="connsiteY0" fmla="*/ 0 h 4498443"/>
                      <a:gd name="connsiteX1" fmla="*/ 755746 w 5688419"/>
                      <a:gd name="connsiteY1" fmla="*/ 0 h 4498443"/>
                      <a:gd name="connsiteX2" fmla="*/ 1397726 w 5688419"/>
                      <a:gd name="connsiteY2" fmla="*/ 0 h 4498443"/>
                      <a:gd name="connsiteX3" fmla="*/ 2324125 w 5688419"/>
                      <a:gd name="connsiteY3" fmla="*/ 0 h 4498443"/>
                      <a:gd name="connsiteX4" fmla="*/ 3079872 w 5688419"/>
                      <a:gd name="connsiteY4" fmla="*/ 0 h 4498443"/>
                      <a:gd name="connsiteX5" fmla="*/ 3835619 w 5688419"/>
                      <a:gd name="connsiteY5" fmla="*/ 0 h 4498443"/>
                      <a:gd name="connsiteX6" fmla="*/ 4762019 w 5688419"/>
                      <a:gd name="connsiteY6" fmla="*/ 0 h 4498443"/>
                      <a:gd name="connsiteX7" fmla="*/ 5688419 w 5688419"/>
                      <a:gd name="connsiteY7" fmla="*/ 0 h 4498443"/>
                      <a:gd name="connsiteX8" fmla="*/ 5688419 w 5688419"/>
                      <a:gd name="connsiteY8" fmla="*/ 989657 h 4498443"/>
                      <a:gd name="connsiteX9" fmla="*/ 5688419 w 5688419"/>
                      <a:gd name="connsiteY9" fmla="*/ 1799377 h 4498443"/>
                      <a:gd name="connsiteX10" fmla="*/ 5688419 w 5688419"/>
                      <a:gd name="connsiteY10" fmla="*/ 2609096 h 4498443"/>
                      <a:gd name="connsiteX11" fmla="*/ 5688419 w 5688419"/>
                      <a:gd name="connsiteY11" fmla="*/ 3508785 h 4498443"/>
                      <a:gd name="connsiteX12" fmla="*/ 5688419 w 5688419"/>
                      <a:gd name="connsiteY12" fmla="*/ 4498443 h 4498443"/>
                      <a:gd name="connsiteX13" fmla="*/ 5046440 w 5688419"/>
                      <a:gd name="connsiteY13" fmla="*/ 4498443 h 4498443"/>
                      <a:gd name="connsiteX14" fmla="*/ 4120039 w 5688419"/>
                      <a:gd name="connsiteY14" fmla="*/ 4498443 h 4498443"/>
                      <a:gd name="connsiteX15" fmla="*/ 3421177 w 5688419"/>
                      <a:gd name="connsiteY15" fmla="*/ 4498443 h 4498443"/>
                      <a:gd name="connsiteX16" fmla="*/ 2608546 w 5688419"/>
                      <a:gd name="connsiteY16" fmla="*/ 4498443 h 4498443"/>
                      <a:gd name="connsiteX17" fmla="*/ 1682147 w 5688419"/>
                      <a:gd name="connsiteY17" fmla="*/ 4498443 h 4498443"/>
                      <a:gd name="connsiteX18" fmla="*/ 869515 w 5688419"/>
                      <a:gd name="connsiteY18" fmla="*/ 4498443 h 4498443"/>
                      <a:gd name="connsiteX19" fmla="*/ 0 w 5688419"/>
                      <a:gd name="connsiteY19" fmla="*/ 4498443 h 4498443"/>
                      <a:gd name="connsiteX20" fmla="*/ 0 w 5688419"/>
                      <a:gd name="connsiteY20" fmla="*/ 3688723 h 4498443"/>
                      <a:gd name="connsiteX21" fmla="*/ 0 w 5688419"/>
                      <a:gd name="connsiteY21" fmla="*/ 2834019 h 4498443"/>
                      <a:gd name="connsiteX22" fmla="*/ 0 w 5688419"/>
                      <a:gd name="connsiteY22" fmla="*/ 1844361 h 4498443"/>
                      <a:gd name="connsiteX23" fmla="*/ 0 w 5688419"/>
                      <a:gd name="connsiteY23" fmla="*/ 944673 h 4498443"/>
                      <a:gd name="connsiteX24" fmla="*/ 0 w 5688419"/>
                      <a:gd name="connsiteY24" fmla="*/ 0 h 44984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688419" h="4498443" fill="none" extrusionOk="0">
                        <a:moveTo>
                          <a:pt x="0" y="0"/>
                        </a:moveTo>
                        <a:cubicBezTo>
                          <a:pt x="152341" y="-8380"/>
                          <a:pt x="454161" y="-11465"/>
                          <a:pt x="641978" y="0"/>
                        </a:cubicBezTo>
                        <a:cubicBezTo>
                          <a:pt x="895142" y="-67218"/>
                          <a:pt x="1239905" y="71032"/>
                          <a:pt x="1568379" y="0"/>
                        </a:cubicBezTo>
                        <a:cubicBezTo>
                          <a:pt x="1872141" y="-141009"/>
                          <a:pt x="2265193" y="63392"/>
                          <a:pt x="2437894" y="0"/>
                        </a:cubicBezTo>
                        <a:cubicBezTo>
                          <a:pt x="2598939" y="-59891"/>
                          <a:pt x="2903861" y="97239"/>
                          <a:pt x="3079872" y="0"/>
                        </a:cubicBezTo>
                        <a:cubicBezTo>
                          <a:pt x="3315799" y="-73764"/>
                          <a:pt x="3656276" y="85083"/>
                          <a:pt x="3835619" y="0"/>
                        </a:cubicBezTo>
                        <a:cubicBezTo>
                          <a:pt x="4024085" y="-76256"/>
                          <a:pt x="4534824" y="17588"/>
                          <a:pt x="4762019" y="0"/>
                        </a:cubicBezTo>
                        <a:cubicBezTo>
                          <a:pt x="5001646" y="-74004"/>
                          <a:pt x="5503803" y="108856"/>
                          <a:pt x="5688419" y="0"/>
                        </a:cubicBezTo>
                        <a:cubicBezTo>
                          <a:pt x="5711094" y="464415"/>
                          <a:pt x="5624125" y="608764"/>
                          <a:pt x="5688419" y="944673"/>
                        </a:cubicBezTo>
                        <a:cubicBezTo>
                          <a:pt x="5798258" y="1337387"/>
                          <a:pt x="5624196" y="1418646"/>
                          <a:pt x="5688419" y="1709408"/>
                        </a:cubicBezTo>
                        <a:cubicBezTo>
                          <a:pt x="5704006" y="2021693"/>
                          <a:pt x="5736980" y="2329429"/>
                          <a:pt x="5688419" y="2519128"/>
                        </a:cubicBezTo>
                        <a:cubicBezTo>
                          <a:pt x="5703226" y="2707815"/>
                          <a:pt x="5618477" y="2966997"/>
                          <a:pt x="5688419" y="3463801"/>
                        </a:cubicBezTo>
                        <a:cubicBezTo>
                          <a:pt x="5694794" y="3888780"/>
                          <a:pt x="5633312" y="4245186"/>
                          <a:pt x="5688419" y="4498443"/>
                        </a:cubicBezTo>
                        <a:cubicBezTo>
                          <a:pt x="5465397" y="4532659"/>
                          <a:pt x="5333532" y="4415800"/>
                          <a:pt x="5046440" y="4498443"/>
                        </a:cubicBezTo>
                        <a:cubicBezTo>
                          <a:pt x="4801916" y="4575479"/>
                          <a:pt x="4579331" y="4419793"/>
                          <a:pt x="4404460" y="4498443"/>
                        </a:cubicBezTo>
                        <a:cubicBezTo>
                          <a:pt x="4218936" y="4595728"/>
                          <a:pt x="3952603" y="4329127"/>
                          <a:pt x="3534945" y="4498443"/>
                        </a:cubicBezTo>
                        <a:cubicBezTo>
                          <a:pt x="3118960" y="4568947"/>
                          <a:pt x="3133796" y="4445606"/>
                          <a:pt x="2892967" y="4498443"/>
                        </a:cubicBezTo>
                        <a:cubicBezTo>
                          <a:pt x="2619308" y="4526443"/>
                          <a:pt x="2349017" y="4429931"/>
                          <a:pt x="2080336" y="4498443"/>
                        </a:cubicBezTo>
                        <a:cubicBezTo>
                          <a:pt x="1863956" y="4501942"/>
                          <a:pt x="1638679" y="4423052"/>
                          <a:pt x="1381472" y="4498443"/>
                        </a:cubicBezTo>
                        <a:cubicBezTo>
                          <a:pt x="1206607" y="4462930"/>
                          <a:pt x="626716" y="4443483"/>
                          <a:pt x="0" y="4498443"/>
                        </a:cubicBezTo>
                        <a:cubicBezTo>
                          <a:pt x="-65249" y="4132819"/>
                          <a:pt x="21932" y="3958153"/>
                          <a:pt x="0" y="3598754"/>
                        </a:cubicBezTo>
                        <a:cubicBezTo>
                          <a:pt x="-39758" y="3218141"/>
                          <a:pt x="6979" y="3090533"/>
                          <a:pt x="0" y="2609096"/>
                        </a:cubicBezTo>
                        <a:cubicBezTo>
                          <a:pt x="-91372" y="2153918"/>
                          <a:pt x="38415" y="1894270"/>
                          <a:pt x="0" y="1754392"/>
                        </a:cubicBezTo>
                        <a:cubicBezTo>
                          <a:pt x="-102084" y="1583392"/>
                          <a:pt x="21533" y="1148352"/>
                          <a:pt x="0" y="899688"/>
                        </a:cubicBezTo>
                        <a:cubicBezTo>
                          <a:pt x="-29783" y="664016"/>
                          <a:pt x="43943" y="193018"/>
                          <a:pt x="0" y="0"/>
                        </a:cubicBezTo>
                        <a:close/>
                      </a:path>
                      <a:path w="5688419" h="4498443" stroke="0" extrusionOk="0">
                        <a:moveTo>
                          <a:pt x="0" y="0"/>
                        </a:moveTo>
                        <a:cubicBezTo>
                          <a:pt x="147185" y="-56128"/>
                          <a:pt x="492804" y="112557"/>
                          <a:pt x="755746" y="0"/>
                        </a:cubicBezTo>
                        <a:cubicBezTo>
                          <a:pt x="966428" y="-115187"/>
                          <a:pt x="1226458" y="20955"/>
                          <a:pt x="1397726" y="0"/>
                        </a:cubicBezTo>
                        <a:cubicBezTo>
                          <a:pt x="1550431" y="-9574"/>
                          <a:pt x="2039077" y="70838"/>
                          <a:pt x="2324125" y="0"/>
                        </a:cubicBezTo>
                        <a:cubicBezTo>
                          <a:pt x="2555109" y="-45014"/>
                          <a:pt x="2896153" y="97575"/>
                          <a:pt x="3079872" y="0"/>
                        </a:cubicBezTo>
                        <a:cubicBezTo>
                          <a:pt x="3200738" y="-97197"/>
                          <a:pt x="3464100" y="43146"/>
                          <a:pt x="3835619" y="0"/>
                        </a:cubicBezTo>
                        <a:cubicBezTo>
                          <a:pt x="4232106" y="-123914"/>
                          <a:pt x="4351432" y="82458"/>
                          <a:pt x="4762019" y="0"/>
                        </a:cubicBezTo>
                        <a:cubicBezTo>
                          <a:pt x="5205568" y="-111424"/>
                          <a:pt x="5516672" y="16564"/>
                          <a:pt x="5688419" y="0"/>
                        </a:cubicBezTo>
                        <a:cubicBezTo>
                          <a:pt x="5734040" y="384635"/>
                          <a:pt x="5685022" y="496281"/>
                          <a:pt x="5688419" y="989657"/>
                        </a:cubicBezTo>
                        <a:cubicBezTo>
                          <a:pt x="5721519" y="1470261"/>
                          <a:pt x="5646231" y="1425647"/>
                          <a:pt x="5688419" y="1799377"/>
                        </a:cubicBezTo>
                        <a:cubicBezTo>
                          <a:pt x="5692224" y="2170020"/>
                          <a:pt x="5690029" y="2340507"/>
                          <a:pt x="5688419" y="2609096"/>
                        </a:cubicBezTo>
                        <a:cubicBezTo>
                          <a:pt x="5682624" y="2916462"/>
                          <a:pt x="5683080" y="3065869"/>
                          <a:pt x="5688419" y="3508785"/>
                        </a:cubicBezTo>
                        <a:cubicBezTo>
                          <a:pt x="5731209" y="3905358"/>
                          <a:pt x="5683219" y="4149516"/>
                          <a:pt x="5688419" y="4498443"/>
                        </a:cubicBezTo>
                        <a:cubicBezTo>
                          <a:pt x="5546443" y="4552158"/>
                          <a:pt x="5270312" y="4454154"/>
                          <a:pt x="5046440" y="4498443"/>
                        </a:cubicBezTo>
                        <a:cubicBezTo>
                          <a:pt x="4928277" y="4537484"/>
                          <a:pt x="4443502" y="4442530"/>
                          <a:pt x="4120039" y="4498443"/>
                        </a:cubicBezTo>
                        <a:cubicBezTo>
                          <a:pt x="3769686" y="4595412"/>
                          <a:pt x="3699303" y="4427678"/>
                          <a:pt x="3421177" y="4498443"/>
                        </a:cubicBezTo>
                        <a:cubicBezTo>
                          <a:pt x="3177798" y="4487885"/>
                          <a:pt x="2958139" y="4419967"/>
                          <a:pt x="2608546" y="4498443"/>
                        </a:cubicBezTo>
                        <a:cubicBezTo>
                          <a:pt x="2297218" y="4617092"/>
                          <a:pt x="1976388" y="4379549"/>
                          <a:pt x="1682147" y="4498443"/>
                        </a:cubicBezTo>
                        <a:cubicBezTo>
                          <a:pt x="1450104" y="4609738"/>
                          <a:pt x="1077793" y="4390050"/>
                          <a:pt x="869515" y="4498443"/>
                        </a:cubicBezTo>
                        <a:cubicBezTo>
                          <a:pt x="732485" y="4630300"/>
                          <a:pt x="364393" y="4423870"/>
                          <a:pt x="0" y="4498443"/>
                        </a:cubicBezTo>
                        <a:cubicBezTo>
                          <a:pt x="-80923" y="4192224"/>
                          <a:pt x="28662" y="3822586"/>
                          <a:pt x="0" y="3688723"/>
                        </a:cubicBezTo>
                        <a:cubicBezTo>
                          <a:pt x="-50793" y="3446450"/>
                          <a:pt x="32890" y="3097854"/>
                          <a:pt x="0" y="2834019"/>
                        </a:cubicBezTo>
                        <a:cubicBezTo>
                          <a:pt x="-76606" y="2581163"/>
                          <a:pt x="80510" y="2040263"/>
                          <a:pt x="0" y="1844361"/>
                        </a:cubicBezTo>
                        <a:cubicBezTo>
                          <a:pt x="-116230" y="1579991"/>
                          <a:pt x="135" y="1288096"/>
                          <a:pt x="0" y="944673"/>
                        </a:cubicBezTo>
                        <a:cubicBezTo>
                          <a:pt x="-11257" y="654993"/>
                          <a:pt x="107229" y="265893"/>
                          <a:pt x="0" y="0"/>
                        </a:cubicBezTo>
                        <a:close/>
                      </a:path>
                      <a:path w="5688419" h="4498443" fill="none" stroke="0" extrusionOk="0">
                        <a:moveTo>
                          <a:pt x="0" y="0"/>
                        </a:moveTo>
                        <a:cubicBezTo>
                          <a:pt x="123880" y="-61320"/>
                          <a:pt x="444686" y="18837"/>
                          <a:pt x="641978" y="0"/>
                        </a:cubicBezTo>
                        <a:cubicBezTo>
                          <a:pt x="876174" y="-1073"/>
                          <a:pt x="1162282" y="122153"/>
                          <a:pt x="1568379" y="0"/>
                        </a:cubicBezTo>
                        <a:cubicBezTo>
                          <a:pt x="1908231" y="-103830"/>
                          <a:pt x="2252739" y="99613"/>
                          <a:pt x="2437894" y="0"/>
                        </a:cubicBezTo>
                        <a:cubicBezTo>
                          <a:pt x="2601340" y="-79441"/>
                          <a:pt x="2901738" y="69084"/>
                          <a:pt x="3079872" y="0"/>
                        </a:cubicBezTo>
                        <a:cubicBezTo>
                          <a:pt x="3307825" y="-59569"/>
                          <a:pt x="3672088" y="49947"/>
                          <a:pt x="3835619" y="0"/>
                        </a:cubicBezTo>
                        <a:cubicBezTo>
                          <a:pt x="3951776" y="-88755"/>
                          <a:pt x="4542370" y="84421"/>
                          <a:pt x="4762019" y="0"/>
                        </a:cubicBezTo>
                        <a:cubicBezTo>
                          <a:pt x="4966011" y="-128430"/>
                          <a:pt x="5460661" y="122190"/>
                          <a:pt x="5688419" y="0"/>
                        </a:cubicBezTo>
                        <a:cubicBezTo>
                          <a:pt x="5733278" y="471124"/>
                          <a:pt x="5625765" y="591361"/>
                          <a:pt x="5688419" y="944673"/>
                        </a:cubicBezTo>
                        <a:cubicBezTo>
                          <a:pt x="5723027" y="1294212"/>
                          <a:pt x="5664285" y="1457396"/>
                          <a:pt x="5688419" y="1709408"/>
                        </a:cubicBezTo>
                        <a:cubicBezTo>
                          <a:pt x="5743572" y="1988406"/>
                          <a:pt x="5691001" y="2375869"/>
                          <a:pt x="5688419" y="2519128"/>
                        </a:cubicBezTo>
                        <a:cubicBezTo>
                          <a:pt x="5738918" y="2793540"/>
                          <a:pt x="5707772" y="3101652"/>
                          <a:pt x="5688419" y="3463801"/>
                        </a:cubicBezTo>
                        <a:cubicBezTo>
                          <a:pt x="5732344" y="3863517"/>
                          <a:pt x="5637179" y="4194877"/>
                          <a:pt x="5688419" y="4498443"/>
                        </a:cubicBezTo>
                        <a:cubicBezTo>
                          <a:pt x="5471522" y="4550413"/>
                          <a:pt x="5301409" y="4438053"/>
                          <a:pt x="5046440" y="4498443"/>
                        </a:cubicBezTo>
                        <a:cubicBezTo>
                          <a:pt x="4768659" y="4552845"/>
                          <a:pt x="4541637" y="4394171"/>
                          <a:pt x="4404460" y="4498443"/>
                        </a:cubicBezTo>
                        <a:cubicBezTo>
                          <a:pt x="4264339" y="4482807"/>
                          <a:pt x="3865837" y="4444158"/>
                          <a:pt x="3534945" y="4498443"/>
                        </a:cubicBezTo>
                        <a:cubicBezTo>
                          <a:pt x="3100096" y="4631911"/>
                          <a:pt x="3139550" y="4485097"/>
                          <a:pt x="2892967" y="4498443"/>
                        </a:cubicBezTo>
                        <a:cubicBezTo>
                          <a:pt x="2660759" y="4544519"/>
                          <a:pt x="2351087" y="4458561"/>
                          <a:pt x="2080336" y="4498443"/>
                        </a:cubicBezTo>
                        <a:cubicBezTo>
                          <a:pt x="1829544" y="4539503"/>
                          <a:pt x="1556523" y="4428763"/>
                          <a:pt x="1381472" y="4498443"/>
                        </a:cubicBezTo>
                        <a:cubicBezTo>
                          <a:pt x="1188595" y="4588471"/>
                          <a:pt x="483148" y="4559297"/>
                          <a:pt x="0" y="4498443"/>
                        </a:cubicBezTo>
                        <a:cubicBezTo>
                          <a:pt x="-61735" y="4114701"/>
                          <a:pt x="-654" y="3983016"/>
                          <a:pt x="0" y="3598754"/>
                        </a:cubicBezTo>
                        <a:cubicBezTo>
                          <a:pt x="-21715" y="3234117"/>
                          <a:pt x="52778" y="3080933"/>
                          <a:pt x="0" y="2609096"/>
                        </a:cubicBezTo>
                        <a:cubicBezTo>
                          <a:pt x="-61603" y="2156157"/>
                          <a:pt x="25414" y="1929913"/>
                          <a:pt x="0" y="1754392"/>
                        </a:cubicBezTo>
                        <a:cubicBezTo>
                          <a:pt x="8658" y="1575267"/>
                          <a:pt x="21260" y="1097361"/>
                          <a:pt x="0" y="899688"/>
                        </a:cubicBezTo>
                        <a:cubicBezTo>
                          <a:pt x="22900" y="698928"/>
                          <a:pt x="-484" y="19230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1. Automatic translation function </a:t>
            </a:r>
            <a:endParaRPr lang="en-US" sz="2800" dirty="0">
              <a:solidFill>
                <a:schemeClr val="tx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social network users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translate comments and private messages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remove language barriers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35421CF-FCBC-462D-0187-29C6AF1BAEF4}"/>
              </a:ext>
            </a:extLst>
          </p:cNvPr>
          <p:cNvSpPr/>
          <p:nvPr/>
        </p:nvSpPr>
        <p:spPr>
          <a:xfrm>
            <a:off x="6158371" y="2052713"/>
            <a:ext cx="5894104" cy="4547704"/>
          </a:xfrm>
          <a:custGeom>
            <a:avLst/>
            <a:gdLst>
              <a:gd name="connsiteX0" fmla="*/ 0 w 3924300"/>
              <a:gd name="connsiteY0" fmla="*/ 0 h 2832100"/>
              <a:gd name="connsiteX1" fmla="*/ 442885 w 3924300"/>
              <a:gd name="connsiteY1" fmla="*/ 0 h 2832100"/>
              <a:gd name="connsiteX2" fmla="*/ 1081986 w 3924300"/>
              <a:gd name="connsiteY2" fmla="*/ 0 h 2832100"/>
              <a:gd name="connsiteX3" fmla="*/ 1681843 w 3924300"/>
              <a:gd name="connsiteY3" fmla="*/ 0 h 2832100"/>
              <a:gd name="connsiteX4" fmla="*/ 2124728 w 3924300"/>
              <a:gd name="connsiteY4" fmla="*/ 0 h 2832100"/>
              <a:gd name="connsiteX5" fmla="*/ 2646099 w 3924300"/>
              <a:gd name="connsiteY5" fmla="*/ 0 h 2832100"/>
              <a:gd name="connsiteX6" fmla="*/ 3285200 w 3924300"/>
              <a:gd name="connsiteY6" fmla="*/ 0 h 2832100"/>
              <a:gd name="connsiteX7" fmla="*/ 3924300 w 3924300"/>
              <a:gd name="connsiteY7" fmla="*/ 0 h 2832100"/>
              <a:gd name="connsiteX8" fmla="*/ 3924300 w 3924300"/>
              <a:gd name="connsiteY8" fmla="*/ 594741 h 2832100"/>
              <a:gd name="connsiteX9" fmla="*/ 3924300 w 3924300"/>
              <a:gd name="connsiteY9" fmla="*/ 1076198 h 2832100"/>
              <a:gd name="connsiteX10" fmla="*/ 3924300 w 3924300"/>
              <a:gd name="connsiteY10" fmla="*/ 1585976 h 2832100"/>
              <a:gd name="connsiteX11" fmla="*/ 3924300 w 3924300"/>
              <a:gd name="connsiteY11" fmla="*/ 2180717 h 2832100"/>
              <a:gd name="connsiteX12" fmla="*/ 3924300 w 3924300"/>
              <a:gd name="connsiteY12" fmla="*/ 2832100 h 2832100"/>
              <a:gd name="connsiteX13" fmla="*/ 3481415 w 3924300"/>
              <a:gd name="connsiteY13" fmla="*/ 2832100 h 2832100"/>
              <a:gd name="connsiteX14" fmla="*/ 3038529 w 3924300"/>
              <a:gd name="connsiteY14" fmla="*/ 2832100 h 2832100"/>
              <a:gd name="connsiteX15" fmla="*/ 2438672 w 3924300"/>
              <a:gd name="connsiteY15" fmla="*/ 2832100 h 2832100"/>
              <a:gd name="connsiteX16" fmla="*/ 1995787 w 3924300"/>
              <a:gd name="connsiteY16" fmla="*/ 2832100 h 2832100"/>
              <a:gd name="connsiteX17" fmla="*/ 1435173 w 3924300"/>
              <a:gd name="connsiteY17" fmla="*/ 2832100 h 2832100"/>
              <a:gd name="connsiteX18" fmla="*/ 953044 w 3924300"/>
              <a:gd name="connsiteY18" fmla="*/ 2832100 h 2832100"/>
              <a:gd name="connsiteX19" fmla="*/ 0 w 3924300"/>
              <a:gd name="connsiteY19" fmla="*/ 2832100 h 2832100"/>
              <a:gd name="connsiteX20" fmla="*/ 0 w 3924300"/>
              <a:gd name="connsiteY20" fmla="*/ 2265680 h 2832100"/>
              <a:gd name="connsiteX21" fmla="*/ 0 w 3924300"/>
              <a:gd name="connsiteY21" fmla="*/ 1642618 h 2832100"/>
              <a:gd name="connsiteX22" fmla="*/ 0 w 3924300"/>
              <a:gd name="connsiteY22" fmla="*/ 1104519 h 2832100"/>
              <a:gd name="connsiteX23" fmla="*/ 0 w 3924300"/>
              <a:gd name="connsiteY23" fmla="*/ 566420 h 2832100"/>
              <a:gd name="connsiteX24" fmla="*/ 0 w 3924300"/>
              <a:gd name="connsiteY24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924300" h="2832100" fill="none" extrusionOk="0">
                <a:moveTo>
                  <a:pt x="0" y="0"/>
                </a:moveTo>
                <a:cubicBezTo>
                  <a:pt x="111633" y="-23873"/>
                  <a:pt x="318550" y="7828"/>
                  <a:pt x="442885" y="0"/>
                </a:cubicBezTo>
                <a:cubicBezTo>
                  <a:pt x="567221" y="-7828"/>
                  <a:pt x="835688" y="75922"/>
                  <a:pt x="1081986" y="0"/>
                </a:cubicBezTo>
                <a:cubicBezTo>
                  <a:pt x="1328284" y="-75922"/>
                  <a:pt x="1557749" y="44354"/>
                  <a:pt x="1681843" y="0"/>
                </a:cubicBezTo>
                <a:cubicBezTo>
                  <a:pt x="1805937" y="-44354"/>
                  <a:pt x="1994912" y="40474"/>
                  <a:pt x="2124728" y="0"/>
                </a:cubicBezTo>
                <a:cubicBezTo>
                  <a:pt x="2254545" y="-40474"/>
                  <a:pt x="2523439" y="49934"/>
                  <a:pt x="2646099" y="0"/>
                </a:cubicBezTo>
                <a:cubicBezTo>
                  <a:pt x="2768759" y="-49934"/>
                  <a:pt x="3140603" y="47192"/>
                  <a:pt x="3285200" y="0"/>
                </a:cubicBezTo>
                <a:cubicBezTo>
                  <a:pt x="3429797" y="-47192"/>
                  <a:pt x="3783680" y="55996"/>
                  <a:pt x="3924300" y="0"/>
                </a:cubicBezTo>
                <a:cubicBezTo>
                  <a:pt x="3930037" y="283727"/>
                  <a:pt x="3874374" y="370835"/>
                  <a:pt x="3924300" y="594741"/>
                </a:cubicBezTo>
                <a:cubicBezTo>
                  <a:pt x="3974226" y="818647"/>
                  <a:pt x="3887916" y="902810"/>
                  <a:pt x="3924300" y="1076198"/>
                </a:cubicBezTo>
                <a:cubicBezTo>
                  <a:pt x="3960684" y="1249586"/>
                  <a:pt x="3922217" y="1459258"/>
                  <a:pt x="3924300" y="1585976"/>
                </a:cubicBezTo>
                <a:cubicBezTo>
                  <a:pt x="3926383" y="1712694"/>
                  <a:pt x="3907116" y="1918584"/>
                  <a:pt x="3924300" y="2180717"/>
                </a:cubicBezTo>
                <a:cubicBezTo>
                  <a:pt x="3941484" y="2442850"/>
                  <a:pt x="3885159" y="2657261"/>
                  <a:pt x="3924300" y="2832100"/>
                </a:cubicBezTo>
                <a:cubicBezTo>
                  <a:pt x="3780335" y="2863970"/>
                  <a:pt x="3662180" y="2797146"/>
                  <a:pt x="3481415" y="2832100"/>
                </a:cubicBezTo>
                <a:cubicBezTo>
                  <a:pt x="3300650" y="2867054"/>
                  <a:pt x="3140244" y="2779624"/>
                  <a:pt x="3038529" y="2832100"/>
                </a:cubicBezTo>
                <a:cubicBezTo>
                  <a:pt x="2936814" y="2884576"/>
                  <a:pt x="2728074" y="2765351"/>
                  <a:pt x="2438672" y="2832100"/>
                </a:cubicBezTo>
                <a:cubicBezTo>
                  <a:pt x="2149270" y="2898849"/>
                  <a:pt x="2155362" y="2816553"/>
                  <a:pt x="1995787" y="2832100"/>
                </a:cubicBezTo>
                <a:cubicBezTo>
                  <a:pt x="1836213" y="2847647"/>
                  <a:pt x="1599157" y="2819334"/>
                  <a:pt x="1435173" y="2832100"/>
                </a:cubicBezTo>
                <a:cubicBezTo>
                  <a:pt x="1271189" y="2844866"/>
                  <a:pt x="1092687" y="2787313"/>
                  <a:pt x="953044" y="2832100"/>
                </a:cubicBezTo>
                <a:cubicBezTo>
                  <a:pt x="813401" y="2876887"/>
                  <a:pt x="423787" y="2826871"/>
                  <a:pt x="0" y="2832100"/>
                </a:cubicBezTo>
                <a:cubicBezTo>
                  <a:pt x="-43198" y="2593686"/>
                  <a:pt x="32899" y="2509324"/>
                  <a:pt x="0" y="2265680"/>
                </a:cubicBezTo>
                <a:cubicBezTo>
                  <a:pt x="-32899" y="2022036"/>
                  <a:pt x="37217" y="1937451"/>
                  <a:pt x="0" y="1642618"/>
                </a:cubicBezTo>
                <a:cubicBezTo>
                  <a:pt x="-37217" y="1347785"/>
                  <a:pt x="27253" y="1226792"/>
                  <a:pt x="0" y="1104519"/>
                </a:cubicBezTo>
                <a:cubicBezTo>
                  <a:pt x="-27253" y="982246"/>
                  <a:pt x="15727" y="710938"/>
                  <a:pt x="0" y="566420"/>
                </a:cubicBezTo>
                <a:cubicBezTo>
                  <a:pt x="-15727" y="421902"/>
                  <a:pt x="7042" y="119592"/>
                  <a:pt x="0" y="0"/>
                </a:cubicBezTo>
                <a:close/>
              </a:path>
              <a:path w="3924300" h="2832100" stroke="0" extrusionOk="0">
                <a:moveTo>
                  <a:pt x="0" y="0"/>
                </a:moveTo>
                <a:cubicBezTo>
                  <a:pt x="152002" y="-30937"/>
                  <a:pt x="365042" y="60842"/>
                  <a:pt x="521371" y="0"/>
                </a:cubicBezTo>
                <a:cubicBezTo>
                  <a:pt x="677700" y="-60842"/>
                  <a:pt x="845145" y="24271"/>
                  <a:pt x="964257" y="0"/>
                </a:cubicBezTo>
                <a:cubicBezTo>
                  <a:pt x="1083369" y="-24271"/>
                  <a:pt x="1410634" y="35657"/>
                  <a:pt x="1603357" y="0"/>
                </a:cubicBezTo>
                <a:cubicBezTo>
                  <a:pt x="1796080" y="-35657"/>
                  <a:pt x="1994954" y="53845"/>
                  <a:pt x="2124728" y="0"/>
                </a:cubicBezTo>
                <a:cubicBezTo>
                  <a:pt x="2254502" y="-53845"/>
                  <a:pt x="2390615" y="46490"/>
                  <a:pt x="2646099" y="0"/>
                </a:cubicBezTo>
                <a:cubicBezTo>
                  <a:pt x="2901583" y="-46490"/>
                  <a:pt x="2989649" y="63586"/>
                  <a:pt x="3285200" y="0"/>
                </a:cubicBezTo>
                <a:cubicBezTo>
                  <a:pt x="3580751" y="-63586"/>
                  <a:pt x="3780583" y="29907"/>
                  <a:pt x="3924300" y="0"/>
                </a:cubicBezTo>
                <a:cubicBezTo>
                  <a:pt x="3955022" y="238287"/>
                  <a:pt x="3911862" y="321070"/>
                  <a:pt x="3924300" y="623062"/>
                </a:cubicBezTo>
                <a:cubicBezTo>
                  <a:pt x="3936738" y="925054"/>
                  <a:pt x="3895599" y="902106"/>
                  <a:pt x="3924300" y="1132840"/>
                </a:cubicBezTo>
                <a:cubicBezTo>
                  <a:pt x="3953001" y="1363574"/>
                  <a:pt x="3920017" y="1467522"/>
                  <a:pt x="3924300" y="1642618"/>
                </a:cubicBezTo>
                <a:cubicBezTo>
                  <a:pt x="3928583" y="1817714"/>
                  <a:pt x="3905959" y="1934888"/>
                  <a:pt x="3924300" y="2209038"/>
                </a:cubicBezTo>
                <a:cubicBezTo>
                  <a:pt x="3942641" y="2483188"/>
                  <a:pt x="3902041" y="2604904"/>
                  <a:pt x="3924300" y="2832100"/>
                </a:cubicBezTo>
                <a:cubicBezTo>
                  <a:pt x="3824484" y="2868598"/>
                  <a:pt x="3603334" y="2814117"/>
                  <a:pt x="3481415" y="2832100"/>
                </a:cubicBezTo>
                <a:cubicBezTo>
                  <a:pt x="3359496" y="2850083"/>
                  <a:pt x="3062616" y="2763714"/>
                  <a:pt x="2842314" y="2832100"/>
                </a:cubicBezTo>
                <a:cubicBezTo>
                  <a:pt x="2622012" y="2900486"/>
                  <a:pt x="2526815" y="2789067"/>
                  <a:pt x="2360186" y="2832100"/>
                </a:cubicBezTo>
                <a:cubicBezTo>
                  <a:pt x="2193557" y="2875133"/>
                  <a:pt x="2031490" y="2788822"/>
                  <a:pt x="1799572" y="2832100"/>
                </a:cubicBezTo>
                <a:cubicBezTo>
                  <a:pt x="1567654" y="2875378"/>
                  <a:pt x="1324844" y="2758016"/>
                  <a:pt x="1160472" y="2832100"/>
                </a:cubicBezTo>
                <a:cubicBezTo>
                  <a:pt x="996100" y="2906184"/>
                  <a:pt x="741379" y="2768483"/>
                  <a:pt x="599857" y="2832100"/>
                </a:cubicBezTo>
                <a:cubicBezTo>
                  <a:pt x="458336" y="2895717"/>
                  <a:pt x="239166" y="2794809"/>
                  <a:pt x="0" y="2832100"/>
                </a:cubicBezTo>
                <a:cubicBezTo>
                  <a:pt x="-60944" y="2637670"/>
                  <a:pt x="14730" y="2433931"/>
                  <a:pt x="0" y="2322322"/>
                </a:cubicBezTo>
                <a:cubicBezTo>
                  <a:pt x="-14730" y="2210713"/>
                  <a:pt x="20654" y="1936379"/>
                  <a:pt x="0" y="1784223"/>
                </a:cubicBezTo>
                <a:cubicBezTo>
                  <a:pt x="-20654" y="1632067"/>
                  <a:pt x="56523" y="1308875"/>
                  <a:pt x="0" y="1161161"/>
                </a:cubicBezTo>
                <a:cubicBezTo>
                  <a:pt x="-56523" y="1013447"/>
                  <a:pt x="23550" y="785751"/>
                  <a:pt x="0" y="594741"/>
                </a:cubicBezTo>
                <a:cubicBezTo>
                  <a:pt x="-23550" y="403731"/>
                  <a:pt x="64594" y="168633"/>
                  <a:pt x="0" y="0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bevel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5894104"/>
                      <a:gd name="connsiteY0" fmla="*/ 0 h 4547704"/>
                      <a:gd name="connsiteX1" fmla="*/ 665191 w 5894104"/>
                      <a:gd name="connsiteY1" fmla="*/ 0 h 4547704"/>
                      <a:gd name="connsiteX2" fmla="*/ 1625089 w 5894104"/>
                      <a:gd name="connsiteY2" fmla="*/ 0 h 4547704"/>
                      <a:gd name="connsiteX3" fmla="*/ 2526044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955017 h 4547704"/>
                      <a:gd name="connsiteX9" fmla="*/ 5894104 w 5894104"/>
                      <a:gd name="connsiteY9" fmla="*/ 1728127 h 4547704"/>
                      <a:gd name="connsiteX10" fmla="*/ 5894104 w 5894104"/>
                      <a:gd name="connsiteY10" fmla="*/ 2546714 h 4547704"/>
                      <a:gd name="connsiteX11" fmla="*/ 5894104 w 5894104"/>
                      <a:gd name="connsiteY11" fmla="*/ 3501732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563719 w 5894104"/>
                      <a:gd name="connsiteY14" fmla="*/ 4547704 h 4547704"/>
                      <a:gd name="connsiteX15" fmla="*/ 3662764 w 5894104"/>
                      <a:gd name="connsiteY15" fmla="*/ 4547704 h 4547704"/>
                      <a:gd name="connsiteX16" fmla="*/ 2997573 w 5894104"/>
                      <a:gd name="connsiteY16" fmla="*/ 4547704 h 4547704"/>
                      <a:gd name="connsiteX17" fmla="*/ 2155558 w 5894104"/>
                      <a:gd name="connsiteY17" fmla="*/ 4547704 h 4547704"/>
                      <a:gd name="connsiteX18" fmla="*/ 1431424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638163 h 4547704"/>
                      <a:gd name="connsiteX21" fmla="*/ 0 w 5894104"/>
                      <a:gd name="connsiteY21" fmla="*/ 2637668 h 4547704"/>
                      <a:gd name="connsiteX22" fmla="*/ 0 w 5894104"/>
                      <a:gd name="connsiteY22" fmla="*/ 1773604 h 4547704"/>
                      <a:gd name="connsiteX23" fmla="*/ 0 w 5894104"/>
                      <a:gd name="connsiteY23" fmla="*/ 909540 h 4547704"/>
                      <a:gd name="connsiteX24" fmla="*/ 0 w 5894104"/>
                      <a:gd name="connsiteY24" fmla="*/ 0 h 4547704"/>
                      <a:gd name="connsiteX0" fmla="*/ 0 w 5894104"/>
                      <a:gd name="connsiteY0" fmla="*/ 0 h 4547704"/>
                      <a:gd name="connsiteX1" fmla="*/ 783073 w 5894104"/>
                      <a:gd name="connsiteY1" fmla="*/ 0 h 4547704"/>
                      <a:gd name="connsiteX2" fmla="*/ 1448266 w 5894104"/>
                      <a:gd name="connsiteY2" fmla="*/ 0 h 4547704"/>
                      <a:gd name="connsiteX3" fmla="*/ 2408162 w 5894104"/>
                      <a:gd name="connsiteY3" fmla="*/ 0 h 4547704"/>
                      <a:gd name="connsiteX4" fmla="*/ 3191236 w 5894104"/>
                      <a:gd name="connsiteY4" fmla="*/ 0 h 4547704"/>
                      <a:gd name="connsiteX5" fmla="*/ 3974309 w 5894104"/>
                      <a:gd name="connsiteY5" fmla="*/ 0 h 4547704"/>
                      <a:gd name="connsiteX6" fmla="*/ 4934207 w 5894104"/>
                      <a:gd name="connsiteY6" fmla="*/ 0 h 4547704"/>
                      <a:gd name="connsiteX7" fmla="*/ 5894104 w 5894104"/>
                      <a:gd name="connsiteY7" fmla="*/ 0 h 4547704"/>
                      <a:gd name="connsiteX8" fmla="*/ 5894104 w 5894104"/>
                      <a:gd name="connsiteY8" fmla="*/ 1000494 h 4547704"/>
                      <a:gd name="connsiteX9" fmla="*/ 5894104 w 5894104"/>
                      <a:gd name="connsiteY9" fmla="*/ 1819081 h 4547704"/>
                      <a:gd name="connsiteX10" fmla="*/ 5894104 w 5894104"/>
                      <a:gd name="connsiteY10" fmla="*/ 2637668 h 4547704"/>
                      <a:gd name="connsiteX11" fmla="*/ 5894104 w 5894104"/>
                      <a:gd name="connsiteY11" fmla="*/ 3547209 h 4547704"/>
                      <a:gd name="connsiteX12" fmla="*/ 5894104 w 5894104"/>
                      <a:gd name="connsiteY12" fmla="*/ 4547704 h 4547704"/>
                      <a:gd name="connsiteX13" fmla="*/ 5228912 w 5894104"/>
                      <a:gd name="connsiteY13" fmla="*/ 4547704 h 4547704"/>
                      <a:gd name="connsiteX14" fmla="*/ 4269014 w 5894104"/>
                      <a:gd name="connsiteY14" fmla="*/ 4547704 h 4547704"/>
                      <a:gd name="connsiteX15" fmla="*/ 3544882 w 5894104"/>
                      <a:gd name="connsiteY15" fmla="*/ 4547704 h 4547704"/>
                      <a:gd name="connsiteX16" fmla="*/ 2702867 w 5894104"/>
                      <a:gd name="connsiteY16" fmla="*/ 4547704 h 4547704"/>
                      <a:gd name="connsiteX17" fmla="*/ 1742971 w 5894104"/>
                      <a:gd name="connsiteY17" fmla="*/ 4547704 h 4547704"/>
                      <a:gd name="connsiteX18" fmla="*/ 900955 w 5894104"/>
                      <a:gd name="connsiteY18" fmla="*/ 4547704 h 4547704"/>
                      <a:gd name="connsiteX19" fmla="*/ 0 w 5894104"/>
                      <a:gd name="connsiteY19" fmla="*/ 4547704 h 4547704"/>
                      <a:gd name="connsiteX20" fmla="*/ 0 w 5894104"/>
                      <a:gd name="connsiteY20" fmla="*/ 3729117 h 4547704"/>
                      <a:gd name="connsiteX21" fmla="*/ 0 w 5894104"/>
                      <a:gd name="connsiteY21" fmla="*/ 2865053 h 4547704"/>
                      <a:gd name="connsiteX22" fmla="*/ 0 w 5894104"/>
                      <a:gd name="connsiteY22" fmla="*/ 1864558 h 4547704"/>
                      <a:gd name="connsiteX23" fmla="*/ 0 w 5894104"/>
                      <a:gd name="connsiteY23" fmla="*/ 955017 h 4547704"/>
                      <a:gd name="connsiteX24" fmla="*/ 0 w 5894104"/>
                      <a:gd name="connsiteY24" fmla="*/ 0 h 45477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</a:cxnLst>
                    <a:rect l="l" t="t" r="r" b="b"/>
                    <a:pathLst>
                      <a:path w="5894104" h="4547704" fill="none" extrusionOk="0">
                        <a:moveTo>
                          <a:pt x="0" y="0"/>
                        </a:moveTo>
                        <a:cubicBezTo>
                          <a:pt x="151432" y="12279"/>
                          <a:pt x="470981" y="-10940"/>
                          <a:pt x="665191" y="0"/>
                        </a:cubicBezTo>
                        <a:cubicBezTo>
                          <a:pt x="870164" y="-26261"/>
                          <a:pt x="1265410" y="104118"/>
                          <a:pt x="1625089" y="0"/>
                        </a:cubicBezTo>
                        <a:cubicBezTo>
                          <a:pt x="1971439" y="-130952"/>
                          <a:pt x="2365757" y="45561"/>
                          <a:pt x="2526044" y="0"/>
                        </a:cubicBezTo>
                        <a:cubicBezTo>
                          <a:pt x="2705374" y="-67268"/>
                          <a:pt x="3003142" y="83643"/>
                          <a:pt x="3191236" y="0"/>
                        </a:cubicBezTo>
                        <a:cubicBezTo>
                          <a:pt x="3425422" y="-72773"/>
                          <a:pt x="3784265" y="101943"/>
                          <a:pt x="3974309" y="0"/>
                        </a:cubicBezTo>
                        <a:cubicBezTo>
                          <a:pt x="4185862" y="-72346"/>
                          <a:pt x="4712539" y="61140"/>
                          <a:pt x="4934207" y="0"/>
                        </a:cubicBezTo>
                        <a:cubicBezTo>
                          <a:pt x="5196953" y="-74331"/>
                          <a:pt x="5723083" y="131554"/>
                          <a:pt x="5894104" y="0"/>
                        </a:cubicBezTo>
                        <a:cubicBezTo>
                          <a:pt x="5906714" y="459424"/>
                          <a:pt x="5821651" y="601669"/>
                          <a:pt x="5894104" y="955017"/>
                        </a:cubicBezTo>
                        <a:cubicBezTo>
                          <a:pt x="5993404" y="1338611"/>
                          <a:pt x="5836908" y="1446297"/>
                          <a:pt x="5894104" y="1728127"/>
                        </a:cubicBezTo>
                        <a:cubicBezTo>
                          <a:pt x="5916107" y="2038952"/>
                          <a:pt x="5896378" y="2344447"/>
                          <a:pt x="5894104" y="2546714"/>
                        </a:cubicBezTo>
                        <a:cubicBezTo>
                          <a:pt x="5937782" y="2706890"/>
                          <a:pt x="5821291" y="2996849"/>
                          <a:pt x="5894104" y="3501732"/>
                        </a:cubicBezTo>
                        <a:cubicBezTo>
                          <a:pt x="5910629" y="3926972"/>
                          <a:pt x="5836644" y="4286875"/>
                          <a:pt x="5894104" y="4547704"/>
                        </a:cubicBezTo>
                        <a:cubicBezTo>
                          <a:pt x="5665893" y="4585170"/>
                          <a:pt x="5538007" y="4450896"/>
                          <a:pt x="5228912" y="4547704"/>
                        </a:cubicBezTo>
                        <a:cubicBezTo>
                          <a:pt x="4973756" y="4623926"/>
                          <a:pt x="4722451" y="4464461"/>
                          <a:pt x="4563719" y="4547704"/>
                        </a:cubicBezTo>
                        <a:cubicBezTo>
                          <a:pt x="4319765" y="4665330"/>
                          <a:pt x="4096222" y="4398971"/>
                          <a:pt x="3662764" y="4547704"/>
                        </a:cubicBezTo>
                        <a:cubicBezTo>
                          <a:pt x="3230116" y="4634472"/>
                          <a:pt x="3249630" y="4486128"/>
                          <a:pt x="2997573" y="4547704"/>
                        </a:cubicBezTo>
                        <a:cubicBezTo>
                          <a:pt x="2740786" y="4574004"/>
                          <a:pt x="2405718" y="4521188"/>
                          <a:pt x="2155558" y="4547704"/>
                        </a:cubicBezTo>
                        <a:cubicBezTo>
                          <a:pt x="1931267" y="4550887"/>
                          <a:pt x="1664721" y="4473958"/>
                          <a:pt x="1431424" y="4547704"/>
                        </a:cubicBezTo>
                        <a:cubicBezTo>
                          <a:pt x="1232867" y="4576345"/>
                          <a:pt x="652181" y="4480435"/>
                          <a:pt x="0" y="4547704"/>
                        </a:cubicBezTo>
                        <a:cubicBezTo>
                          <a:pt x="-67699" y="4178859"/>
                          <a:pt x="35583" y="4014581"/>
                          <a:pt x="0" y="3638163"/>
                        </a:cubicBezTo>
                        <a:cubicBezTo>
                          <a:pt x="-30651" y="3262033"/>
                          <a:pt x="49892" y="3112781"/>
                          <a:pt x="0" y="2637668"/>
                        </a:cubicBezTo>
                        <a:cubicBezTo>
                          <a:pt x="-101456" y="2180215"/>
                          <a:pt x="40526" y="1949698"/>
                          <a:pt x="0" y="1773604"/>
                        </a:cubicBezTo>
                        <a:cubicBezTo>
                          <a:pt x="-55742" y="1582756"/>
                          <a:pt x="23278" y="1146794"/>
                          <a:pt x="0" y="909540"/>
                        </a:cubicBezTo>
                        <a:cubicBezTo>
                          <a:pt x="-46426" y="657490"/>
                          <a:pt x="56715" y="196223"/>
                          <a:pt x="0" y="0"/>
                        </a:cubicBezTo>
                        <a:close/>
                      </a:path>
                      <a:path w="5894104" h="4547704" stroke="0" extrusionOk="0">
                        <a:moveTo>
                          <a:pt x="0" y="0"/>
                        </a:moveTo>
                        <a:cubicBezTo>
                          <a:pt x="220529" y="-50420"/>
                          <a:pt x="500052" y="118821"/>
                          <a:pt x="783073" y="0"/>
                        </a:cubicBezTo>
                        <a:cubicBezTo>
                          <a:pt x="982921" y="-138407"/>
                          <a:pt x="1273616" y="-14881"/>
                          <a:pt x="1448266" y="0"/>
                        </a:cubicBezTo>
                        <a:cubicBezTo>
                          <a:pt x="1610172" y="-14292"/>
                          <a:pt x="2108157" y="83580"/>
                          <a:pt x="2408162" y="0"/>
                        </a:cubicBezTo>
                        <a:cubicBezTo>
                          <a:pt x="2676536" y="-52191"/>
                          <a:pt x="3008194" y="119028"/>
                          <a:pt x="3191236" y="0"/>
                        </a:cubicBezTo>
                        <a:cubicBezTo>
                          <a:pt x="3338507" y="-94731"/>
                          <a:pt x="3587996" y="7597"/>
                          <a:pt x="3974309" y="0"/>
                        </a:cubicBezTo>
                        <a:cubicBezTo>
                          <a:pt x="4366551" y="-90960"/>
                          <a:pt x="4504702" y="87128"/>
                          <a:pt x="4934207" y="0"/>
                        </a:cubicBezTo>
                        <a:cubicBezTo>
                          <a:pt x="5389853" y="-110193"/>
                          <a:pt x="5681955" y="44888"/>
                          <a:pt x="5894104" y="0"/>
                        </a:cubicBezTo>
                        <a:cubicBezTo>
                          <a:pt x="5946818" y="419735"/>
                          <a:pt x="5897616" y="494786"/>
                          <a:pt x="5894104" y="1000494"/>
                        </a:cubicBezTo>
                        <a:cubicBezTo>
                          <a:pt x="5917873" y="1485737"/>
                          <a:pt x="5850356" y="1440641"/>
                          <a:pt x="5894104" y="1819081"/>
                        </a:cubicBezTo>
                        <a:cubicBezTo>
                          <a:pt x="5928185" y="2190578"/>
                          <a:pt x="5910025" y="2383746"/>
                          <a:pt x="5894104" y="2637668"/>
                        </a:cubicBezTo>
                        <a:cubicBezTo>
                          <a:pt x="5888238" y="2948798"/>
                          <a:pt x="5872337" y="3104957"/>
                          <a:pt x="5894104" y="3547209"/>
                        </a:cubicBezTo>
                        <a:cubicBezTo>
                          <a:pt x="5939400" y="3944845"/>
                          <a:pt x="5909306" y="4204345"/>
                          <a:pt x="5894104" y="4547704"/>
                        </a:cubicBezTo>
                        <a:cubicBezTo>
                          <a:pt x="5747493" y="4601117"/>
                          <a:pt x="5428781" y="4513239"/>
                          <a:pt x="5228912" y="4547704"/>
                        </a:cubicBezTo>
                        <a:cubicBezTo>
                          <a:pt x="5133042" y="4592190"/>
                          <a:pt x="4602615" y="4472607"/>
                          <a:pt x="4269014" y="4547704"/>
                        </a:cubicBezTo>
                        <a:cubicBezTo>
                          <a:pt x="3893308" y="4640677"/>
                          <a:pt x="3809352" y="4477666"/>
                          <a:pt x="3544882" y="4547704"/>
                        </a:cubicBezTo>
                        <a:cubicBezTo>
                          <a:pt x="3293627" y="4574640"/>
                          <a:pt x="3100147" y="4442699"/>
                          <a:pt x="2702867" y="4547704"/>
                        </a:cubicBezTo>
                        <a:cubicBezTo>
                          <a:pt x="2367871" y="4643979"/>
                          <a:pt x="2017301" y="4428144"/>
                          <a:pt x="1742971" y="4547704"/>
                        </a:cubicBezTo>
                        <a:cubicBezTo>
                          <a:pt x="1526081" y="4635915"/>
                          <a:pt x="1123484" y="4422209"/>
                          <a:pt x="900955" y="4547704"/>
                        </a:cubicBezTo>
                        <a:cubicBezTo>
                          <a:pt x="741698" y="4673969"/>
                          <a:pt x="424897" y="4430941"/>
                          <a:pt x="0" y="4547704"/>
                        </a:cubicBezTo>
                        <a:cubicBezTo>
                          <a:pt x="-63183" y="4245469"/>
                          <a:pt x="24975" y="3891395"/>
                          <a:pt x="0" y="3729117"/>
                        </a:cubicBezTo>
                        <a:cubicBezTo>
                          <a:pt x="-45005" y="3499383"/>
                          <a:pt x="39422" y="3172434"/>
                          <a:pt x="0" y="2865053"/>
                        </a:cubicBezTo>
                        <a:cubicBezTo>
                          <a:pt x="-73176" y="2610632"/>
                          <a:pt x="83748" y="2070544"/>
                          <a:pt x="0" y="1864558"/>
                        </a:cubicBezTo>
                        <a:cubicBezTo>
                          <a:pt x="-146308" y="1574102"/>
                          <a:pt x="26342" y="1272365"/>
                          <a:pt x="0" y="955017"/>
                        </a:cubicBezTo>
                        <a:cubicBezTo>
                          <a:pt x="-699" y="669084"/>
                          <a:pt x="142807" y="264189"/>
                          <a:pt x="0" y="0"/>
                        </a:cubicBezTo>
                        <a:close/>
                      </a:path>
                      <a:path w="5894104" h="4547704" fill="none" stroke="0" extrusionOk="0">
                        <a:moveTo>
                          <a:pt x="0" y="0"/>
                        </a:moveTo>
                        <a:cubicBezTo>
                          <a:pt x="122331" y="-66299"/>
                          <a:pt x="444611" y="25268"/>
                          <a:pt x="665191" y="0"/>
                        </a:cubicBezTo>
                        <a:cubicBezTo>
                          <a:pt x="941322" y="6248"/>
                          <a:pt x="1183912" y="124179"/>
                          <a:pt x="1625089" y="0"/>
                        </a:cubicBezTo>
                        <a:cubicBezTo>
                          <a:pt x="1964453" y="-92068"/>
                          <a:pt x="2332321" y="111791"/>
                          <a:pt x="2526044" y="0"/>
                        </a:cubicBezTo>
                        <a:cubicBezTo>
                          <a:pt x="2703481" y="-76118"/>
                          <a:pt x="3006932" y="70091"/>
                          <a:pt x="3191236" y="0"/>
                        </a:cubicBezTo>
                        <a:cubicBezTo>
                          <a:pt x="3406993" y="-62527"/>
                          <a:pt x="3814546" y="29832"/>
                          <a:pt x="3974309" y="0"/>
                        </a:cubicBezTo>
                        <a:cubicBezTo>
                          <a:pt x="4127974" y="-84863"/>
                          <a:pt x="4701583" y="90321"/>
                          <a:pt x="4934207" y="0"/>
                        </a:cubicBezTo>
                        <a:cubicBezTo>
                          <a:pt x="5150490" y="-84318"/>
                          <a:pt x="5660119" y="121573"/>
                          <a:pt x="5894104" y="0"/>
                        </a:cubicBezTo>
                        <a:cubicBezTo>
                          <a:pt x="5927184" y="469296"/>
                          <a:pt x="5828009" y="597614"/>
                          <a:pt x="5894104" y="955017"/>
                        </a:cubicBezTo>
                        <a:cubicBezTo>
                          <a:pt x="5954465" y="1312194"/>
                          <a:pt x="5880163" y="1482996"/>
                          <a:pt x="5894104" y="1728127"/>
                        </a:cubicBezTo>
                        <a:cubicBezTo>
                          <a:pt x="5978211" y="2050404"/>
                          <a:pt x="5896070" y="2396007"/>
                          <a:pt x="5894104" y="2546714"/>
                        </a:cubicBezTo>
                        <a:cubicBezTo>
                          <a:pt x="5901342" y="2756525"/>
                          <a:pt x="5923445" y="3148362"/>
                          <a:pt x="5894104" y="3501732"/>
                        </a:cubicBezTo>
                        <a:cubicBezTo>
                          <a:pt x="5983083" y="3867348"/>
                          <a:pt x="5847331" y="4210436"/>
                          <a:pt x="5894104" y="4547704"/>
                        </a:cubicBezTo>
                        <a:cubicBezTo>
                          <a:pt x="5632846" y="4606273"/>
                          <a:pt x="5490575" y="4484788"/>
                          <a:pt x="5228912" y="4547704"/>
                        </a:cubicBezTo>
                        <a:cubicBezTo>
                          <a:pt x="4925256" y="4601549"/>
                          <a:pt x="4695840" y="4421346"/>
                          <a:pt x="4563719" y="4547704"/>
                        </a:cubicBezTo>
                        <a:cubicBezTo>
                          <a:pt x="4414200" y="4587985"/>
                          <a:pt x="4013417" y="4489577"/>
                          <a:pt x="3662764" y="4547704"/>
                        </a:cubicBezTo>
                        <a:cubicBezTo>
                          <a:pt x="3214965" y="4678365"/>
                          <a:pt x="3246834" y="4529864"/>
                          <a:pt x="2997573" y="4547704"/>
                        </a:cubicBezTo>
                        <a:cubicBezTo>
                          <a:pt x="2756940" y="4595488"/>
                          <a:pt x="2461409" y="4491877"/>
                          <a:pt x="2155558" y="4547704"/>
                        </a:cubicBezTo>
                        <a:cubicBezTo>
                          <a:pt x="1900533" y="4582060"/>
                          <a:pt x="1628525" y="4476460"/>
                          <a:pt x="1431424" y="4547704"/>
                        </a:cubicBezTo>
                        <a:cubicBezTo>
                          <a:pt x="1253839" y="4683283"/>
                          <a:pt x="526235" y="4597459"/>
                          <a:pt x="0" y="4547704"/>
                        </a:cubicBezTo>
                        <a:cubicBezTo>
                          <a:pt x="-59153" y="4132103"/>
                          <a:pt x="10882" y="4027218"/>
                          <a:pt x="0" y="3638163"/>
                        </a:cubicBezTo>
                        <a:cubicBezTo>
                          <a:pt x="-27320" y="3265947"/>
                          <a:pt x="43325" y="3149067"/>
                          <a:pt x="0" y="2637668"/>
                        </a:cubicBezTo>
                        <a:cubicBezTo>
                          <a:pt x="-80408" y="2213436"/>
                          <a:pt x="19919" y="1942065"/>
                          <a:pt x="0" y="1773604"/>
                        </a:cubicBezTo>
                        <a:cubicBezTo>
                          <a:pt x="-25496" y="1582099"/>
                          <a:pt x="22864" y="1125893"/>
                          <a:pt x="0" y="909540"/>
                        </a:cubicBezTo>
                        <a:cubicBezTo>
                          <a:pt x="1800" y="693493"/>
                          <a:pt x="-35686" y="202189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effectLst/>
              </a:rPr>
              <a:t>2. Chatbot 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When: in 10 years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Who: sellers of online shops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How: instantly reply to customers in all languages 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  <a:effectLst/>
              </a:rPr>
              <a:t>–  Why: help sell more products to customers from other countries </a:t>
            </a: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120322"/>
            <a:ext cx="10815315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Report your pair’s conversation to the class by making a similar talk to Mark’s prediction in </a:t>
            </a:r>
            <a:r>
              <a:rPr lang="en-US" sz="2800" b="1" dirty="0">
                <a:solidFill>
                  <a:srgbClr val="FF7F00"/>
                </a:solidFill>
                <a:effectLst/>
              </a:rPr>
              <a:t>3</a:t>
            </a:r>
            <a:r>
              <a:rPr lang="en-US" sz="2800" b="1" dirty="0">
                <a:effectLst/>
              </a:rPr>
              <a:t>. </a:t>
            </a:r>
            <a:endParaRPr lang="en-US" sz="28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463A26-B1E9-A452-F330-5C6511DF6777}"/>
              </a:ext>
            </a:extLst>
          </p:cNvPr>
          <p:cNvSpPr/>
          <p:nvPr/>
        </p:nvSpPr>
        <p:spPr>
          <a:xfrm>
            <a:off x="576198" y="2053287"/>
            <a:ext cx="11184909" cy="4676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600" dirty="0">
                <a:solidFill>
                  <a:schemeClr val="tx1"/>
                </a:solidFill>
                <a:effectLst/>
              </a:rPr>
              <a:t> 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67659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827500" y="2754981"/>
            <a:ext cx="97702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/>
              <a:t>How to </a:t>
            </a:r>
            <a:r>
              <a:rPr lang="en-US" sz="3600"/>
              <a:t>interrupt </a:t>
            </a:r>
            <a:r>
              <a:rPr lang="en-US" sz="3600" smtClean="0"/>
              <a:t>politely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smtClean="0"/>
              <a:t>The future of language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3" y="126833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01" y="2256001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Do the exercise in the workbook.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3BC39F2-4045-47C3-BEE7-34D157487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01" y="3473121"/>
            <a:ext cx="4249429" cy="296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latin typeface="Calibri" panose="020F0502020204030204" pitchFamily="34" charset="0"/>
              </a:rPr>
              <a:t>Website: </a:t>
            </a:r>
            <a:r>
              <a:rPr lang="en-GB" b="1" i="1" dirty="0" err="1">
                <a:latin typeface="Calibri" panose="020F0502020204030204" pitchFamily="34" charset="0"/>
              </a:rPr>
              <a:t>hoclieu.vn</a:t>
            </a:r>
            <a:endParaRPr lang="en-GB" dirty="0"/>
          </a:p>
          <a:p>
            <a:pPr algn="ctr"/>
            <a:r>
              <a:rPr lang="en-GB" b="1" dirty="0" err="1">
                <a:latin typeface="Calibri" panose="020F0502020204030204" pitchFamily="34" charset="0"/>
              </a:rPr>
              <a:t>Fanpage</a:t>
            </a:r>
            <a:r>
              <a:rPr lang="en-GB" b="1" dirty="0">
                <a:latin typeface="Calibri" panose="020F0502020204030204" pitchFamily="34" charset="0"/>
              </a:rPr>
              <a:t>: </a:t>
            </a:r>
            <a:r>
              <a:rPr lang="en-GB" b="1" i="1" dirty="0" err="1">
                <a:latin typeface="Calibri" panose="020F0502020204030204" pitchFamily="34" charset="0"/>
              </a:rPr>
              <a:t>facebook.com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r>
              <a:rPr lang="en-GB" b="1" i="1" dirty="0" err="1">
                <a:latin typeface="Calibri" panose="020F0502020204030204" pitchFamily="34" charset="0"/>
              </a:rPr>
              <a:t>tienganhglobalsuccess.vn</a:t>
            </a:r>
            <a:r>
              <a:rPr lang="en-GB" b="1" i="1" dirty="0">
                <a:latin typeface="Calibri" panose="020F0502020204030204" pitchFamily="34" charset="0"/>
              </a:rPr>
              <a:t>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94502" y="1839389"/>
            <a:ext cx="33603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0" y="88279"/>
            <a:ext cx="8609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COMMUNICATION IN THE FUTURE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85143" y="109060"/>
            <a:ext cx="8016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10</a:t>
            </a:r>
          </a:p>
        </p:txBody>
      </p:sp>
      <p:pic>
        <p:nvPicPr>
          <p:cNvPr id="1028" name="Picture 4" descr="How To Interrupt Politely">
            <a:extLst>
              <a:ext uri="{FF2B5EF4-FFF2-40B4-BE49-F238E27FC236}">
                <a16:creationId xmlns:a16="http://schemas.microsoft.com/office/drawing/2014/main" id="{231516FB-98BA-B37B-C98C-357B555FB4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1080" r="11997" b="1152"/>
          <a:stretch/>
        </p:blipFill>
        <p:spPr bwMode="auto">
          <a:xfrm>
            <a:off x="4116702" y="2520661"/>
            <a:ext cx="3223898" cy="415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31925" y="2442958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EVERYDAY ENGLISH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84101" y="3799858"/>
            <a:ext cx="1835914" cy="743031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THE FUTURE OF LANGUAGE</a:t>
            </a:r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Ask and answer.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115987"/>
            <a:ext cx="5749328" cy="124443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 </a:t>
            </a:r>
            <a:r>
              <a:rPr lang="en-US" sz="1700" dirty="0">
                <a:solidFill>
                  <a:schemeClr val="tx1"/>
                </a:solidFill>
              </a:rPr>
              <a:t>and read </a:t>
            </a:r>
            <a:r>
              <a:rPr lang="en-US" sz="1700">
                <a:solidFill>
                  <a:schemeClr val="tx1"/>
                </a:solidFill>
              </a:rPr>
              <a:t>the </a:t>
            </a:r>
            <a:r>
              <a:rPr lang="en-US" sz="1700" smtClean="0">
                <a:solidFill>
                  <a:schemeClr val="tx1"/>
                </a:solidFill>
              </a:rPr>
              <a:t>conversations. </a:t>
            </a:r>
            <a:r>
              <a:rPr lang="en-US" sz="1700" dirty="0">
                <a:solidFill>
                  <a:schemeClr val="tx1"/>
                </a:solidFill>
              </a:rPr>
              <a:t>Pay attention to the highlighted parts.</a:t>
            </a:r>
          </a:p>
          <a:p>
            <a:r>
              <a:rPr lang="en-US" sz="1700" dirty="0">
                <a:solidFill>
                  <a:schemeClr val="tx1"/>
                </a:solidFill>
              </a:rPr>
              <a:t>Task 2</a:t>
            </a:r>
            <a:r>
              <a:rPr lang="en-US" sz="1700">
                <a:solidFill>
                  <a:schemeClr val="tx1"/>
                </a:solidFill>
              </a:rPr>
              <a:t>: </a:t>
            </a:r>
            <a:r>
              <a:rPr lang="en-US" sz="1700" smtClean="0">
                <a:solidFill>
                  <a:schemeClr val="tx1"/>
                </a:solidFill>
              </a:rPr>
              <a:t>Make </a:t>
            </a:r>
            <a:r>
              <a:rPr lang="en-US" sz="1700" dirty="0">
                <a:solidFill>
                  <a:schemeClr val="tx1"/>
                </a:solidFill>
              </a:rPr>
              <a:t>similar conversations with </a:t>
            </a:r>
            <a:r>
              <a:rPr lang="en-US" sz="1700">
                <a:solidFill>
                  <a:schemeClr val="tx1"/>
                </a:solidFill>
              </a:rPr>
              <a:t>the </a:t>
            </a:r>
            <a:r>
              <a:rPr lang="en-US" sz="1700" smtClean="0">
                <a:solidFill>
                  <a:schemeClr val="tx1"/>
                </a:solidFill>
              </a:rPr>
              <a:t>given situations</a:t>
            </a:r>
            <a:r>
              <a:rPr lang="en-US" sz="17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80310" y="3623956"/>
            <a:ext cx="5743692" cy="1341616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700" dirty="0">
                <a:solidFill>
                  <a:schemeClr val="tx1"/>
                </a:solidFill>
              </a:rPr>
              <a:t>Read </a:t>
            </a:r>
            <a:r>
              <a:rPr lang="en-US" sz="1700">
                <a:solidFill>
                  <a:schemeClr val="tx1"/>
                </a:solidFill>
              </a:rPr>
              <a:t>Mark’s </a:t>
            </a:r>
            <a:r>
              <a:rPr lang="en-US" sz="1700" smtClean="0">
                <a:solidFill>
                  <a:schemeClr val="tx1"/>
                </a:solidFill>
              </a:rPr>
              <a:t>prediction. Ask </a:t>
            </a:r>
            <a:r>
              <a:rPr lang="en-US" sz="1700" dirty="0">
                <a:solidFill>
                  <a:schemeClr val="tx1"/>
                </a:solidFill>
              </a:rPr>
              <a:t>and answer the questions. </a:t>
            </a:r>
          </a:p>
          <a:p>
            <a:r>
              <a:rPr lang="vi-VN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</a:t>
            </a:r>
            <a:r>
              <a:rPr lang="vi-VN" sz="1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17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70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Ask and answer about</a:t>
            </a:r>
            <a:r>
              <a:rPr lang="en-US" sz="1700" smtClean="0">
                <a:solidFill>
                  <a:schemeClr val="tx1"/>
                </a:solidFill>
              </a:rPr>
              <a:t> </a:t>
            </a:r>
            <a:r>
              <a:rPr lang="en-US" sz="1700" dirty="0">
                <a:solidFill>
                  <a:schemeClr val="tx1"/>
                </a:solidFill>
              </a:rPr>
              <a:t>one means </a:t>
            </a:r>
            <a:r>
              <a:rPr lang="en-US" sz="1700">
                <a:solidFill>
                  <a:schemeClr val="tx1"/>
                </a:solidFill>
              </a:rPr>
              <a:t>of </a:t>
            </a:r>
            <a:r>
              <a:rPr lang="en-US" sz="1700" smtClean="0">
                <a:solidFill>
                  <a:schemeClr val="tx1"/>
                </a:solidFill>
              </a:rPr>
              <a:t>communication.</a:t>
            </a:r>
          </a:p>
          <a:p>
            <a:r>
              <a:rPr lang="en-US" sz="1700" smtClean="0">
                <a:solidFill>
                  <a:schemeClr val="tx1"/>
                </a:solidFill>
              </a:rPr>
              <a:t>Task </a:t>
            </a:r>
            <a:r>
              <a:rPr lang="en-US" sz="1700" dirty="0">
                <a:solidFill>
                  <a:schemeClr val="tx1"/>
                </a:solidFill>
              </a:rPr>
              <a:t>5: Report your pair’s conversation to the class by making a similar talk to Mark’s prediction in 3. 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44807" cy="103380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02059" y="2751762"/>
            <a:ext cx="1229867" cy="1048096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27" idx="0"/>
          </p:cNvCxnSpPr>
          <p:nvPr/>
        </p:nvCxnSpPr>
        <p:spPr>
          <a:xfrm>
            <a:off x="2420015" y="4171374"/>
            <a:ext cx="1198780" cy="127264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4: COMMUNICATION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700838" y="5444014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9" y="5229107"/>
            <a:ext cx="5749329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800191" y="2716943"/>
            <a:ext cx="735670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/>
              <a:t>Question: </a:t>
            </a:r>
            <a:r>
              <a:rPr lang="en-US" sz="3200" dirty="0"/>
              <a:t>How do you see you in </a:t>
            </a:r>
            <a:r>
              <a:rPr lang="en-US" sz="3200"/>
              <a:t>10 </a:t>
            </a:r>
            <a:r>
              <a:rPr lang="en-US" sz="3200" smtClean="0"/>
              <a:t>years?</a:t>
            </a:r>
            <a:endParaRPr lang="en-US" sz="3200" dirty="0"/>
          </a:p>
          <a:p>
            <a:pPr>
              <a:lnSpc>
                <a:spcPct val="200000"/>
              </a:lnSpc>
            </a:pPr>
            <a:r>
              <a:rPr lang="en-US" sz="3200" b="1" dirty="0"/>
              <a:t>Answer:</a:t>
            </a:r>
            <a:r>
              <a:rPr lang="en-US" sz="3200" dirty="0"/>
              <a:t> </a:t>
            </a:r>
            <a:r>
              <a:rPr lang="en-US" sz="3200"/>
              <a:t>I </a:t>
            </a:r>
            <a:r>
              <a:rPr lang="en-US" sz="3200" smtClean="0"/>
              <a:t>will _________________.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750836" y="1481343"/>
            <a:ext cx="47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chemeClr val="accent2"/>
                </a:solidFill>
              </a:rPr>
              <a:t>Ask and answer.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5100" y="3836520"/>
            <a:ext cx="45846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future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189267"/>
            <a:ext cx="11065087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read the conversations below. Pay attention to the highlighted parts.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0818" y="1192193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3603" y="10895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3A9E34F-F4EA-5976-257F-F9CF842BA970}"/>
              </a:ext>
            </a:extLst>
          </p:cNvPr>
          <p:cNvSpPr/>
          <p:nvPr/>
        </p:nvSpPr>
        <p:spPr>
          <a:xfrm>
            <a:off x="389441" y="3619410"/>
            <a:ext cx="7110397" cy="1470571"/>
          </a:xfrm>
          <a:prstGeom prst="round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Nick: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This webcam is easy to handle. You click these buttons to move it up or down and these to ...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b="1" i="1" dirty="0">
                <a:solidFill>
                  <a:schemeClr val="tx1"/>
                </a:solidFill>
                <a:effectLst/>
                <a:latin typeface="ChronicaProMediumIt"/>
              </a:rPr>
              <a:t>Lan: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MediumIt"/>
              </a:rPr>
              <a:t> </a:t>
            </a:r>
            <a:r>
              <a:rPr lang="en-US" sz="2400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ChronicaPro"/>
              </a:rPr>
              <a:t>Hold on.</a:t>
            </a:r>
            <a:r>
              <a:rPr lang="en-US" sz="2400" dirty="0">
                <a:solidFill>
                  <a:schemeClr val="tx1"/>
                </a:solidFill>
                <a:effectLst/>
                <a:latin typeface="ChronicaPro"/>
              </a:rPr>
              <a:t> Can you repeat that, please?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0C4594E-47B2-A7B4-2B47-3664136EF901}"/>
              </a:ext>
            </a:extLst>
          </p:cNvPr>
          <p:cNvGrpSpPr/>
          <p:nvPr/>
        </p:nvGrpSpPr>
        <p:grpSpPr>
          <a:xfrm>
            <a:off x="191386" y="1882217"/>
            <a:ext cx="7308453" cy="1546783"/>
            <a:chOff x="828024" y="1882217"/>
            <a:chExt cx="6642250" cy="1546783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69E0B290-C7C2-3002-B0E2-5D848474BD57}"/>
                </a:ext>
              </a:extLst>
            </p:cNvPr>
            <p:cNvSpPr/>
            <p:nvPr/>
          </p:nvSpPr>
          <p:spPr>
            <a:xfrm>
              <a:off x="1008025" y="1882217"/>
              <a:ext cx="6462249" cy="1546783"/>
            </a:xfrm>
            <a:prstGeom prst="roundRect">
              <a:avLst/>
            </a:prstGeom>
            <a:noFill/>
            <a:ln w="28575">
              <a:solidFill>
                <a:srgbClr val="00CCC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Mark: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Now, about the video conference ... Everyone must be here at 9:30 a.m., and ... </a:t>
              </a:r>
              <a:endParaRPr lang="en-US" sz="2400" dirty="0">
                <a:solidFill>
                  <a:schemeClr val="tx1"/>
                </a:solidFill>
              </a:endParaRPr>
            </a:p>
            <a:p>
              <a:r>
                <a:rPr lang="en-US" sz="2400" b="1" i="1" dirty="0">
                  <a:solidFill>
                    <a:schemeClr val="tx1"/>
                  </a:solidFill>
                  <a:effectLst/>
                  <a:latin typeface="ChronicaProMediumIt"/>
                </a:rPr>
                <a:t>Trang: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MediumIt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effectLst/>
                  <a:highlight>
                    <a:srgbClr val="FFFF00"/>
                  </a:highlight>
                  <a:latin typeface="ChronicaPro"/>
                </a:rPr>
                <a:t>Sorry for interrupting, but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ChronicaPro"/>
                </a:rPr>
                <a:t> I think we should meet at 9:00 a.m. We need to test the devices. 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5F49A64-E8E6-07B6-F953-41574C090C9A}"/>
                </a:ext>
              </a:extLst>
            </p:cNvPr>
            <p:cNvSpPr/>
            <p:nvPr/>
          </p:nvSpPr>
          <p:spPr>
            <a:xfrm>
              <a:off x="828024" y="2475608"/>
              <a:ext cx="327185" cy="360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2664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000" dirty="0">
                  <a:solidFill>
                    <a:schemeClr val="accent2"/>
                  </a:solidFill>
                </a:rPr>
                <a:t>1</a:t>
              </a:r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3EDF0EEF-11C3-62CC-A801-6C3AA16E34EE}"/>
              </a:ext>
            </a:extLst>
          </p:cNvPr>
          <p:cNvSpPr/>
          <p:nvPr/>
        </p:nvSpPr>
        <p:spPr>
          <a:xfrm>
            <a:off x="168804" y="4226002"/>
            <a:ext cx="360000" cy="360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266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dirty="0">
                <a:solidFill>
                  <a:schemeClr val="accent2"/>
                </a:solidFill>
              </a:rPr>
              <a:t>2</a:t>
            </a:r>
          </a:p>
        </p:txBody>
      </p:sp>
      <p:graphicFrame>
        <p:nvGraphicFramePr>
          <p:cNvPr id="14" name="Table 14">
            <a:extLst>
              <a:ext uri="{FF2B5EF4-FFF2-40B4-BE49-F238E27FC236}">
                <a16:creationId xmlns:a16="http://schemas.microsoft.com/office/drawing/2014/main" id="{83B3E87F-4D7C-8A0F-E571-BB02605D30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364615"/>
              </p:ext>
            </p:extLst>
          </p:nvPr>
        </p:nvGraphicFramePr>
        <p:xfrm>
          <a:off x="3120290" y="5270834"/>
          <a:ext cx="8705364" cy="146304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352682">
                  <a:extLst>
                    <a:ext uri="{9D8B030D-6E8A-4147-A177-3AD203B41FA5}">
                      <a16:colId xmlns:a16="http://schemas.microsoft.com/office/drawing/2014/main" val="1849074536"/>
                    </a:ext>
                  </a:extLst>
                </a:gridCol>
                <a:gridCol w="4352682">
                  <a:extLst>
                    <a:ext uri="{9D8B030D-6E8A-4147-A177-3AD203B41FA5}">
                      <a16:colId xmlns:a16="http://schemas.microsoft.com/office/drawing/2014/main" val="542794293"/>
                    </a:ext>
                  </a:extLst>
                </a:gridCol>
              </a:tblGrid>
              <a:tr h="436705">
                <a:tc>
                  <a:txBody>
                    <a:bodyPr/>
                    <a:lstStyle/>
                    <a:p>
                      <a:r>
                        <a:rPr lang="en-US" sz="2400" dirty="0"/>
                        <a:t>S</a:t>
                      </a:r>
                      <a:r>
                        <a:rPr lang="en-VN" sz="2400" dirty="0"/>
                        <a:t>tructure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E</a:t>
                      </a:r>
                      <a:r>
                        <a:rPr lang="en-VN" sz="2400" dirty="0"/>
                        <a:t>xamples </a:t>
                      </a:r>
                    </a:p>
                  </a:txBody>
                  <a:tcPr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132956"/>
                  </a:ext>
                </a:extLst>
              </a:tr>
              <a:tr h="436705">
                <a:tc>
                  <a:txBody>
                    <a:bodyPr/>
                    <a:lstStyle/>
                    <a:p>
                      <a:r>
                        <a:rPr lang="en-US" sz="3000" dirty="0"/>
                        <a:t>H</a:t>
                      </a:r>
                      <a:r>
                        <a:rPr lang="en-VN" sz="3000" dirty="0"/>
                        <a:t>ow to interrupt politely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/>
                        <a:t>Sorry for interrupting, but</a:t>
                      </a:r>
                    </a:p>
                    <a:p>
                      <a:r>
                        <a:rPr lang="en-US" sz="3000" dirty="0"/>
                        <a:t>Hold on.</a:t>
                      </a:r>
                      <a:endParaRPr lang="en-VN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508883"/>
                  </a:ext>
                </a:extLst>
              </a:tr>
            </a:tbl>
          </a:graphicData>
        </a:graphic>
      </p:graphicFrame>
      <p:pic>
        <p:nvPicPr>
          <p:cNvPr id="2050" name="Picture 2" descr="Tired of Video Conferencing? Research Suggests that You're Right to  Question Its Effectiveness - Tepper School of Business - Carnegie Mellon  University">
            <a:extLst>
              <a:ext uri="{FF2B5EF4-FFF2-40B4-BE49-F238E27FC236}">
                <a16:creationId xmlns:a16="http://schemas.microsoft.com/office/drawing/2014/main" id="{D6B3C67D-DB24-0130-084C-0ED6FD86A2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18" y="2032048"/>
            <a:ext cx="3907209" cy="260039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Track 65.mp3">
            <a:hlinkClick r:id="" action="ppaction://media"/>
            <a:extLst>
              <a:ext uri="{FF2B5EF4-FFF2-40B4-BE49-F238E27FC236}">
                <a16:creationId xmlns:a16="http://schemas.microsoft.com/office/drawing/2014/main" id="{15A53D70-914B-A362-031C-3859BCF9CE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63648" y="538462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603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33953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77792" y="1336539"/>
            <a:ext cx="109297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</a:rPr>
              <a:t>Work in pairs. Make similar conversations with the following situations. 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657478" y="123689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88177" y="2047425"/>
            <a:ext cx="8234828" cy="4448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1. </a:t>
            </a:r>
            <a:r>
              <a:rPr lang="en-US" sz="3200" dirty="0">
                <a:effectLst/>
              </a:rPr>
              <a:t>Student A is telling student B how to make a video call. Student B interrupts student A to ask for clarification.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chemeClr val="accent2"/>
                </a:solidFill>
                <a:effectLst/>
              </a:rPr>
              <a:t>2. </a:t>
            </a:r>
            <a:r>
              <a:rPr lang="en-US" sz="3200" dirty="0">
                <a:effectLst/>
              </a:rPr>
              <a:t>Student A is telling student B the place for their next meeting. Student B interrupts student A to suggest another place. </a:t>
            </a:r>
            <a:endParaRPr lang="en-US" sz="3200" dirty="0"/>
          </a:p>
        </p:txBody>
      </p:sp>
      <p:pic>
        <p:nvPicPr>
          <p:cNvPr id="3074" name="Picture 2" descr="Are You Brave Enough to Start Conversations that Matter? - ZB RX Medical">
            <a:extLst>
              <a:ext uri="{FF2B5EF4-FFF2-40B4-BE49-F238E27FC236}">
                <a16:creationId xmlns:a16="http://schemas.microsoft.com/office/drawing/2014/main" id="{2919D2C7-E9E3-AEC7-2E96-6AF87C299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9795" y="3389400"/>
            <a:ext cx="3492500" cy="19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D2DBE0-0F9B-DC03-CDA0-1E1E1F712F8A}"/>
              </a:ext>
            </a:extLst>
          </p:cNvPr>
          <p:cNvSpPr txBox="1"/>
          <p:nvPr/>
        </p:nvSpPr>
        <p:spPr>
          <a:xfrm>
            <a:off x="487066" y="186930"/>
            <a:ext cx="560893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EVERYDAY ENGLISH</a:t>
            </a:r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493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1D93809-A49B-0E65-96FD-B9F18CB3CBAD}"/>
              </a:ext>
            </a:extLst>
          </p:cNvPr>
          <p:cNvSpPr/>
          <p:nvPr/>
        </p:nvSpPr>
        <p:spPr>
          <a:xfrm>
            <a:off x="576198" y="2053287"/>
            <a:ext cx="11184909" cy="467663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  <a:effectLst/>
              </a:rPr>
              <a:t>Mark:</a:t>
            </a:r>
            <a:r>
              <a:rPr lang="en-US" sz="3600" dirty="0">
                <a:solidFill>
                  <a:schemeClr val="tx1"/>
                </a:solidFill>
                <a:effectLst/>
              </a:rPr>
              <a:t> In 20 years, people of all ages will be using emojis even more than now. Emojis help people communicate their emotions effectively regardless of the language they speak. For example, a smiley face expresses the same meaning everywhere. An emoji can replace words to a certain extent. One day, we might receive an email that contains only emojis! 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493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576198" y="2045927"/>
            <a:ext cx="10723045" cy="372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20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600" b="1" dirty="0">
                <a:solidFill>
                  <a:schemeClr val="accent2"/>
                </a:solidFill>
              </a:rPr>
              <a:t>1. </a:t>
            </a:r>
            <a:r>
              <a:rPr lang="en-US" sz="3600" dirty="0"/>
              <a:t>What means of communication is Mark talking about? </a:t>
            </a:r>
          </a:p>
          <a:p>
            <a:pPr>
              <a:lnSpc>
                <a:spcPct val="200000"/>
              </a:lnSpc>
              <a:spcAft>
                <a:spcPts val="1200"/>
              </a:spcAft>
              <a:buClr>
                <a:srgbClr val="C00000"/>
              </a:buClr>
            </a:pPr>
            <a:r>
              <a:rPr lang="en-US" sz="3600" b="1" dirty="0">
                <a:solidFill>
                  <a:schemeClr val="accent2"/>
                </a:solidFill>
              </a:rPr>
              <a:t>2. </a:t>
            </a:r>
            <a:r>
              <a:rPr lang="en-US" sz="3600" dirty="0"/>
              <a:t>When will emojis become more commonly used? 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600" b="1" dirty="0">
                <a:solidFill>
                  <a:schemeClr val="accent2"/>
                </a:solidFill>
              </a:rPr>
              <a:t>3. </a:t>
            </a:r>
            <a:r>
              <a:rPr lang="en-US" sz="3600" dirty="0"/>
              <a:t>Who will be using them</a:t>
            </a:r>
            <a:r>
              <a:rPr lang="en-US" sz="3600"/>
              <a:t>? </a:t>
            </a:r>
            <a:endParaRPr lang="en-US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BD724A-00E5-C4EA-8CBE-36A1D201A504}"/>
              </a:ext>
            </a:extLst>
          </p:cNvPr>
          <p:cNvSpPr txBox="1"/>
          <p:nvPr/>
        </p:nvSpPr>
        <p:spPr>
          <a:xfrm>
            <a:off x="1026017" y="2933487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Emojis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E38D97-0E70-109F-D2C0-92B370F29344}"/>
              </a:ext>
            </a:extLst>
          </p:cNvPr>
          <p:cNvSpPr txBox="1"/>
          <p:nvPr/>
        </p:nvSpPr>
        <p:spPr>
          <a:xfrm>
            <a:off x="1078804" y="4184365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In 20 years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34A42C-1C14-CC32-3245-15893E6317EB}"/>
              </a:ext>
            </a:extLst>
          </p:cNvPr>
          <p:cNvSpPr txBox="1"/>
          <p:nvPr/>
        </p:nvSpPr>
        <p:spPr>
          <a:xfrm>
            <a:off x="1078804" y="5429273"/>
            <a:ext cx="6370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People of all ages</a:t>
            </a:r>
          </a:p>
        </p:txBody>
      </p:sp>
    </p:spTree>
    <p:extLst>
      <p:ext uri="{BB962C8B-B14F-4D97-AF65-F5344CB8AC3E}">
        <p14:creationId xmlns:p14="http://schemas.microsoft.com/office/powerpoint/2010/main" val="369423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1493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/>
              </a:rPr>
              <a:t>Work in pairs. Read Mark’s prediction about a popular means of communication in the near future. Then ask and answer the questions. </a:t>
            </a:r>
            <a:endParaRPr lang="en-US" sz="2400" dirty="0"/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3826" y="194965"/>
            <a:ext cx="1170493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 FUTURE OF LANGUAGE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363F0E9-F577-F9B2-196E-72FDF92881E5}"/>
              </a:ext>
            </a:extLst>
          </p:cNvPr>
          <p:cNvSpPr txBox="1"/>
          <p:nvPr/>
        </p:nvSpPr>
        <p:spPr>
          <a:xfrm>
            <a:off x="732573" y="2045927"/>
            <a:ext cx="10064382" cy="3416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t">
            <a:spAutoFit/>
          </a:bodyPr>
          <a:lstStyle/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600" b="1" smtClean="0">
                <a:solidFill>
                  <a:schemeClr val="accent2"/>
                </a:solidFill>
              </a:rPr>
              <a:t>4</a:t>
            </a:r>
            <a:r>
              <a:rPr lang="en-US" sz="3600" b="1" dirty="0">
                <a:solidFill>
                  <a:schemeClr val="accent2"/>
                </a:solidFill>
              </a:rPr>
              <a:t>. </a:t>
            </a:r>
            <a:r>
              <a:rPr lang="en-US" sz="3600" dirty="0"/>
              <a:t>How will they help in </a:t>
            </a:r>
            <a:r>
              <a:rPr lang="en-US" sz="3600"/>
              <a:t>communication</a:t>
            </a:r>
            <a:r>
              <a:rPr lang="en-US" sz="3600" smtClean="0"/>
              <a:t>?</a:t>
            </a:r>
          </a:p>
          <a:p>
            <a:pPr>
              <a:lnSpc>
                <a:spcPct val="200000"/>
              </a:lnSpc>
              <a:buClr>
                <a:srgbClr val="C00000"/>
              </a:buClr>
            </a:pPr>
            <a:endParaRPr lang="en-US" sz="3600" dirty="0"/>
          </a:p>
          <a:p>
            <a:pPr>
              <a:lnSpc>
                <a:spcPct val="200000"/>
              </a:lnSpc>
              <a:buClr>
                <a:srgbClr val="C00000"/>
              </a:buClr>
            </a:pPr>
            <a:r>
              <a:rPr lang="en-US" sz="3600" b="1" dirty="0">
                <a:solidFill>
                  <a:schemeClr val="accent2"/>
                </a:solidFill>
              </a:rPr>
              <a:t>5. </a:t>
            </a:r>
            <a:r>
              <a:rPr lang="en-US" sz="3600" dirty="0"/>
              <a:t>Why will they become more popular?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CB05BA-93F1-7247-ADEC-7FD7A217525E}"/>
              </a:ext>
            </a:extLst>
          </p:cNvPr>
          <p:cNvSpPr txBox="1"/>
          <p:nvPr/>
        </p:nvSpPr>
        <p:spPr>
          <a:xfrm>
            <a:off x="1196981" y="3006640"/>
            <a:ext cx="9512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Emojis help people communicate their attitudes effectively regardless of the language they speak.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883DC2-FE0B-51C8-0DE2-2030390E808D}"/>
              </a:ext>
            </a:extLst>
          </p:cNvPr>
          <p:cNvSpPr txBox="1"/>
          <p:nvPr/>
        </p:nvSpPr>
        <p:spPr>
          <a:xfrm>
            <a:off x="1196980" y="5167682"/>
            <a:ext cx="9424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Because an emoji can replace words to a certain extent.</a:t>
            </a:r>
          </a:p>
        </p:txBody>
      </p:sp>
    </p:spTree>
    <p:extLst>
      <p:ext uri="{BB962C8B-B14F-4D97-AF65-F5344CB8AC3E}">
        <p14:creationId xmlns:p14="http://schemas.microsoft.com/office/powerpoint/2010/main" val="4730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3614</TotalTime>
  <Words>708</Words>
  <Application>Microsoft Office PowerPoint</Application>
  <PresentationFormat>Widescreen</PresentationFormat>
  <Paragraphs>102</Paragraphs>
  <Slides>14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Adobe Gothic Std B</vt:lpstr>
      <vt:lpstr>Arial</vt:lpstr>
      <vt:lpstr>Calibri</vt:lpstr>
      <vt:lpstr>Calibri Light</vt:lpstr>
      <vt:lpstr>ChronicaPro</vt:lpstr>
      <vt:lpstr>ChronicaProMediumIt</vt:lpstr>
      <vt:lpstr>Myriad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214</cp:revision>
  <dcterms:created xsi:type="dcterms:W3CDTF">2020-12-09T02:04:09Z</dcterms:created>
  <dcterms:modified xsi:type="dcterms:W3CDTF">2023-09-11T01:49:27Z</dcterms:modified>
</cp:coreProperties>
</file>