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40" r:id="rId2"/>
    <p:sldId id="256" r:id="rId3"/>
    <p:sldId id="302" r:id="rId4"/>
    <p:sldId id="337" r:id="rId5"/>
    <p:sldId id="316" r:id="rId6"/>
    <p:sldId id="331" r:id="rId7"/>
    <p:sldId id="332" r:id="rId8"/>
    <p:sldId id="333" r:id="rId9"/>
    <p:sldId id="334" r:id="rId10"/>
    <p:sldId id="335" r:id="rId11"/>
    <p:sldId id="336" r:id="rId12"/>
    <p:sldId id="283" r:id="rId13"/>
    <p:sldId id="338" r:id="rId14"/>
    <p:sldId id="276" r:id="rId15"/>
    <p:sldId id="298" r:id="rId16"/>
    <p:sldId id="327" r:id="rId17"/>
    <p:sldId id="325" r:id="rId18"/>
    <p:sldId id="313" r:id="rId19"/>
    <p:sldId id="339" r:id="rId20"/>
    <p:sldId id="314" r:id="rId21"/>
    <p:sldId id="33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</a:t>
            </a:r>
            <a:r>
              <a:rPr lang="en-US" sz="8000" b="1" dirty="0" smtClean="0">
                <a:solidFill>
                  <a:srgbClr val="AD4F0F"/>
                </a:solidFill>
              </a:rPr>
              <a:t>rice tag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</a:t>
            </a:r>
            <a:r>
              <a:rPr lang="en-US" sz="8000" b="1" dirty="0" smtClean="0">
                <a:solidFill>
                  <a:srgbClr val="AD4F0F"/>
                </a:solidFill>
              </a:rPr>
              <a:t>onvenience </a:t>
            </a:r>
            <a:r>
              <a:rPr lang="en-US" sz="8000" b="1" smtClean="0">
                <a:solidFill>
                  <a:srgbClr val="AD4F0F"/>
                </a:solidFill>
              </a:rPr>
              <a:t>store </a:t>
            </a:r>
            <a:r>
              <a:rPr lang="en-US" sz="6000" b="1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670129" y="2306997"/>
            <a:ext cx="5342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smtClean="0"/>
              <a:t>What are the </a:t>
            </a:r>
            <a:r>
              <a:rPr lang="en-US" sz="3200" smtClean="0"/>
              <a:t>pictures </a:t>
            </a:r>
            <a:r>
              <a:rPr lang="en-US" sz="3200" smtClean="0"/>
              <a:t>about</a:t>
            </a:r>
            <a:r>
              <a:rPr lang="en-US" sz="3200" smtClean="0"/>
              <a:t>?</a:t>
            </a:r>
            <a:endParaRPr lang="en-US" sz="3200" dirty="0"/>
          </a:p>
          <a:p>
            <a:r>
              <a:rPr lang="en-US" sz="3200" dirty="0"/>
              <a:t>2. </a:t>
            </a:r>
            <a:r>
              <a:rPr lang="en-US" sz="3200" dirty="0" smtClean="0"/>
              <a:t>What are the people in the pictures doing?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0485" y="1530036"/>
            <a:ext cx="6559644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</a:t>
            </a:r>
            <a:r>
              <a:rPr lang="en-US" sz="2200" dirty="0" smtClean="0">
                <a:solidFill>
                  <a:srgbClr val="242021"/>
                </a:solidFill>
              </a:rPr>
              <a:t>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 smtClean="0">
                <a:solidFill>
                  <a:srgbClr val="242021"/>
                </a:solidFill>
              </a:rPr>
              <a:t>Cai</a:t>
            </a:r>
            <a:r>
              <a:rPr lang="en-US" sz="2200" dirty="0" smtClean="0">
                <a:solidFill>
                  <a:srgbClr val="242021"/>
                </a:solidFill>
              </a:rPr>
              <a:t>.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 smtClean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 smtClean="0">
                <a:solidFill>
                  <a:srgbClr val="242021"/>
                </a:solidFill>
              </a:rPr>
              <a:t>colourful</a:t>
            </a:r>
            <a:r>
              <a:rPr lang="en-US" sz="2200" dirty="0" smtClean="0">
                <a:solidFill>
                  <a:srgbClr val="242021"/>
                </a:solidFill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smtClean="0">
                <a:solidFill>
                  <a:srgbClr val="242021"/>
                </a:solidFill>
              </a:rPr>
              <a:t>Yes, we </a:t>
            </a:r>
            <a:r>
              <a:rPr lang="en-US" sz="2200" dirty="0" smtClean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dirty="0" smtClean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smtClean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farmers’ 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supermarket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</a:t>
            </a:r>
            <a:r>
              <a:rPr lang="en-US" sz="3200" dirty="0" smtClean="0">
                <a:solidFill>
                  <a:srgbClr val="7030A0"/>
                </a:solidFill>
              </a:rPr>
              <a:t>onvenience store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mtClean="0">
                <a:solidFill>
                  <a:srgbClr val="E0702A"/>
                </a:solidFill>
              </a:rPr>
              <a:t>1.</a:t>
            </a:r>
            <a:r>
              <a:rPr lang="en-US" smtClean="0"/>
              <a:t>  - </a:t>
            </a:r>
            <a:r>
              <a:rPr lang="en-US" dirty="0" smtClean="0"/>
              <a:t>What </a:t>
            </a:r>
            <a:r>
              <a:rPr lang="en-US" smtClean="0"/>
              <a:t>is ‘_____________’?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2.</a:t>
            </a:r>
            <a:r>
              <a:rPr lang="en-US" dirty="0" smtClean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3.</a:t>
            </a:r>
            <a:r>
              <a:rPr lang="en-US" dirty="0" smtClean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4.</a:t>
            </a:r>
            <a:r>
              <a:rPr lang="en-US" dirty="0" smtClean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5.</a:t>
            </a:r>
            <a:r>
              <a:rPr lang="en-US" dirty="0" smtClean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/>
              <a:t>Work </a:t>
            </a:r>
            <a:r>
              <a:rPr lang="en-US" sz="2400" b="1" dirty="0" smtClean="0"/>
              <a:t>in groups</a:t>
            </a:r>
            <a:r>
              <a:rPr lang="en-US" sz="2400" dirty="0" smtClean="0"/>
              <a:t>. </a:t>
            </a:r>
            <a:r>
              <a:rPr lang="en-US" sz="2400" b="1" dirty="0"/>
              <a:t>Quickly write down the names of </a:t>
            </a:r>
            <a:r>
              <a:rPr lang="en-US" sz="2400" b="1" dirty="0" smtClean="0"/>
              <a:t>some </a:t>
            </a:r>
            <a:r>
              <a:rPr lang="en-US" sz="24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Example:</a:t>
            </a:r>
          </a:p>
          <a:p>
            <a:r>
              <a:rPr lang="en-US" sz="3200" i="1" dirty="0" smtClean="0"/>
              <a:t>- clothes shop</a:t>
            </a:r>
          </a:p>
          <a:p>
            <a:r>
              <a:rPr lang="en-US" sz="3200" i="1" dirty="0" smtClean="0"/>
              <a:t>- florist’s</a:t>
            </a:r>
            <a:endParaRPr lang="en-US" sz="3200" i="1" dirty="0"/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</a:t>
            </a:r>
            <a:r>
              <a:rPr lang="en-US" sz="4000" b="1" dirty="0" err="1" smtClean="0">
                <a:solidFill>
                  <a:srgbClr val="AD4F0F"/>
                </a:solidFill>
              </a:rPr>
              <a:t>peciality</a:t>
            </a:r>
            <a:r>
              <a:rPr lang="en-US" sz="4000" b="1" dirty="0" smtClean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cửa </a:t>
            </a:r>
            <a:r>
              <a:rPr lang="en-US" sz="3600" dirty="0" err="1" smtClean="0"/>
              <a:t>hàng</a:t>
            </a:r>
            <a:r>
              <a:rPr lang="en-US" sz="3600" dirty="0" smtClean="0"/>
              <a:t> </a:t>
            </a:r>
            <a:r>
              <a:rPr lang="en-US" sz="3600" dirty="0" err="1" smtClean="0"/>
              <a:t>bán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chuyên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candy shop</a:t>
            </a:r>
          </a:p>
          <a:p>
            <a:r>
              <a:rPr lang="en-US" sz="3200" dirty="0" smtClean="0"/>
              <a:t>music shop</a:t>
            </a:r>
          </a:p>
          <a:p>
            <a:r>
              <a:rPr lang="en-US" sz="3200" dirty="0" smtClean="0"/>
              <a:t>computer shop</a:t>
            </a:r>
          </a:p>
          <a:p>
            <a:r>
              <a:rPr lang="en-US" sz="3200" dirty="0" smtClean="0"/>
              <a:t>barber’s</a:t>
            </a:r>
          </a:p>
          <a:p>
            <a:r>
              <a:rPr lang="en-US" sz="3200" dirty="0" smtClean="0"/>
              <a:t>hairdresser’s</a:t>
            </a:r>
          </a:p>
          <a:p>
            <a:r>
              <a:rPr lang="en-US" sz="3200" dirty="0" smtClean="0"/>
              <a:t>gift shop</a:t>
            </a:r>
          </a:p>
          <a:p>
            <a:r>
              <a:rPr lang="en-US" sz="3200" dirty="0" smtClean="0"/>
              <a:t>pet shop</a:t>
            </a:r>
          </a:p>
          <a:p>
            <a:r>
              <a:rPr lang="en-US" sz="3200" smtClean="0"/>
              <a:t>shoe </a:t>
            </a:r>
            <a:r>
              <a:rPr lang="en-US" sz="3200" dirty="0" smtClean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</a:t>
            </a:r>
            <a:r>
              <a:rPr lang="en-US" sz="3600" smtClean="0"/>
              <a:t>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9041" y="2147803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57694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8125" y="499809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2116749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2304" y="2963477"/>
            <a:ext cx="5755112" cy="182838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and Alice mentioned four places where they can buy things. Complete the list.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types of markets with the features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words and phrases from the box.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96281" y="501757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31923" cy="73865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56606"/>
            <a:ext cx="1231923" cy="1120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77668"/>
            <a:ext cx="1241007" cy="112042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0827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298813"/>
            <a:ext cx="1241007" cy="50945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681" y="5818018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Do you like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Where do you often go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dirty="0" smtClean="0"/>
              <a:t>Can you name some markets or supermarkets that you know?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dirty="0" smtClean="0"/>
              <a:t>Do you prefer shopping in an open-air market or in a supermarket?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</a:t>
            </a:r>
            <a:r>
              <a:rPr lang="en-US" sz="7200" b="1" dirty="0" smtClean="0">
                <a:solidFill>
                  <a:srgbClr val="AD4F0F"/>
                </a:solidFill>
              </a:rPr>
              <a:t>pen-air market </a:t>
            </a:r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smtClean="0"/>
              <a:t>chợ </a:t>
            </a:r>
            <a:r>
              <a:rPr lang="en-US" sz="4400" dirty="0" err="1" smtClean="0"/>
              <a:t>họp</a:t>
            </a:r>
            <a:r>
              <a:rPr lang="en-US" sz="4400" dirty="0" smtClean="0"/>
              <a:t> </a:t>
            </a:r>
            <a:r>
              <a:rPr lang="en-US" sz="4400" dirty="0" err="1" smtClean="0"/>
              <a:t>ngoài</a:t>
            </a:r>
            <a:r>
              <a:rPr lang="en-US" sz="4400" dirty="0" smtClean="0"/>
              <a:t> </a:t>
            </a:r>
            <a:r>
              <a:rPr lang="en-US" sz="4400" dirty="0" err="1" smtClean="0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</a:t>
            </a:r>
            <a:r>
              <a:rPr lang="en-US" sz="8000" b="1" dirty="0" smtClean="0">
                <a:solidFill>
                  <a:srgbClr val="AD4F0F"/>
                </a:solidFill>
              </a:rPr>
              <a:t>ome-grown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home-made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</a:t>
            </a:r>
            <a:r>
              <a:rPr lang="en-US" sz="8000" b="1" dirty="0" smtClean="0">
                <a:solidFill>
                  <a:srgbClr val="AD4F0F"/>
                </a:solidFill>
              </a:rPr>
              <a:t>argain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</a:t>
            </a:r>
            <a:r>
              <a:rPr lang="en-US" sz="4800" dirty="0" err="1" smtClean="0"/>
              <a:t>ặc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</a:t>
            </a:r>
            <a:r>
              <a:rPr lang="en-US" sz="8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</a:t>
            </a:r>
            <a:r>
              <a:rPr lang="en-US" sz="4800" dirty="0" err="1" smtClean="0"/>
              <a:t>hợ</a:t>
            </a:r>
            <a:r>
              <a:rPr lang="en-US" sz="4800" dirty="0" smtClean="0"/>
              <a:t> </a:t>
            </a:r>
            <a:r>
              <a:rPr lang="en-US" sz="4800" dirty="0" err="1" smtClean="0"/>
              <a:t>nông</a:t>
            </a:r>
            <a:r>
              <a:rPr lang="en-US" sz="4800" dirty="0" smtClean="0"/>
              <a:t> </a:t>
            </a:r>
            <a:r>
              <a:rPr lang="en-US" sz="4800" dirty="0" err="1" smtClean="0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4549</TotalTime>
  <Words>747</Words>
  <Application>Microsoft Office PowerPoint</Application>
  <PresentationFormat>Widescreen</PresentationFormat>
  <Paragraphs>195</Paragraphs>
  <Slides>22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245</cp:revision>
  <dcterms:created xsi:type="dcterms:W3CDTF">2020-12-09T02:04:09Z</dcterms:created>
  <dcterms:modified xsi:type="dcterms:W3CDTF">2023-08-03T07:13:36Z</dcterms:modified>
</cp:coreProperties>
</file>