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9" r:id="rId2"/>
    <p:sldId id="256" r:id="rId3"/>
    <p:sldId id="338" r:id="rId4"/>
    <p:sldId id="332" r:id="rId5"/>
    <p:sldId id="331" r:id="rId6"/>
    <p:sldId id="333" r:id="rId7"/>
    <p:sldId id="334" r:id="rId8"/>
    <p:sldId id="337" r:id="rId9"/>
    <p:sldId id="276" r:id="rId10"/>
    <p:sldId id="298" r:id="rId11"/>
    <p:sldId id="335" r:id="rId12"/>
    <p:sldId id="325" r:id="rId13"/>
    <p:sldId id="336" r:id="rId14"/>
    <p:sldId id="31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BCDCD"/>
    <a:srgbClr val="F7A5A5"/>
    <a:srgbClr val="7192A9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</a:t>
            </a:r>
            <a:r>
              <a:rPr lang="en-GB" sz="1200" b="0" i="1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video: </a:t>
            </a:r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https://www.youtube.com/watch?v=d-jE5WJ7J28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1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1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Confessions%20of%20a%20Shopaholic%202009%20-%20Shopping%20addiction.web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fessions%20of%20a%20Shopaholic%202009%20-%20Shopping%20addiction.we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7445" y="108909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51" y="1125389"/>
            <a:ext cx="70078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shopping places with their characteristics.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231" y="9864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29788"/>
              </p:ext>
            </p:extLst>
          </p:nvPr>
        </p:nvGraphicFramePr>
        <p:xfrm>
          <a:off x="346902" y="1631873"/>
          <a:ext cx="11494385" cy="51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918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2406272">
                  <a:extLst>
                    <a:ext uri="{9D8B030D-6E8A-4147-A177-3AD203B41FA5}">
                      <a16:colId xmlns:a16="http://schemas.microsoft.com/office/drawing/2014/main" val="1250737039"/>
                    </a:ext>
                  </a:extLst>
                </a:gridCol>
                <a:gridCol w="5619195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857001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120862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3. a supermarket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1244034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813464" y="2063470"/>
            <a:ext cx="2411490" cy="42581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13464" y="1989921"/>
            <a:ext cx="2411490" cy="10057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3464" y="3905631"/>
            <a:ext cx="2411490" cy="13998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813464" y="2883877"/>
            <a:ext cx="2411490" cy="24216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13464" y="3905630"/>
            <a:ext cx="2411490" cy="24562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6387" y="1037018"/>
            <a:ext cx="86366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3782" y="10165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67" y="91390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7068" y="1549603"/>
            <a:ext cx="11294624" cy="591427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633" y="1568317"/>
            <a:ext cx="2003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shopaholic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7824" y="1562811"/>
            <a:ext cx="1465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bargain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9316" y="1558894"/>
            <a:ext cx="2734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</a:rPr>
              <a:t>s</a:t>
            </a:r>
            <a:r>
              <a:rPr lang="en-US" sz="3000" b="1" dirty="0" err="1" smtClean="0">
                <a:solidFill>
                  <a:srgbClr val="7030A0"/>
                </a:solidFill>
              </a:rPr>
              <a:t>peciality</a:t>
            </a:r>
            <a:r>
              <a:rPr lang="en-US" sz="3000" b="1" dirty="0" smtClean="0">
                <a:solidFill>
                  <a:srgbClr val="7030A0"/>
                </a:solidFill>
              </a:rPr>
              <a:t> shops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6811" y="1555383"/>
            <a:ext cx="1722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browsing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9667" y="1555383"/>
            <a:ext cx="2986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r</a:t>
            </a:r>
            <a:r>
              <a:rPr lang="en-US" sz="3000" b="1" dirty="0" smtClean="0">
                <a:solidFill>
                  <a:srgbClr val="7030A0"/>
                </a:solidFill>
              </a:rPr>
              <a:t>ange of products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5449" y="2296268"/>
            <a:ext cx="1218904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There </a:t>
            </a:r>
            <a:r>
              <a:rPr lang="en-US" sz="3200" dirty="0" smtClean="0"/>
              <a:t>are </a:t>
            </a:r>
            <a:r>
              <a:rPr lang="en-US" sz="3200" smtClean="0"/>
              <a:t>many _____________ in </a:t>
            </a:r>
            <a:r>
              <a:rPr lang="en-US" sz="3200" dirty="0" smtClean="0"/>
              <a:t>a shopping </a:t>
            </a:r>
            <a:r>
              <a:rPr lang="en-US" sz="3200" dirty="0" err="1" smtClean="0"/>
              <a:t>centre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 smtClean="0"/>
              <a:t>I </a:t>
            </a:r>
            <a:r>
              <a:rPr lang="en-US" sz="3200" dirty="0" smtClean="0"/>
              <a:t>spent the whole morning </a:t>
            </a:r>
            <a:r>
              <a:rPr lang="en-US" sz="3200" smtClean="0"/>
              <a:t>just ________online </a:t>
            </a:r>
            <a:r>
              <a:rPr lang="en-US" sz="3200" dirty="0" smtClean="0"/>
              <a:t>for clothes, but I didn’t buy anything.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</a:t>
            </a:r>
            <a:r>
              <a:rPr lang="en-US" sz="3200" smtClean="0"/>
              <a:t> Alice </a:t>
            </a:r>
            <a:r>
              <a:rPr lang="en-US" sz="3200" dirty="0" smtClean="0"/>
              <a:t>doesn’t know how </a:t>
            </a:r>
            <a:r>
              <a:rPr lang="en-US" sz="3200" smtClean="0"/>
              <a:t>to _______, </a:t>
            </a:r>
            <a:r>
              <a:rPr lang="en-US" sz="3200" dirty="0" smtClean="0"/>
              <a:t>so she paid too much for </a:t>
            </a:r>
            <a:r>
              <a:rPr lang="en-US" sz="3200" smtClean="0"/>
              <a:t>her </a:t>
            </a:r>
            <a:br>
              <a:rPr lang="en-US" sz="3200" smtClean="0"/>
            </a:br>
            <a:r>
              <a:rPr lang="en-US" sz="3200" smtClean="0"/>
              <a:t>T-shirt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Both </a:t>
            </a:r>
            <a:r>
              <a:rPr lang="en-US" sz="3200" dirty="0" smtClean="0"/>
              <a:t>online and offline supermarkets offer </a:t>
            </a:r>
            <a:r>
              <a:rPr lang="en-US" sz="3200" smtClean="0"/>
              <a:t>a wide ______________.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She’s a __________. </a:t>
            </a:r>
            <a:r>
              <a:rPr lang="en-US" sz="3200" dirty="0" smtClean="0"/>
              <a:t>She spends too much time and money shopping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8671 0.11227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0248 0.20463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8138 0.36134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1614 0.52523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9037 0.61181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42871"/>
            <a:ext cx="917299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sp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4215" y="125794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356" y="2250460"/>
            <a:ext cx="7217752" cy="40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85429"/>
            <a:ext cx="9313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00015" y="1840713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</a:t>
            </a:r>
            <a:r>
              <a:rPr lang="en-US" sz="3200" smtClean="0"/>
              <a:t> There </a:t>
            </a:r>
            <a:r>
              <a:rPr lang="en-US" sz="3200" dirty="0"/>
              <a:t>is a three-</a:t>
            </a:r>
            <a:r>
              <a:rPr lang="en-US" sz="3200" u="sng" dirty="0" err="1"/>
              <a:t>storey</a:t>
            </a:r>
            <a:r>
              <a:rPr lang="en-US" sz="3200" dirty="0"/>
              <a:t> </a:t>
            </a:r>
            <a:r>
              <a:rPr lang="en-US" sz="3200" u="sng" dirty="0" smtClean="0"/>
              <a:t>sports</a:t>
            </a:r>
            <a:r>
              <a:rPr lang="en-US" sz="3200" dirty="0" smtClean="0"/>
              <a:t> </a:t>
            </a:r>
            <a:r>
              <a:rPr lang="en-US" sz="3200" dirty="0" err="1"/>
              <a:t>centre</a:t>
            </a:r>
            <a:r>
              <a:rPr lang="en-US" sz="3200" dirty="0"/>
              <a:t> in my </a:t>
            </a:r>
            <a:r>
              <a:rPr lang="en-US" sz="3200" dirty="0" err="1"/>
              <a:t>neighbourhood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</a:t>
            </a:r>
            <a:r>
              <a:rPr lang="en-US" sz="3200" smtClean="0"/>
              <a:t> The </a:t>
            </a:r>
            <a:r>
              <a:rPr lang="en-US" sz="3200" u="sng" dirty="0" smtClean="0"/>
              <a:t>assistant</a:t>
            </a:r>
            <a:r>
              <a:rPr lang="en-US" sz="3200" dirty="0" smtClean="0"/>
              <a:t> </a:t>
            </a:r>
            <a:r>
              <a:rPr lang="en-US" sz="3200" dirty="0"/>
              <a:t>at her shop always gives us </a:t>
            </a:r>
            <a:r>
              <a:rPr lang="en-US" sz="3200" u="sng" dirty="0"/>
              <a:t>special</a:t>
            </a:r>
            <a:r>
              <a:rPr lang="en-US" sz="3200" dirty="0"/>
              <a:t> attention.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smtClean="0"/>
              <a:t>The </a:t>
            </a:r>
            <a:r>
              <a:rPr lang="en-US" sz="3200" dirty="0"/>
              <a:t>shop owner treats his </a:t>
            </a:r>
            <a:r>
              <a:rPr lang="en-US" sz="3200" u="sng" dirty="0"/>
              <a:t>customers</a:t>
            </a:r>
            <a:r>
              <a:rPr lang="en-US" sz="3200" dirty="0"/>
              <a:t> with a lot of </a:t>
            </a:r>
            <a:r>
              <a:rPr lang="en-US" sz="3200" u="sng" dirty="0"/>
              <a:t>respect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The </a:t>
            </a:r>
            <a:r>
              <a:rPr lang="en-US" sz="3200" dirty="0"/>
              <a:t>food at that </a:t>
            </a:r>
            <a:r>
              <a:rPr lang="en-US" sz="3200" u="sng" dirty="0"/>
              <a:t>restaurant</a:t>
            </a:r>
            <a:r>
              <a:rPr lang="en-US" sz="3200" dirty="0"/>
              <a:t> is too </a:t>
            </a:r>
            <a:r>
              <a:rPr lang="en-US" sz="3200" u="sng" dirty="0"/>
              <a:t>spicy</a:t>
            </a:r>
            <a:r>
              <a:rPr lang="en-US" sz="3200" dirty="0"/>
              <a:t> for me.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Tom </a:t>
            </a:r>
            <a:r>
              <a:rPr lang="en-US" sz="3200" u="sng" dirty="0" smtClean="0"/>
              <a:t>spent</a:t>
            </a:r>
            <a:r>
              <a:rPr lang="en-US" sz="3200" dirty="0" smtClean="0"/>
              <a:t> </a:t>
            </a:r>
            <a:r>
              <a:rPr lang="en-US" sz="3200" dirty="0"/>
              <a:t>half of his savings in that music </a:t>
            </a:r>
            <a:r>
              <a:rPr lang="en-US" sz="3200" u="sng" dirty="0"/>
              <a:t>store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1461" y="1062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314062"/>
            <a:ext cx="40947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EF4B66"/>
                </a:solidFill>
              </a:rPr>
              <a:t>WHISPERING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6700" y="2138160"/>
            <a:ext cx="111188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</a:rPr>
              <a:t>RULE</a:t>
            </a:r>
            <a:r>
              <a:rPr lang="en-US" sz="3200" smtClean="0">
                <a:solidFill>
                  <a:srgbClr val="00B050"/>
                </a:solidFill>
              </a:rPr>
              <a:t>:</a:t>
            </a:r>
          </a:p>
          <a:p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smtClean="0"/>
              <a:t>-   Work </a:t>
            </a:r>
            <a:r>
              <a:rPr lang="en-US" sz="3200" dirty="0" smtClean="0"/>
              <a:t>in 2 teams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Players </a:t>
            </a:r>
            <a:r>
              <a:rPr lang="en-US" sz="3200" dirty="0"/>
              <a:t>stand in a </a:t>
            </a:r>
            <a:r>
              <a:rPr lang="en-US" sz="3200" dirty="0" smtClean="0"/>
              <a:t>line.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teacher </a:t>
            </a:r>
            <a:r>
              <a:rPr lang="en-US" sz="3200" smtClean="0"/>
              <a:t>whispers </a:t>
            </a:r>
            <a:r>
              <a:rPr lang="en-US" sz="3200" smtClean="0"/>
              <a:t>a word to the Ss standing at the 1</a:t>
            </a:r>
            <a:r>
              <a:rPr lang="en-US" sz="3200" baseline="30000" smtClean="0"/>
              <a:t>st</a:t>
            </a:r>
            <a:r>
              <a:rPr lang="en-US" sz="3200" smtClean="0"/>
              <a:t> row. Ss whisper </a:t>
            </a:r>
            <a:r>
              <a:rPr lang="en-US" sz="3200" smtClean="0"/>
              <a:t>from </a:t>
            </a:r>
            <a:r>
              <a:rPr lang="en-US" sz="3200" dirty="0"/>
              <a:t>one person to the next </a:t>
            </a:r>
            <a:r>
              <a:rPr lang="en-US" sz="3200"/>
              <a:t>until </a:t>
            </a:r>
            <a:r>
              <a:rPr lang="en-US" sz="3200" smtClean="0"/>
              <a:t>the </a:t>
            </a:r>
            <a:r>
              <a:rPr lang="en-US" sz="3200" smtClean="0"/>
              <a:t>end </a:t>
            </a:r>
            <a:r>
              <a:rPr lang="en-US" sz="3200" dirty="0"/>
              <a:t>of the line. The last person in the line repeats the </a:t>
            </a:r>
            <a:r>
              <a:rPr lang="en-US" sz="3200" dirty="0" smtClean="0"/>
              <a:t>words.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team with more correct words will win.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456" y="1069699"/>
            <a:ext cx="5263713" cy="3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638219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Shopping places and their characteristics.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2 sounds /</a:t>
            </a:r>
            <a:r>
              <a:rPr lang="en-US" sz="3600" dirty="0" err="1" smtClean="0"/>
              <a:t>sp</a:t>
            </a:r>
            <a:r>
              <a:rPr lang="en-US" sz="3600" smtClean="0"/>
              <a:t>/ </a:t>
            </a:r>
            <a:r>
              <a:rPr lang="en-US" sz="3600" smtClean="0"/>
              <a:t>and</a:t>
            </a:r>
            <a:r>
              <a:rPr lang="en-US" sz="3600" smtClean="0"/>
              <a:t> </a:t>
            </a:r>
            <a:r>
              <a:rPr lang="en-US" sz="3600" dirty="0" smtClean="0"/>
              <a:t>/</a:t>
            </a:r>
            <a:r>
              <a:rPr lang="en-US" sz="3600" dirty="0" err="1" smtClean="0"/>
              <a:t>st</a:t>
            </a:r>
            <a:r>
              <a:rPr lang="en-US" sz="3600" dirty="0" smtClean="0"/>
              <a:t>/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79504"/>
            <a:ext cx="20975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42659"/>
            <a:ext cx="9049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Name a list of shopping places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Find 5 more words with the sounds /</a:t>
            </a:r>
            <a:r>
              <a:rPr lang="en-US" sz="3200" dirty="0" err="1" smtClean="0"/>
              <a:t>st</a:t>
            </a:r>
            <a:r>
              <a:rPr lang="en-US" sz="3200" dirty="0" smtClean="0"/>
              <a:t>/ and /</a:t>
            </a:r>
            <a:r>
              <a:rPr lang="en-US" sz="3200" dirty="0" err="1" smtClean="0"/>
              <a:t>sp</a:t>
            </a:r>
            <a:r>
              <a:rPr lang="en-US" sz="3200" dirty="0" smtClean="0"/>
              <a:t>/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the exercises </a:t>
            </a:r>
            <a:r>
              <a:rPr lang="en-US" sz="3200" smtClean="0"/>
              <a:t>in the Workbook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01856"/>
            <a:ext cx="5744212" cy="71196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47" y="1421806"/>
            <a:ext cx="1450088" cy="134663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2735" y="1788214"/>
            <a:ext cx="478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smtClean="0">
                <a:solidFill>
                  <a:schemeClr val="bg1"/>
                </a:solidFill>
              </a:rPr>
              <a:t>: </a:t>
            </a:r>
            <a:r>
              <a:rPr lang="en-US" sz="3200" b="1" smtClean="0">
                <a:solidFill>
                  <a:schemeClr val="bg1"/>
                </a:solidFill>
              </a:rPr>
              <a:t>A </a:t>
            </a:r>
            <a:r>
              <a:rPr lang="en-US" sz="3200" b="1" dirty="0" smtClean="0">
                <a:solidFill>
                  <a:schemeClr val="bg1"/>
                </a:solidFill>
              </a:rPr>
              <a:t>closer look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24969" r="21335" b="9215"/>
          <a:stretch/>
        </p:blipFill>
        <p:spPr>
          <a:xfrm>
            <a:off x="3798737" y="2413819"/>
            <a:ext cx="4431966" cy="4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79427" y="12690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5475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9427" y="3908106"/>
            <a:ext cx="1915365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2887" y="1234174"/>
            <a:ext cx="5881853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Video </a:t>
            </a:r>
            <a:r>
              <a:rPr lang="en-GB" smtClean="0">
                <a:solidFill>
                  <a:schemeClr val="tx1"/>
                </a:solidFill>
              </a:rPr>
              <a:t>watching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1683" y="1956361"/>
            <a:ext cx="5873058" cy="1800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Write the words and phrases under the correct pictures.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the shopping places with their characteristics.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and phrases from the box.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215341" y="1575146"/>
            <a:ext cx="1598902" cy="97243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337110" y="2856386"/>
            <a:ext cx="1559176" cy="105172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79427" y="590394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3" idx="1"/>
            <a:endCxn id="27" idx="0"/>
          </p:cNvCxnSpPr>
          <p:nvPr/>
        </p:nvCxnSpPr>
        <p:spPr>
          <a:xfrm rot="10800000" flipV="1">
            <a:off x="1297385" y="5484691"/>
            <a:ext cx="1598903" cy="41925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903947"/>
            <a:ext cx="585874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74527" y="3874945"/>
            <a:ext cx="5858746" cy="12153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and repeat the words. Pay attention to the sounds /sp/ and /st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repeat the sentences. Pay attention to the underlined words.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3738" y="521998"/>
            <a:ext cx="287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LESSON 2: A CLOSER LOOK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5208872"/>
            <a:ext cx="5858746" cy="57654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Whispering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96287" y="518396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6" name="Curved Connector 25"/>
          <p:cNvCxnSpPr>
            <a:cxnSpLocks/>
            <a:stCxn id="19" idx="3"/>
            <a:endCxn id="23" idx="0"/>
          </p:cNvCxnSpPr>
          <p:nvPr/>
        </p:nvCxnSpPr>
        <p:spPr>
          <a:xfrm>
            <a:off x="2294792" y="4208830"/>
            <a:ext cx="1519452" cy="9751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4969" r="21335" b="1104"/>
          <a:stretch/>
        </p:blipFill>
        <p:spPr>
          <a:xfrm>
            <a:off x="6620719" y="1077098"/>
            <a:ext cx="5341999" cy="57544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941" y="1995963"/>
            <a:ext cx="6319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Confessions of a </a:t>
            </a:r>
            <a:r>
              <a:rPr lang="en-US" sz="3200" b="1" dirty="0" smtClean="0">
                <a:solidFill>
                  <a:srgbClr val="00B050"/>
                </a:solidFill>
              </a:rPr>
              <a:t>Shopaholic.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41" y="3415733"/>
            <a:ext cx="6690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</a:t>
            </a:r>
            <a:r>
              <a:rPr lang="en-US" sz="3200" b="1" dirty="0" smtClean="0">
                <a:solidFill>
                  <a:srgbClr val="00B050"/>
                </a:solidFill>
              </a:rPr>
              <a:t>about a girl who is addicted </a:t>
            </a:r>
            <a:r>
              <a:rPr lang="en-US" sz="3200" b="1" smtClean="0">
                <a:solidFill>
                  <a:srgbClr val="00B050"/>
                </a:solidFill>
              </a:rPr>
              <a:t>to </a:t>
            </a:r>
            <a:r>
              <a:rPr lang="en-US" sz="3200" b="1" smtClean="0">
                <a:solidFill>
                  <a:srgbClr val="00B050"/>
                </a:solidFill>
              </a:rPr>
              <a:t>shopping.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255" y="5087187"/>
            <a:ext cx="3909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F4B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SHOPAHOLIC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EF4B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25678" y="1387062"/>
            <a:ext cx="851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/>
              <a:t>Do you know the </a:t>
            </a:r>
            <a:r>
              <a:rPr lang="en-US" sz="3200" b="1"/>
              <a:t>film</a:t>
            </a:r>
            <a:r>
              <a:rPr lang="en-US" sz="3200" b="1" smtClean="0"/>
              <a:t>? What’s its name?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-562206" y="275177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 smtClean="0"/>
              <a:t>What is it about?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CLIP WATCHING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9499" y="1227147"/>
            <a:ext cx="600792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shopaholic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840562"/>
            <a:ext cx="5861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người nghiện mua sắm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282559" y="3287638"/>
            <a:ext cx="4270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</a:rPr>
              <a:t>/ˌʃɒpəˈhɒlɪk/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Confessions of a Shopaholic (2009) - IM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7" y="930782"/>
            <a:ext cx="4118361" cy="59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948" y="3348499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08353" y="1331081"/>
            <a:ext cx="36352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>
                <a:solidFill>
                  <a:srgbClr val="AD4F0F"/>
                </a:solidFill>
                <a:latin typeface="Calibri" panose="020F0502020204030204"/>
              </a:rPr>
              <a:t>o</a:t>
            </a: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</a:rPr>
              <a:t>n sale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726" y="4561112"/>
            <a:ext cx="4426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bán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hạ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8681" y="3127149"/>
            <a:ext cx="3294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ɒn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seɪl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on saleとfor saleの意味の違い | ネイティブと英語について話したこ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8" y="1972925"/>
            <a:ext cx="6534687" cy="39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 s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0750" y="32050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254" y="1303141"/>
            <a:ext cx="89230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d</a:t>
            </a:r>
            <a:r>
              <a:rPr lang="en-US" sz="8000" b="1" noProof="0" dirty="0" err="1" smtClean="0">
                <a:solidFill>
                  <a:srgbClr val="AD4F0F"/>
                </a:solidFill>
                <a:latin typeface="Calibri" panose="020F0502020204030204"/>
              </a:rPr>
              <a:t>iscount</a:t>
            </a:r>
            <a:r>
              <a:rPr lang="en-US" sz="8000" b="1" noProof="0" dirty="0" smtClean="0">
                <a:solidFill>
                  <a:srgbClr val="AD4F0F"/>
                </a:solidFill>
                <a:latin typeface="Calibri" panose="020F0502020204030204"/>
              </a:rPr>
              <a:t> shop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859" y="5039542"/>
            <a:ext cx="569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</a:rPr>
              <a:t>c</a:t>
            </a:r>
            <a:r>
              <a:rPr lang="en-US" sz="4800" dirty="0" err="1" smtClean="0">
                <a:solidFill>
                  <a:prstClr val="black"/>
                </a:solidFill>
              </a:rPr>
              <a:t>ửa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hàng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hạ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8365" y="3421100"/>
            <a:ext cx="4106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/ˈ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4800" b="1" dirty="0" smtClean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059" t="14320" r="13900"/>
          <a:stretch/>
        </p:blipFill>
        <p:spPr>
          <a:xfrm>
            <a:off x="7966374" y="2743200"/>
            <a:ext cx="3509590" cy="3870303"/>
          </a:xfrm>
          <a:prstGeom prst="rect">
            <a:avLst/>
          </a:prstGeom>
        </p:spPr>
      </p:pic>
      <p:pic>
        <p:nvPicPr>
          <p:cNvPr id="4" name="discount sh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161" y="3498995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95208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32635"/>
              </p:ext>
            </p:extLst>
          </p:nvPr>
        </p:nvGraphicFramePr>
        <p:xfrm>
          <a:off x="1335225" y="2109885"/>
          <a:ext cx="10085976" cy="26949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shopaholic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nghiện mua sắm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sale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(được bán) hạ giá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hàng hạ giá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2086725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2931302"/>
            <a:ext cx="487363" cy="487363"/>
          </a:xfrm>
          <a:prstGeom prst="rect">
            <a:avLst/>
          </a:prstGeom>
        </p:spPr>
      </p:pic>
      <p:pic>
        <p:nvPicPr>
          <p:cNvPr id="15" name="on s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3587573"/>
            <a:ext cx="487363" cy="487363"/>
          </a:xfrm>
          <a:prstGeom prst="rect">
            <a:avLst/>
          </a:prstGeom>
        </p:spPr>
      </p:pic>
      <p:pic>
        <p:nvPicPr>
          <p:cNvPr id="16" name="discount sho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2" y="4243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18828"/>
            <a:ext cx="95491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and phrases under the correct pictures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1045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078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882" y="1525814"/>
            <a:ext cx="10815315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620" y="1645882"/>
            <a:ext cx="182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shopaholic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7824" y="1645881"/>
            <a:ext cx="159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browsing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6017" y="1645881"/>
            <a:ext cx="245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Internet access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6050" y="1637414"/>
            <a:ext cx="146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price tag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31000" y="1637414"/>
            <a:ext cx="13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</a:t>
            </a:r>
            <a:r>
              <a:rPr lang="en-US" sz="2800" b="1" dirty="0" smtClean="0">
                <a:solidFill>
                  <a:srgbClr val="7030A0"/>
                </a:solidFill>
              </a:rPr>
              <a:t>n sale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53" y="2317556"/>
            <a:ext cx="2476572" cy="1641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2" y="4621679"/>
            <a:ext cx="2541954" cy="175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590" y="2297874"/>
            <a:ext cx="2595037" cy="382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592" y="2289168"/>
            <a:ext cx="2582127" cy="1672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592" y="4458345"/>
            <a:ext cx="2582127" cy="16725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87067" y="398948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1. </a:t>
            </a:r>
            <a:r>
              <a:rPr lang="en-US" sz="2800" smtClean="0">
                <a:solidFill>
                  <a:prstClr val="black"/>
                </a:solidFill>
              </a:rPr>
              <a:t>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87590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2.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067" y="633285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3.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5857" y="3937658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4.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08939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5.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4636 0.3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1406 0.65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70326 0.6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7.40741E-7 L 0.44037 0.3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9401 0.6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3738</TotalTime>
  <Words>693</Words>
  <Application>Microsoft Office PowerPoint</Application>
  <PresentationFormat>Widescreen</PresentationFormat>
  <Paragraphs>141</Paragraphs>
  <Slides>17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240</cp:revision>
  <dcterms:created xsi:type="dcterms:W3CDTF">2020-12-09T02:04:09Z</dcterms:created>
  <dcterms:modified xsi:type="dcterms:W3CDTF">2023-08-03T07:38:31Z</dcterms:modified>
</cp:coreProperties>
</file>