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44" r:id="rId2"/>
    <p:sldId id="256" r:id="rId3"/>
    <p:sldId id="343" r:id="rId4"/>
    <p:sldId id="332" r:id="rId5"/>
    <p:sldId id="339" r:id="rId6"/>
    <p:sldId id="335" r:id="rId7"/>
    <p:sldId id="340" r:id="rId8"/>
    <p:sldId id="341" r:id="rId9"/>
    <p:sldId id="342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5"/>
    <a:srgbClr val="F37D91"/>
    <a:srgbClr val="F26649"/>
    <a:srgbClr val="F7A5A5"/>
    <a:srgbClr val="EF4B66"/>
    <a:srgbClr val="FBCDCD"/>
    <a:srgbClr val="7192A9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14652" y="2101974"/>
            <a:ext cx="7810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Making complaints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Some favourite shopping places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1" y="410063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040276"/>
            <a:ext cx="814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ways to make complaints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Write a paragraph of 50-70 words about your favourite shopping place.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</a:t>
            </a:r>
            <a:r>
              <a:rPr lang="en-US" sz="3200" smtClean="0"/>
              <a:t>the exercises </a:t>
            </a:r>
            <a:r>
              <a:rPr lang="en-US" sz="3200"/>
              <a:t>in the Workbook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6" y="1788178"/>
            <a:ext cx="574421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03" y="1412466"/>
            <a:ext cx="1450088" cy="13770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20296" y="1824968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4</a:t>
            </a:r>
            <a:r>
              <a:rPr lang="en-US" sz="3200" b="1" dirty="0" smtClean="0">
                <a:solidFill>
                  <a:schemeClr val="bg1"/>
                </a:solidFill>
              </a:rPr>
              <a:t>: 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833635"/>
            <a:ext cx="3581530" cy="35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7255" y="2566796"/>
            <a:ext cx="2216472" cy="81333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5122" y="4176786"/>
            <a:ext cx="2442521" cy="9135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MY FAVOURITE SHOPPING PLACE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232416"/>
            <a:ext cx="5758577" cy="127643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Listen and read the conversation. Paying attention to the highlighted parts.</a:t>
            </a:r>
          </a:p>
          <a:p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en-US" smtClean="0">
                <a:solidFill>
                  <a:schemeClr val="tx1"/>
                </a:solidFill>
              </a:rPr>
              <a:t>Make </a:t>
            </a:r>
            <a:r>
              <a:rPr lang="en-US">
                <a:solidFill>
                  <a:schemeClr val="tx1"/>
                </a:solidFill>
              </a:rPr>
              <a:t>complaints about the </a:t>
            </a:r>
            <a:r>
              <a:rPr lang="en-US" smtClean="0">
                <a:solidFill>
                  <a:schemeClr val="tx1"/>
                </a:solidFill>
              </a:rPr>
              <a:t>situation.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763330"/>
            <a:ext cx="5755112" cy="18173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to three people talking about their favourite shopping places and tick the place they mention.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answer what each person in 3 likes about their shopping place.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favourite shopping place with your group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0416" cy="11576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6383" y="2973464"/>
            <a:ext cx="1050872" cy="12033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987643" y="4633563"/>
            <a:ext cx="679878" cy="12420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1872" y="5875605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3520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66" t="21361" r="21229" b="19050"/>
          <a:stretch/>
        </p:blipFill>
        <p:spPr>
          <a:xfrm>
            <a:off x="7622931" y="1758462"/>
            <a:ext cx="2066192" cy="21189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956" y="1145050"/>
            <a:ext cx="6535159" cy="326361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200" dirty="0" smtClean="0"/>
              <a:t>Supposing you ordered a hat online, but when you got it, it didn’t have the same color as you ordered. What would you do in that case?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5154" y="1103388"/>
            <a:ext cx="368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ordered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588" t="19823" r="8330" b="18258"/>
          <a:stretch/>
        </p:blipFill>
        <p:spPr>
          <a:xfrm>
            <a:off x="8296140" y="4781989"/>
            <a:ext cx="2790338" cy="20547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15026" y="3970081"/>
            <a:ext cx="3752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received 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978" y="4934346"/>
            <a:ext cx="665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COMPLAINTS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676" y="1881945"/>
            <a:ext cx="5868561" cy="4304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013437" y="4624988"/>
            <a:ext cx="3038397" cy="4304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6938" y="11926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723" y="10899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938" y="164774"/>
            <a:ext cx="54719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742" y="4668197"/>
            <a:ext cx="1946438" cy="1946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050" y="1738795"/>
            <a:ext cx="2167822" cy="28430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543" y="1250323"/>
            <a:ext cx="98449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conversation. Pay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attention to the highlighted parts.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493" y="1828615"/>
            <a:ext cx="9002988" cy="45098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smtClean="0"/>
              <a:t>Tom</a:t>
            </a:r>
            <a:r>
              <a:rPr lang="en-US" sz="3000" dirty="0" smtClean="0"/>
              <a:t>: I’m calling to make a complaint about the SMART backpack I ordered from you last week. I got it </a:t>
            </a:r>
            <a:r>
              <a:rPr lang="en-US" sz="3000" smtClean="0"/>
              <a:t>this morning, and it’s </a:t>
            </a:r>
            <a:r>
              <a:rPr lang="en-US" sz="3000" dirty="0" smtClean="0"/>
              <a:t>smaller than the one you advertised online.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err="1" smtClean="0"/>
              <a:t>Trang</a:t>
            </a:r>
            <a:r>
              <a:rPr lang="en-US" sz="3000" smtClean="0"/>
              <a:t>: Well … Let </a:t>
            </a:r>
            <a:r>
              <a:rPr lang="en-US" sz="3000" dirty="0" smtClean="0"/>
              <a:t>me check it.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smtClean="0"/>
              <a:t>Tom</a:t>
            </a:r>
            <a:r>
              <a:rPr lang="en-US" sz="3000" dirty="0" smtClean="0"/>
              <a:t>: And I’m not happy with the </a:t>
            </a:r>
            <a:r>
              <a:rPr lang="en-US" sz="3000" dirty="0" err="1" smtClean="0"/>
              <a:t>colour</a:t>
            </a:r>
            <a:r>
              <a:rPr lang="en-US" sz="3000" dirty="0" smtClean="0"/>
              <a:t>, either. In your picture, it’s dark brown, and this one is yellowish brown.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err="1" smtClean="0"/>
              <a:t>Trang</a:t>
            </a:r>
            <a:r>
              <a:rPr lang="en-US" sz="3000" dirty="0" smtClean="0"/>
              <a:t>: I’m sorry about that. I’ll send you another 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8369" y="1171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495" y="2639028"/>
            <a:ext cx="1574157" cy="15741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148" y="1872019"/>
            <a:ext cx="11173218" cy="450986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The cans of fish you bought at the shop expired five days ago.</a:t>
            </a:r>
          </a:p>
          <a:p>
            <a:pPr marL="514350" indent="-514350" algn="just">
              <a:lnSpc>
                <a:spcPct val="170000"/>
              </a:lnSpc>
              <a:buAutoNum type="arabicPeriod"/>
            </a:pPr>
            <a:endParaRPr lang="en-US" sz="3200" b="1" dirty="0"/>
          </a:p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An assistant at the shop was not very helpful.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9304" y="11846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089" y="1082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909" y="1205145"/>
            <a:ext cx="1047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turn,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complaints about the situations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659" y="2639028"/>
            <a:ext cx="2020505" cy="134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886" y="4708546"/>
            <a:ext cx="2974176" cy="1981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938" y="164774"/>
            <a:ext cx="54719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45" y="2136674"/>
            <a:ext cx="7691071" cy="46861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1804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10777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1589" y="1126729"/>
            <a:ext cx="101489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three people talking about their favourite shopping places 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place they mention.</a:t>
            </a:r>
            <a:endParaRPr lang="en-US" sz="2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39" y="3792415"/>
            <a:ext cx="773418" cy="7734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61" y="4778864"/>
            <a:ext cx="773418" cy="7734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1" y="5833941"/>
            <a:ext cx="773418" cy="773418"/>
          </a:xfrm>
          <a:prstGeom prst="rect">
            <a:avLst/>
          </a:prstGeom>
        </p:spPr>
      </p:pic>
      <p:pic>
        <p:nvPicPr>
          <p:cNvPr id="5" name="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370" y="1480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5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1898" y="1171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683" y="1069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4504" y="1124483"/>
            <a:ext cx="103248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Take turns to ask and answer what each person in 3 likes about 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shopping place.</a:t>
            </a:r>
            <a:endParaRPr lang="en-US" sz="2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09984"/>
              </p:ext>
            </p:extLst>
          </p:nvPr>
        </p:nvGraphicFramePr>
        <p:xfrm>
          <a:off x="964504" y="2152081"/>
          <a:ext cx="10405203" cy="241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90">
                  <a:extLst>
                    <a:ext uri="{9D8B030D-6E8A-4147-A177-3AD203B41FA5}">
                      <a16:colId xmlns:a16="http://schemas.microsoft.com/office/drawing/2014/main" val="472349291"/>
                    </a:ext>
                  </a:extLst>
                </a:gridCol>
                <a:gridCol w="8427113">
                  <a:extLst>
                    <a:ext uri="{9D8B030D-6E8A-4147-A177-3AD203B41FA5}">
                      <a16:colId xmlns:a16="http://schemas.microsoft.com/office/drawing/2014/main" val="3988535208"/>
                    </a:ext>
                  </a:extLst>
                </a:gridCol>
              </a:tblGrid>
              <a:tr h="8048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1. Mai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8278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Nam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280995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Alice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731292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2155" y="4763377"/>
            <a:ext cx="10970404" cy="192756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smtClean="0"/>
              <a:t>Example: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A: What does Nam like about shopping at a convenience store?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B: It saves him </a:t>
            </a:r>
            <a:r>
              <a:rPr lang="en-US" sz="3200" smtClean="0"/>
              <a:t>time.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03" y="2610480"/>
            <a:ext cx="6226246" cy="40813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69882" y="12784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9931" y="1175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4114" y="1322155"/>
            <a:ext cx="993936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your favourite shopping place with your group.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0461" y="2060818"/>
            <a:ext cx="5985170" cy="25903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600" b="1" i="1" dirty="0" smtClean="0"/>
              <a:t>You </a:t>
            </a:r>
            <a:r>
              <a:rPr lang="en-US" sz="3600" b="1" i="1" smtClean="0"/>
              <a:t>can include</a:t>
            </a:r>
            <a:r>
              <a:rPr lang="en-US" sz="3600" b="1" i="1" dirty="0" smtClean="0"/>
              <a:t>: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600" dirty="0" smtClean="0"/>
              <a:t>The name of the place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600" dirty="0" smtClean="0"/>
              <a:t>The reason(s) why you like it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4430</TotalTime>
  <Words>455</Words>
  <Application>Microsoft Office PowerPoint</Application>
  <PresentationFormat>Widescreen</PresentationFormat>
  <Paragraphs>76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255</cp:revision>
  <dcterms:created xsi:type="dcterms:W3CDTF">2020-12-09T02:04:09Z</dcterms:created>
  <dcterms:modified xsi:type="dcterms:W3CDTF">2023-08-03T07:59:33Z</dcterms:modified>
</cp:coreProperties>
</file>