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363" r:id="rId2"/>
    <p:sldId id="256" r:id="rId3"/>
    <p:sldId id="302" r:id="rId4"/>
    <p:sldId id="360" r:id="rId5"/>
    <p:sldId id="367" r:id="rId6"/>
    <p:sldId id="281" r:id="rId7"/>
    <p:sldId id="315" r:id="rId8"/>
    <p:sldId id="316" r:id="rId9"/>
    <p:sldId id="317" r:id="rId10"/>
    <p:sldId id="368" r:id="rId11"/>
    <p:sldId id="369" r:id="rId12"/>
    <p:sldId id="370" r:id="rId13"/>
    <p:sldId id="283" r:id="rId14"/>
    <p:sldId id="335" r:id="rId15"/>
    <p:sldId id="336" r:id="rId16"/>
    <p:sldId id="337" r:id="rId17"/>
    <p:sldId id="340" r:id="rId18"/>
    <p:sldId id="341" r:id="rId19"/>
    <p:sldId id="314" r:id="rId20"/>
    <p:sldId id="330" r:id="rId21"/>
    <p:sldId id="36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="" roundtripDataSignature="AMtx7mg4QqdZdiRnJVT3TulxMDiwTBeLtQ==" r:id="rId42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oai Linh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1E"/>
    <a:srgbClr val="0000FF"/>
    <a:srgbClr val="024752"/>
    <a:srgbClr val="048DA4"/>
    <a:srgbClr val="0FB7BD"/>
    <a:srgbClr val="CBEAF0"/>
    <a:srgbClr val="48C0B6"/>
    <a:srgbClr val="00A9A5"/>
    <a:srgbClr val="FFDAAB"/>
    <a:srgbClr val="FBB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58F7F0-C334-4B69-AA84-6942CA1C3EF4}" v="362" dt="2022-01-20T03:21:50.1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15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52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42" Type="http://customschemas.google.com/relationships/presentationmetadata" Target="meta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43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9B58F7F0-C334-4B69-AA84-6942CA1C3EF4}"/>
    <pc:docChg chg="undo custSel addSld modSld">
      <pc:chgData name="Thuy Linh Do" userId="f60f9f76584ec879" providerId="LiveId" clId="{9B58F7F0-C334-4B69-AA84-6942CA1C3EF4}" dt="2022-01-20T03:22:40.167" v="1927" actId="20577"/>
      <pc:docMkLst>
        <pc:docMk/>
      </pc:docMkLst>
      <pc:sldChg chg="modSp mod">
        <pc:chgData name="Thuy Linh Do" userId="f60f9f76584ec879" providerId="LiveId" clId="{9B58F7F0-C334-4B69-AA84-6942CA1C3EF4}" dt="2022-01-20T02:13:44.937" v="17" actId="20577"/>
        <pc:sldMkLst>
          <pc:docMk/>
          <pc:sldMk cId="252621157" sldId="256"/>
        </pc:sldMkLst>
        <pc:spChg chg="mod">
          <ac:chgData name="Thuy Linh Do" userId="f60f9f76584ec879" providerId="LiveId" clId="{9B58F7F0-C334-4B69-AA84-6942CA1C3EF4}" dt="2022-01-20T02:13:44.937" v="17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13:36.068" v="1" actId="20577"/>
          <ac:spMkLst>
            <pc:docMk/>
            <pc:sldMk cId="252621157" sldId="256"/>
            <ac:spMk id="18" creationId="{00000000-0000-0000-0000-000000000000}"/>
          </ac:spMkLst>
        </pc:spChg>
      </pc:sldChg>
      <pc:sldChg chg="modSp mod">
        <pc:chgData name="Thuy Linh Do" userId="f60f9f76584ec879" providerId="LiveId" clId="{9B58F7F0-C334-4B69-AA84-6942CA1C3EF4}" dt="2022-01-20T02:14:35.249" v="25" actId="20577"/>
        <pc:sldMkLst>
          <pc:docMk/>
          <pc:sldMk cId="2021924275" sldId="275"/>
        </pc:sldMkLst>
        <pc:spChg chg="mod">
          <ac:chgData name="Thuy Linh Do" userId="f60f9f76584ec879" providerId="LiveId" clId="{9B58F7F0-C334-4B69-AA84-6942CA1C3EF4}" dt="2022-01-20T02:14:35.249" v="25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 setBg">
        <pc:chgData name="Thuy Linh Do" userId="f60f9f76584ec879" providerId="LiveId" clId="{9B58F7F0-C334-4B69-AA84-6942CA1C3EF4}" dt="2022-01-20T02:19:44.208" v="163" actId="20577"/>
        <pc:sldMkLst>
          <pc:docMk/>
          <pc:sldMk cId="3404845292" sldId="279"/>
        </pc:sldMkLst>
        <pc:spChg chg="mod ord">
          <ac:chgData name="Thuy Linh Do" userId="f60f9f76584ec879" providerId="LiveId" clId="{9B58F7F0-C334-4B69-AA84-6942CA1C3EF4}" dt="2022-01-20T02:19:16.821" v="140" actId="26606"/>
          <ac:spMkLst>
            <pc:docMk/>
            <pc:sldMk cId="3404845292" sldId="279"/>
            <ac:spMk id="2" creationId="{9B33D04B-1EFF-4E18-BDB8-64142EE5D200}"/>
          </ac:spMkLst>
        </pc:spChg>
        <pc:spChg chg="mod ord">
          <ac:chgData name="Thuy Linh Do" userId="f60f9f76584ec879" providerId="LiveId" clId="{9B58F7F0-C334-4B69-AA84-6942CA1C3EF4}" dt="2022-01-20T02:19:44.208" v="163" actId="20577"/>
          <ac:spMkLst>
            <pc:docMk/>
            <pc:sldMk cId="3404845292" sldId="279"/>
            <ac:spMk id="13" creationId="{00000000-0000-0000-0000-000000000000}"/>
          </ac:spMkLst>
        </pc:spChg>
        <pc:spChg chg="add del">
          <ac:chgData name="Thuy Linh Do" userId="f60f9f76584ec879" providerId="LiveId" clId="{9B58F7F0-C334-4B69-AA84-6942CA1C3EF4}" dt="2022-01-20T02:19:16.806" v="139" actId="26606"/>
          <ac:spMkLst>
            <pc:docMk/>
            <pc:sldMk cId="3404845292" sldId="279"/>
            <ac:spMk id="18" creationId="{8FC9BE17-9A7B-462D-AE50-3D8777387304}"/>
          </ac:spMkLst>
        </pc:spChg>
        <pc:spChg chg="add del">
          <ac:chgData name="Thuy Linh Do" userId="f60f9f76584ec879" providerId="LiveId" clId="{9B58F7F0-C334-4B69-AA84-6942CA1C3EF4}" dt="2022-01-20T02:19:16.806" v="139" actId="26606"/>
          <ac:spMkLst>
            <pc:docMk/>
            <pc:sldMk cId="3404845292" sldId="279"/>
            <ac:spMk id="20" creationId="{3EBE8569-6AEC-4B8C-8D53-2DE337CDBA65}"/>
          </ac:spMkLst>
        </pc:spChg>
        <pc:spChg chg="add del">
          <ac:chgData name="Thuy Linh Do" userId="f60f9f76584ec879" providerId="LiveId" clId="{9B58F7F0-C334-4B69-AA84-6942CA1C3EF4}" dt="2022-01-20T02:19:16.806" v="139" actId="26606"/>
          <ac:spMkLst>
            <pc:docMk/>
            <pc:sldMk cId="3404845292" sldId="279"/>
            <ac:spMk id="22" creationId="{55D4142C-5077-457F-A6AD-3FECFDB39685}"/>
          </ac:spMkLst>
        </pc:spChg>
        <pc:spChg chg="add del">
          <ac:chgData name="Thuy Linh Do" userId="f60f9f76584ec879" providerId="LiveId" clId="{9B58F7F0-C334-4B69-AA84-6942CA1C3EF4}" dt="2022-01-20T02:19:16.806" v="139" actId="26606"/>
          <ac:spMkLst>
            <pc:docMk/>
            <pc:sldMk cId="3404845292" sldId="279"/>
            <ac:spMk id="24" creationId="{7A5F0580-5EE9-419F-96EE-B6529EF6E7D0}"/>
          </ac:spMkLst>
        </pc:spChg>
        <pc:spChg chg="add">
          <ac:chgData name="Thuy Linh Do" userId="f60f9f76584ec879" providerId="LiveId" clId="{9B58F7F0-C334-4B69-AA84-6942CA1C3EF4}" dt="2022-01-20T02:19:16.821" v="140" actId="26606"/>
          <ac:spMkLst>
            <pc:docMk/>
            <pc:sldMk cId="3404845292" sldId="279"/>
            <ac:spMk id="26" creationId="{3CD9DF72-87A3-404E-A828-84CBF11A8303}"/>
          </ac:spMkLst>
        </pc:spChg>
        <pc:picChg chg="add mod">
          <ac:chgData name="Thuy Linh Do" userId="f60f9f76584ec879" providerId="LiveId" clId="{9B58F7F0-C334-4B69-AA84-6942CA1C3EF4}" dt="2022-01-20T02:19:16.821" v="140" actId="26606"/>
          <ac:picMkLst>
            <pc:docMk/>
            <pc:sldMk cId="3404845292" sldId="279"/>
            <ac:picMk id="3" creationId="{EEE526A0-258B-49B8-94B5-31626E27570D}"/>
          </ac:picMkLst>
        </pc:picChg>
        <pc:picChg chg="ord">
          <ac:chgData name="Thuy Linh Do" userId="f60f9f76584ec879" providerId="LiveId" clId="{9B58F7F0-C334-4B69-AA84-6942CA1C3EF4}" dt="2022-01-20T02:19:16.821" v="140" actId="26606"/>
          <ac:picMkLst>
            <pc:docMk/>
            <pc:sldMk cId="3404845292" sldId="279"/>
            <ac:picMk id="12" creationId="{00000000-0000-0000-0000-000000000000}"/>
          </ac:picMkLst>
        </pc:picChg>
        <pc:picChg chg="del">
          <ac:chgData name="Thuy Linh Do" userId="f60f9f76584ec879" providerId="LiveId" clId="{9B58F7F0-C334-4B69-AA84-6942CA1C3EF4}" dt="2022-01-20T02:18:07.402" v="130" actId="478"/>
          <ac:picMkLst>
            <pc:docMk/>
            <pc:sldMk cId="3404845292" sldId="279"/>
            <ac:picMk id="1026" creationId="{387F5D5D-9A57-47D1-99A2-DBC4BFE46BAD}"/>
          </ac:picMkLst>
        </pc:picChg>
        <pc:cxnChg chg="add">
          <ac:chgData name="Thuy Linh Do" userId="f60f9f76584ec879" providerId="LiveId" clId="{9B58F7F0-C334-4B69-AA84-6942CA1C3EF4}" dt="2022-01-20T02:19:16.821" v="140" actId="26606"/>
          <ac:cxnSpMkLst>
            <pc:docMk/>
            <pc:sldMk cId="3404845292" sldId="279"/>
            <ac:cxnSpMk id="27" creationId="{20E3A342-4D61-4E3F-AF90-1AB42AEB96CC}"/>
          </ac:cxnSpMkLst>
        </pc:cxnChg>
      </pc:sldChg>
      <pc:sldChg chg="addSp delSp modSp mod addAnim delAnim modAnim">
        <pc:chgData name="Thuy Linh Do" userId="f60f9f76584ec879" providerId="LiveId" clId="{9B58F7F0-C334-4B69-AA84-6942CA1C3EF4}" dt="2022-01-20T02:27:09.598" v="284" actId="20577"/>
        <pc:sldMkLst>
          <pc:docMk/>
          <pc:sldMk cId="3563799751" sldId="281"/>
        </pc:sldMkLst>
        <pc:spChg chg="mod">
          <ac:chgData name="Thuy Linh Do" userId="f60f9f76584ec879" providerId="LiveId" clId="{9B58F7F0-C334-4B69-AA84-6942CA1C3EF4}" dt="2022-01-20T02:26:46.314" v="234"/>
          <ac:spMkLst>
            <pc:docMk/>
            <pc:sldMk cId="3563799751" sldId="281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1:07.473" v="171"/>
          <ac:spMkLst>
            <pc:docMk/>
            <pc:sldMk cId="3563799751" sldId="281"/>
            <ac:spMk id="7" creationId="{00000000-0000-0000-0000-000000000000}"/>
          </ac:spMkLst>
        </pc:spChg>
        <pc:spChg chg="add del mod">
          <ac:chgData name="Thuy Linh Do" userId="f60f9f76584ec879" providerId="LiveId" clId="{9B58F7F0-C334-4B69-AA84-6942CA1C3EF4}" dt="2022-01-20T02:27:09.598" v="284" actId="20577"/>
          <ac:spMkLst>
            <pc:docMk/>
            <pc:sldMk cId="3563799751" sldId="281"/>
            <ac:spMk id="12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1:16.228" v="172" actId="478"/>
          <ac:picMkLst>
            <pc:docMk/>
            <pc:sldMk cId="3563799751" sldId="281"/>
            <ac:picMk id="8" creationId="{51738FEA-5B1B-4CC2-A468-A3C7F23B6B58}"/>
          </ac:picMkLst>
        </pc:picChg>
        <pc:picChg chg="add mod">
          <ac:chgData name="Thuy Linh Do" userId="f60f9f76584ec879" providerId="LiveId" clId="{9B58F7F0-C334-4B69-AA84-6942CA1C3EF4}" dt="2022-01-20T02:21:23.440" v="176" actId="1076"/>
          <ac:picMkLst>
            <pc:docMk/>
            <pc:sldMk cId="3563799751" sldId="281"/>
            <ac:picMk id="9" creationId="{2AA6969D-B171-4D20-90B3-40D6AF1EEF06}"/>
          </ac:picMkLst>
        </pc:picChg>
      </pc:sldChg>
      <pc:sldChg chg="addSp delSp modSp mod">
        <pc:chgData name="Thuy Linh Do" userId="f60f9f76584ec879" providerId="LiveId" clId="{9B58F7F0-C334-4B69-AA84-6942CA1C3EF4}" dt="2022-01-20T02:32:38.544" v="532" actId="255"/>
        <pc:sldMkLst>
          <pc:docMk/>
          <pc:sldMk cId="1769986107" sldId="283"/>
        </pc:sldMkLst>
        <pc:graphicFrameChg chg="add del mod modGraphic">
          <ac:chgData name="Thuy Linh Do" userId="f60f9f76584ec879" providerId="LiveId" clId="{9B58F7F0-C334-4B69-AA84-6942CA1C3EF4}" dt="2022-01-20T02:32:38.544" v="532" actId="255"/>
          <ac:graphicFrameMkLst>
            <pc:docMk/>
            <pc:sldMk cId="1769986107" sldId="283"/>
            <ac:graphicFrameMk id="11" creationId="{00000000-0000-0000-0000-000000000000}"/>
          </ac:graphicFrameMkLst>
        </pc:graphicFrameChg>
      </pc:sldChg>
      <pc:sldChg chg="modSp mod">
        <pc:chgData name="Thuy Linh Do" userId="f60f9f76584ec879" providerId="LiveId" clId="{9B58F7F0-C334-4B69-AA84-6942CA1C3EF4}" dt="2022-01-20T02:16:36.368" v="66"/>
        <pc:sldMkLst>
          <pc:docMk/>
          <pc:sldMk cId="658201877" sldId="302"/>
        </pc:sldMkLst>
        <pc:spChg chg="mod">
          <ac:chgData name="Thuy Linh Do" userId="f60f9f76584ec879" providerId="LiveId" clId="{9B58F7F0-C334-4B69-AA84-6942CA1C3EF4}" dt="2022-01-20T02:15:03.335" v="48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15:42.639" v="55" actId="20577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16:16.378" v="62" actId="14100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16:36.368" v="66"/>
          <ac:spMkLst>
            <pc:docMk/>
            <pc:sldMk cId="658201877" sldId="302"/>
            <ac:spMk id="23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16:19.685" v="63" actId="1076"/>
          <ac:spMkLst>
            <pc:docMk/>
            <pc:sldMk cId="658201877" sldId="302"/>
            <ac:spMk id="29" creationId="{00000000-0000-0000-0000-000000000000}"/>
          </ac:spMkLst>
        </pc:spChg>
      </pc:sldChg>
      <pc:sldChg chg="addSp delSp modSp mod">
        <pc:chgData name="Thuy Linh Do" userId="f60f9f76584ec879" providerId="LiveId" clId="{9B58F7F0-C334-4B69-AA84-6942CA1C3EF4}" dt="2022-01-20T02:20:22.568" v="168" actId="1076"/>
        <pc:sldMkLst>
          <pc:docMk/>
          <pc:sldMk cId="1899537031" sldId="308"/>
        </pc:sldMkLst>
        <pc:spChg chg="mod">
          <ac:chgData name="Thuy Linh Do" userId="f60f9f76584ec879" providerId="LiveId" clId="{9B58F7F0-C334-4B69-AA84-6942CA1C3EF4}" dt="2022-01-20T02:16:58.877" v="79" actId="20577"/>
          <ac:spMkLst>
            <pc:docMk/>
            <pc:sldMk cId="1899537031" sldId="308"/>
            <ac:spMk id="20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0:14.739" v="164" actId="478"/>
          <ac:picMkLst>
            <pc:docMk/>
            <pc:sldMk cId="1899537031" sldId="308"/>
            <ac:picMk id="10" creationId="{A0A5204B-A19C-42F3-9980-9BFE4F4C4623}"/>
          </ac:picMkLst>
        </pc:picChg>
        <pc:picChg chg="add mod">
          <ac:chgData name="Thuy Linh Do" userId="f60f9f76584ec879" providerId="LiveId" clId="{9B58F7F0-C334-4B69-AA84-6942CA1C3EF4}" dt="2022-01-20T02:20:22.568" v="168" actId="1076"/>
          <ac:picMkLst>
            <pc:docMk/>
            <pc:sldMk cId="1899537031" sldId="308"/>
            <ac:picMk id="2050" creationId="{5F768393-31B8-48F3-BB30-FBFB7BE53BB1}"/>
          </ac:picMkLst>
        </pc:picChg>
      </pc:sldChg>
      <pc:sldChg chg="modSp mod">
        <pc:chgData name="Thuy Linh Do" userId="f60f9f76584ec879" providerId="LiveId" clId="{9B58F7F0-C334-4B69-AA84-6942CA1C3EF4}" dt="2022-01-20T03:06:26.887" v="1472" actId="20577"/>
        <pc:sldMkLst>
          <pc:docMk/>
          <pc:sldMk cId="626516812" sldId="313"/>
        </pc:sldMkLst>
        <pc:spChg chg="mod">
          <ac:chgData name="Thuy Linh Do" userId="f60f9f76584ec879" providerId="LiveId" clId="{9B58F7F0-C334-4B69-AA84-6942CA1C3EF4}" dt="2022-01-20T03:06:26.887" v="1472" actId="20577"/>
          <ac:spMkLst>
            <pc:docMk/>
            <pc:sldMk cId="626516812" sldId="313"/>
            <ac:spMk id="3" creationId="{00000000-0000-0000-0000-000000000000}"/>
          </ac:spMkLst>
        </pc:spChg>
        <pc:spChg chg="mod">
          <ac:chgData name="Thuy Linh Do" userId="f60f9f76584ec879" providerId="LiveId" clId="{9B58F7F0-C334-4B69-AA84-6942CA1C3EF4}" dt="2022-01-20T03:00:13.927" v="1452"/>
          <ac:spMkLst>
            <pc:docMk/>
            <pc:sldMk cId="626516812" sldId="313"/>
            <ac:spMk id="9" creationId="{00000000-0000-0000-0000-000000000000}"/>
          </ac:spMkLst>
        </pc:spChg>
      </pc:sldChg>
      <pc:sldChg chg="addSp delSp modSp mod">
        <pc:chgData name="Thuy Linh Do" userId="f60f9f76584ec879" providerId="LiveId" clId="{9B58F7F0-C334-4B69-AA84-6942CA1C3EF4}" dt="2022-01-20T02:27:30.268" v="309" actId="20577"/>
        <pc:sldMkLst>
          <pc:docMk/>
          <pc:sldMk cId="3342496260" sldId="315"/>
        </pc:sldMkLst>
        <pc:spChg chg="mod">
          <ac:chgData name="Thuy Linh Do" userId="f60f9f76584ec879" providerId="LiveId" clId="{9B58F7F0-C334-4B69-AA84-6942CA1C3EF4}" dt="2022-01-20T02:27:21.879" v="285"/>
          <ac:spMkLst>
            <pc:docMk/>
            <pc:sldMk cId="3342496260" sldId="315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7:23.542" v="286" actId="20577"/>
          <ac:spMkLst>
            <pc:docMk/>
            <pc:sldMk cId="3342496260" sldId="315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7:30.268" v="309" actId="20577"/>
          <ac:spMkLst>
            <pc:docMk/>
            <pc:sldMk cId="3342496260" sldId="315"/>
            <ac:spMk id="12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2:03.513" v="179" actId="478"/>
          <ac:picMkLst>
            <pc:docMk/>
            <pc:sldMk cId="3342496260" sldId="315"/>
            <ac:picMk id="8" creationId="{110C94B5-6F4F-4787-84EB-87E48AFA38ED}"/>
          </ac:picMkLst>
        </pc:picChg>
        <pc:picChg chg="add mod">
          <ac:chgData name="Thuy Linh Do" userId="f60f9f76584ec879" providerId="LiveId" clId="{9B58F7F0-C334-4B69-AA84-6942CA1C3EF4}" dt="2022-01-20T02:22:09.107" v="183" actId="1076"/>
          <ac:picMkLst>
            <pc:docMk/>
            <pc:sldMk cId="3342496260" sldId="315"/>
            <ac:picMk id="9" creationId="{6909E94D-A6D6-4399-8FC5-1B8A3B4DB3AC}"/>
          </ac:picMkLst>
        </pc:picChg>
      </pc:sldChg>
      <pc:sldChg chg="addSp delSp modSp mod">
        <pc:chgData name="Thuy Linh Do" userId="f60f9f76584ec879" providerId="LiveId" clId="{9B58F7F0-C334-4B69-AA84-6942CA1C3EF4}" dt="2022-01-20T02:27:48.604" v="324" actId="20577"/>
        <pc:sldMkLst>
          <pc:docMk/>
          <pc:sldMk cId="2817977460" sldId="316"/>
        </pc:sldMkLst>
        <pc:spChg chg="mod">
          <ac:chgData name="Thuy Linh Do" userId="f60f9f76584ec879" providerId="LiveId" clId="{9B58F7F0-C334-4B69-AA84-6942CA1C3EF4}" dt="2022-01-20T02:27:43.754" v="310"/>
          <ac:spMkLst>
            <pc:docMk/>
            <pc:sldMk cId="2817977460" sldId="316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2:28.370" v="184"/>
          <ac:spMkLst>
            <pc:docMk/>
            <pc:sldMk cId="2817977460" sldId="316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7:48.604" v="324" actId="20577"/>
          <ac:spMkLst>
            <pc:docMk/>
            <pc:sldMk cId="2817977460" sldId="316"/>
            <ac:spMk id="12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2:34.973" v="185" actId="478"/>
          <ac:picMkLst>
            <pc:docMk/>
            <pc:sldMk cId="2817977460" sldId="316"/>
            <ac:picMk id="8" creationId="{CE1626C4-B241-4E7D-8D7E-FA043C626F0E}"/>
          </ac:picMkLst>
        </pc:picChg>
        <pc:picChg chg="add mod">
          <ac:chgData name="Thuy Linh Do" userId="f60f9f76584ec879" providerId="LiveId" clId="{9B58F7F0-C334-4B69-AA84-6942CA1C3EF4}" dt="2022-01-20T02:22:41.596" v="188" actId="14100"/>
          <ac:picMkLst>
            <pc:docMk/>
            <pc:sldMk cId="2817977460" sldId="316"/>
            <ac:picMk id="9" creationId="{08C6DAA9-3290-4732-BAB7-A474EE762BF5}"/>
          </ac:picMkLst>
        </pc:picChg>
      </pc:sldChg>
      <pc:sldChg chg="addSp delSp modSp mod">
        <pc:chgData name="Thuy Linh Do" userId="f60f9f76584ec879" providerId="LiveId" clId="{9B58F7F0-C334-4B69-AA84-6942CA1C3EF4}" dt="2022-01-20T02:28:08.167" v="349" actId="20577"/>
        <pc:sldMkLst>
          <pc:docMk/>
          <pc:sldMk cId="1747082783" sldId="317"/>
        </pc:sldMkLst>
        <pc:spChg chg="mod">
          <ac:chgData name="Thuy Linh Do" userId="f60f9f76584ec879" providerId="LiveId" clId="{9B58F7F0-C334-4B69-AA84-6942CA1C3EF4}" dt="2022-01-20T02:28:01.947" v="325"/>
          <ac:spMkLst>
            <pc:docMk/>
            <pc:sldMk cId="1747082783" sldId="317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2:59.763" v="189"/>
          <ac:spMkLst>
            <pc:docMk/>
            <pc:sldMk cId="1747082783" sldId="317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8:08.167" v="349" actId="20577"/>
          <ac:spMkLst>
            <pc:docMk/>
            <pc:sldMk cId="1747082783" sldId="317"/>
            <ac:spMk id="12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3:07.163" v="190" actId="478"/>
          <ac:picMkLst>
            <pc:docMk/>
            <pc:sldMk cId="1747082783" sldId="317"/>
            <ac:picMk id="8" creationId="{693E4A81-7F28-4B07-975B-75697A6A57F7}"/>
          </ac:picMkLst>
        </pc:picChg>
        <pc:picChg chg="add mod">
          <ac:chgData name="Thuy Linh Do" userId="f60f9f76584ec879" providerId="LiveId" clId="{9B58F7F0-C334-4B69-AA84-6942CA1C3EF4}" dt="2022-01-20T02:23:14.653" v="194" actId="1076"/>
          <ac:picMkLst>
            <pc:docMk/>
            <pc:sldMk cId="1747082783" sldId="317"/>
            <ac:picMk id="9" creationId="{79F6FD38-A7DB-4F2D-8523-AAA924BB4819}"/>
          </ac:picMkLst>
        </pc:picChg>
      </pc:sldChg>
      <pc:sldChg chg="modSp mod">
        <pc:chgData name="Thuy Linh Do" userId="f60f9f76584ec879" providerId="LiveId" clId="{9B58F7F0-C334-4B69-AA84-6942CA1C3EF4}" dt="2022-01-20T03:22:40.167" v="1927" actId="20577"/>
        <pc:sldMkLst>
          <pc:docMk/>
          <pc:sldMk cId="387957963" sldId="330"/>
        </pc:sldMkLst>
        <pc:spChg chg="mod">
          <ac:chgData name="Thuy Linh Do" userId="f60f9f76584ec879" providerId="LiveId" clId="{9B58F7F0-C334-4B69-AA84-6942CA1C3EF4}" dt="2022-01-20T03:22:40.167" v="1927" actId="20577"/>
          <ac:spMkLst>
            <pc:docMk/>
            <pc:sldMk cId="387957963" sldId="330"/>
            <ac:spMk id="2" creationId="{00000000-0000-0000-0000-000000000000}"/>
          </ac:spMkLst>
        </pc:spChg>
      </pc:sldChg>
      <pc:sldChg chg="addSp delSp modSp mod">
        <pc:chgData name="Thuy Linh Do" userId="f60f9f76584ec879" providerId="LiveId" clId="{9B58F7F0-C334-4B69-AA84-6942CA1C3EF4}" dt="2022-01-20T02:20:40.475" v="170"/>
        <pc:sldMkLst>
          <pc:docMk/>
          <pc:sldMk cId="256923370" sldId="332"/>
        </pc:sldMkLst>
        <pc:spChg chg="del">
          <ac:chgData name="Thuy Linh Do" userId="f60f9f76584ec879" providerId="LiveId" clId="{9B58F7F0-C334-4B69-AA84-6942CA1C3EF4}" dt="2022-01-20T02:20:38.217" v="169" actId="478"/>
          <ac:spMkLst>
            <pc:docMk/>
            <pc:sldMk cId="256923370" sldId="332"/>
            <ac:spMk id="15" creationId="{526FACE8-5098-4DC1-AFC7-266D29A62BFF}"/>
          </ac:spMkLst>
        </pc:spChg>
        <pc:spChg chg="add mod">
          <ac:chgData name="Thuy Linh Do" userId="f60f9f76584ec879" providerId="LiveId" clId="{9B58F7F0-C334-4B69-AA84-6942CA1C3EF4}" dt="2022-01-20T02:20:40.475" v="170"/>
          <ac:spMkLst>
            <pc:docMk/>
            <pc:sldMk cId="256923370" sldId="332"/>
            <ac:spMk id="18" creationId="{D4A0A8A4-6314-48CA-9FB8-3E199CDDF6B2}"/>
          </ac:spMkLst>
        </pc:spChg>
      </pc:sldChg>
      <pc:sldChg chg="addSp delSp modSp mod">
        <pc:chgData name="Thuy Linh Do" userId="f60f9f76584ec879" providerId="LiveId" clId="{9B58F7F0-C334-4B69-AA84-6942CA1C3EF4}" dt="2022-01-20T02:28:37.372" v="376" actId="20577"/>
        <pc:sldMkLst>
          <pc:docMk/>
          <pc:sldMk cId="1347571900" sldId="333"/>
        </pc:sldMkLst>
        <pc:spChg chg="mod">
          <ac:chgData name="Thuy Linh Do" userId="f60f9f76584ec879" providerId="LiveId" clId="{9B58F7F0-C334-4B69-AA84-6942CA1C3EF4}" dt="2022-01-20T02:28:27.799" v="352" actId="20577"/>
          <ac:spMkLst>
            <pc:docMk/>
            <pc:sldMk cId="1347571900" sldId="333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3:31.034" v="197" actId="20577"/>
          <ac:spMkLst>
            <pc:docMk/>
            <pc:sldMk cId="1347571900" sldId="333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8:37.372" v="376" actId="20577"/>
          <ac:spMkLst>
            <pc:docMk/>
            <pc:sldMk cId="1347571900" sldId="333"/>
            <ac:spMk id="12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3:45.655" v="198" actId="478"/>
          <ac:picMkLst>
            <pc:docMk/>
            <pc:sldMk cId="1347571900" sldId="333"/>
            <ac:picMk id="8" creationId="{8DCBEA19-E223-4AE4-B274-9845EBC0066E}"/>
          </ac:picMkLst>
        </pc:picChg>
        <pc:picChg chg="add mod">
          <ac:chgData name="Thuy Linh Do" userId="f60f9f76584ec879" providerId="LiveId" clId="{9B58F7F0-C334-4B69-AA84-6942CA1C3EF4}" dt="2022-01-20T02:23:53.516" v="203" actId="14100"/>
          <ac:picMkLst>
            <pc:docMk/>
            <pc:sldMk cId="1347571900" sldId="333"/>
            <ac:picMk id="9" creationId="{0AF0B4DB-6058-48FB-B92C-8ACE048D8B9C}"/>
          </ac:picMkLst>
        </pc:picChg>
        <pc:picChg chg="add mod">
          <ac:chgData name="Thuy Linh Do" userId="f60f9f76584ec879" providerId="LiveId" clId="{9B58F7F0-C334-4B69-AA84-6942CA1C3EF4}" dt="2022-01-20T02:24:06.395" v="207" actId="1076"/>
          <ac:picMkLst>
            <pc:docMk/>
            <pc:sldMk cId="1347571900" sldId="333"/>
            <ac:picMk id="10" creationId="{9BE990CA-B3BD-41E5-B791-1769BA567B7C}"/>
          </ac:picMkLst>
        </pc:picChg>
      </pc:sldChg>
      <pc:sldChg chg="addSp delSp modSp mod">
        <pc:chgData name="Thuy Linh Do" userId="f60f9f76584ec879" providerId="LiveId" clId="{9B58F7F0-C334-4B69-AA84-6942CA1C3EF4}" dt="2022-01-20T02:33:12.588" v="534"/>
        <pc:sldMkLst>
          <pc:docMk/>
          <pc:sldMk cId="1455229245" sldId="334"/>
        </pc:sldMkLst>
        <pc:spChg chg="del">
          <ac:chgData name="Thuy Linh Do" userId="f60f9f76584ec879" providerId="LiveId" clId="{9B58F7F0-C334-4B69-AA84-6942CA1C3EF4}" dt="2022-01-20T02:33:10.277" v="533" actId="478"/>
          <ac:spMkLst>
            <pc:docMk/>
            <pc:sldMk cId="1455229245" sldId="334"/>
            <ac:spMk id="13" creationId="{D1EBC3C0-ED62-419E-8AF1-9DD677290F2C}"/>
          </ac:spMkLst>
        </pc:spChg>
        <pc:spChg chg="add mod">
          <ac:chgData name="Thuy Linh Do" userId="f60f9f76584ec879" providerId="LiveId" clId="{9B58F7F0-C334-4B69-AA84-6942CA1C3EF4}" dt="2022-01-20T02:33:12.588" v="534"/>
          <ac:spMkLst>
            <pc:docMk/>
            <pc:sldMk cId="1455229245" sldId="334"/>
            <ac:spMk id="14" creationId="{131A84B0-F0C7-4764-A55A-FF0A5567A8E8}"/>
          </ac:spMkLst>
        </pc:spChg>
      </pc:sldChg>
      <pc:sldChg chg="addSp delSp modSp mod delAnim modAnim">
        <pc:chgData name="Thuy Linh Do" userId="f60f9f76584ec879" providerId="LiveId" clId="{9B58F7F0-C334-4B69-AA84-6942CA1C3EF4}" dt="2022-01-20T02:44:58.217" v="796" actId="1076"/>
        <pc:sldMkLst>
          <pc:docMk/>
          <pc:sldMk cId="4021477443" sldId="335"/>
        </pc:sldMkLst>
        <pc:spChg chg="add mod">
          <ac:chgData name="Thuy Linh Do" userId="f60f9f76584ec879" providerId="LiveId" clId="{9B58F7F0-C334-4B69-AA84-6942CA1C3EF4}" dt="2022-01-20T02:37:04.788" v="671" actId="14100"/>
          <ac:spMkLst>
            <pc:docMk/>
            <pc:sldMk cId="4021477443" sldId="335"/>
            <ac:spMk id="2" creationId="{3FF362E4-13E7-4CC3-AB0A-AD123E24944C}"/>
          </ac:spMkLst>
        </pc:spChg>
        <pc:spChg chg="del">
          <ac:chgData name="Thuy Linh Do" userId="f60f9f76584ec879" providerId="LiveId" clId="{9B58F7F0-C334-4B69-AA84-6942CA1C3EF4}" dt="2022-01-20T02:34:48.890" v="541" actId="478"/>
          <ac:spMkLst>
            <pc:docMk/>
            <pc:sldMk cId="4021477443" sldId="335"/>
            <ac:spMk id="4" creationId="{00000000-0000-0000-0000-000000000000}"/>
          </ac:spMkLst>
        </pc:spChg>
        <pc:spChg chg="del">
          <ac:chgData name="Thuy Linh Do" userId="f60f9f76584ec879" providerId="LiveId" clId="{9B58F7F0-C334-4B69-AA84-6942CA1C3EF4}" dt="2022-01-20T02:34:48.890" v="541" actId="478"/>
          <ac:spMkLst>
            <pc:docMk/>
            <pc:sldMk cId="4021477443" sldId="335"/>
            <ac:spMk id="6" creationId="{8A5E2866-7E5D-43BA-B16B-E6BD8B7BEB12}"/>
          </ac:spMkLst>
        </pc:spChg>
        <pc:spChg chg="add del mod">
          <ac:chgData name="Thuy Linh Do" userId="f60f9f76584ec879" providerId="LiveId" clId="{9B58F7F0-C334-4B69-AA84-6942CA1C3EF4}" dt="2022-01-20T02:39:17.254" v="749"/>
          <ac:spMkLst>
            <pc:docMk/>
            <pc:sldMk cId="4021477443" sldId="335"/>
            <ac:spMk id="9" creationId="{03A20508-904B-4380-BA65-CEC857B176B3}"/>
          </ac:spMkLst>
        </pc:spChg>
        <pc:spChg chg="add mod">
          <ac:chgData name="Thuy Linh Do" userId="f60f9f76584ec879" providerId="LiveId" clId="{9B58F7F0-C334-4B69-AA84-6942CA1C3EF4}" dt="2022-01-20T02:39:15.991" v="747" actId="122"/>
          <ac:spMkLst>
            <pc:docMk/>
            <pc:sldMk cId="4021477443" sldId="335"/>
            <ac:spMk id="10" creationId="{62FC4945-C0F6-4D8D-B1C6-50638AB7D2C7}"/>
          </ac:spMkLst>
        </pc:spChg>
        <pc:spChg chg="mod">
          <ac:chgData name="Thuy Linh Do" userId="f60f9f76584ec879" providerId="LiveId" clId="{9B58F7F0-C334-4B69-AA84-6942CA1C3EF4}" dt="2022-01-20T02:34:39.053" v="539" actId="1076"/>
          <ac:spMkLst>
            <pc:docMk/>
            <pc:sldMk cId="4021477443" sldId="335"/>
            <ac:spMk id="12" creationId="{00000000-0000-0000-0000-000000000000}"/>
          </ac:spMkLst>
        </pc:spChg>
        <pc:spChg chg="del">
          <ac:chgData name="Thuy Linh Do" userId="f60f9f76584ec879" providerId="LiveId" clId="{9B58F7F0-C334-4B69-AA84-6942CA1C3EF4}" dt="2022-01-20T02:34:48.890" v="541" actId="478"/>
          <ac:spMkLst>
            <pc:docMk/>
            <pc:sldMk cId="4021477443" sldId="335"/>
            <ac:spMk id="13" creationId="{6B1BCE90-EE61-4BEE-B5AC-D74488A2CFEF}"/>
          </ac:spMkLst>
        </pc:spChg>
        <pc:spChg chg="del">
          <ac:chgData name="Thuy Linh Do" userId="f60f9f76584ec879" providerId="LiveId" clId="{9B58F7F0-C334-4B69-AA84-6942CA1C3EF4}" dt="2022-01-20T02:34:48.890" v="541" actId="478"/>
          <ac:spMkLst>
            <pc:docMk/>
            <pc:sldMk cId="4021477443" sldId="335"/>
            <ac:spMk id="14" creationId="{628C410A-9D51-447E-9093-4D2A87F41CF7}"/>
          </ac:spMkLst>
        </pc:spChg>
        <pc:spChg chg="del">
          <ac:chgData name="Thuy Linh Do" userId="f60f9f76584ec879" providerId="LiveId" clId="{9B58F7F0-C334-4B69-AA84-6942CA1C3EF4}" dt="2022-01-20T02:34:48.890" v="541" actId="478"/>
          <ac:spMkLst>
            <pc:docMk/>
            <pc:sldMk cId="4021477443" sldId="335"/>
            <ac:spMk id="15" creationId="{EEAEE399-2982-43DF-9712-73CEFC44E397}"/>
          </ac:spMkLst>
        </pc:spChg>
        <pc:spChg chg="del">
          <ac:chgData name="Thuy Linh Do" userId="f60f9f76584ec879" providerId="LiveId" clId="{9B58F7F0-C334-4B69-AA84-6942CA1C3EF4}" dt="2022-01-20T02:34:48.890" v="541" actId="478"/>
          <ac:spMkLst>
            <pc:docMk/>
            <pc:sldMk cId="4021477443" sldId="335"/>
            <ac:spMk id="18" creationId="{EC59F91F-3834-4ED9-88FF-16BAEA7A54E7}"/>
          </ac:spMkLst>
        </pc:spChg>
        <pc:spChg chg="add mod">
          <ac:chgData name="Thuy Linh Do" userId="f60f9f76584ec879" providerId="LiveId" clId="{9B58F7F0-C334-4B69-AA84-6942CA1C3EF4}" dt="2022-01-20T02:39:54.780" v="790" actId="20577"/>
          <ac:spMkLst>
            <pc:docMk/>
            <pc:sldMk cId="4021477443" sldId="335"/>
            <ac:spMk id="19" creationId="{47636310-9E5F-4014-B5B3-625ED196614C}"/>
          </ac:spMkLst>
        </pc:spChg>
        <pc:graphicFrameChg chg="add mod modGraphic">
          <ac:chgData name="Thuy Linh Do" userId="f60f9f76584ec879" providerId="LiveId" clId="{9B58F7F0-C334-4B69-AA84-6942CA1C3EF4}" dt="2022-01-20T02:37:53.738" v="698" actId="20577"/>
          <ac:graphicFrameMkLst>
            <pc:docMk/>
            <pc:sldMk cId="4021477443" sldId="335"/>
            <ac:graphicFrameMk id="3" creationId="{881C00F9-EF91-498D-86F7-55B2CD4E7938}"/>
          </ac:graphicFrameMkLst>
        </pc:graphicFrameChg>
        <pc:picChg chg="del">
          <ac:chgData name="Thuy Linh Do" userId="f60f9f76584ec879" providerId="LiveId" clId="{9B58F7F0-C334-4B69-AA84-6942CA1C3EF4}" dt="2022-01-20T02:34:44.232" v="540" actId="478"/>
          <ac:picMkLst>
            <pc:docMk/>
            <pc:sldMk cId="4021477443" sldId="335"/>
            <ac:picMk id="5" creationId="{5059D2F1-48DC-4751-A998-E67042A43DAF}"/>
          </ac:picMkLst>
        </pc:picChg>
        <pc:picChg chg="add mod">
          <ac:chgData name="Thuy Linh Do" userId="f60f9f76584ec879" providerId="LiveId" clId="{9B58F7F0-C334-4B69-AA84-6942CA1C3EF4}" dt="2022-01-20T02:44:58.217" v="796" actId="1076"/>
          <ac:picMkLst>
            <pc:docMk/>
            <pc:sldMk cId="4021477443" sldId="335"/>
            <ac:picMk id="11" creationId="{30863703-4684-41AC-9D42-2FAB8160C754}"/>
          </ac:picMkLst>
        </pc:picChg>
      </pc:sldChg>
      <pc:sldChg chg="addSp delSp modSp mod delAnim modAnim">
        <pc:chgData name="Thuy Linh Do" userId="f60f9f76584ec879" providerId="LiveId" clId="{9B58F7F0-C334-4B69-AA84-6942CA1C3EF4}" dt="2022-01-20T02:50:35.786" v="944"/>
        <pc:sldMkLst>
          <pc:docMk/>
          <pc:sldMk cId="3308787270" sldId="336"/>
        </pc:sldMkLst>
        <pc:spChg chg="del">
          <ac:chgData name="Thuy Linh Do" userId="f60f9f76584ec879" providerId="LiveId" clId="{9B58F7F0-C334-4B69-AA84-6942CA1C3EF4}" dt="2022-01-20T02:45:27.358" v="798" actId="478"/>
          <ac:spMkLst>
            <pc:docMk/>
            <pc:sldMk cId="3308787270" sldId="336"/>
            <ac:spMk id="2" creationId="{00000000-0000-0000-0000-000000000000}"/>
          </ac:spMkLst>
        </pc:spChg>
        <pc:spChg chg="del">
          <ac:chgData name="Thuy Linh Do" userId="f60f9f76584ec879" providerId="LiveId" clId="{9B58F7F0-C334-4B69-AA84-6942CA1C3EF4}" dt="2022-01-20T02:45:36.215" v="802" actId="478"/>
          <ac:spMkLst>
            <pc:docMk/>
            <pc:sldMk cId="3308787270" sldId="336"/>
            <ac:spMk id="5" creationId="{00000000-0000-0000-0000-000000000000}"/>
          </ac:spMkLst>
        </pc:spChg>
        <pc:spChg chg="del mod">
          <ac:chgData name="Thuy Linh Do" userId="f60f9f76584ec879" providerId="LiveId" clId="{9B58F7F0-C334-4B69-AA84-6942CA1C3EF4}" dt="2022-01-20T02:45:43.353" v="805" actId="478"/>
          <ac:spMkLst>
            <pc:docMk/>
            <pc:sldMk cId="3308787270" sldId="336"/>
            <ac:spMk id="6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45:24.001" v="797"/>
          <ac:spMkLst>
            <pc:docMk/>
            <pc:sldMk cId="3308787270" sldId="336"/>
            <ac:spMk id="12" creationId="{00000000-0000-0000-0000-000000000000}"/>
          </ac:spMkLst>
        </pc:spChg>
        <pc:spChg chg="del">
          <ac:chgData name="Thuy Linh Do" userId="f60f9f76584ec879" providerId="LiveId" clId="{9B58F7F0-C334-4B69-AA84-6942CA1C3EF4}" dt="2022-01-20T02:45:36.215" v="802" actId="478"/>
          <ac:spMkLst>
            <pc:docMk/>
            <pc:sldMk cId="3308787270" sldId="336"/>
            <ac:spMk id="18" creationId="{9C48ED7D-13EB-4100-84E5-928FB35A6C09}"/>
          </ac:spMkLst>
        </pc:spChg>
        <pc:spChg chg="del">
          <ac:chgData name="Thuy Linh Do" userId="f60f9f76584ec879" providerId="LiveId" clId="{9B58F7F0-C334-4B69-AA84-6942CA1C3EF4}" dt="2022-01-20T02:45:36.215" v="802" actId="478"/>
          <ac:spMkLst>
            <pc:docMk/>
            <pc:sldMk cId="3308787270" sldId="336"/>
            <ac:spMk id="19" creationId="{855EF4E1-9E99-4B51-8D43-BDE96A4C07D6}"/>
          </ac:spMkLst>
        </pc:spChg>
        <pc:spChg chg="del">
          <ac:chgData name="Thuy Linh Do" userId="f60f9f76584ec879" providerId="LiveId" clId="{9B58F7F0-C334-4B69-AA84-6942CA1C3EF4}" dt="2022-01-20T02:45:45.708" v="806" actId="478"/>
          <ac:spMkLst>
            <pc:docMk/>
            <pc:sldMk cId="3308787270" sldId="336"/>
            <ac:spMk id="20" creationId="{E4F2F93D-61D1-46B2-9425-AB9B56E49F57}"/>
          </ac:spMkLst>
        </pc:spChg>
        <pc:graphicFrameChg chg="del modGraphic">
          <ac:chgData name="Thuy Linh Do" userId="f60f9f76584ec879" providerId="LiveId" clId="{9B58F7F0-C334-4B69-AA84-6942CA1C3EF4}" dt="2022-01-20T02:45:33.016" v="801" actId="478"/>
          <ac:graphicFrameMkLst>
            <pc:docMk/>
            <pc:sldMk cId="3308787270" sldId="336"/>
            <ac:graphicFrameMk id="3" creationId="{227E7448-325D-4FE1-B318-C9863EDBEFD8}"/>
          </ac:graphicFrameMkLst>
        </pc:graphicFrameChg>
        <pc:graphicFrameChg chg="add mod modGraphic">
          <ac:chgData name="Thuy Linh Do" userId="f60f9f76584ec879" providerId="LiveId" clId="{9B58F7F0-C334-4B69-AA84-6942CA1C3EF4}" dt="2022-01-20T02:48:20.114" v="930" actId="20577"/>
          <ac:graphicFrameMkLst>
            <pc:docMk/>
            <pc:sldMk cId="3308787270" sldId="336"/>
            <ac:graphicFrameMk id="14" creationId="{2322832D-B0A4-4440-9EB4-9AEF05D2D56E}"/>
          </ac:graphicFrameMkLst>
        </pc:graphicFrameChg>
        <pc:cxnChg chg="add mod">
          <ac:chgData name="Thuy Linh Do" userId="f60f9f76584ec879" providerId="LiveId" clId="{9B58F7F0-C334-4B69-AA84-6942CA1C3EF4}" dt="2022-01-20T02:48:43.758" v="932" actId="13822"/>
          <ac:cxnSpMkLst>
            <pc:docMk/>
            <pc:sldMk cId="3308787270" sldId="336"/>
            <ac:cxnSpMk id="9" creationId="{8879E689-CB6F-4241-8BE4-6DF29084ECAA}"/>
          </ac:cxnSpMkLst>
        </pc:cxnChg>
        <pc:cxnChg chg="add">
          <ac:chgData name="Thuy Linh Do" userId="f60f9f76584ec879" providerId="LiveId" clId="{9B58F7F0-C334-4B69-AA84-6942CA1C3EF4}" dt="2022-01-20T02:49:03.651" v="933" actId="11529"/>
          <ac:cxnSpMkLst>
            <pc:docMk/>
            <pc:sldMk cId="3308787270" sldId="336"/>
            <ac:cxnSpMk id="11" creationId="{315C3861-95BB-435B-8921-0381FF3FE36C}"/>
          </ac:cxnSpMkLst>
        </pc:cxnChg>
        <pc:cxnChg chg="add mod">
          <ac:chgData name="Thuy Linh Do" userId="f60f9f76584ec879" providerId="LiveId" clId="{9B58F7F0-C334-4B69-AA84-6942CA1C3EF4}" dt="2022-01-20T02:49:25.850" v="935" actId="13822"/>
          <ac:cxnSpMkLst>
            <pc:docMk/>
            <pc:sldMk cId="3308787270" sldId="336"/>
            <ac:cxnSpMk id="15" creationId="{6DBED67C-E02A-4F90-B35B-CA013BE9205B}"/>
          </ac:cxnSpMkLst>
        </pc:cxnChg>
        <pc:cxnChg chg="add mod">
          <ac:chgData name="Thuy Linh Do" userId="f60f9f76584ec879" providerId="LiveId" clId="{9B58F7F0-C334-4B69-AA84-6942CA1C3EF4}" dt="2022-01-20T02:49:47.185" v="937" actId="13822"/>
          <ac:cxnSpMkLst>
            <pc:docMk/>
            <pc:sldMk cId="3308787270" sldId="336"/>
            <ac:cxnSpMk id="22" creationId="{C0D23BFD-557C-455D-983A-6E291DA947C8}"/>
          </ac:cxnSpMkLst>
        </pc:cxnChg>
        <pc:cxnChg chg="add mod">
          <ac:chgData name="Thuy Linh Do" userId="f60f9f76584ec879" providerId="LiveId" clId="{9B58F7F0-C334-4B69-AA84-6942CA1C3EF4}" dt="2022-01-20T02:50:08.457" v="939" actId="208"/>
          <ac:cxnSpMkLst>
            <pc:docMk/>
            <pc:sldMk cId="3308787270" sldId="336"/>
            <ac:cxnSpMk id="24" creationId="{DCD2E898-F1E1-43D6-B8D5-DFE218A25647}"/>
          </ac:cxnSpMkLst>
        </pc:cxnChg>
      </pc:sldChg>
      <pc:sldChg chg="addSp delSp modSp mod delAnim modAnim">
        <pc:chgData name="Thuy Linh Do" userId="f60f9f76584ec879" providerId="LiveId" clId="{9B58F7F0-C334-4B69-AA84-6942CA1C3EF4}" dt="2022-01-20T02:59:10.395" v="1446" actId="1076"/>
        <pc:sldMkLst>
          <pc:docMk/>
          <pc:sldMk cId="2588298143" sldId="337"/>
        </pc:sldMkLst>
        <pc:spChg chg="add mod">
          <ac:chgData name="Thuy Linh Do" userId="f60f9f76584ec879" providerId="LiveId" clId="{9B58F7F0-C334-4B69-AA84-6942CA1C3EF4}" dt="2022-01-20T02:56:51.820" v="1428" actId="113"/>
          <ac:spMkLst>
            <pc:docMk/>
            <pc:sldMk cId="2588298143" sldId="337"/>
            <ac:spMk id="3" creationId="{55E11C31-F567-4DF6-B9B4-66817348BA9C}"/>
          </ac:spMkLst>
        </pc:spChg>
        <pc:spChg chg="del">
          <ac:chgData name="Thuy Linh Do" userId="f60f9f76584ec879" providerId="LiveId" clId="{9B58F7F0-C334-4B69-AA84-6942CA1C3EF4}" dt="2022-01-20T02:52:31.772" v="952" actId="478"/>
          <ac:spMkLst>
            <pc:docMk/>
            <pc:sldMk cId="2588298143" sldId="337"/>
            <ac:spMk id="6" creationId="{1D854421-FE3E-4682-A49E-82E0921287C3}"/>
          </ac:spMkLst>
        </pc:spChg>
        <pc:spChg chg="mod">
          <ac:chgData name="Thuy Linh Do" userId="f60f9f76584ec879" providerId="LiveId" clId="{9B58F7F0-C334-4B69-AA84-6942CA1C3EF4}" dt="2022-01-20T02:51:04.315" v="948" actId="20577"/>
          <ac:spMkLst>
            <pc:docMk/>
            <pc:sldMk cId="2588298143" sldId="337"/>
            <ac:spMk id="12" creationId="{00000000-0000-0000-0000-000000000000}"/>
          </ac:spMkLst>
        </pc:spChg>
        <pc:spChg chg="del">
          <ac:chgData name="Thuy Linh Do" userId="f60f9f76584ec879" providerId="LiveId" clId="{9B58F7F0-C334-4B69-AA84-6942CA1C3EF4}" dt="2022-01-20T02:52:29.193" v="951" actId="478"/>
          <ac:spMkLst>
            <pc:docMk/>
            <pc:sldMk cId="2588298143" sldId="337"/>
            <ac:spMk id="14" creationId="{54BBA1A0-9291-46B5-9A74-FE5C52415831}"/>
          </ac:spMkLst>
        </pc:spChg>
        <pc:spChg chg="del">
          <ac:chgData name="Thuy Linh Do" userId="f60f9f76584ec879" providerId="LiveId" clId="{9B58F7F0-C334-4B69-AA84-6942CA1C3EF4}" dt="2022-01-20T02:52:29.193" v="951" actId="478"/>
          <ac:spMkLst>
            <pc:docMk/>
            <pc:sldMk cId="2588298143" sldId="337"/>
            <ac:spMk id="15" creationId="{7152EFBA-C990-4E3E-A00B-635EBACE925D}"/>
          </ac:spMkLst>
        </pc:spChg>
        <pc:spChg chg="del">
          <ac:chgData name="Thuy Linh Do" userId="f60f9f76584ec879" providerId="LiveId" clId="{9B58F7F0-C334-4B69-AA84-6942CA1C3EF4}" dt="2022-01-20T02:52:29.193" v="951" actId="478"/>
          <ac:spMkLst>
            <pc:docMk/>
            <pc:sldMk cId="2588298143" sldId="337"/>
            <ac:spMk id="18" creationId="{BAF9F685-A70A-4157-986E-0B629103D1B3}"/>
          </ac:spMkLst>
        </pc:spChg>
        <pc:spChg chg="del">
          <ac:chgData name="Thuy Linh Do" userId="f60f9f76584ec879" providerId="LiveId" clId="{9B58F7F0-C334-4B69-AA84-6942CA1C3EF4}" dt="2022-01-20T02:52:29.193" v="951" actId="478"/>
          <ac:spMkLst>
            <pc:docMk/>
            <pc:sldMk cId="2588298143" sldId="337"/>
            <ac:spMk id="19" creationId="{AB24C6EC-2012-4C1E-86C1-ABCA310CDCEB}"/>
          </ac:spMkLst>
        </pc:spChg>
        <pc:graphicFrameChg chg="del">
          <ac:chgData name="Thuy Linh Do" userId="f60f9f76584ec879" providerId="LiveId" clId="{9B58F7F0-C334-4B69-AA84-6942CA1C3EF4}" dt="2022-01-20T02:52:25.536" v="950" actId="478"/>
          <ac:graphicFrameMkLst>
            <pc:docMk/>
            <pc:sldMk cId="2588298143" sldId="337"/>
            <ac:graphicFrameMk id="2" creationId="{A6D204CD-C3C5-4449-9783-60809DBBD17C}"/>
          </ac:graphicFrameMkLst>
        </pc:graphicFrameChg>
        <pc:picChg chg="del">
          <ac:chgData name="Thuy Linh Do" userId="f60f9f76584ec879" providerId="LiveId" clId="{9B58F7F0-C334-4B69-AA84-6942CA1C3EF4}" dt="2022-01-20T02:52:21.245" v="949" actId="478"/>
          <ac:picMkLst>
            <pc:docMk/>
            <pc:sldMk cId="2588298143" sldId="337"/>
            <ac:picMk id="2050" creationId="{66B0B205-D189-4CDF-B767-89A88D3FD7E0}"/>
          </ac:picMkLst>
        </pc:picChg>
        <pc:picChg chg="add mod">
          <ac:chgData name="Thuy Linh Do" userId="f60f9f76584ec879" providerId="LiveId" clId="{9B58F7F0-C334-4B69-AA84-6942CA1C3EF4}" dt="2022-01-20T02:59:10.395" v="1446" actId="1076"/>
          <ac:picMkLst>
            <pc:docMk/>
            <pc:sldMk cId="2588298143" sldId="337"/>
            <ac:picMk id="3074" creationId="{CB3558A3-2C4B-4D01-ADFB-D8D80700E32E}"/>
          </ac:picMkLst>
        </pc:picChg>
        <pc:cxnChg chg="add mod">
          <ac:chgData name="Thuy Linh Do" userId="f60f9f76584ec879" providerId="LiveId" clId="{9B58F7F0-C334-4B69-AA84-6942CA1C3EF4}" dt="2022-01-20T02:57:13.564" v="1430" actId="13822"/>
          <ac:cxnSpMkLst>
            <pc:docMk/>
            <pc:sldMk cId="2588298143" sldId="337"/>
            <ac:cxnSpMk id="5" creationId="{787421AD-ED69-4311-9D88-28785BA19DDB}"/>
          </ac:cxnSpMkLst>
        </pc:cxnChg>
        <pc:cxnChg chg="add mod">
          <ac:chgData name="Thuy Linh Do" userId="f60f9f76584ec879" providerId="LiveId" clId="{9B58F7F0-C334-4B69-AA84-6942CA1C3EF4}" dt="2022-01-20T02:57:31.334" v="1432" actId="1076"/>
          <ac:cxnSpMkLst>
            <pc:docMk/>
            <pc:sldMk cId="2588298143" sldId="337"/>
            <ac:cxnSpMk id="20" creationId="{D9E6B2E5-7686-4C42-A210-248A126A23FD}"/>
          </ac:cxnSpMkLst>
        </pc:cxnChg>
        <pc:cxnChg chg="add mod">
          <ac:chgData name="Thuy Linh Do" userId="f60f9f76584ec879" providerId="LiveId" clId="{9B58F7F0-C334-4B69-AA84-6942CA1C3EF4}" dt="2022-01-20T02:57:38.890" v="1434" actId="1076"/>
          <ac:cxnSpMkLst>
            <pc:docMk/>
            <pc:sldMk cId="2588298143" sldId="337"/>
            <ac:cxnSpMk id="21" creationId="{38379A03-233E-4ADF-9B09-3F7D00FBB722}"/>
          </ac:cxnSpMkLst>
        </pc:cxnChg>
        <pc:cxnChg chg="add mod">
          <ac:chgData name="Thuy Linh Do" userId="f60f9f76584ec879" providerId="LiveId" clId="{9B58F7F0-C334-4B69-AA84-6942CA1C3EF4}" dt="2022-01-20T02:57:45.377" v="1436" actId="1076"/>
          <ac:cxnSpMkLst>
            <pc:docMk/>
            <pc:sldMk cId="2588298143" sldId="337"/>
            <ac:cxnSpMk id="22" creationId="{A81787A8-4A2F-4A39-B2E5-4EC61D1C11B0}"/>
          </ac:cxnSpMkLst>
        </pc:cxnChg>
        <pc:cxnChg chg="add mod">
          <ac:chgData name="Thuy Linh Do" userId="f60f9f76584ec879" providerId="LiveId" clId="{9B58F7F0-C334-4B69-AA84-6942CA1C3EF4}" dt="2022-01-20T02:57:56.374" v="1438" actId="1076"/>
          <ac:cxnSpMkLst>
            <pc:docMk/>
            <pc:sldMk cId="2588298143" sldId="337"/>
            <ac:cxnSpMk id="23" creationId="{8861E022-8D2A-45AC-A117-EC78C4CCC4AA}"/>
          </ac:cxnSpMkLst>
        </pc:cxnChg>
      </pc:sldChg>
      <pc:sldChg chg="addSp delSp modSp mod">
        <pc:chgData name="Thuy Linh Do" userId="f60f9f76584ec879" providerId="LiveId" clId="{9B58F7F0-C334-4B69-AA84-6942CA1C3EF4}" dt="2022-01-20T02:59:46.940" v="1451"/>
        <pc:sldMkLst>
          <pc:docMk/>
          <pc:sldMk cId="3977972825" sldId="338"/>
        </pc:sldMkLst>
        <pc:spChg chg="del">
          <ac:chgData name="Thuy Linh Do" userId="f60f9f76584ec879" providerId="LiveId" clId="{9B58F7F0-C334-4B69-AA84-6942CA1C3EF4}" dt="2022-01-20T02:59:39.769" v="1447" actId="478"/>
          <ac:spMkLst>
            <pc:docMk/>
            <pc:sldMk cId="3977972825" sldId="338"/>
            <ac:spMk id="14" creationId="{C46B459D-7FF4-4DF4-B43B-A66DC89D2463}"/>
          </ac:spMkLst>
        </pc:spChg>
        <pc:spChg chg="del mod">
          <ac:chgData name="Thuy Linh Do" userId="f60f9f76584ec879" providerId="LiveId" clId="{9B58F7F0-C334-4B69-AA84-6942CA1C3EF4}" dt="2022-01-20T02:59:43.505" v="1449" actId="478"/>
          <ac:spMkLst>
            <pc:docMk/>
            <pc:sldMk cId="3977972825" sldId="338"/>
            <ac:spMk id="15" creationId="{350CC8B2-CFE6-42DD-B0EE-6E086B4EEA80}"/>
          </ac:spMkLst>
        </pc:spChg>
        <pc:spChg chg="del">
          <ac:chgData name="Thuy Linh Do" userId="f60f9f76584ec879" providerId="LiveId" clId="{9B58F7F0-C334-4B69-AA84-6942CA1C3EF4}" dt="2022-01-20T02:59:45.286" v="1450" actId="478"/>
          <ac:spMkLst>
            <pc:docMk/>
            <pc:sldMk cId="3977972825" sldId="338"/>
            <ac:spMk id="19" creationId="{9BAE4C3C-2D2F-4F6E-B69A-D2B8032985CB}"/>
          </ac:spMkLst>
        </pc:spChg>
        <pc:spChg chg="add mod">
          <ac:chgData name="Thuy Linh Do" userId="f60f9f76584ec879" providerId="LiveId" clId="{9B58F7F0-C334-4B69-AA84-6942CA1C3EF4}" dt="2022-01-20T02:59:46.940" v="1451"/>
          <ac:spMkLst>
            <pc:docMk/>
            <pc:sldMk cId="3977972825" sldId="338"/>
            <ac:spMk id="20" creationId="{A085ABFD-320C-4F1D-95B0-9AEA56207E26}"/>
          </ac:spMkLst>
        </pc:spChg>
        <pc:spChg chg="add mod">
          <ac:chgData name="Thuy Linh Do" userId="f60f9f76584ec879" providerId="LiveId" clId="{9B58F7F0-C334-4B69-AA84-6942CA1C3EF4}" dt="2022-01-20T02:59:46.940" v="1451"/>
          <ac:spMkLst>
            <pc:docMk/>
            <pc:sldMk cId="3977972825" sldId="338"/>
            <ac:spMk id="21" creationId="{72BAC050-220D-45B9-8025-0A023543A9A2}"/>
          </ac:spMkLst>
        </pc:spChg>
        <pc:spChg chg="add mod">
          <ac:chgData name="Thuy Linh Do" userId="f60f9f76584ec879" providerId="LiveId" clId="{9B58F7F0-C334-4B69-AA84-6942CA1C3EF4}" dt="2022-01-20T02:59:46.940" v="1451"/>
          <ac:spMkLst>
            <pc:docMk/>
            <pc:sldMk cId="3977972825" sldId="338"/>
            <ac:spMk id="22" creationId="{DD8C6770-265B-4663-8F4A-1AD688421307}"/>
          </ac:spMkLst>
        </pc:spChg>
      </pc:sldChg>
      <pc:sldChg chg="addSp delSp modSp mod delAnim modAnim">
        <pc:chgData name="Thuy Linh Do" userId="f60f9f76584ec879" providerId="LiveId" clId="{9B58F7F0-C334-4B69-AA84-6942CA1C3EF4}" dt="2022-01-20T03:11:15.948" v="1584" actId="1076"/>
        <pc:sldMkLst>
          <pc:docMk/>
          <pc:sldMk cId="2145239444" sldId="340"/>
        </pc:sldMkLst>
        <pc:spChg chg="mod">
          <ac:chgData name="Thuy Linh Do" userId="f60f9f76584ec879" providerId="LiveId" clId="{9B58F7F0-C334-4B69-AA84-6942CA1C3EF4}" dt="2022-01-20T03:08:21.434" v="1486" actId="1076"/>
          <ac:spMkLst>
            <pc:docMk/>
            <pc:sldMk cId="2145239444" sldId="340"/>
            <ac:spMk id="7" creationId="{00000000-0000-0000-0000-000000000000}"/>
          </ac:spMkLst>
        </pc:spChg>
        <pc:graphicFrameChg chg="add mod modGraphic">
          <ac:chgData name="Thuy Linh Do" userId="f60f9f76584ec879" providerId="LiveId" clId="{9B58F7F0-C334-4B69-AA84-6942CA1C3EF4}" dt="2022-01-20T03:10:26.016" v="1580" actId="113"/>
          <ac:graphicFrameMkLst>
            <pc:docMk/>
            <pc:sldMk cId="2145239444" sldId="340"/>
            <ac:graphicFrameMk id="3" creationId="{C224BE13-6A06-4482-94D1-E5C31D4CCFD3}"/>
          </ac:graphicFrameMkLst>
        </pc:graphicFrameChg>
        <pc:graphicFrameChg chg="del">
          <ac:chgData name="Thuy Linh Do" userId="f60f9f76584ec879" providerId="LiveId" clId="{9B58F7F0-C334-4B69-AA84-6942CA1C3EF4}" dt="2022-01-20T03:06:55.999" v="1475" actId="478"/>
          <ac:graphicFrameMkLst>
            <pc:docMk/>
            <pc:sldMk cId="2145239444" sldId="340"/>
            <ac:graphicFrameMk id="4" creationId="{1B91A05E-E8C7-4DEF-9F1A-2AE851E2583C}"/>
          </ac:graphicFrameMkLst>
        </pc:graphicFrameChg>
        <pc:picChg chg="add mod">
          <ac:chgData name="Thuy Linh Do" userId="f60f9f76584ec879" providerId="LiveId" clId="{9B58F7F0-C334-4B69-AA84-6942CA1C3EF4}" dt="2022-01-20T03:07:32.969" v="1478" actId="1076"/>
          <ac:picMkLst>
            <pc:docMk/>
            <pc:sldMk cId="2145239444" sldId="340"/>
            <ac:picMk id="2" creationId="{259B7ED4-FBF7-4345-8D94-BE407EF352D3}"/>
          </ac:picMkLst>
        </pc:picChg>
        <pc:picChg chg="del">
          <ac:chgData name="Thuy Linh Do" userId="f60f9f76584ec879" providerId="LiveId" clId="{9B58F7F0-C334-4B69-AA84-6942CA1C3EF4}" dt="2022-01-20T03:06:59.277" v="1476" actId="478"/>
          <ac:picMkLst>
            <pc:docMk/>
            <pc:sldMk cId="2145239444" sldId="340"/>
            <ac:picMk id="5" creationId="{65717927-57F8-4243-9F45-15771D002B74}"/>
          </ac:picMkLst>
        </pc:picChg>
        <pc:picChg chg="add mod">
          <ac:chgData name="Thuy Linh Do" userId="f60f9f76584ec879" providerId="LiveId" clId="{9B58F7F0-C334-4B69-AA84-6942CA1C3EF4}" dt="2022-01-20T03:11:15.948" v="1584" actId="1076"/>
          <ac:picMkLst>
            <pc:docMk/>
            <pc:sldMk cId="2145239444" sldId="340"/>
            <ac:picMk id="4098" creationId="{3AF6B7E0-8F6C-4179-8893-F917C22F1B30}"/>
          </ac:picMkLst>
        </pc:picChg>
      </pc:sldChg>
      <pc:sldChg chg="addSp delSp modSp mod delAnim modAnim">
        <pc:chgData name="Thuy Linh Do" userId="f60f9f76584ec879" providerId="LiveId" clId="{9B58F7F0-C334-4B69-AA84-6942CA1C3EF4}" dt="2022-01-20T03:20:48.384" v="1906" actId="1076"/>
        <pc:sldMkLst>
          <pc:docMk/>
          <pc:sldMk cId="2333166965" sldId="341"/>
        </pc:sldMkLst>
        <pc:spChg chg="mod">
          <ac:chgData name="Thuy Linh Do" userId="f60f9f76584ec879" providerId="LiveId" clId="{9B58F7F0-C334-4B69-AA84-6942CA1C3EF4}" dt="2022-01-20T03:14:45.018" v="1861" actId="1076"/>
          <ac:spMkLst>
            <pc:docMk/>
            <pc:sldMk cId="2333166965" sldId="341"/>
            <ac:spMk id="3" creationId="{00000000-0000-0000-0000-000000000000}"/>
          </ac:spMkLst>
        </pc:spChg>
        <pc:spChg chg="mod">
          <ac:chgData name="Thuy Linh Do" userId="f60f9f76584ec879" providerId="LiveId" clId="{9B58F7F0-C334-4B69-AA84-6942CA1C3EF4}" dt="2022-01-20T03:11:57.425" v="1586" actId="1076"/>
          <ac:spMkLst>
            <pc:docMk/>
            <pc:sldMk cId="2333166965" sldId="341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3:12:52.613" v="1592"/>
          <ac:spMkLst>
            <pc:docMk/>
            <pc:sldMk cId="2333166965" sldId="341"/>
            <ac:spMk id="9" creationId="{00000000-0000-0000-0000-000000000000}"/>
          </ac:spMkLst>
        </pc:spChg>
        <pc:picChg chg="del mod">
          <ac:chgData name="Thuy Linh Do" userId="f60f9f76584ec879" providerId="LiveId" clId="{9B58F7F0-C334-4B69-AA84-6942CA1C3EF4}" dt="2022-01-20T03:12:00.252" v="1588" actId="478"/>
          <ac:picMkLst>
            <pc:docMk/>
            <pc:sldMk cId="2333166965" sldId="341"/>
            <ac:picMk id="2" creationId="{4739BEDC-5017-4FC6-88DB-3FA2516C520F}"/>
          </ac:picMkLst>
        </pc:picChg>
        <pc:picChg chg="add mod">
          <ac:chgData name="Thuy Linh Do" userId="f60f9f76584ec879" providerId="LiveId" clId="{9B58F7F0-C334-4B69-AA84-6942CA1C3EF4}" dt="2022-01-20T03:12:33.235" v="1591" actId="14100"/>
          <ac:picMkLst>
            <pc:docMk/>
            <pc:sldMk cId="2333166965" sldId="341"/>
            <ac:picMk id="4" creationId="{F0AAAA2A-B973-44DE-BD73-0E62D8CDC894}"/>
          </ac:picMkLst>
        </pc:picChg>
        <pc:cxnChg chg="add mod">
          <ac:chgData name="Thuy Linh Do" userId="f60f9f76584ec879" providerId="LiveId" clId="{9B58F7F0-C334-4B69-AA84-6942CA1C3EF4}" dt="2022-01-20T03:16:40.227" v="1882" actId="1076"/>
          <ac:cxnSpMkLst>
            <pc:docMk/>
            <pc:sldMk cId="2333166965" sldId="341"/>
            <ac:cxnSpMk id="6" creationId="{2FD4E618-4BD4-48AE-A1DB-A1E0B8987532}"/>
          </ac:cxnSpMkLst>
        </pc:cxnChg>
        <pc:cxnChg chg="add mod">
          <ac:chgData name="Thuy Linh Do" userId="f60f9f76584ec879" providerId="LiveId" clId="{9B58F7F0-C334-4B69-AA84-6942CA1C3EF4}" dt="2022-01-20T03:16:49.681" v="1884" actId="1076"/>
          <ac:cxnSpMkLst>
            <pc:docMk/>
            <pc:sldMk cId="2333166965" sldId="341"/>
            <ac:cxnSpMk id="15" creationId="{2CF5A559-B9F1-478D-A761-2A950855F0AC}"/>
          </ac:cxnSpMkLst>
        </pc:cxnChg>
        <pc:cxnChg chg="add mod">
          <ac:chgData name="Thuy Linh Do" userId="f60f9f76584ec879" providerId="LiveId" clId="{9B58F7F0-C334-4B69-AA84-6942CA1C3EF4}" dt="2022-01-20T03:17:01.432" v="1886" actId="1076"/>
          <ac:cxnSpMkLst>
            <pc:docMk/>
            <pc:sldMk cId="2333166965" sldId="341"/>
            <ac:cxnSpMk id="16" creationId="{EEE9FFEA-589D-4CF9-AD6D-FC0338342084}"/>
          </ac:cxnSpMkLst>
        </pc:cxnChg>
        <pc:cxnChg chg="add mod">
          <ac:chgData name="Thuy Linh Do" userId="f60f9f76584ec879" providerId="LiveId" clId="{9B58F7F0-C334-4B69-AA84-6942CA1C3EF4}" dt="2022-01-20T03:17:10.618" v="1888" actId="1076"/>
          <ac:cxnSpMkLst>
            <pc:docMk/>
            <pc:sldMk cId="2333166965" sldId="341"/>
            <ac:cxnSpMk id="17" creationId="{EF26B594-B4AA-4983-B3B2-5F7428028415}"/>
          </ac:cxnSpMkLst>
        </pc:cxnChg>
        <pc:cxnChg chg="add mod">
          <ac:chgData name="Thuy Linh Do" userId="f60f9f76584ec879" providerId="LiveId" clId="{9B58F7F0-C334-4B69-AA84-6942CA1C3EF4}" dt="2022-01-20T03:18:51.785" v="1894" actId="1076"/>
          <ac:cxnSpMkLst>
            <pc:docMk/>
            <pc:sldMk cId="2333166965" sldId="341"/>
            <ac:cxnSpMk id="19" creationId="{D34196D3-E8BD-488D-8A98-55D1543D7694}"/>
          </ac:cxnSpMkLst>
        </pc:cxnChg>
        <pc:cxnChg chg="add mod">
          <ac:chgData name="Thuy Linh Do" userId="f60f9f76584ec879" providerId="LiveId" clId="{9B58F7F0-C334-4B69-AA84-6942CA1C3EF4}" dt="2022-01-20T03:19:50.662" v="1898" actId="14100"/>
          <ac:cxnSpMkLst>
            <pc:docMk/>
            <pc:sldMk cId="2333166965" sldId="341"/>
            <ac:cxnSpMk id="21" creationId="{2741BD5A-C408-4522-BAC0-ECFB0EA22E42}"/>
          </ac:cxnSpMkLst>
        </pc:cxnChg>
        <pc:cxnChg chg="add mod">
          <ac:chgData name="Thuy Linh Do" userId="f60f9f76584ec879" providerId="LiveId" clId="{9B58F7F0-C334-4B69-AA84-6942CA1C3EF4}" dt="2022-01-20T03:20:26.503" v="1900" actId="1076"/>
          <ac:cxnSpMkLst>
            <pc:docMk/>
            <pc:sldMk cId="2333166965" sldId="341"/>
            <ac:cxnSpMk id="24" creationId="{D542C640-34C2-4516-91E8-B9E3598D1502}"/>
          </ac:cxnSpMkLst>
        </pc:cxnChg>
        <pc:cxnChg chg="add mod">
          <ac:chgData name="Thuy Linh Do" userId="f60f9f76584ec879" providerId="LiveId" clId="{9B58F7F0-C334-4B69-AA84-6942CA1C3EF4}" dt="2022-01-20T03:20:32.106" v="1902" actId="1076"/>
          <ac:cxnSpMkLst>
            <pc:docMk/>
            <pc:sldMk cId="2333166965" sldId="341"/>
            <ac:cxnSpMk id="25" creationId="{C96CFBBF-EF7F-423D-9B71-CE5D6D3D03B0}"/>
          </ac:cxnSpMkLst>
        </pc:cxnChg>
        <pc:cxnChg chg="add mod">
          <ac:chgData name="Thuy Linh Do" userId="f60f9f76584ec879" providerId="LiveId" clId="{9B58F7F0-C334-4B69-AA84-6942CA1C3EF4}" dt="2022-01-20T03:20:42.951" v="1904" actId="1076"/>
          <ac:cxnSpMkLst>
            <pc:docMk/>
            <pc:sldMk cId="2333166965" sldId="341"/>
            <ac:cxnSpMk id="26" creationId="{71DC372F-C996-40CB-BE79-E078192921B5}"/>
          </ac:cxnSpMkLst>
        </pc:cxnChg>
        <pc:cxnChg chg="add mod">
          <ac:chgData name="Thuy Linh Do" userId="f60f9f76584ec879" providerId="LiveId" clId="{9B58F7F0-C334-4B69-AA84-6942CA1C3EF4}" dt="2022-01-20T03:20:48.384" v="1906" actId="1076"/>
          <ac:cxnSpMkLst>
            <pc:docMk/>
            <pc:sldMk cId="2333166965" sldId="341"/>
            <ac:cxnSpMk id="27" creationId="{0AB4DCCF-7DDC-4FF7-A1E7-40A933760D49}"/>
          </ac:cxnSpMkLst>
        </pc:cxnChg>
      </pc:sldChg>
      <pc:sldChg chg="addSp delSp modSp mod">
        <pc:chgData name="Thuy Linh Do" userId="f60f9f76584ec879" providerId="LiveId" clId="{9B58F7F0-C334-4B69-AA84-6942CA1C3EF4}" dt="2022-01-20T03:15:41.814" v="1875" actId="20577"/>
        <pc:sldMkLst>
          <pc:docMk/>
          <pc:sldMk cId="4078864888" sldId="342"/>
        </pc:sldMkLst>
        <pc:spChg chg="add mod">
          <ac:chgData name="Thuy Linh Do" userId="f60f9f76584ec879" providerId="LiveId" clId="{9B58F7F0-C334-4B69-AA84-6942CA1C3EF4}" dt="2022-01-20T03:15:23.053" v="1865"/>
          <ac:spMkLst>
            <pc:docMk/>
            <pc:sldMk cId="4078864888" sldId="342"/>
            <ac:spMk id="20" creationId="{0C3B3875-20D5-48DD-A007-4C98EC5A9379}"/>
          </ac:spMkLst>
        </pc:spChg>
        <pc:spChg chg="add mod">
          <ac:chgData name="Thuy Linh Do" userId="f60f9f76584ec879" providerId="LiveId" clId="{9B58F7F0-C334-4B69-AA84-6942CA1C3EF4}" dt="2022-01-20T03:15:23.053" v="1865"/>
          <ac:spMkLst>
            <pc:docMk/>
            <pc:sldMk cId="4078864888" sldId="342"/>
            <ac:spMk id="21" creationId="{E95270CC-6CB8-4733-932A-D128A46A30E9}"/>
          </ac:spMkLst>
        </pc:spChg>
        <pc:spChg chg="add mod">
          <ac:chgData name="Thuy Linh Do" userId="f60f9f76584ec879" providerId="LiveId" clId="{9B58F7F0-C334-4B69-AA84-6942CA1C3EF4}" dt="2022-01-20T03:15:23.053" v="1865"/>
          <ac:spMkLst>
            <pc:docMk/>
            <pc:sldMk cId="4078864888" sldId="342"/>
            <ac:spMk id="22" creationId="{466B9726-9510-41BE-8D74-D73469967605}"/>
          </ac:spMkLst>
        </pc:spChg>
        <pc:spChg chg="mod">
          <ac:chgData name="Thuy Linh Do" userId="f60f9f76584ec879" providerId="LiveId" clId="{9B58F7F0-C334-4B69-AA84-6942CA1C3EF4}" dt="2022-01-20T03:15:41.814" v="1875" actId="20577"/>
          <ac:spMkLst>
            <pc:docMk/>
            <pc:sldMk cId="4078864888" sldId="342"/>
            <ac:spMk id="23" creationId="{00000000-0000-0000-0000-000000000000}"/>
          </ac:spMkLst>
        </pc:spChg>
        <pc:spChg chg="del">
          <ac:chgData name="Thuy Linh Do" userId="f60f9f76584ec879" providerId="LiveId" clId="{9B58F7F0-C334-4B69-AA84-6942CA1C3EF4}" dt="2022-01-20T03:15:17.096" v="1862" actId="478"/>
          <ac:spMkLst>
            <pc:docMk/>
            <pc:sldMk cId="4078864888" sldId="342"/>
            <ac:spMk id="27" creationId="{73DA835C-70E2-4D5F-ABEE-669E46FDF5AF}"/>
          </ac:spMkLst>
        </pc:spChg>
        <pc:spChg chg="del">
          <ac:chgData name="Thuy Linh Do" userId="f60f9f76584ec879" providerId="LiveId" clId="{9B58F7F0-C334-4B69-AA84-6942CA1C3EF4}" dt="2022-01-20T03:15:19.536" v="1863" actId="478"/>
          <ac:spMkLst>
            <pc:docMk/>
            <pc:sldMk cId="4078864888" sldId="342"/>
            <ac:spMk id="28" creationId="{BA5E8B9D-B8F5-4CC6-B5F9-E5F1CC94135E}"/>
          </ac:spMkLst>
        </pc:spChg>
        <pc:spChg chg="del">
          <ac:chgData name="Thuy Linh Do" userId="f60f9f76584ec879" providerId="LiveId" clId="{9B58F7F0-C334-4B69-AA84-6942CA1C3EF4}" dt="2022-01-20T03:15:21.415" v="1864" actId="478"/>
          <ac:spMkLst>
            <pc:docMk/>
            <pc:sldMk cId="4078864888" sldId="342"/>
            <ac:spMk id="29" creationId="{165679EF-C6A1-4E4C-8DD2-B6A25BC29018}"/>
          </ac:spMkLst>
        </pc:spChg>
      </pc:sldChg>
      <pc:sldChg chg="addSp delSp modSp mod delAnim modAnim">
        <pc:chgData name="Thuy Linh Do" userId="f60f9f76584ec879" providerId="LiveId" clId="{9B58F7F0-C334-4B69-AA84-6942CA1C3EF4}" dt="2022-01-20T03:05:15.012" v="1465" actId="14100"/>
        <pc:sldMkLst>
          <pc:docMk/>
          <pc:sldMk cId="1907064475" sldId="344"/>
        </pc:sldMkLst>
        <pc:spChg chg="mod">
          <ac:chgData name="Thuy Linh Do" userId="f60f9f76584ec879" providerId="LiveId" clId="{9B58F7F0-C334-4B69-AA84-6942CA1C3EF4}" dt="2022-01-20T03:01:01.060" v="1455" actId="1076"/>
          <ac:spMkLst>
            <pc:docMk/>
            <pc:sldMk cId="1907064475" sldId="344"/>
            <ac:spMk id="3" creationId="{00000000-0000-0000-0000-000000000000}"/>
          </ac:spMkLst>
        </pc:spChg>
        <pc:picChg chg="add mod">
          <ac:chgData name="Thuy Linh Do" userId="f60f9f76584ec879" providerId="LiveId" clId="{9B58F7F0-C334-4B69-AA84-6942CA1C3EF4}" dt="2022-01-20T03:05:15.012" v="1465" actId="14100"/>
          <ac:picMkLst>
            <pc:docMk/>
            <pc:sldMk cId="1907064475" sldId="344"/>
            <ac:picMk id="4" creationId="{E9DEB8B9-41E0-4DBE-9183-C8D3175E64E4}"/>
          </ac:picMkLst>
        </pc:picChg>
        <pc:picChg chg="del">
          <ac:chgData name="Thuy Linh Do" userId="f60f9f76584ec879" providerId="LiveId" clId="{9B58F7F0-C334-4B69-AA84-6942CA1C3EF4}" dt="2022-01-20T03:01:04.127" v="1456" actId="478"/>
          <ac:picMkLst>
            <pc:docMk/>
            <pc:sldMk cId="1907064475" sldId="344"/>
            <ac:picMk id="5" creationId="{DF64BE17-8405-4FF6-9F63-563B576C2078}"/>
          </ac:picMkLst>
        </pc:picChg>
      </pc:sldChg>
      <pc:sldChg chg="addSp delSp modSp mod delAnim modAnim">
        <pc:chgData name="Thuy Linh Do" userId="f60f9f76584ec879" providerId="LiveId" clId="{9B58F7F0-C334-4B69-AA84-6942CA1C3EF4}" dt="2022-01-20T03:05:43.691" v="1470" actId="14100"/>
        <pc:sldMkLst>
          <pc:docMk/>
          <pc:sldMk cId="1358534333" sldId="345"/>
        </pc:sldMkLst>
        <pc:spChg chg="mod">
          <ac:chgData name="Thuy Linh Do" userId="f60f9f76584ec879" providerId="LiveId" clId="{9B58F7F0-C334-4B69-AA84-6942CA1C3EF4}" dt="2022-01-20T03:04:47.246" v="1459" actId="20577"/>
          <ac:spMkLst>
            <pc:docMk/>
            <pc:sldMk cId="1358534333" sldId="345"/>
            <ac:spMk id="3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3:01:16.787" v="1458" actId="478"/>
          <ac:picMkLst>
            <pc:docMk/>
            <pc:sldMk cId="1358534333" sldId="345"/>
            <ac:picMk id="4" creationId="{6655339B-A7AF-4E7B-9997-643CEB58BA57}"/>
          </ac:picMkLst>
        </pc:picChg>
        <pc:picChg chg="add mod">
          <ac:chgData name="Thuy Linh Do" userId="f60f9f76584ec879" providerId="LiveId" clId="{9B58F7F0-C334-4B69-AA84-6942CA1C3EF4}" dt="2022-01-20T03:05:43.691" v="1470" actId="14100"/>
          <ac:picMkLst>
            <pc:docMk/>
            <pc:sldMk cId="1358534333" sldId="345"/>
            <ac:picMk id="5" creationId="{40F6BFE5-A86B-4497-B2DA-D1C49D8774B7}"/>
          </ac:picMkLst>
        </pc:picChg>
      </pc:sldChg>
      <pc:sldChg chg="addSp delSp modSp mod">
        <pc:chgData name="Thuy Linh Do" userId="f60f9f76584ec879" providerId="LiveId" clId="{9B58F7F0-C334-4B69-AA84-6942CA1C3EF4}" dt="2022-01-20T03:21:50.177" v="1921" actId="1076"/>
        <pc:sldMkLst>
          <pc:docMk/>
          <pc:sldMk cId="3426421325" sldId="346"/>
        </pc:sldMkLst>
        <pc:spChg chg="mod">
          <ac:chgData name="Thuy Linh Do" userId="f60f9f76584ec879" providerId="LiveId" clId="{9B58F7F0-C334-4B69-AA84-6942CA1C3EF4}" dt="2022-01-20T03:21:06.991" v="1916" actId="20577"/>
          <ac:spMkLst>
            <pc:docMk/>
            <pc:sldMk cId="3426421325" sldId="346"/>
            <ac:spMk id="5" creationId="{00000000-0000-0000-0000-000000000000}"/>
          </ac:spMkLst>
        </pc:spChg>
        <pc:spChg chg="del">
          <ac:chgData name="Thuy Linh Do" userId="f60f9f76584ec879" providerId="LiveId" clId="{9B58F7F0-C334-4B69-AA84-6942CA1C3EF4}" dt="2022-01-20T03:21:10.934" v="1917" actId="478"/>
          <ac:spMkLst>
            <pc:docMk/>
            <pc:sldMk cId="3426421325" sldId="346"/>
            <ac:spMk id="9" creationId="{C5447673-8B0B-4900-869C-1AB750030F32}"/>
          </ac:spMkLst>
        </pc:spChg>
        <pc:picChg chg="add mod">
          <ac:chgData name="Thuy Linh Do" userId="f60f9f76584ec879" providerId="LiveId" clId="{9B58F7F0-C334-4B69-AA84-6942CA1C3EF4}" dt="2022-01-20T03:21:50.177" v="1921" actId="1076"/>
          <ac:picMkLst>
            <pc:docMk/>
            <pc:sldMk cId="3426421325" sldId="346"/>
            <ac:picMk id="5122" creationId="{69D36806-FFD3-4477-A457-B1652F23D0AB}"/>
          </ac:picMkLst>
        </pc:picChg>
        <pc:picChg chg="del">
          <ac:chgData name="Thuy Linh Do" userId="f60f9f76584ec879" providerId="LiveId" clId="{9B58F7F0-C334-4B69-AA84-6942CA1C3EF4}" dt="2022-01-20T03:21:39.701" v="1918" actId="478"/>
          <ac:picMkLst>
            <pc:docMk/>
            <pc:sldMk cId="3426421325" sldId="346"/>
            <ac:picMk id="9222" creationId="{00000000-0000-0000-0000-000000000000}"/>
          </ac:picMkLst>
        </pc:picChg>
      </pc:sldChg>
      <pc:sldChg chg="addSp delSp modSp add mod">
        <pc:chgData name="Thuy Linh Do" userId="f60f9f76584ec879" providerId="LiveId" clId="{9B58F7F0-C334-4B69-AA84-6942CA1C3EF4}" dt="2022-01-20T02:28:59.466" v="393" actId="20577"/>
        <pc:sldMkLst>
          <pc:docMk/>
          <pc:sldMk cId="3804251277" sldId="347"/>
        </pc:sldMkLst>
        <pc:spChg chg="mod">
          <ac:chgData name="Thuy Linh Do" userId="f60f9f76584ec879" providerId="LiveId" clId="{9B58F7F0-C334-4B69-AA84-6942CA1C3EF4}" dt="2022-01-20T02:28:52.374" v="377"/>
          <ac:spMkLst>
            <pc:docMk/>
            <pc:sldMk cId="3804251277" sldId="347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5:39.309" v="226" actId="20577"/>
          <ac:spMkLst>
            <pc:docMk/>
            <pc:sldMk cId="3804251277" sldId="347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8:59.466" v="393" actId="20577"/>
          <ac:spMkLst>
            <pc:docMk/>
            <pc:sldMk cId="3804251277" sldId="347"/>
            <ac:spMk id="12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4:38.881" v="211" actId="478"/>
          <ac:picMkLst>
            <pc:docMk/>
            <pc:sldMk cId="3804251277" sldId="347"/>
            <ac:picMk id="9" creationId="{0AF0B4DB-6058-48FB-B92C-8ACE048D8B9C}"/>
          </ac:picMkLst>
        </pc:picChg>
        <pc:picChg chg="del">
          <ac:chgData name="Thuy Linh Do" userId="f60f9f76584ec879" providerId="LiveId" clId="{9B58F7F0-C334-4B69-AA84-6942CA1C3EF4}" dt="2022-01-20T02:24:39.759" v="212" actId="478"/>
          <ac:picMkLst>
            <pc:docMk/>
            <pc:sldMk cId="3804251277" sldId="347"/>
            <ac:picMk id="10" creationId="{9BE990CA-B3BD-41E5-B791-1769BA567B7C}"/>
          </ac:picMkLst>
        </pc:picChg>
        <pc:picChg chg="add mod">
          <ac:chgData name="Thuy Linh Do" userId="f60f9f76584ec879" providerId="LiveId" clId="{9B58F7F0-C334-4B69-AA84-6942CA1C3EF4}" dt="2022-01-20T02:24:50.472" v="218" actId="1076"/>
          <ac:picMkLst>
            <pc:docMk/>
            <pc:sldMk cId="3804251277" sldId="347"/>
            <ac:picMk id="11" creationId="{1383D784-73A5-4359-A7E1-088420004FF7}"/>
          </ac:picMkLst>
        </pc:picChg>
      </pc:sldChg>
      <pc:sldChg chg="addSp delSp modSp add mod">
        <pc:chgData name="Thuy Linh Do" userId="f60f9f76584ec879" providerId="LiveId" clId="{9B58F7F0-C334-4B69-AA84-6942CA1C3EF4}" dt="2022-01-20T02:29:20.493" v="416" actId="20577"/>
        <pc:sldMkLst>
          <pc:docMk/>
          <pc:sldMk cId="1353158971" sldId="348"/>
        </pc:sldMkLst>
        <pc:spChg chg="mod">
          <ac:chgData name="Thuy Linh Do" userId="f60f9f76584ec879" providerId="LiveId" clId="{9B58F7F0-C334-4B69-AA84-6942CA1C3EF4}" dt="2022-01-20T02:29:13.124" v="394"/>
          <ac:spMkLst>
            <pc:docMk/>
            <pc:sldMk cId="1353158971" sldId="348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5:15.588" v="220"/>
          <ac:spMkLst>
            <pc:docMk/>
            <pc:sldMk cId="1353158971" sldId="348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9:20.493" v="416" actId="20577"/>
          <ac:spMkLst>
            <pc:docMk/>
            <pc:sldMk cId="1353158971" sldId="348"/>
            <ac:spMk id="12" creationId="{00000000-0000-0000-0000-000000000000}"/>
          </ac:spMkLst>
        </pc:spChg>
        <pc:picChg chg="add mod">
          <ac:chgData name="Thuy Linh Do" userId="f60f9f76584ec879" providerId="LiveId" clId="{9B58F7F0-C334-4B69-AA84-6942CA1C3EF4}" dt="2022-01-20T02:25:32.329" v="225" actId="1076"/>
          <ac:picMkLst>
            <pc:docMk/>
            <pc:sldMk cId="1353158971" sldId="348"/>
            <ac:picMk id="8" creationId="{4D69E26B-9606-4EC4-B3AD-FF78D25E6838}"/>
          </ac:picMkLst>
        </pc:picChg>
        <pc:picChg chg="del">
          <ac:chgData name="Thuy Linh Do" userId="f60f9f76584ec879" providerId="LiveId" clId="{9B58F7F0-C334-4B69-AA84-6942CA1C3EF4}" dt="2022-01-20T02:25:25.681" v="221" actId="478"/>
          <ac:picMkLst>
            <pc:docMk/>
            <pc:sldMk cId="1353158971" sldId="348"/>
            <ac:picMk id="11" creationId="{1383D784-73A5-4359-A7E1-088420004FF7}"/>
          </ac:picMkLst>
        </pc:picChg>
      </pc:sldChg>
      <pc:sldChg chg="addSp delSp modSp add mod modAnim">
        <pc:chgData name="Thuy Linh Do" userId="f60f9f76584ec879" providerId="LiveId" clId="{9B58F7F0-C334-4B69-AA84-6942CA1C3EF4}" dt="2022-01-20T02:29:51.560" v="509" actId="20577"/>
        <pc:sldMkLst>
          <pc:docMk/>
          <pc:sldMk cId="1635890554" sldId="349"/>
        </pc:sldMkLst>
        <pc:spChg chg="mod">
          <ac:chgData name="Thuy Linh Do" userId="f60f9f76584ec879" providerId="LiveId" clId="{9B58F7F0-C334-4B69-AA84-6942CA1C3EF4}" dt="2022-01-20T02:29:35.577" v="417"/>
          <ac:spMkLst>
            <pc:docMk/>
            <pc:sldMk cId="1635890554" sldId="349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6:03.301" v="228"/>
          <ac:spMkLst>
            <pc:docMk/>
            <pc:sldMk cId="1635890554" sldId="349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9:51.560" v="509" actId="20577"/>
          <ac:spMkLst>
            <pc:docMk/>
            <pc:sldMk cId="1635890554" sldId="349"/>
            <ac:spMk id="12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6:09.142" v="229" actId="478"/>
          <ac:picMkLst>
            <pc:docMk/>
            <pc:sldMk cId="1635890554" sldId="349"/>
            <ac:picMk id="8" creationId="{4D69E26B-9606-4EC4-B3AD-FF78D25E6838}"/>
          </ac:picMkLst>
        </pc:picChg>
        <pc:picChg chg="add mod">
          <ac:chgData name="Thuy Linh Do" userId="f60f9f76584ec879" providerId="LiveId" clId="{9B58F7F0-C334-4B69-AA84-6942CA1C3EF4}" dt="2022-01-20T02:26:15.744" v="233" actId="1076"/>
          <ac:picMkLst>
            <pc:docMk/>
            <pc:sldMk cId="1635890554" sldId="349"/>
            <ac:picMk id="9" creationId="{770FDAD3-608E-416C-9F35-B51F382B8B7F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A37794-5E27-4DDA-B12E-298686F5888D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AE4A381-C505-4165-B0F6-72A547C19C85}">
      <dgm:prSet phldrT="[Text]" custT="1"/>
      <dgm:spPr/>
      <dgm:t>
        <a:bodyPr/>
        <a:lstStyle/>
        <a:p>
          <a:r>
            <a:rPr lang="en-US" sz="4000" dirty="0"/>
            <a:t>VOCABULARY</a:t>
          </a:r>
          <a:endParaRPr lang="en-US" sz="4100" dirty="0"/>
        </a:p>
      </dgm:t>
    </dgm:pt>
    <dgm:pt modelId="{5F988EE9-51EC-4EE7-9568-746F6FAF90B9}" type="parTrans" cxnId="{972CD228-F046-4039-837C-D77BB8151423}">
      <dgm:prSet/>
      <dgm:spPr/>
      <dgm:t>
        <a:bodyPr/>
        <a:lstStyle/>
        <a:p>
          <a:endParaRPr lang="en-US"/>
        </a:p>
      </dgm:t>
    </dgm:pt>
    <dgm:pt modelId="{3591CDED-9223-497A-B3C9-B81FBCAA605A}" type="sibTrans" cxnId="{972CD228-F046-4039-837C-D77BB8151423}">
      <dgm:prSet/>
      <dgm:spPr/>
      <dgm:t>
        <a:bodyPr/>
        <a:lstStyle/>
        <a:p>
          <a:endParaRPr lang="en-US"/>
        </a:p>
      </dgm:t>
    </dgm:pt>
    <dgm:pt modelId="{08FBC75F-95AC-4B05-95BF-E110BC13302B}">
      <dgm:prSet phldrT="[Text]" custT="1"/>
      <dgm:spPr/>
      <dgm:t>
        <a:bodyPr/>
        <a:lstStyle/>
        <a:p>
          <a:r>
            <a:rPr lang="en-US" sz="4000" dirty="0"/>
            <a:t>PRONUNCIATION</a:t>
          </a:r>
          <a:endParaRPr lang="en-US" sz="4100" dirty="0"/>
        </a:p>
      </dgm:t>
    </dgm:pt>
    <dgm:pt modelId="{D2AE03E2-B7A0-4215-A479-8E2362289AC7}" type="parTrans" cxnId="{AC96536A-9678-4FF6-9831-B621C996946B}">
      <dgm:prSet/>
      <dgm:spPr/>
      <dgm:t>
        <a:bodyPr/>
        <a:lstStyle/>
        <a:p>
          <a:endParaRPr lang="en-US"/>
        </a:p>
      </dgm:t>
    </dgm:pt>
    <dgm:pt modelId="{34F2DE42-EDD4-4621-BF87-4CD56614359F}" type="sibTrans" cxnId="{AC96536A-9678-4FF6-9831-B621C996946B}">
      <dgm:prSet/>
      <dgm:spPr/>
      <dgm:t>
        <a:bodyPr/>
        <a:lstStyle/>
        <a:p>
          <a:endParaRPr lang="en-US"/>
        </a:p>
      </dgm:t>
    </dgm:pt>
    <dgm:pt modelId="{BEBFA14B-9B40-4103-84A4-38ECEF66E937}" type="pres">
      <dgm:prSet presAssocID="{AAA37794-5E27-4DDA-B12E-298686F5888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BDE73A-EF1C-4F0B-B738-EC9506EC3EB6}" type="pres">
      <dgm:prSet presAssocID="{8AE4A381-C505-4165-B0F6-72A547C19C85}" presName="parentLin" presStyleCnt="0"/>
      <dgm:spPr/>
    </dgm:pt>
    <dgm:pt modelId="{39089052-8674-4477-9BFB-07FBFFFFD8C8}" type="pres">
      <dgm:prSet presAssocID="{8AE4A381-C505-4165-B0F6-72A547C19C8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F919B30-8E50-4BE5-BFF9-A011BC59CF55}" type="pres">
      <dgm:prSet presAssocID="{8AE4A381-C505-4165-B0F6-72A547C19C8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62491-2000-4CC6-BEEC-D1859AFD2268}" type="pres">
      <dgm:prSet presAssocID="{8AE4A381-C505-4165-B0F6-72A547C19C85}" presName="negativeSpace" presStyleCnt="0"/>
      <dgm:spPr/>
    </dgm:pt>
    <dgm:pt modelId="{E928C619-1DE9-419E-A5FA-3C9A247B8E43}" type="pres">
      <dgm:prSet presAssocID="{8AE4A381-C505-4165-B0F6-72A547C19C85}" presName="childText" presStyleLbl="conFgAcc1" presStyleIdx="0" presStyleCnt="2">
        <dgm:presLayoutVars>
          <dgm:bulletEnabled val="1"/>
        </dgm:presLayoutVars>
      </dgm:prSet>
      <dgm:spPr/>
    </dgm:pt>
    <dgm:pt modelId="{39270468-BD01-4F24-9A98-60E7CF789B54}" type="pres">
      <dgm:prSet presAssocID="{3591CDED-9223-497A-B3C9-B81FBCAA605A}" presName="spaceBetweenRectangles" presStyleCnt="0"/>
      <dgm:spPr/>
    </dgm:pt>
    <dgm:pt modelId="{5A649B72-39A4-4A84-8236-B0BF3AC76109}" type="pres">
      <dgm:prSet presAssocID="{08FBC75F-95AC-4B05-95BF-E110BC13302B}" presName="parentLin" presStyleCnt="0"/>
      <dgm:spPr/>
    </dgm:pt>
    <dgm:pt modelId="{667686F2-9BA3-4B10-A5F2-38ECCD6CCAB1}" type="pres">
      <dgm:prSet presAssocID="{08FBC75F-95AC-4B05-95BF-E110BC13302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45E6B02-74BC-4456-B7B1-4DD6C1455987}" type="pres">
      <dgm:prSet presAssocID="{08FBC75F-95AC-4B05-95BF-E110BC13302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19622-4D32-44DB-990E-774C307AAEA0}" type="pres">
      <dgm:prSet presAssocID="{08FBC75F-95AC-4B05-95BF-E110BC13302B}" presName="negativeSpace" presStyleCnt="0"/>
      <dgm:spPr/>
    </dgm:pt>
    <dgm:pt modelId="{0943D2D3-D540-4B67-9430-6AB54FD11AEA}" type="pres">
      <dgm:prSet presAssocID="{08FBC75F-95AC-4B05-95BF-E110BC1330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72CD228-F046-4039-837C-D77BB8151423}" srcId="{AAA37794-5E27-4DDA-B12E-298686F5888D}" destId="{8AE4A381-C505-4165-B0F6-72A547C19C85}" srcOrd="0" destOrd="0" parTransId="{5F988EE9-51EC-4EE7-9568-746F6FAF90B9}" sibTransId="{3591CDED-9223-497A-B3C9-B81FBCAA605A}"/>
    <dgm:cxn modelId="{8BB3FB04-4242-42C7-98F6-AF0723A19028}" type="presOf" srcId="{8AE4A381-C505-4165-B0F6-72A547C19C85}" destId="{EF919B30-8E50-4BE5-BFF9-A011BC59CF55}" srcOrd="1" destOrd="0" presId="urn:microsoft.com/office/officeart/2005/8/layout/list1"/>
    <dgm:cxn modelId="{CCA00267-AE5C-42E7-B9AA-161E2CD7E597}" type="presOf" srcId="{08FBC75F-95AC-4B05-95BF-E110BC13302B}" destId="{667686F2-9BA3-4B10-A5F2-38ECCD6CCAB1}" srcOrd="0" destOrd="0" presId="urn:microsoft.com/office/officeart/2005/8/layout/list1"/>
    <dgm:cxn modelId="{B549EFE4-5036-448C-AC80-C10A92AA9E9B}" type="presOf" srcId="{08FBC75F-95AC-4B05-95BF-E110BC13302B}" destId="{B45E6B02-74BC-4456-B7B1-4DD6C1455987}" srcOrd="1" destOrd="0" presId="urn:microsoft.com/office/officeart/2005/8/layout/list1"/>
    <dgm:cxn modelId="{FA8C36BB-DFB9-4D89-921C-424894B97C92}" type="presOf" srcId="{8AE4A381-C505-4165-B0F6-72A547C19C85}" destId="{39089052-8674-4477-9BFB-07FBFFFFD8C8}" srcOrd="0" destOrd="0" presId="urn:microsoft.com/office/officeart/2005/8/layout/list1"/>
    <dgm:cxn modelId="{67D30C15-C5F0-4107-B050-3FC734BA4B54}" type="presOf" srcId="{AAA37794-5E27-4DDA-B12E-298686F5888D}" destId="{BEBFA14B-9B40-4103-84A4-38ECEF66E937}" srcOrd="0" destOrd="0" presId="urn:microsoft.com/office/officeart/2005/8/layout/list1"/>
    <dgm:cxn modelId="{AC96536A-9678-4FF6-9831-B621C996946B}" srcId="{AAA37794-5E27-4DDA-B12E-298686F5888D}" destId="{08FBC75F-95AC-4B05-95BF-E110BC13302B}" srcOrd="1" destOrd="0" parTransId="{D2AE03E2-B7A0-4215-A479-8E2362289AC7}" sibTransId="{34F2DE42-EDD4-4621-BF87-4CD56614359F}"/>
    <dgm:cxn modelId="{BAC3C11A-5F55-4D50-83A4-E64299EA931E}" type="presParOf" srcId="{BEBFA14B-9B40-4103-84A4-38ECEF66E937}" destId="{65BDE73A-EF1C-4F0B-B738-EC9506EC3EB6}" srcOrd="0" destOrd="0" presId="urn:microsoft.com/office/officeart/2005/8/layout/list1"/>
    <dgm:cxn modelId="{05D65779-2805-4A85-B3D5-519333A5E0A4}" type="presParOf" srcId="{65BDE73A-EF1C-4F0B-B738-EC9506EC3EB6}" destId="{39089052-8674-4477-9BFB-07FBFFFFD8C8}" srcOrd="0" destOrd="0" presId="urn:microsoft.com/office/officeart/2005/8/layout/list1"/>
    <dgm:cxn modelId="{C53C3EB8-A237-4FBD-926F-5E7DE3FE8571}" type="presParOf" srcId="{65BDE73A-EF1C-4F0B-B738-EC9506EC3EB6}" destId="{EF919B30-8E50-4BE5-BFF9-A011BC59CF55}" srcOrd="1" destOrd="0" presId="urn:microsoft.com/office/officeart/2005/8/layout/list1"/>
    <dgm:cxn modelId="{8C6CC264-0390-4FC6-B4DC-1DF3CE7EC632}" type="presParOf" srcId="{BEBFA14B-9B40-4103-84A4-38ECEF66E937}" destId="{F8662491-2000-4CC6-BEEC-D1859AFD2268}" srcOrd="1" destOrd="0" presId="urn:microsoft.com/office/officeart/2005/8/layout/list1"/>
    <dgm:cxn modelId="{775C05A2-8982-4D71-A5F4-B76615477377}" type="presParOf" srcId="{BEBFA14B-9B40-4103-84A4-38ECEF66E937}" destId="{E928C619-1DE9-419E-A5FA-3C9A247B8E43}" srcOrd="2" destOrd="0" presId="urn:microsoft.com/office/officeart/2005/8/layout/list1"/>
    <dgm:cxn modelId="{9ED0A224-AA15-4190-9FD7-4FF9CB9DB408}" type="presParOf" srcId="{BEBFA14B-9B40-4103-84A4-38ECEF66E937}" destId="{39270468-BD01-4F24-9A98-60E7CF789B54}" srcOrd="3" destOrd="0" presId="urn:microsoft.com/office/officeart/2005/8/layout/list1"/>
    <dgm:cxn modelId="{21DAAE0A-9BDC-4225-B74E-08336900DED3}" type="presParOf" srcId="{BEBFA14B-9B40-4103-84A4-38ECEF66E937}" destId="{5A649B72-39A4-4A84-8236-B0BF3AC76109}" srcOrd="4" destOrd="0" presId="urn:microsoft.com/office/officeart/2005/8/layout/list1"/>
    <dgm:cxn modelId="{668752EF-3B8C-4DD2-9E24-03F988A5EEFC}" type="presParOf" srcId="{5A649B72-39A4-4A84-8236-B0BF3AC76109}" destId="{667686F2-9BA3-4B10-A5F2-38ECCD6CCAB1}" srcOrd="0" destOrd="0" presId="urn:microsoft.com/office/officeart/2005/8/layout/list1"/>
    <dgm:cxn modelId="{792668C8-8F5E-4125-816F-BFA005FEC4E4}" type="presParOf" srcId="{5A649B72-39A4-4A84-8236-B0BF3AC76109}" destId="{B45E6B02-74BC-4456-B7B1-4DD6C1455987}" srcOrd="1" destOrd="0" presId="urn:microsoft.com/office/officeart/2005/8/layout/list1"/>
    <dgm:cxn modelId="{CC38B245-D625-4FAE-B7DF-C6E5D172E209}" type="presParOf" srcId="{BEBFA14B-9B40-4103-84A4-38ECEF66E937}" destId="{22519622-4D32-44DB-990E-774C307AAEA0}" srcOrd="5" destOrd="0" presId="urn:microsoft.com/office/officeart/2005/8/layout/list1"/>
    <dgm:cxn modelId="{403C340D-ED47-4744-BC52-C1609C05E1EC}" type="presParOf" srcId="{BEBFA14B-9B40-4103-84A4-38ECEF66E937}" destId="{0943D2D3-D540-4B67-9430-6AB54FD11AE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A37794-5E27-4DDA-B12E-298686F5888D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AE4A381-C505-4165-B0F6-72A547C19C85}">
      <dgm:prSet phldrT="[Text]" custT="1"/>
      <dgm:spPr/>
      <dgm:t>
        <a:bodyPr/>
        <a:lstStyle/>
        <a:p>
          <a:r>
            <a:rPr lang="en-US" sz="4000" dirty="0"/>
            <a:t>VOCABULARY</a:t>
          </a:r>
          <a:endParaRPr lang="en-US" sz="4100" dirty="0"/>
        </a:p>
      </dgm:t>
    </dgm:pt>
    <dgm:pt modelId="{5F988EE9-51EC-4EE7-9568-746F6FAF90B9}" type="parTrans" cxnId="{972CD228-F046-4039-837C-D77BB8151423}">
      <dgm:prSet/>
      <dgm:spPr/>
      <dgm:t>
        <a:bodyPr/>
        <a:lstStyle/>
        <a:p>
          <a:endParaRPr lang="en-US"/>
        </a:p>
      </dgm:t>
    </dgm:pt>
    <dgm:pt modelId="{3591CDED-9223-497A-B3C9-B81FBCAA605A}" type="sibTrans" cxnId="{972CD228-F046-4039-837C-D77BB8151423}">
      <dgm:prSet/>
      <dgm:spPr/>
      <dgm:t>
        <a:bodyPr/>
        <a:lstStyle/>
        <a:p>
          <a:endParaRPr lang="en-US"/>
        </a:p>
      </dgm:t>
    </dgm:pt>
    <dgm:pt modelId="{08FBC75F-95AC-4B05-95BF-E110BC13302B}">
      <dgm:prSet phldrT="[Text]" custT="1"/>
      <dgm:spPr/>
      <dgm:t>
        <a:bodyPr/>
        <a:lstStyle/>
        <a:p>
          <a:r>
            <a:rPr lang="en-US" sz="4000" dirty="0"/>
            <a:t>PRONUNCIATION</a:t>
          </a:r>
          <a:endParaRPr lang="en-US" sz="4100" dirty="0"/>
        </a:p>
      </dgm:t>
    </dgm:pt>
    <dgm:pt modelId="{D2AE03E2-B7A0-4215-A479-8E2362289AC7}" type="parTrans" cxnId="{AC96536A-9678-4FF6-9831-B621C996946B}">
      <dgm:prSet/>
      <dgm:spPr/>
      <dgm:t>
        <a:bodyPr/>
        <a:lstStyle/>
        <a:p>
          <a:endParaRPr lang="en-US"/>
        </a:p>
      </dgm:t>
    </dgm:pt>
    <dgm:pt modelId="{34F2DE42-EDD4-4621-BF87-4CD56614359F}" type="sibTrans" cxnId="{AC96536A-9678-4FF6-9831-B621C996946B}">
      <dgm:prSet/>
      <dgm:spPr/>
      <dgm:t>
        <a:bodyPr/>
        <a:lstStyle/>
        <a:p>
          <a:endParaRPr lang="en-US"/>
        </a:p>
      </dgm:t>
    </dgm:pt>
    <dgm:pt modelId="{BEBFA14B-9B40-4103-84A4-38ECEF66E937}" type="pres">
      <dgm:prSet presAssocID="{AAA37794-5E27-4DDA-B12E-298686F5888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BDE73A-EF1C-4F0B-B738-EC9506EC3EB6}" type="pres">
      <dgm:prSet presAssocID="{8AE4A381-C505-4165-B0F6-72A547C19C85}" presName="parentLin" presStyleCnt="0"/>
      <dgm:spPr/>
    </dgm:pt>
    <dgm:pt modelId="{39089052-8674-4477-9BFB-07FBFFFFD8C8}" type="pres">
      <dgm:prSet presAssocID="{8AE4A381-C505-4165-B0F6-72A547C19C8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F919B30-8E50-4BE5-BFF9-A011BC59CF55}" type="pres">
      <dgm:prSet presAssocID="{8AE4A381-C505-4165-B0F6-72A547C19C8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62491-2000-4CC6-BEEC-D1859AFD2268}" type="pres">
      <dgm:prSet presAssocID="{8AE4A381-C505-4165-B0F6-72A547C19C85}" presName="negativeSpace" presStyleCnt="0"/>
      <dgm:spPr/>
    </dgm:pt>
    <dgm:pt modelId="{E928C619-1DE9-419E-A5FA-3C9A247B8E43}" type="pres">
      <dgm:prSet presAssocID="{8AE4A381-C505-4165-B0F6-72A547C19C85}" presName="childText" presStyleLbl="conFgAcc1" presStyleIdx="0" presStyleCnt="2">
        <dgm:presLayoutVars>
          <dgm:bulletEnabled val="1"/>
        </dgm:presLayoutVars>
      </dgm:prSet>
      <dgm:spPr/>
    </dgm:pt>
    <dgm:pt modelId="{39270468-BD01-4F24-9A98-60E7CF789B54}" type="pres">
      <dgm:prSet presAssocID="{3591CDED-9223-497A-B3C9-B81FBCAA605A}" presName="spaceBetweenRectangles" presStyleCnt="0"/>
      <dgm:spPr/>
    </dgm:pt>
    <dgm:pt modelId="{5A649B72-39A4-4A84-8236-B0BF3AC76109}" type="pres">
      <dgm:prSet presAssocID="{08FBC75F-95AC-4B05-95BF-E110BC13302B}" presName="parentLin" presStyleCnt="0"/>
      <dgm:spPr/>
    </dgm:pt>
    <dgm:pt modelId="{667686F2-9BA3-4B10-A5F2-38ECCD6CCAB1}" type="pres">
      <dgm:prSet presAssocID="{08FBC75F-95AC-4B05-95BF-E110BC13302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45E6B02-74BC-4456-B7B1-4DD6C1455987}" type="pres">
      <dgm:prSet presAssocID="{08FBC75F-95AC-4B05-95BF-E110BC13302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19622-4D32-44DB-990E-774C307AAEA0}" type="pres">
      <dgm:prSet presAssocID="{08FBC75F-95AC-4B05-95BF-E110BC13302B}" presName="negativeSpace" presStyleCnt="0"/>
      <dgm:spPr/>
    </dgm:pt>
    <dgm:pt modelId="{0943D2D3-D540-4B67-9430-6AB54FD11AEA}" type="pres">
      <dgm:prSet presAssocID="{08FBC75F-95AC-4B05-95BF-E110BC1330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19E1BA2-1602-404F-8879-3C2D331DBC58}" type="presOf" srcId="{AAA37794-5E27-4DDA-B12E-298686F5888D}" destId="{BEBFA14B-9B40-4103-84A4-38ECEF66E937}" srcOrd="0" destOrd="0" presId="urn:microsoft.com/office/officeart/2005/8/layout/list1"/>
    <dgm:cxn modelId="{07B2F63F-9645-47E4-8DB5-A23939403086}" type="presOf" srcId="{8AE4A381-C505-4165-B0F6-72A547C19C85}" destId="{EF919B30-8E50-4BE5-BFF9-A011BC59CF55}" srcOrd="1" destOrd="0" presId="urn:microsoft.com/office/officeart/2005/8/layout/list1"/>
    <dgm:cxn modelId="{972CD228-F046-4039-837C-D77BB8151423}" srcId="{AAA37794-5E27-4DDA-B12E-298686F5888D}" destId="{8AE4A381-C505-4165-B0F6-72A547C19C85}" srcOrd="0" destOrd="0" parTransId="{5F988EE9-51EC-4EE7-9568-746F6FAF90B9}" sibTransId="{3591CDED-9223-497A-B3C9-B81FBCAA605A}"/>
    <dgm:cxn modelId="{AC96536A-9678-4FF6-9831-B621C996946B}" srcId="{AAA37794-5E27-4DDA-B12E-298686F5888D}" destId="{08FBC75F-95AC-4B05-95BF-E110BC13302B}" srcOrd="1" destOrd="0" parTransId="{D2AE03E2-B7A0-4215-A479-8E2362289AC7}" sibTransId="{34F2DE42-EDD4-4621-BF87-4CD56614359F}"/>
    <dgm:cxn modelId="{02DCE92C-7C08-4B2D-95CA-4EB85E422668}" type="presOf" srcId="{08FBC75F-95AC-4B05-95BF-E110BC13302B}" destId="{667686F2-9BA3-4B10-A5F2-38ECCD6CCAB1}" srcOrd="0" destOrd="0" presId="urn:microsoft.com/office/officeart/2005/8/layout/list1"/>
    <dgm:cxn modelId="{F8FD991A-F304-403B-A9F6-88FA962940AB}" type="presOf" srcId="{8AE4A381-C505-4165-B0F6-72A547C19C85}" destId="{39089052-8674-4477-9BFB-07FBFFFFD8C8}" srcOrd="0" destOrd="0" presId="urn:microsoft.com/office/officeart/2005/8/layout/list1"/>
    <dgm:cxn modelId="{845812C7-FA87-427A-B813-9574F110DC04}" type="presOf" srcId="{08FBC75F-95AC-4B05-95BF-E110BC13302B}" destId="{B45E6B02-74BC-4456-B7B1-4DD6C1455987}" srcOrd="1" destOrd="0" presId="urn:microsoft.com/office/officeart/2005/8/layout/list1"/>
    <dgm:cxn modelId="{64A762E8-C34F-456B-8581-A49278B2E987}" type="presParOf" srcId="{BEBFA14B-9B40-4103-84A4-38ECEF66E937}" destId="{65BDE73A-EF1C-4F0B-B738-EC9506EC3EB6}" srcOrd="0" destOrd="0" presId="urn:microsoft.com/office/officeart/2005/8/layout/list1"/>
    <dgm:cxn modelId="{767016BD-0773-4DBA-A702-578893F5C8C6}" type="presParOf" srcId="{65BDE73A-EF1C-4F0B-B738-EC9506EC3EB6}" destId="{39089052-8674-4477-9BFB-07FBFFFFD8C8}" srcOrd="0" destOrd="0" presId="urn:microsoft.com/office/officeart/2005/8/layout/list1"/>
    <dgm:cxn modelId="{B5635B0E-B774-4620-8203-32FB89D769E1}" type="presParOf" srcId="{65BDE73A-EF1C-4F0B-B738-EC9506EC3EB6}" destId="{EF919B30-8E50-4BE5-BFF9-A011BC59CF55}" srcOrd="1" destOrd="0" presId="urn:microsoft.com/office/officeart/2005/8/layout/list1"/>
    <dgm:cxn modelId="{00EC307B-2660-4DC9-8AB5-B060D3CB4081}" type="presParOf" srcId="{BEBFA14B-9B40-4103-84A4-38ECEF66E937}" destId="{F8662491-2000-4CC6-BEEC-D1859AFD2268}" srcOrd="1" destOrd="0" presId="urn:microsoft.com/office/officeart/2005/8/layout/list1"/>
    <dgm:cxn modelId="{2882BB02-32C3-4FA7-8843-43CBE849BB80}" type="presParOf" srcId="{BEBFA14B-9B40-4103-84A4-38ECEF66E937}" destId="{E928C619-1DE9-419E-A5FA-3C9A247B8E43}" srcOrd="2" destOrd="0" presId="urn:microsoft.com/office/officeart/2005/8/layout/list1"/>
    <dgm:cxn modelId="{A4545D73-5073-4D53-946E-058D977FCCF9}" type="presParOf" srcId="{BEBFA14B-9B40-4103-84A4-38ECEF66E937}" destId="{39270468-BD01-4F24-9A98-60E7CF789B54}" srcOrd="3" destOrd="0" presId="urn:microsoft.com/office/officeart/2005/8/layout/list1"/>
    <dgm:cxn modelId="{064462A8-E925-4AAB-9371-9830CC74C98B}" type="presParOf" srcId="{BEBFA14B-9B40-4103-84A4-38ECEF66E937}" destId="{5A649B72-39A4-4A84-8236-B0BF3AC76109}" srcOrd="4" destOrd="0" presId="urn:microsoft.com/office/officeart/2005/8/layout/list1"/>
    <dgm:cxn modelId="{91A1ED70-0CB5-4402-9D58-297C1232CFA6}" type="presParOf" srcId="{5A649B72-39A4-4A84-8236-B0BF3AC76109}" destId="{667686F2-9BA3-4B10-A5F2-38ECCD6CCAB1}" srcOrd="0" destOrd="0" presId="urn:microsoft.com/office/officeart/2005/8/layout/list1"/>
    <dgm:cxn modelId="{7953B240-AB5C-483A-83DB-E14E9A6C0CCC}" type="presParOf" srcId="{5A649B72-39A4-4A84-8236-B0BF3AC76109}" destId="{B45E6B02-74BC-4456-B7B1-4DD6C1455987}" srcOrd="1" destOrd="0" presId="urn:microsoft.com/office/officeart/2005/8/layout/list1"/>
    <dgm:cxn modelId="{C1133983-7191-4B8B-8C66-5428C70D2064}" type="presParOf" srcId="{BEBFA14B-9B40-4103-84A4-38ECEF66E937}" destId="{22519622-4D32-44DB-990E-774C307AAEA0}" srcOrd="5" destOrd="0" presId="urn:microsoft.com/office/officeart/2005/8/layout/list1"/>
    <dgm:cxn modelId="{DD35DB71-DEEC-48A4-9BF5-E6BD4FADCFED}" type="presParOf" srcId="{BEBFA14B-9B40-4103-84A4-38ECEF66E937}" destId="{0943D2D3-D540-4B67-9430-6AB54FD11AE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8C619-1DE9-419E-A5FA-3C9A247B8E43}">
      <dsp:nvSpPr>
        <dsp:cNvPr id="0" name=""/>
        <dsp:cNvSpPr/>
      </dsp:nvSpPr>
      <dsp:spPr>
        <a:xfrm>
          <a:off x="0" y="61739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19B30-8E50-4BE5-BFF9-A011BC59CF55}">
      <dsp:nvSpPr>
        <dsp:cNvPr id="0" name=""/>
        <dsp:cNvSpPr/>
      </dsp:nvSpPr>
      <dsp:spPr>
        <a:xfrm>
          <a:off x="313205" y="1223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VOCABULARY</a:t>
          </a:r>
          <a:endParaRPr lang="en-US" sz="4100" kern="1200" dirty="0"/>
        </a:p>
      </dsp:txBody>
      <dsp:txXfrm>
        <a:off x="372288" y="71320"/>
        <a:ext cx="4266704" cy="1092154"/>
      </dsp:txXfrm>
    </dsp:sp>
    <dsp:sp modelId="{0943D2D3-D540-4B67-9430-6AB54FD11AEA}">
      <dsp:nvSpPr>
        <dsp:cNvPr id="0" name=""/>
        <dsp:cNvSpPr/>
      </dsp:nvSpPr>
      <dsp:spPr>
        <a:xfrm>
          <a:off x="0" y="247715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E6B02-74BC-4456-B7B1-4DD6C1455987}">
      <dsp:nvSpPr>
        <dsp:cNvPr id="0" name=""/>
        <dsp:cNvSpPr/>
      </dsp:nvSpPr>
      <dsp:spPr>
        <a:xfrm>
          <a:off x="313205" y="187199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PRONUNCIATION</a:t>
          </a:r>
          <a:endParaRPr lang="en-US" sz="4100" kern="1200" dirty="0"/>
        </a:p>
      </dsp:txBody>
      <dsp:txXfrm>
        <a:off x="372288" y="1931080"/>
        <a:ext cx="4266704" cy="10921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8C619-1DE9-419E-A5FA-3C9A247B8E43}">
      <dsp:nvSpPr>
        <dsp:cNvPr id="0" name=""/>
        <dsp:cNvSpPr/>
      </dsp:nvSpPr>
      <dsp:spPr>
        <a:xfrm>
          <a:off x="0" y="61739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19B30-8E50-4BE5-BFF9-A011BC59CF55}">
      <dsp:nvSpPr>
        <dsp:cNvPr id="0" name=""/>
        <dsp:cNvSpPr/>
      </dsp:nvSpPr>
      <dsp:spPr>
        <a:xfrm>
          <a:off x="313205" y="1223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VOCABULARY</a:t>
          </a:r>
          <a:endParaRPr lang="en-US" sz="4100" kern="1200" dirty="0"/>
        </a:p>
      </dsp:txBody>
      <dsp:txXfrm>
        <a:off x="372288" y="71320"/>
        <a:ext cx="4266704" cy="1092154"/>
      </dsp:txXfrm>
    </dsp:sp>
    <dsp:sp modelId="{0943D2D3-D540-4B67-9430-6AB54FD11AEA}">
      <dsp:nvSpPr>
        <dsp:cNvPr id="0" name=""/>
        <dsp:cNvSpPr/>
      </dsp:nvSpPr>
      <dsp:spPr>
        <a:xfrm>
          <a:off x="0" y="247715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E6B02-74BC-4456-B7B1-4DD6C1455987}">
      <dsp:nvSpPr>
        <dsp:cNvPr id="0" name=""/>
        <dsp:cNvSpPr/>
      </dsp:nvSpPr>
      <dsp:spPr>
        <a:xfrm>
          <a:off x="313205" y="187199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PRONUNCIATION</a:t>
          </a:r>
          <a:endParaRPr lang="en-US" sz="4100" kern="1200" dirty="0"/>
        </a:p>
      </dsp:txBody>
      <dsp:txXfrm>
        <a:off x="372288" y="1931080"/>
        <a:ext cx="4266704" cy="1092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416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19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6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27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86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10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78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296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93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2.png"/><Relationship Id="rId5" Type="http://schemas.openxmlformats.org/officeDocument/2006/relationships/image" Target="../media/image16.jpg"/><Relationship Id="rId4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2.png"/><Relationship Id="rId5" Type="http://schemas.openxmlformats.org/officeDocument/2006/relationships/image" Target="../media/image17.jpg"/><Relationship Id="rId4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2.png"/><Relationship Id="rId5" Type="http://schemas.openxmlformats.org/officeDocument/2006/relationships/image" Target="../media/image18.jpeg"/><Relationship Id="rId4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12.png"/><Relationship Id="rId2" Type="http://schemas.openxmlformats.org/officeDocument/2006/relationships/audio" Target="../media/media1.mp3"/><Relationship Id="rId16" Type="http://schemas.openxmlformats.org/officeDocument/2006/relationships/notesSlide" Target="../notesSlides/notesSlide8.xml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slideLayout" Target="../slideLayouts/slideLayout2.xml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png"/><Relationship Id="rId5" Type="http://schemas.openxmlformats.org/officeDocument/2006/relationships/image" Target="../media/image13.jpg"/><Relationship Id="rId4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2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2.png"/><Relationship Id="rId5" Type="http://schemas.openxmlformats.org/officeDocument/2006/relationships/image" Target="../media/image15.jpe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054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194563" y="876105"/>
            <a:ext cx="6030098" cy="1086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mtClean="0"/>
              <a:t>property </a:t>
            </a:r>
            <a:r>
              <a:rPr lang="en-US" sz="6000" smtClean="0"/>
              <a:t>(n)</a:t>
            </a:r>
            <a:endParaRPr lang="en-US" sz="6000" dirty="0"/>
          </a:p>
        </p:txBody>
      </p:sp>
      <p:sp>
        <p:nvSpPr>
          <p:cNvPr id="12" name="Rectangle 11"/>
          <p:cNvSpPr/>
          <p:nvPr/>
        </p:nvSpPr>
        <p:spPr>
          <a:xfrm>
            <a:off x="391744" y="4748826"/>
            <a:ext cx="4644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smtClean="0"/>
              <a:t>của cải, nhà cửa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245763" y="3054490"/>
            <a:ext cx="27751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prɒpəti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  <a:p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440" y="2121595"/>
            <a:ext cx="6974747" cy="4631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roperty__gb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1744" y="32123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29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9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55351" y="1075689"/>
            <a:ext cx="8138159" cy="1086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mtClean="0"/>
              <a:t>rescue worker </a:t>
            </a:r>
            <a:r>
              <a:rPr lang="en-US" sz="6000" smtClean="0"/>
              <a:t>(n)</a:t>
            </a:r>
            <a:endParaRPr lang="en-US" sz="6000" dirty="0"/>
          </a:p>
        </p:txBody>
      </p:sp>
      <p:sp>
        <p:nvSpPr>
          <p:cNvPr id="12" name="Rectangle 11"/>
          <p:cNvSpPr/>
          <p:nvPr/>
        </p:nvSpPr>
        <p:spPr>
          <a:xfrm>
            <a:off x="644607" y="4865024"/>
            <a:ext cx="48364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smtClean="0"/>
              <a:t>nhân viên cứu hộ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834111" y="3276664"/>
            <a:ext cx="46469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reskju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ːˈ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wɜːkər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 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  <a:p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342" y="2282585"/>
            <a:ext cx="6360486" cy="4495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rescue work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4511" y="33873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4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221066" y="1203641"/>
            <a:ext cx="4664697" cy="1086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mtClean="0"/>
              <a:t>victim </a:t>
            </a:r>
            <a:r>
              <a:rPr lang="en-US" sz="6000" smtClean="0"/>
              <a:t>(n)</a:t>
            </a:r>
            <a:endParaRPr lang="en-US" sz="6000" dirty="0"/>
          </a:p>
        </p:txBody>
      </p:sp>
      <p:sp>
        <p:nvSpPr>
          <p:cNvPr id="12" name="Rectangle 11"/>
          <p:cNvSpPr/>
          <p:nvPr/>
        </p:nvSpPr>
        <p:spPr>
          <a:xfrm>
            <a:off x="487067" y="4698770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smtClean="0"/>
              <a:t>nạn nhân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216228" y="3189244"/>
            <a:ext cx="25925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/ˈvɪktɪm/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  <a:p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763" y="1746892"/>
            <a:ext cx="7436078" cy="4546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victim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05262" y="32999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456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9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8" name="Round Single Corner Rectangle 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 Single Corner Rectangle 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921128"/>
              </p:ext>
            </p:extLst>
          </p:nvPr>
        </p:nvGraphicFramePr>
        <p:xfrm>
          <a:off x="1138844" y="1131144"/>
          <a:ext cx="10466265" cy="554067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3674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54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333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1476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927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destroy (v)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/dɪˈstrɔɪ/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phá hủy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6665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erupt (v)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/ɪˈrʌpt/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phun trào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6665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predict (v)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/prɪˈdɪkt/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dự đoán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1160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emergency kit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/ɪˈmɜːdʒənsikit/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bộ dụng cụ dùng trong trường hợp khẩn cấp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6665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property (n)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en-US" sz="2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/ˈprɒpəti/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 cải, nhà cửa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972522505"/>
                  </a:ext>
                </a:extLst>
              </a:tr>
              <a:tr h="656665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rescue worker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/ˈreskjuːˈwɜːkər /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nhân viên cứu hộ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926800383"/>
                  </a:ext>
                </a:extLst>
              </a:tr>
              <a:tr h="656665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victim (n)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/ˈˈvɪktɪm/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nạn nhân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88569373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destroy__gb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19912" y="1730484"/>
            <a:ext cx="609600" cy="609600"/>
          </a:xfrm>
          <a:prstGeom prst="rect">
            <a:avLst/>
          </a:prstGeom>
        </p:spPr>
      </p:pic>
      <p:pic>
        <p:nvPicPr>
          <p:cNvPr id="13" name="erupt__gb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19912" y="2385279"/>
            <a:ext cx="609600" cy="609600"/>
          </a:xfrm>
          <a:prstGeom prst="rect">
            <a:avLst/>
          </a:prstGeom>
        </p:spPr>
      </p:pic>
      <p:pic>
        <p:nvPicPr>
          <p:cNvPr id="14" name="predict__gb_2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24379" y="3040074"/>
            <a:ext cx="609600" cy="609600"/>
          </a:xfrm>
          <a:prstGeom prst="rect">
            <a:avLst/>
          </a:prstGeom>
        </p:spPr>
      </p:pic>
      <p:pic>
        <p:nvPicPr>
          <p:cNvPr id="15" name="emergency kit 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19912" y="3901483"/>
            <a:ext cx="609600" cy="609600"/>
          </a:xfrm>
          <a:prstGeom prst="rect">
            <a:avLst/>
          </a:prstGeom>
        </p:spPr>
      </p:pic>
      <p:pic>
        <p:nvPicPr>
          <p:cNvPr id="16" name="property__gb_2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19912" y="4702089"/>
            <a:ext cx="609600" cy="609600"/>
          </a:xfrm>
          <a:prstGeom prst="rect">
            <a:avLst/>
          </a:prstGeom>
        </p:spPr>
      </p:pic>
      <p:pic>
        <p:nvPicPr>
          <p:cNvPr id="17" name="rescue worker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19912" y="5349789"/>
            <a:ext cx="609600" cy="609600"/>
          </a:xfrm>
          <a:prstGeom prst="rect">
            <a:avLst/>
          </a:prstGeom>
        </p:spPr>
      </p:pic>
      <p:pic>
        <p:nvPicPr>
          <p:cNvPr id="18" name="victim__gb_1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19912" y="60622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9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9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36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96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41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96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7025" y="1754376"/>
            <a:ext cx="6115050" cy="4762500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-3013" y="-7620"/>
            <a:ext cx="12192000" cy="891659"/>
            <a:chOff x="0" y="-3"/>
            <a:chExt cx="12192000" cy="1083309"/>
          </a:xfrm>
        </p:grpSpPr>
        <p:sp>
          <p:nvSpPr>
            <p:cNvPr id="33" name="Round Single Corner Rectangle 3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ound Single Corner Rectangle 3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08025" y="1118497"/>
            <a:ext cx="1118397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In </a:t>
            </a:r>
            <a:r>
              <a:rPr lang="en-US" sz="2800" b="1" dirty="0"/>
              <a:t>column B, write the noun forms of the verbs in column </a:t>
            </a:r>
            <a:r>
              <a:rPr lang="en-US" sz="2800" b="1" dirty="0" smtClean="0"/>
              <a:t>A.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87067" y="108482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0458" y="97320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12837" y="2662675"/>
            <a:ext cx="2569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destruction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09343" y="3419577"/>
            <a:ext cx="2569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eruption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209343" y="4229670"/>
            <a:ext cx="2569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warning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234092" y="4981857"/>
            <a:ext cx="2569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prediction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234092" y="5752373"/>
            <a:ext cx="2569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damage </a:t>
            </a:r>
          </a:p>
        </p:txBody>
      </p:sp>
    </p:spTree>
    <p:extLst>
      <p:ext uri="{BB962C8B-B14F-4D97-AF65-F5344CB8AC3E}">
        <p14:creationId xmlns:p14="http://schemas.microsoft.com/office/powerpoint/2010/main" val="4021477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7" grpId="0"/>
      <p:bldP spid="38" grpId="0"/>
      <p:bldP spid="39" grpId="0"/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82394" y="1093834"/>
            <a:ext cx="9122418" cy="4770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Write a word or phrase from the box under the </a:t>
            </a:r>
            <a:r>
              <a:rPr lang="en-US" sz="2400" b="1"/>
              <a:t>correct </a:t>
            </a:r>
            <a:r>
              <a:rPr lang="en-US" sz="2400" b="1" smtClean="0"/>
              <a:t>picture.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79788" y="112664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9580" y="99234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8430" y="1730704"/>
            <a:ext cx="11115592" cy="4770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500" b="1" dirty="0"/>
              <a:t>emergency kit </a:t>
            </a:r>
            <a:r>
              <a:rPr lang="en-US" sz="2500" b="1" dirty="0" smtClean="0"/>
              <a:t>            victim             rescue </a:t>
            </a:r>
            <a:r>
              <a:rPr lang="en-US" sz="2500" b="1" dirty="0"/>
              <a:t>worker </a:t>
            </a:r>
            <a:r>
              <a:rPr lang="en-US" sz="2500" b="1" dirty="0" smtClean="0"/>
              <a:t>                property                whistle</a:t>
            </a:r>
            <a:endParaRPr lang="en-US" sz="25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347101" y="4148823"/>
            <a:ext cx="2959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7941E"/>
                </a:solidFill>
              </a:rPr>
              <a:t>2</a:t>
            </a:r>
            <a:r>
              <a:rPr lang="en-US" sz="2800" b="1" dirty="0" smtClean="0">
                <a:solidFill>
                  <a:srgbClr val="F7941E"/>
                </a:solidFill>
              </a:rPr>
              <a:t>. </a:t>
            </a:r>
            <a:r>
              <a:rPr lang="en-US" sz="2800" dirty="0" smtClean="0"/>
              <a:t>_____________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709663" y="4148823"/>
            <a:ext cx="2793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7941E"/>
                </a:solidFill>
              </a:rPr>
              <a:t>1. </a:t>
            </a:r>
            <a:r>
              <a:rPr lang="en-US" sz="2800" dirty="0" smtClean="0"/>
              <a:t>____________</a:t>
            </a:r>
            <a:endParaRPr lang="en-US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8496896" y="4148821"/>
            <a:ext cx="2942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7941E"/>
                </a:solidFill>
              </a:rPr>
              <a:t>3</a:t>
            </a:r>
            <a:r>
              <a:rPr lang="en-US" sz="2800" b="1" dirty="0" smtClean="0">
                <a:solidFill>
                  <a:srgbClr val="F7941E"/>
                </a:solidFill>
              </a:rPr>
              <a:t>.</a:t>
            </a:r>
            <a:r>
              <a:rPr lang="en-US" sz="2800" dirty="0" smtClean="0"/>
              <a:t> _____________</a:t>
            </a:r>
            <a:endParaRPr 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2429553" y="6260901"/>
            <a:ext cx="2942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7941E"/>
                </a:solidFill>
              </a:rPr>
              <a:t>4.</a:t>
            </a:r>
            <a:r>
              <a:rPr lang="en-US" sz="2800" dirty="0" smtClean="0"/>
              <a:t> _____________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6670912" y="6224807"/>
            <a:ext cx="2942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7941E"/>
                </a:solidFill>
              </a:rPr>
              <a:t>5</a:t>
            </a:r>
            <a:r>
              <a:rPr lang="en-US" sz="2800" b="1" dirty="0" smtClean="0">
                <a:solidFill>
                  <a:srgbClr val="F7941E"/>
                </a:solidFill>
              </a:rPr>
              <a:t>.</a:t>
            </a:r>
            <a:r>
              <a:rPr lang="en-US" sz="2800" dirty="0" smtClean="0"/>
              <a:t> _____________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1219772" y="4124738"/>
            <a:ext cx="1492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whistle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050286" y="4149591"/>
            <a:ext cx="1677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property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15316" y="6224807"/>
            <a:ext cx="2464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rescue worker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824857" y="4124738"/>
            <a:ext cx="2464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emergency kit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357867" y="6242850"/>
            <a:ext cx="1289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victim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591" t="6925" r="8357" b="9861"/>
          <a:stretch/>
        </p:blipFill>
        <p:spPr>
          <a:xfrm>
            <a:off x="629580" y="2474849"/>
            <a:ext cx="2726785" cy="16739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2437" y="2309213"/>
            <a:ext cx="2698997" cy="17724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3379" t="9591" r="10466" b="7439"/>
          <a:stretch/>
        </p:blipFill>
        <p:spPr>
          <a:xfrm>
            <a:off x="8382620" y="2324043"/>
            <a:ext cx="2742458" cy="19232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7771" y="4620715"/>
            <a:ext cx="2629437" cy="1660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4884" y="4639606"/>
            <a:ext cx="2516784" cy="162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787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6585" y="1100288"/>
            <a:ext cx="711001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</a:t>
            </a:r>
            <a:r>
              <a:rPr lang="en-US" sz="2400" b="1" dirty="0"/>
              <a:t>Fill in each blank with a word or phrase from the </a:t>
            </a:r>
            <a:r>
              <a:rPr lang="en-US" sz="2400" b="1" dirty="0" smtClean="0"/>
              <a:t>box.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9671" y="1623880"/>
            <a:ext cx="9667635" cy="49244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dirty="0"/>
              <a:t>warning </a:t>
            </a:r>
            <a:r>
              <a:rPr lang="en-US" sz="2600" dirty="0" smtClean="0"/>
              <a:t>         predict          property           damage          emergency </a:t>
            </a:r>
            <a:r>
              <a:rPr lang="en-US" sz="2600" dirty="0"/>
              <a:t>kit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89550" y="107568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093" y="95295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3" name="Rectangle 2"/>
          <p:cNvSpPr/>
          <p:nvPr/>
        </p:nvSpPr>
        <p:spPr>
          <a:xfrm>
            <a:off x="178794" y="2286870"/>
            <a:ext cx="1192764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F7941E"/>
                </a:solidFill>
              </a:rPr>
              <a:t>1. </a:t>
            </a:r>
            <a:r>
              <a:rPr lang="en-US" sz="3200" smtClean="0"/>
              <a:t>Natural </a:t>
            </a:r>
            <a:r>
              <a:rPr lang="en-US" sz="3200" dirty="0"/>
              <a:t>disasters can cause serious </a:t>
            </a:r>
            <a:r>
              <a:rPr lang="en-US" sz="3200" dirty="0" smtClean="0"/>
              <a:t>________ </a:t>
            </a:r>
            <a:r>
              <a:rPr lang="en-US" sz="3200" dirty="0"/>
              <a:t>to human life</a:t>
            </a:r>
            <a:r>
              <a:rPr lang="en-US" sz="3200"/>
              <a:t>. </a:t>
            </a:r>
            <a:endParaRPr lang="en-US" sz="3200" smtClean="0"/>
          </a:p>
          <a:p>
            <a:endParaRPr lang="en-US" sz="1000" dirty="0" smtClean="0"/>
          </a:p>
          <a:p>
            <a:r>
              <a:rPr lang="en-US" sz="3200" b="1" dirty="0" smtClean="0">
                <a:solidFill>
                  <a:srgbClr val="F7941E"/>
                </a:solidFill>
              </a:rPr>
              <a:t>2. </a:t>
            </a:r>
            <a:r>
              <a:rPr lang="en-US" sz="3200" dirty="0" smtClean="0"/>
              <a:t>Local </a:t>
            </a:r>
            <a:r>
              <a:rPr lang="en-US" sz="3200" dirty="0"/>
              <a:t>authorities gave a flood </a:t>
            </a:r>
            <a:r>
              <a:rPr lang="en-US" sz="3200" dirty="0" smtClean="0"/>
              <a:t>________ </a:t>
            </a:r>
            <a:r>
              <a:rPr lang="en-US" sz="3200" dirty="0"/>
              <a:t>yesterday, so today people are moving to safer places</a:t>
            </a:r>
            <a:r>
              <a:rPr lang="en-US" sz="3200"/>
              <a:t>. </a:t>
            </a:r>
            <a:endParaRPr lang="en-US" sz="3200" smtClean="0"/>
          </a:p>
          <a:p>
            <a:endParaRPr lang="en-US" sz="1000" dirty="0" smtClean="0"/>
          </a:p>
          <a:p>
            <a:r>
              <a:rPr lang="en-US" sz="3200" b="1" smtClean="0">
                <a:solidFill>
                  <a:srgbClr val="F7941E"/>
                </a:solidFill>
              </a:rPr>
              <a:t>3. </a:t>
            </a:r>
            <a:r>
              <a:rPr lang="en-US" sz="3200" smtClean="0"/>
              <a:t>To </a:t>
            </a:r>
            <a:r>
              <a:rPr lang="en-US" sz="3200" dirty="0"/>
              <a:t>prepare for a natural disaster, we should make a(n</a:t>
            </a:r>
            <a:r>
              <a:rPr lang="en-US" sz="3200"/>
              <a:t>) </a:t>
            </a:r>
            <a:r>
              <a:rPr lang="en-US" sz="3200" smtClean="0"/>
              <a:t>___________.</a:t>
            </a:r>
          </a:p>
          <a:p>
            <a:endParaRPr lang="en-US" sz="1000" dirty="0" smtClean="0"/>
          </a:p>
          <a:p>
            <a:r>
              <a:rPr lang="en-US" sz="3200" b="1" dirty="0" smtClean="0">
                <a:solidFill>
                  <a:srgbClr val="F7941E"/>
                </a:solidFill>
              </a:rPr>
              <a:t>4</a:t>
            </a:r>
            <a:r>
              <a:rPr lang="en-US" sz="3200" b="1" dirty="0">
                <a:solidFill>
                  <a:srgbClr val="F7941E"/>
                </a:solidFill>
              </a:rPr>
              <a:t>. </a:t>
            </a:r>
            <a:r>
              <a:rPr lang="en-US" sz="3200" dirty="0"/>
              <a:t>It’s hard to believe that we cannot </a:t>
            </a:r>
            <a:r>
              <a:rPr lang="en-US" sz="3200" dirty="0" smtClean="0"/>
              <a:t>_______ </a:t>
            </a:r>
            <a:r>
              <a:rPr lang="en-US" sz="3200" dirty="0"/>
              <a:t>when earthquakes will happen</a:t>
            </a:r>
            <a:r>
              <a:rPr lang="en-US" sz="3200"/>
              <a:t>. </a:t>
            </a:r>
            <a:endParaRPr lang="en-US" sz="3200" smtClean="0"/>
          </a:p>
          <a:p>
            <a:endParaRPr lang="en-US" sz="1000" dirty="0" smtClean="0"/>
          </a:p>
          <a:p>
            <a:r>
              <a:rPr lang="en-US" sz="3200" b="1" dirty="0" smtClean="0">
                <a:solidFill>
                  <a:srgbClr val="F7941E"/>
                </a:solidFill>
              </a:rPr>
              <a:t>5</a:t>
            </a:r>
            <a:r>
              <a:rPr lang="en-US" sz="3200" b="1" dirty="0">
                <a:solidFill>
                  <a:srgbClr val="F7941E"/>
                </a:solidFill>
              </a:rPr>
              <a:t>. </a:t>
            </a:r>
            <a:r>
              <a:rPr lang="en-US" sz="3200" dirty="0"/>
              <a:t>They lost all of their </a:t>
            </a:r>
            <a:r>
              <a:rPr lang="en-US" sz="3200" dirty="0" smtClean="0"/>
              <a:t>________ </a:t>
            </a:r>
            <a:r>
              <a:rPr lang="en-US" sz="3200" dirty="0"/>
              <a:t>because of the volcanic eruption.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604533" y="2311373"/>
            <a:ext cx="176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damage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622312" y="2939914"/>
            <a:ext cx="1865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warning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451318" y="4080287"/>
            <a:ext cx="2922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>
                <a:solidFill>
                  <a:srgbClr val="7030A0"/>
                </a:solidFill>
              </a:rPr>
              <a:t>emergency kit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410041" y="4698313"/>
            <a:ext cx="1686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predict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037353" y="5840453"/>
            <a:ext cx="2014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property</a:t>
            </a:r>
          </a:p>
        </p:txBody>
      </p:sp>
    </p:spTree>
    <p:extLst>
      <p:ext uri="{BB962C8B-B14F-4D97-AF65-F5344CB8AC3E}">
        <p14:creationId xmlns:p14="http://schemas.microsoft.com/office/powerpoint/2010/main" val="2588298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0929" y="1223180"/>
            <a:ext cx="963574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Listen and repeat the words. Pay attention to the </a:t>
            </a:r>
            <a:r>
              <a:rPr lang="en-US" sz="2800" b="1"/>
              <a:t>word </a:t>
            </a:r>
            <a:r>
              <a:rPr lang="en-US" sz="2800" b="1" smtClean="0"/>
              <a:t>stress.</a:t>
            </a:r>
            <a:endParaRPr lang="en-US" sz="28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82404" y="122318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3885" y="110369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4" name="Rectangle 3"/>
          <p:cNvSpPr/>
          <p:nvPr/>
        </p:nvSpPr>
        <p:spPr>
          <a:xfrm>
            <a:off x="2428762" y="2377157"/>
            <a:ext cx="649910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music</a:t>
            </a:r>
            <a:r>
              <a:rPr lang="en-US" sz="3600" b="1" dirty="0">
                <a:solidFill>
                  <a:srgbClr val="FF0000"/>
                </a:solidFill>
              </a:rPr>
              <a:t>al</a:t>
            </a:r>
            <a:r>
              <a:rPr lang="en-US" sz="3600" dirty="0"/>
              <a:t> </a:t>
            </a:r>
            <a:r>
              <a:rPr lang="en-US" sz="3600" dirty="0" smtClean="0"/>
              <a:t>                         </a:t>
            </a:r>
            <a:r>
              <a:rPr lang="en-US" sz="3600" smtClean="0"/>
              <a:t>danger</a:t>
            </a:r>
            <a:r>
              <a:rPr lang="en-US" sz="3600" b="1" smtClean="0">
                <a:solidFill>
                  <a:srgbClr val="FF0000"/>
                </a:solidFill>
              </a:rPr>
              <a:t>ous 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600" smtClean="0"/>
              <a:t>nation</a:t>
            </a:r>
            <a:r>
              <a:rPr lang="en-US" sz="3600" b="1" smtClean="0">
                <a:solidFill>
                  <a:srgbClr val="FF0000"/>
                </a:solidFill>
              </a:rPr>
              <a:t>al			    </a:t>
            </a:r>
            <a:r>
              <a:rPr lang="en-US" sz="3600" smtClean="0"/>
              <a:t>humor</a:t>
            </a:r>
            <a:r>
              <a:rPr lang="en-US" sz="3600" b="1" smtClean="0">
                <a:solidFill>
                  <a:srgbClr val="FF0000"/>
                </a:solidFill>
              </a:rPr>
              <a:t>ous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600" dirty="0" smtClean="0"/>
              <a:t>practic</a:t>
            </a:r>
            <a:r>
              <a:rPr lang="en-US" sz="3600" b="1" dirty="0" smtClean="0">
                <a:solidFill>
                  <a:srgbClr val="FF0000"/>
                </a:solidFill>
              </a:rPr>
              <a:t>al</a:t>
            </a:r>
            <a:r>
              <a:rPr lang="en-US" sz="3600" dirty="0" smtClean="0"/>
              <a:t>                        poison</a:t>
            </a:r>
            <a:r>
              <a:rPr lang="en-US" sz="3600" b="1" dirty="0" smtClean="0">
                <a:solidFill>
                  <a:srgbClr val="FF0000"/>
                </a:solidFill>
              </a:rPr>
              <a:t>ous</a:t>
            </a:r>
            <a:r>
              <a:rPr lang="en-US" sz="36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person</a:t>
            </a:r>
            <a:r>
              <a:rPr lang="en-US" sz="3600" b="1" dirty="0" smtClean="0">
                <a:solidFill>
                  <a:srgbClr val="FF0000"/>
                </a:solidFill>
              </a:rPr>
              <a:t>al                        </a:t>
            </a:r>
            <a:r>
              <a:rPr lang="en-US" sz="3600" dirty="0" err="1" smtClean="0"/>
              <a:t>marvell</a:t>
            </a:r>
            <a:r>
              <a:rPr lang="en-US" sz="3600" b="1" dirty="0" err="1" smtClean="0">
                <a:solidFill>
                  <a:srgbClr val="FF0000"/>
                </a:solidFill>
              </a:rPr>
              <a:t>ous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17" name="Track 5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0920" y="20723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239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31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9172" y="1165929"/>
            <a:ext cx="10062642" cy="4770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Listen and repeat the sentences. Mark the stress in the underlined </a:t>
            </a:r>
            <a:r>
              <a:rPr lang="en-US" sz="2400" b="1" dirty="0" smtClean="0"/>
              <a:t>words.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26566" y="11785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109" y="107568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380" y="1796193"/>
            <a:ext cx="11005179" cy="472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F7941E"/>
                </a:solidFill>
              </a:rPr>
              <a:t>1. </a:t>
            </a:r>
            <a:r>
              <a:rPr lang="en-US" sz="3200" smtClean="0"/>
              <a:t>The </a:t>
            </a:r>
            <a:r>
              <a:rPr lang="en-US" sz="3200" dirty="0"/>
              <a:t>flood victims are collecting their </a:t>
            </a:r>
            <a:r>
              <a:rPr lang="en-US" sz="3200" u="sng" dirty="0" smtClean="0"/>
              <a:t>personal </a:t>
            </a:r>
            <a:r>
              <a:rPr lang="en-US" sz="3200" dirty="0"/>
              <a:t>property</a:t>
            </a:r>
            <a:r>
              <a:rPr lang="en-US" sz="3200"/>
              <a:t>. </a:t>
            </a:r>
            <a:endParaRPr lang="en-US" sz="3200" smtClean="0"/>
          </a:p>
          <a:p>
            <a:endParaRPr lang="en-US" sz="1500" dirty="0" smtClean="0"/>
          </a:p>
          <a:p>
            <a:r>
              <a:rPr lang="en-US" sz="3200" b="1" dirty="0" smtClean="0">
                <a:solidFill>
                  <a:srgbClr val="F7941E"/>
                </a:solidFill>
              </a:rPr>
              <a:t>2</a:t>
            </a:r>
            <a:r>
              <a:rPr lang="en-US" sz="3200" b="1" dirty="0">
                <a:solidFill>
                  <a:srgbClr val="F7941E"/>
                </a:solidFill>
              </a:rPr>
              <a:t>. </a:t>
            </a:r>
            <a:r>
              <a:rPr lang="en-US" sz="3200" dirty="0"/>
              <a:t>Avoid </a:t>
            </a:r>
            <a:r>
              <a:rPr lang="en-US" sz="3200" u="sng" dirty="0" smtClean="0"/>
              <a:t>dangerous</a:t>
            </a:r>
            <a:r>
              <a:rPr lang="en-US" sz="3200" dirty="0" smtClean="0"/>
              <a:t> </a:t>
            </a:r>
            <a:r>
              <a:rPr lang="en-US" sz="3200" dirty="0"/>
              <a:t>places, such as windows or bookcases, during an earthquake</a:t>
            </a:r>
            <a:r>
              <a:rPr lang="en-US" sz="3200"/>
              <a:t>. </a:t>
            </a:r>
            <a:endParaRPr lang="en-US" sz="3200" smtClean="0"/>
          </a:p>
          <a:p>
            <a:endParaRPr lang="en-US" sz="1500" dirty="0" smtClean="0"/>
          </a:p>
          <a:p>
            <a:r>
              <a:rPr lang="en-US" sz="3200" b="1" dirty="0" smtClean="0">
                <a:solidFill>
                  <a:srgbClr val="F7941E"/>
                </a:solidFill>
              </a:rPr>
              <a:t>3</a:t>
            </a:r>
            <a:r>
              <a:rPr lang="en-US" sz="3200" b="1" dirty="0">
                <a:solidFill>
                  <a:srgbClr val="F7941E"/>
                </a:solidFill>
              </a:rPr>
              <a:t>. </a:t>
            </a:r>
            <a:r>
              <a:rPr lang="en-US" sz="3200" dirty="0"/>
              <a:t>There are  </a:t>
            </a:r>
            <a:r>
              <a:rPr lang="en-US" sz="3200" u="sng" dirty="0" smtClean="0"/>
              <a:t>numerous</a:t>
            </a:r>
            <a:r>
              <a:rPr lang="en-US" sz="3200" dirty="0" smtClean="0"/>
              <a:t> </a:t>
            </a:r>
            <a:r>
              <a:rPr lang="en-US" sz="3200" dirty="0"/>
              <a:t> </a:t>
            </a:r>
            <a:r>
              <a:rPr lang="en-US" sz="3200" u="sng" dirty="0" smtClean="0"/>
              <a:t>tropical</a:t>
            </a:r>
            <a:r>
              <a:rPr lang="en-US" sz="3200" dirty="0" smtClean="0"/>
              <a:t> </a:t>
            </a:r>
            <a:r>
              <a:rPr lang="en-US" sz="3200" dirty="0"/>
              <a:t>storms in this area every </a:t>
            </a:r>
            <a:r>
              <a:rPr lang="en-US" sz="3200"/>
              <a:t>year</a:t>
            </a:r>
            <a:r>
              <a:rPr lang="en-US" sz="3200" smtClean="0"/>
              <a:t>.</a:t>
            </a:r>
          </a:p>
          <a:p>
            <a:r>
              <a:rPr lang="en-US" sz="3200" smtClean="0"/>
              <a:t> </a:t>
            </a:r>
            <a:endParaRPr lang="en-US" sz="3200" dirty="0" smtClean="0"/>
          </a:p>
          <a:p>
            <a:r>
              <a:rPr lang="en-US" sz="3200" b="1" dirty="0" smtClean="0">
                <a:solidFill>
                  <a:srgbClr val="F7941E"/>
                </a:solidFill>
              </a:rPr>
              <a:t>4</a:t>
            </a:r>
            <a:r>
              <a:rPr lang="en-US" sz="3200" b="1" dirty="0">
                <a:solidFill>
                  <a:srgbClr val="F7941E"/>
                </a:solidFill>
              </a:rPr>
              <a:t>. </a:t>
            </a:r>
            <a:r>
              <a:rPr lang="en-US" sz="3200" dirty="0"/>
              <a:t>Some </a:t>
            </a:r>
            <a:r>
              <a:rPr lang="en-US" sz="3200" u="sng" dirty="0" smtClean="0"/>
              <a:t>natural</a:t>
            </a:r>
            <a:r>
              <a:rPr lang="en-US" sz="3200" dirty="0" smtClean="0"/>
              <a:t> </a:t>
            </a:r>
            <a:r>
              <a:rPr lang="en-US" sz="3200" dirty="0"/>
              <a:t>disasters, such as landslides, usually happen in </a:t>
            </a:r>
            <a:r>
              <a:rPr lang="en-US" sz="3200" dirty="0" smtClean="0"/>
              <a:t> </a:t>
            </a:r>
            <a:r>
              <a:rPr lang="en-US" sz="3200" u="sng" dirty="0" smtClean="0"/>
              <a:t>mountainous</a:t>
            </a:r>
            <a:r>
              <a:rPr lang="en-US" sz="3200" dirty="0" smtClean="0"/>
              <a:t> </a:t>
            </a:r>
            <a:r>
              <a:rPr lang="en-US" sz="3200" dirty="0"/>
              <a:t>areas</a:t>
            </a:r>
            <a:r>
              <a:rPr lang="en-US" sz="3200"/>
              <a:t>. </a:t>
            </a:r>
            <a:endParaRPr lang="en-US" sz="3200" smtClean="0"/>
          </a:p>
          <a:p>
            <a:endParaRPr lang="en-US" sz="1500" dirty="0" smtClean="0"/>
          </a:p>
          <a:p>
            <a:r>
              <a:rPr lang="en-US" sz="3200" b="1" dirty="0" smtClean="0">
                <a:solidFill>
                  <a:srgbClr val="F7941E"/>
                </a:solidFill>
              </a:rPr>
              <a:t>5</a:t>
            </a:r>
            <a:r>
              <a:rPr lang="en-US" sz="3200" b="1" dirty="0">
                <a:solidFill>
                  <a:srgbClr val="F7941E"/>
                </a:solidFill>
              </a:rPr>
              <a:t>. </a:t>
            </a:r>
            <a:r>
              <a:rPr lang="en-US" sz="3200" dirty="0"/>
              <a:t>She gave us </a:t>
            </a:r>
            <a:r>
              <a:rPr lang="en-US" sz="3200" u="sng" dirty="0" smtClean="0"/>
              <a:t>practical</a:t>
            </a:r>
            <a:r>
              <a:rPr lang="en-US" sz="3200" dirty="0" smtClean="0"/>
              <a:t> </a:t>
            </a:r>
            <a:r>
              <a:rPr lang="en-US" sz="3200" dirty="0"/>
              <a:t>tips about treating </a:t>
            </a:r>
            <a:r>
              <a:rPr lang="en-US" sz="3200" u="sng" dirty="0" smtClean="0"/>
              <a:t>poisonous</a:t>
            </a:r>
            <a:r>
              <a:rPr lang="en-US" sz="3200" dirty="0" smtClean="0"/>
              <a:t> </a:t>
            </a:r>
            <a:r>
              <a:rPr lang="en-US" sz="3200" dirty="0"/>
              <a:t>wastes.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45067" y="5838237"/>
            <a:ext cx="238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‘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67643" y="1755140"/>
            <a:ext cx="238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‘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19282" y="2426839"/>
            <a:ext cx="238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‘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34145" y="3686938"/>
            <a:ext cx="238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‘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90285" y="3661998"/>
            <a:ext cx="238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‘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00126" y="4641758"/>
            <a:ext cx="238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‘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8768" y="5136583"/>
            <a:ext cx="238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‘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97623" y="5838238"/>
            <a:ext cx="238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‘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5" name="Track 5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28959" y="11455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66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619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97803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10654857"/>
              </p:ext>
            </p:extLst>
          </p:nvPr>
        </p:nvGraphicFramePr>
        <p:xfrm>
          <a:off x="3363884" y="2410690"/>
          <a:ext cx="6264101" cy="3522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Rounded Rectangle 14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3375061272"/>
              </p:ext>
            </p:extLst>
          </p:nvPr>
        </p:nvGraphicFramePr>
        <p:xfrm>
          <a:off x="3851564" y="2709948"/>
          <a:ext cx="6264101" cy="3522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150250" y="88279"/>
            <a:ext cx="8871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NATURAL DISASTERS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199101" y="121537"/>
            <a:ext cx="712319" cy="709214"/>
            <a:chOff x="2180974" y="148629"/>
            <a:chExt cx="712319" cy="709214"/>
          </a:xfrm>
        </p:grpSpPr>
        <p:sp>
          <p:nvSpPr>
            <p:cNvPr id="28" name="Oval 27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Chord 28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164944" y="95694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9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3810183" y="1478842"/>
            <a:ext cx="4951043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   LESSON </a:t>
            </a:r>
            <a:r>
              <a:rPr lang="en-US" sz="2400" b="1" dirty="0">
                <a:solidFill>
                  <a:schemeClr val="bg1"/>
                </a:solidFill>
              </a:rPr>
              <a:t>2: A CLOSER LOOK 1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200" y="1352976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21649" y="1297803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2763" y="2128638"/>
            <a:ext cx="97721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- </a:t>
            </a:r>
            <a:r>
              <a:rPr lang="en-US" sz="3200" smtClean="0"/>
              <a:t>Learn </a:t>
            </a:r>
            <a:r>
              <a:rPr lang="en-US" sz="3200"/>
              <a:t>the </a:t>
            </a:r>
            <a:r>
              <a:rPr lang="en-US" sz="3200" smtClean="0"/>
              <a:t>new </a:t>
            </a:r>
            <a:r>
              <a:rPr lang="en-US" sz="3200" smtClean="0"/>
              <a:t>words </a:t>
            </a:r>
            <a:r>
              <a:rPr lang="en-US" sz="3200"/>
              <a:t>by heart .</a:t>
            </a:r>
            <a:endParaRPr lang="en-US" sz="3200" dirty="0"/>
          </a:p>
          <a:p>
            <a:r>
              <a:rPr lang="en-US" sz="3200" dirty="0"/>
              <a:t>- Do exercises in the workbook.</a:t>
            </a:r>
          </a:p>
          <a:p>
            <a:r>
              <a:rPr lang="en-US" sz="3200" dirty="0"/>
              <a:t>- Prepare for Lesson 3 - A closer look </a:t>
            </a:r>
            <a:r>
              <a:rPr lang="en-US" sz="3200" dirty="0" smtClean="0"/>
              <a:t>2.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745" y="3397468"/>
            <a:ext cx="3135180" cy="313518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904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503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778034" y="1287401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82410" y="2796897"/>
            <a:ext cx="1835914" cy="59319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VOCABULARY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06582" y="4764269"/>
            <a:ext cx="1907366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PRONUNCIATION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082410" y="5897900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32" name="Curved Connector 31"/>
          <p:cNvCxnSpPr>
            <a:stCxn id="19" idx="3"/>
            <a:endCxn id="23" idx="0"/>
          </p:cNvCxnSpPr>
          <p:nvPr/>
        </p:nvCxnSpPr>
        <p:spPr>
          <a:xfrm>
            <a:off x="2613948" y="1593504"/>
            <a:ext cx="1386419" cy="1203393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Curved Connector 32"/>
          <p:cNvCxnSpPr>
            <a:stCxn id="23" idx="1"/>
            <a:endCxn id="28" idx="0"/>
          </p:cNvCxnSpPr>
          <p:nvPr/>
        </p:nvCxnSpPr>
        <p:spPr>
          <a:xfrm rot="10800000" flipV="1">
            <a:off x="1660266" y="3093493"/>
            <a:ext cx="1422145" cy="167077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Curved Connector 33"/>
          <p:cNvCxnSpPr>
            <a:stCxn id="28" idx="3"/>
            <a:endCxn id="31" idx="0"/>
          </p:cNvCxnSpPr>
          <p:nvPr/>
        </p:nvCxnSpPr>
        <p:spPr>
          <a:xfrm>
            <a:off x="2613948" y="5064993"/>
            <a:ext cx="1386419" cy="83290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5426347" y="1287401"/>
            <a:ext cx="5755112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Game</a:t>
            </a:r>
            <a:r>
              <a:rPr lang="en-US" dirty="0">
                <a:solidFill>
                  <a:schemeClr val="tx1"/>
                </a:solidFill>
              </a:rPr>
              <a:t>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Kim’s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426347" y="2208616"/>
            <a:ext cx="5758577" cy="1972090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Vocabulary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1: In column B, write the noun forms of the verbs in column A.</a:t>
            </a:r>
          </a:p>
          <a:p>
            <a:r>
              <a:rPr lang="en-US" dirty="0">
                <a:solidFill>
                  <a:schemeClr val="tx1"/>
                </a:solidFill>
              </a:rPr>
              <a:t>Task 2: Write a word or phrase from the box under the correct picture.</a:t>
            </a:r>
          </a:p>
          <a:p>
            <a:r>
              <a:rPr lang="en-US" dirty="0">
                <a:solidFill>
                  <a:schemeClr val="tx1"/>
                </a:solidFill>
              </a:rPr>
              <a:t>Task 3: Fill in each blank with a word or phrase from the box.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426347" y="4483917"/>
            <a:ext cx="5755112" cy="116215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4: Listen and repeat the words. Pay attention to the word stress.</a:t>
            </a:r>
          </a:p>
          <a:p>
            <a:r>
              <a:rPr lang="en-US" dirty="0">
                <a:solidFill>
                  <a:schemeClr val="tx1"/>
                </a:solidFill>
              </a:rPr>
              <a:t>Task 5: Listen and repeat the sentences. Mark the stress in the underlined words.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431243" y="5917384"/>
            <a:ext cx="5743692" cy="56248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810183" y="306024"/>
            <a:ext cx="4951043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   LESSON </a:t>
            </a:r>
            <a:r>
              <a:rPr lang="en-US" sz="2400" b="1" dirty="0">
                <a:solidFill>
                  <a:schemeClr val="bg1"/>
                </a:solidFill>
              </a:rPr>
              <a:t>2: A CLOSER LOOK 1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200" y="180158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3013" y="-37437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Earthquak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36" y="1468428"/>
            <a:ext cx="3120538" cy="19344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tornad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469" y="1468428"/>
            <a:ext cx="3131928" cy="19547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Volcan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652" y="1468428"/>
            <a:ext cx="3120539" cy="20130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Tidal wav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36" y="4232396"/>
            <a:ext cx="3120538" cy="19694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Floo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469" y="4275066"/>
            <a:ext cx="3120538" cy="19537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Drough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653" y="4190816"/>
            <a:ext cx="3120538" cy="1933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9409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3013" y="-37437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9826" y="3460781"/>
            <a:ext cx="2596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F0"/>
                </a:solidFill>
              </a:rPr>
              <a:t>Earthquake</a:t>
            </a:r>
            <a:endParaRPr lang="en-US" sz="2800" b="1" dirty="0">
              <a:solidFill>
                <a:srgbClr val="00B0F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46760" y="3431755"/>
            <a:ext cx="2596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F0"/>
                </a:solidFill>
              </a:rPr>
              <a:t>Tornado</a:t>
            </a:r>
            <a:endParaRPr lang="en-US" sz="2800" b="1" dirty="0">
              <a:solidFill>
                <a:srgbClr val="00B0F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68981" y="3450842"/>
            <a:ext cx="2596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F0"/>
                </a:solidFill>
              </a:rPr>
              <a:t>Volcano</a:t>
            </a:r>
            <a:endParaRPr lang="en-US" sz="2800" b="1" dirty="0">
              <a:solidFill>
                <a:srgbClr val="00B0F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6636" y="6267100"/>
            <a:ext cx="3262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F0"/>
                </a:solidFill>
              </a:rPr>
              <a:t>Tidal wave/ tsunami</a:t>
            </a:r>
            <a:endParaRPr lang="en-US" sz="2800" b="1" dirty="0">
              <a:solidFill>
                <a:srgbClr val="00B0F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91541" y="6241753"/>
            <a:ext cx="2596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F0"/>
                </a:solidFill>
              </a:rPr>
              <a:t>Flood</a:t>
            </a:r>
            <a:endParaRPr lang="en-US" sz="2800" b="1" dirty="0">
              <a:solidFill>
                <a:srgbClr val="00B0F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28457" y="6219925"/>
            <a:ext cx="2596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F0"/>
                </a:solidFill>
              </a:rPr>
              <a:t>Drought</a:t>
            </a:r>
            <a:endParaRPr lang="en-US" sz="2800" b="1" dirty="0">
              <a:solidFill>
                <a:srgbClr val="00B0F0"/>
              </a:solidFill>
            </a:endParaRPr>
          </a:p>
        </p:txBody>
      </p:sp>
      <p:pic>
        <p:nvPicPr>
          <p:cNvPr id="2" name="Picture 2" descr="Earthquak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36" y="1468428"/>
            <a:ext cx="3150356" cy="19529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tornad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554" y="1468428"/>
            <a:ext cx="3161855" cy="1973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Volcan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652" y="1448551"/>
            <a:ext cx="3150357" cy="20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Tidal wav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36" y="4232396"/>
            <a:ext cx="3150356" cy="1988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Floo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554" y="4275065"/>
            <a:ext cx="3150356" cy="19723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Drough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653" y="4290206"/>
            <a:ext cx="3150356" cy="19515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981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7" grpId="0"/>
      <p:bldP spid="18" grpId="0"/>
      <p:bldP spid="19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0" y="1210131"/>
            <a:ext cx="481958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mtClean="0"/>
              <a:t>destroy </a:t>
            </a:r>
            <a:r>
              <a:rPr lang="en-US" sz="6000" smtClean="0"/>
              <a:t>(v)</a:t>
            </a:r>
            <a:endParaRPr lang="en-US" sz="6000" dirty="0"/>
          </a:p>
        </p:txBody>
      </p:sp>
      <p:sp>
        <p:nvSpPr>
          <p:cNvPr id="12" name="Rectangle 11"/>
          <p:cNvSpPr/>
          <p:nvPr/>
        </p:nvSpPr>
        <p:spPr>
          <a:xfrm>
            <a:off x="296087" y="4652756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smtClean="0"/>
              <a:t>phá hủy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042433" y="3200936"/>
            <a:ext cx="25582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dɪˈstrɔɪ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8" t="9589" r="12749" b="6404"/>
          <a:stretch>
            <a:fillRect/>
          </a:stretch>
        </p:blipFill>
        <p:spPr bwMode="auto">
          <a:xfrm>
            <a:off x="4665393" y="1929086"/>
            <a:ext cx="7441044" cy="46980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destroy__gb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6087" y="33116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0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68293" y="1253186"/>
            <a:ext cx="4343233" cy="980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mtClean="0"/>
              <a:t>erupt </a:t>
            </a:r>
            <a:r>
              <a:rPr lang="en-US" sz="6000" smtClean="0"/>
              <a:t>(v)</a:t>
            </a:r>
            <a:endParaRPr lang="en-US" sz="6000" dirty="0"/>
          </a:p>
        </p:txBody>
      </p:sp>
      <p:sp>
        <p:nvSpPr>
          <p:cNvPr id="12" name="Rectangle 11"/>
          <p:cNvSpPr/>
          <p:nvPr/>
        </p:nvSpPr>
        <p:spPr>
          <a:xfrm>
            <a:off x="525046" y="4886394"/>
            <a:ext cx="30659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smtClean="0"/>
              <a:t>phun trào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985069" y="3144595"/>
            <a:ext cx="21459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ɪˈrʌpt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  <a:p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472" y="1408763"/>
            <a:ext cx="7204404" cy="480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erupt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0246" y="32545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9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72580" y="1085304"/>
            <a:ext cx="4692343" cy="980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mtClean="0"/>
              <a:t>predict </a:t>
            </a:r>
            <a:r>
              <a:rPr lang="en-US" sz="6000" smtClean="0"/>
              <a:t>(v)</a:t>
            </a:r>
            <a:endParaRPr lang="en-US" sz="6000" dirty="0"/>
          </a:p>
        </p:txBody>
      </p:sp>
      <p:sp>
        <p:nvSpPr>
          <p:cNvPr id="12" name="Rectangle 11"/>
          <p:cNvSpPr/>
          <p:nvPr/>
        </p:nvSpPr>
        <p:spPr>
          <a:xfrm>
            <a:off x="933224" y="4543621"/>
            <a:ext cx="26111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smtClean="0"/>
              <a:t>dự đoán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933224" y="3043806"/>
            <a:ext cx="26807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prɪˈdɪkt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  <a:p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070" y="1500809"/>
            <a:ext cx="7618089" cy="5049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redict__gb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3580" y="31545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0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251543" y="818425"/>
            <a:ext cx="8065506" cy="1086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mtClean="0"/>
              <a:t>emergency kit </a:t>
            </a:r>
            <a:r>
              <a:rPr lang="en-US" sz="6000" smtClean="0"/>
              <a:t>(n)</a:t>
            </a:r>
            <a:endParaRPr lang="en-US" sz="6000" dirty="0"/>
          </a:p>
        </p:txBody>
      </p:sp>
      <p:sp>
        <p:nvSpPr>
          <p:cNvPr id="12" name="Rectangle 11"/>
          <p:cNvSpPr/>
          <p:nvPr/>
        </p:nvSpPr>
        <p:spPr>
          <a:xfrm>
            <a:off x="333553" y="4674327"/>
            <a:ext cx="6167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smtClean="0"/>
              <a:t>bộ dụng cụ dùng trong trường hợp khẩn cấp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352135" y="3060409"/>
            <a:ext cx="44743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ɪ</a:t>
            </a:r>
            <a:r>
              <a:rPr lang="en-US" sz="4800" b="1" err="1">
                <a:solidFill>
                  <a:schemeClr val="accent5">
                    <a:lumMod val="50000"/>
                  </a:schemeClr>
                </a:solidFill>
              </a:rPr>
              <a:t>ˈ</a:t>
            </a:r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mɜːdʒənsi kit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  <a:p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38"/>
          <a:stretch/>
        </p:blipFill>
        <p:spPr>
          <a:xfrm>
            <a:off x="6951341" y="1833951"/>
            <a:ext cx="5155096" cy="4915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emergency kit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3725" y="31933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82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3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4070</TotalTime>
  <Words>662</Words>
  <Application>Microsoft Office PowerPoint</Application>
  <PresentationFormat>Widescreen</PresentationFormat>
  <Paragraphs>178</Paragraphs>
  <Slides>21</Slides>
  <Notes>15</Notes>
  <HiddenSlides>0</HiddenSlides>
  <MMClips>16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Adobe Gothic Std B</vt:lpstr>
      <vt:lpstr>Arial</vt:lpstr>
      <vt:lpstr>Calibri</vt:lpstr>
      <vt:lpstr>Calibri Light</vt:lpstr>
      <vt:lpstr>Myriad Pro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Giang Do</cp:lastModifiedBy>
  <cp:revision>536</cp:revision>
  <dcterms:created xsi:type="dcterms:W3CDTF">2020-12-09T02:04:09Z</dcterms:created>
  <dcterms:modified xsi:type="dcterms:W3CDTF">2023-08-21T04:34:41Z</dcterms:modified>
</cp:coreProperties>
</file>