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2" r:id="rId2"/>
    <p:sldId id="413" r:id="rId3"/>
    <p:sldId id="408" r:id="rId4"/>
    <p:sldId id="279" r:id="rId5"/>
    <p:sldId id="347" r:id="rId6"/>
    <p:sldId id="414" r:id="rId7"/>
    <p:sldId id="415" r:id="rId8"/>
    <p:sldId id="416" r:id="rId9"/>
    <p:sldId id="417" r:id="rId10"/>
    <p:sldId id="402" r:id="rId11"/>
    <p:sldId id="404" r:id="rId12"/>
    <p:sldId id="410" r:id="rId13"/>
    <p:sldId id="406" r:id="rId14"/>
    <p:sldId id="314" r:id="rId15"/>
    <p:sldId id="330" r:id="rId16"/>
    <p:sldId id="3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7192A9"/>
    <a:srgbClr val="0000FF"/>
    <a:srgbClr val="48C0B6"/>
    <a:srgbClr val="CC3300"/>
    <a:srgbClr val="FFDAAB"/>
    <a:srgbClr val="0FB7BD"/>
    <a:srgbClr val="048DA4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 smtClean="0"/>
            <a:t>Vocabulary</a:t>
          </a:r>
          <a:endParaRPr lang="en-US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smtClean="0"/>
            <a:t>Project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Vocabulary</a:t>
          </a:r>
          <a:endParaRPr lang="en-US" sz="3600" kern="1200" dirty="0"/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Project</a:t>
          </a:r>
          <a:endParaRPr lang="en-US" sz="36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3" y="1723393"/>
            <a:ext cx="1171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tsunami </a:t>
            </a:r>
            <a:r>
              <a:rPr lang="en-US" sz="3200"/>
              <a:t>brought </a:t>
            </a:r>
            <a:r>
              <a:rPr lang="en-US" sz="3200" smtClean="0"/>
              <a:t>__________ </a:t>
            </a:r>
            <a:r>
              <a:rPr lang="en-US" sz="3200" dirty="0"/>
              <a:t>to cities and towns near the sea.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destroy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government has developed some systems to help </a:t>
            </a:r>
            <a:r>
              <a:rPr lang="en-US" sz="3200"/>
              <a:t>make </a:t>
            </a:r>
            <a:r>
              <a:rPr lang="en-US" sz="3200" smtClean="0"/>
              <a:t>__________ </a:t>
            </a:r>
            <a:r>
              <a:rPr lang="en-US" sz="3200" dirty="0"/>
              <a:t>about natural disasters.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predict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We are donating money and food to help </a:t>
            </a:r>
            <a:r>
              <a:rPr lang="en-US" sz="3200"/>
              <a:t>the </a:t>
            </a:r>
            <a:r>
              <a:rPr lang="en-US" sz="3200" smtClean="0"/>
              <a:t>______ </a:t>
            </a:r>
            <a:r>
              <a:rPr lang="en-US" sz="3200" dirty="0"/>
              <a:t>of the landslide.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victim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local </a:t>
            </a:r>
            <a:r>
              <a:rPr lang="en-US" sz="3200"/>
              <a:t>authorities </a:t>
            </a:r>
            <a:r>
              <a:rPr lang="en-US" sz="3200" smtClean="0"/>
              <a:t>_______ </a:t>
            </a:r>
            <a:r>
              <a:rPr lang="en-US" sz="3200" dirty="0"/>
              <a:t>the villagers about a landslide yesterday.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warning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/>
              <a:t>Rescue </a:t>
            </a:r>
            <a:r>
              <a:rPr lang="en-US" sz="3200" smtClean="0"/>
              <a:t>_______ </a:t>
            </a:r>
            <a:r>
              <a:rPr lang="en-US" sz="3200" dirty="0"/>
              <a:t>are trying hard to save people in the flooded area.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work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8" y="1090889"/>
            <a:ext cx="94951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</a:t>
            </a:r>
            <a:r>
              <a:rPr lang="en-US" sz="2400" b="1" dirty="0"/>
              <a:t>the</a:t>
            </a:r>
            <a:r>
              <a:rPr lang="en-US" sz="2800" b="1" dirty="0"/>
              <a:t>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084" y="1723393"/>
            <a:ext cx="217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80" y="3195381"/>
            <a:ext cx="20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7322" y="3681927"/>
            <a:ext cx="139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970" y="4653322"/>
            <a:ext cx="1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1495" y="5643306"/>
            <a:ext cx="16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17" y="985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216" y="1132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001" y="10302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4822" y="1150300"/>
            <a:ext cx="92788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628" y="1713227"/>
            <a:ext cx="11341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What _____ you (</a:t>
            </a:r>
            <a:r>
              <a:rPr lang="en-US" sz="3200" dirty="0"/>
              <a:t>do</a:t>
            </a:r>
            <a:r>
              <a:rPr lang="en-US" sz="3200"/>
              <a:t>) </a:t>
            </a:r>
            <a:r>
              <a:rPr lang="en-US" sz="3200" smtClean="0"/>
              <a:t>_____ </a:t>
            </a:r>
            <a:r>
              <a:rPr lang="en-US" sz="3200" dirty="0"/>
              <a:t>at 8 o’clock yesterday </a:t>
            </a:r>
            <a:r>
              <a:rPr lang="en-US" sz="3200"/>
              <a:t>morning</a:t>
            </a:r>
            <a:r>
              <a:rPr lang="en-US" sz="3200" smtClean="0"/>
              <a:t>?</a:t>
            </a:r>
          </a:p>
          <a:p>
            <a:endParaRPr lang="en-US" sz="1000" b="1" smtClean="0">
              <a:solidFill>
                <a:srgbClr val="F26648"/>
              </a:solidFill>
            </a:endParaRPr>
          </a:p>
          <a:p>
            <a:r>
              <a:rPr lang="en-US" sz="3200" b="1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Last year, earthquakes (destroy</a:t>
            </a:r>
            <a:r>
              <a:rPr lang="en-US" sz="3200"/>
              <a:t>) </a:t>
            </a:r>
            <a:r>
              <a:rPr lang="en-US" sz="3200" smtClean="0"/>
              <a:t>_________ </a:t>
            </a:r>
            <a:r>
              <a:rPr lang="en-US" sz="3200" dirty="0"/>
              <a:t>a lot of houses in Japan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He (water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flowers in his garden when the tornado (come</a:t>
            </a:r>
            <a:r>
              <a:rPr lang="en-US" sz="3200"/>
              <a:t>) </a:t>
            </a:r>
            <a:r>
              <a:rPr lang="en-US" sz="3200" smtClean="0"/>
              <a:t>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While they (call</a:t>
            </a:r>
            <a:r>
              <a:rPr lang="en-US" sz="3200"/>
              <a:t>) </a:t>
            </a:r>
            <a:r>
              <a:rPr lang="en-US" sz="3200" smtClean="0"/>
              <a:t>__________ </a:t>
            </a:r>
            <a:r>
              <a:rPr lang="en-US" sz="3200" dirty="0"/>
              <a:t>for help, the rescue workers (appear</a:t>
            </a:r>
            <a:r>
              <a:rPr lang="en-US" sz="3200"/>
              <a:t>) </a:t>
            </a:r>
            <a:r>
              <a:rPr lang="en-US" sz="3200" smtClean="0"/>
              <a:t>________.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>
                <a:solidFill>
                  <a:srgbClr val="F26648"/>
                </a:solidFill>
              </a:rPr>
              <a:t>. </a:t>
            </a:r>
            <a:r>
              <a:rPr lang="en-US" sz="3200" smtClean="0"/>
              <a:t>_______ you </a:t>
            </a:r>
            <a:r>
              <a:rPr lang="en-US" sz="3200" dirty="0"/>
              <a:t>(listen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7562" y="1738224"/>
            <a:ext cx="119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9324" y="2396809"/>
            <a:ext cx="202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3396" y="3520821"/>
            <a:ext cx="245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425" y="3990393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912" y="4627657"/>
            <a:ext cx="225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7562" y="5126084"/>
            <a:ext cx="18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813" y="5754132"/>
            <a:ext cx="10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459" y="1743904"/>
            <a:ext cx="12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91" y="5754131"/>
            <a:ext cx="16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listening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970" y="1256262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582" y="12768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92" y="1161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was ________________________________.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grandmother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grandfather  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mother 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father _____________________________.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sister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brother ______________________.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77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1" t="1745" r="3440" b="1018"/>
          <a:stretch/>
        </p:blipFill>
        <p:spPr>
          <a:xfrm>
            <a:off x="381001" y="2018625"/>
            <a:ext cx="4972050" cy="481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t="9752" r="14424" b="9631"/>
          <a:stretch/>
        </p:blipFill>
        <p:spPr>
          <a:xfrm>
            <a:off x="314325" y="1100642"/>
            <a:ext cx="92202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34" y="3286124"/>
            <a:ext cx="3399386" cy="337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70" y="2089784"/>
            <a:ext cx="2884864" cy="19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31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362026" y="2108650"/>
            <a:ext cx="89209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have: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more vocabulary </a:t>
            </a:r>
            <a:r>
              <a:rPr lang="en-US" sz="3200" dirty="0" smtClean="0"/>
              <a:t>items you </a:t>
            </a:r>
            <a:r>
              <a:rPr lang="en-US" sz="3200" dirty="0"/>
              <a:t>have learnt in the unit.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differences between the past simple and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researched </a:t>
            </a:r>
            <a:r>
              <a:rPr lang="en-US" sz="3200" dirty="0"/>
              <a:t>more deeply into a natural </a:t>
            </a:r>
            <a:r>
              <a:rPr lang="en-US" sz="3200"/>
              <a:t>disaster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95971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10 </a:t>
            </a:r>
            <a:r>
              <a:rPr lang="en-US" sz="3600" dirty="0"/>
              <a:t>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39581752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63692" y="1156281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6536" y="2030577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Write the name of a natural disaster in each blank.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2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36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Put the verbs into 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tense.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62246" y="4918464"/>
            <a:ext cx="5743692" cy="701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562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22" y="2270929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70554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49422" y="49184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62384"/>
            <a:ext cx="1464590" cy="8085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67525"/>
            <a:ext cx="1464590" cy="11380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006269"/>
            <a:ext cx="1464590" cy="912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4" y="5890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2" y="5219187"/>
            <a:ext cx="1464591" cy="6714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Unit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98" b="56197"/>
          <a:stretch/>
        </p:blipFill>
        <p:spPr>
          <a:xfrm>
            <a:off x="4676992" y="1515790"/>
            <a:ext cx="6186488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749" b="29407"/>
          <a:stretch/>
        </p:blipFill>
        <p:spPr>
          <a:xfrm>
            <a:off x="4676992" y="3446329"/>
            <a:ext cx="6471083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8167" r="54072"/>
          <a:stretch/>
        </p:blipFill>
        <p:spPr>
          <a:xfrm>
            <a:off x="4676992" y="4929193"/>
            <a:ext cx="2972017" cy="8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1" y="2744515"/>
            <a:ext cx="352346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50" y="19796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2018970"/>
            <a:ext cx="7310771" cy="46961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53325" y="22336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05705" y="1970156"/>
            <a:ext cx="155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storm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1525" y="2224087"/>
            <a:ext cx="116355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759634" y="1738958"/>
            <a:ext cx="7223823" cy="50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49" y="1998731"/>
            <a:ext cx="2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earthquake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41"/>
          <a:stretch/>
        </p:blipFill>
        <p:spPr>
          <a:xfrm>
            <a:off x="958152" y="1950413"/>
            <a:ext cx="6917516" cy="47813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23823" y="2233612"/>
            <a:ext cx="250112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1738958"/>
            <a:ext cx="7143750" cy="4940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2857" y="1903481"/>
            <a:ext cx="388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volcanic eruption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126" y="2166937"/>
            <a:ext cx="2228849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4025" y="22463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landslide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56" r="3348" b="1908"/>
          <a:stretch/>
        </p:blipFill>
        <p:spPr>
          <a:xfrm>
            <a:off x="1063724" y="1651226"/>
            <a:ext cx="6927752" cy="5047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25003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4526</TotalTime>
  <Words>537</Words>
  <Application>Microsoft Office PowerPoint</Application>
  <PresentationFormat>Widescreen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749</cp:revision>
  <dcterms:created xsi:type="dcterms:W3CDTF">2020-12-09T02:04:09Z</dcterms:created>
  <dcterms:modified xsi:type="dcterms:W3CDTF">2023-08-22T04:04:12Z</dcterms:modified>
</cp:coreProperties>
</file>