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43" r:id="rId2"/>
    <p:sldId id="544" r:id="rId3"/>
    <p:sldId id="525" r:id="rId4"/>
    <p:sldId id="546" r:id="rId5"/>
    <p:sldId id="547" r:id="rId6"/>
    <p:sldId id="497" r:id="rId7"/>
    <p:sldId id="515" r:id="rId8"/>
    <p:sldId id="551" r:id="rId9"/>
    <p:sldId id="553" r:id="rId10"/>
    <p:sldId id="521" r:id="rId11"/>
    <p:sldId id="548" r:id="rId12"/>
    <p:sldId id="55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0DD"/>
    <a:srgbClr val="009900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 varScale="1">
        <p:scale>
          <a:sx n="110" d="100"/>
          <a:sy n="110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12,6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23,7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1690,7mm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12,6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23,7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1690,7mm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vào Atlat ĐLVN và kiến thức đã học để trả lời,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tương ứng, trả lời sai ô chữ sẽ bị khóa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6968895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061308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12,6</a:t>
            </a:r>
            <a:r>
              <a:rPr lang="en-US" sz="2400" kern="0" baseline="30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23,7</a:t>
            </a:r>
            <a:r>
              <a:rPr lang="en-US" sz="2400" kern="0" baseline="30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11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 trung bình năm là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1690,7mm.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1500-2000mm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2000-2500mm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  C. đông nam         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83571" y="37143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957455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7.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VẼ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VÀ PHÂN TÍCH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ĐỒ KHÍ HẬU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l="3417" t="26994" r="47804" b="24865"/>
          <a:stretch/>
        </p:blipFill>
        <p:spPr>
          <a:xfrm>
            <a:off x="1289185" y="1437161"/>
            <a:ext cx="7594264" cy="42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</a:t>
            </a:r>
            <a:r>
              <a:rPr lang="en-US" sz="1700" dirty="0" err="1" smtClean="0">
                <a:latin typeface="Cambria" pitchFamily="18" charset="0"/>
                <a:ea typeface="Cambria" pitchFamily="18" charset="0"/>
              </a:rPr>
              <a:t>Hà</a:t>
            </a:r>
            <a:r>
              <a:rPr lang="en-US" sz="17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700" dirty="0" err="1" smtClean="0">
                <a:latin typeface="Cambria" pitchFamily="18" charset="0"/>
                <a:ea typeface="Cambria" pitchFamily="18" charset="0"/>
              </a:rPr>
              <a:t>Đông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sz="1700" dirty="0" err="1" smtClean="0">
                <a:latin typeface="Cambria" pitchFamily="18" charset="0"/>
                <a:ea typeface="Cambria" pitchFamily="18" charset="0"/>
              </a:rPr>
              <a:t>Hà</a:t>
            </a:r>
            <a:r>
              <a:rPr lang="en-US" sz="17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700" dirty="0" err="1" smtClean="0">
                <a:latin typeface="Cambria" pitchFamily="18" charset="0"/>
                <a:ea typeface="Cambria" pitchFamily="18" charset="0"/>
              </a:rPr>
              <a:t>Nội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)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có nhiệt độ tháng cao nhất là 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29,</a:t>
            </a:r>
            <a:r>
              <a:rPr lang="en-US" sz="1700" dirty="0" smtClean="0">
                <a:latin typeface="Cambria" pitchFamily="18" charset="0"/>
                <a:ea typeface="Cambria" pitchFamily="18" charset="0"/>
              </a:rPr>
              <a:t>1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°C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, lượng mưa tháng cao nhất là </a:t>
            </a:r>
            <a:r>
              <a:rPr lang="en-US" sz="1700" dirty="0" smtClean="0">
                <a:latin typeface="Cambria" pitchFamily="18" charset="0"/>
                <a:ea typeface="Cambria" pitchFamily="18" charset="0"/>
              </a:rPr>
              <a:t>293, 5 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mm.</a:t>
            </a:r>
            <a:endParaRPr lang="en-US" sz="17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 smtClean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</a:t>
            </a:r>
            <a:r>
              <a:rPr lang="nl-NL" sz="1700" baseline="30000" dirty="0">
                <a:latin typeface="Cambria" pitchFamily="18" charset="0"/>
                <a:ea typeface="Cambria" pitchFamily="18" charset="0"/>
              </a:rPr>
              <a:t>0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là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khoảng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30°C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để cân xứng với trục lượng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mưa, chia thành 6 đoạn mỗi đoạn bằng 5</a:t>
            </a:r>
            <a:r>
              <a:rPr lang="nl-NL" sz="1700" baseline="30000" dirty="0" smtClean="0">
                <a:latin typeface="Cambria" pitchFamily="18" charset="0"/>
                <a:ea typeface="Cambria" pitchFamily="18" charset="0"/>
              </a:rPr>
              <a:t>0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300mm, chia thành 6 đoạn mỗi đoạn bằng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50mm.</a:t>
            </a: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Ví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11,1mm</a:t>
            </a:r>
            <a:r>
              <a:rPr lang="fr-FR" sz="17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-47887" y="1237744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5033" y="1311233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2676522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2743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6367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80894" y="1175812"/>
            <a:ext cx="1695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Nhiệt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</a:t>
            </a:r>
            <a:r>
              <a:rPr lang="en-US" dirty="0" smtClean="0">
                <a:solidFill>
                  <a:srgbClr val="FF0000"/>
                </a:solidFill>
              </a:rPr>
              <a:t>(0C)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676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74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</a:t>
            </a:r>
            <a:r>
              <a:rPr lang="en-US" b="0" dirty="0" smtClean="0">
                <a:solidFill>
                  <a:srgbClr val="0000FF"/>
                </a:solidFill>
              </a:rPr>
              <a:t>0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81200" y="4495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667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652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43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2638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628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2628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10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057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15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574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095500" y="2286000"/>
            <a:ext cx="54291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743200" y="4979987"/>
            <a:ext cx="281740" cy="27781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3030582" y="5014913"/>
            <a:ext cx="304800" cy="23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352800" y="4876800"/>
            <a:ext cx="304800" cy="3809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657600" y="4493623"/>
            <a:ext cx="304800" cy="76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962400" y="3536950"/>
            <a:ext cx="304800" cy="17208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267200" y="3082834"/>
            <a:ext cx="304800" cy="2174966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572000" y="2955925"/>
            <a:ext cx="304800" cy="230187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4876800" y="2600808"/>
            <a:ext cx="304800" cy="2656991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181600" y="3165566"/>
            <a:ext cx="304800" cy="209223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5486400" y="3536950"/>
            <a:ext cx="304800" cy="17208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5791200" y="4493622"/>
            <a:ext cx="304800" cy="76417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6096000" y="4924644"/>
            <a:ext cx="304800" cy="33315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30480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6400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477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64770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400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6477000" y="4159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6477000" y="3702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6477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64770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6477000" y="3200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64770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6324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2829692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3086100" y="361838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3433760" y="340549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3738560" y="30074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4074763" y="2622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4365853" y="24937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4711186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4975016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5304246" y="26225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5602231" y="299639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5950339" y="323523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6235076" y="363940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39624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4572000" y="4953000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48387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5067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410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5715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60198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2916184" y="3645984"/>
            <a:ext cx="231828" cy="1157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3172641" y="3411306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509959" y="3094756"/>
            <a:ext cx="256615" cy="3107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 flipV="1">
            <a:off x="3814760" y="2698750"/>
            <a:ext cx="289092" cy="31417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 flipV="1">
            <a:off x="4150963" y="2554265"/>
            <a:ext cx="235195" cy="875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 flipV="1">
            <a:off x="4439141" y="2470204"/>
            <a:ext cx="282939" cy="634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>
            <a:off x="4780025" y="2485786"/>
            <a:ext cx="226783" cy="470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5063163" y="2577455"/>
            <a:ext cx="270882" cy="755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5362784" y="2703059"/>
            <a:ext cx="271256" cy="3098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5663292" y="3072594"/>
            <a:ext cx="308887" cy="20400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5996992" y="3295607"/>
            <a:ext cx="266466" cy="3437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3581400" y="5638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</a:rPr>
              <a:t>Nhiệt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5609416" y="1173078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FF0000"/>
                </a:solidFill>
              </a:rPr>
              <a:t>Lượng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mưa</a:t>
            </a:r>
            <a:r>
              <a:rPr lang="en-US" dirty="0" smtClean="0">
                <a:solidFill>
                  <a:srgbClr val="FF0000"/>
                </a:solidFill>
              </a:rPr>
              <a:t>(mm)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609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Đông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2819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6392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6382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6381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6376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6367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3463281" y="582902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4838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5219700" y="5638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Lượng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6" name="Oval 74"/>
          <p:cNvSpPr>
            <a:spLocks noChangeArrowheads="1"/>
          </p:cNvSpPr>
          <p:nvPr/>
        </p:nvSpPr>
        <p:spPr bwMode="auto">
          <a:xfrm>
            <a:off x="2797191" y="581654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2631579" y="3494901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16,5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1" name="Text Box 40"/>
          <p:cNvSpPr txBox="1">
            <a:spLocks noChangeArrowheads="1"/>
          </p:cNvSpPr>
          <p:nvPr/>
        </p:nvSpPr>
        <p:spPr bwMode="auto">
          <a:xfrm>
            <a:off x="2831074" y="3388590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17,8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2" name="Text Box 40"/>
          <p:cNvSpPr txBox="1">
            <a:spLocks noChangeArrowheads="1"/>
          </p:cNvSpPr>
          <p:nvPr/>
        </p:nvSpPr>
        <p:spPr bwMode="auto">
          <a:xfrm>
            <a:off x="3032718" y="3119358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20, 3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3" name="Text Box 40"/>
          <p:cNvSpPr txBox="1">
            <a:spLocks noChangeArrowheads="1"/>
          </p:cNvSpPr>
          <p:nvPr/>
        </p:nvSpPr>
        <p:spPr bwMode="auto">
          <a:xfrm>
            <a:off x="3372441" y="2820887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24, 0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4" name="Text Box 40"/>
          <p:cNvSpPr txBox="1">
            <a:spLocks noChangeArrowheads="1"/>
          </p:cNvSpPr>
          <p:nvPr/>
        </p:nvSpPr>
        <p:spPr bwMode="auto">
          <a:xfrm>
            <a:off x="3720937" y="2366907"/>
            <a:ext cx="5222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27,1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5" name="Text Box 40"/>
          <p:cNvSpPr txBox="1">
            <a:spLocks noChangeArrowheads="1"/>
          </p:cNvSpPr>
          <p:nvPr/>
        </p:nvSpPr>
        <p:spPr bwMode="auto">
          <a:xfrm>
            <a:off x="4123859" y="2148229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29,0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6" name="Text Box 40"/>
          <p:cNvSpPr txBox="1">
            <a:spLocks noChangeArrowheads="1"/>
          </p:cNvSpPr>
          <p:nvPr/>
        </p:nvSpPr>
        <p:spPr bwMode="auto">
          <a:xfrm>
            <a:off x="4514668" y="2174146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29,1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7" name="Text Box 40"/>
          <p:cNvSpPr txBox="1">
            <a:spLocks noChangeArrowheads="1"/>
          </p:cNvSpPr>
          <p:nvPr/>
        </p:nvSpPr>
        <p:spPr bwMode="auto">
          <a:xfrm>
            <a:off x="4844880" y="2218293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28,4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8" name="Text Box 40"/>
          <p:cNvSpPr txBox="1">
            <a:spLocks noChangeArrowheads="1"/>
          </p:cNvSpPr>
          <p:nvPr/>
        </p:nvSpPr>
        <p:spPr bwMode="auto">
          <a:xfrm>
            <a:off x="5200692" y="2409551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27,2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9" name="Text Box 40"/>
          <p:cNvSpPr txBox="1">
            <a:spLocks noChangeArrowheads="1"/>
          </p:cNvSpPr>
          <p:nvPr/>
        </p:nvSpPr>
        <p:spPr bwMode="auto">
          <a:xfrm>
            <a:off x="5540241" y="2766526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24,9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0" name="Text Box 40"/>
          <p:cNvSpPr txBox="1">
            <a:spLocks noChangeArrowheads="1"/>
          </p:cNvSpPr>
          <p:nvPr/>
        </p:nvSpPr>
        <p:spPr bwMode="auto">
          <a:xfrm>
            <a:off x="5845041" y="2976007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21,6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1" name="Text Box 40"/>
          <p:cNvSpPr txBox="1">
            <a:spLocks noChangeArrowheads="1"/>
          </p:cNvSpPr>
          <p:nvPr/>
        </p:nvSpPr>
        <p:spPr bwMode="auto">
          <a:xfrm>
            <a:off x="6026763" y="3315900"/>
            <a:ext cx="4567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18,0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2" name="Text Box 40"/>
          <p:cNvSpPr txBox="1">
            <a:spLocks noChangeArrowheads="1"/>
          </p:cNvSpPr>
          <p:nvPr/>
        </p:nvSpPr>
        <p:spPr bwMode="auto">
          <a:xfrm>
            <a:off x="2665093" y="4767590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rgbClr val="0D30DD"/>
                </a:solidFill>
              </a:rPr>
              <a:t>28,2</a:t>
            </a:r>
            <a:endParaRPr lang="en-US" sz="1100" dirty="0">
              <a:solidFill>
                <a:srgbClr val="0D30DD"/>
              </a:solidFill>
            </a:endParaRPr>
          </a:p>
        </p:txBody>
      </p:sp>
      <p:sp>
        <p:nvSpPr>
          <p:cNvPr id="153" name="Text Box 40"/>
          <p:cNvSpPr txBox="1">
            <a:spLocks noChangeArrowheads="1"/>
          </p:cNvSpPr>
          <p:nvPr/>
        </p:nvSpPr>
        <p:spPr bwMode="auto">
          <a:xfrm>
            <a:off x="2968671" y="4802036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rgbClr val="0D30DD"/>
                </a:solidFill>
              </a:rPr>
              <a:t>26,5</a:t>
            </a:r>
            <a:endParaRPr lang="en-US" sz="1100" dirty="0">
              <a:solidFill>
                <a:srgbClr val="0D30DD"/>
              </a:solidFill>
            </a:endParaRPr>
          </a:p>
        </p:txBody>
      </p:sp>
      <p:sp>
        <p:nvSpPr>
          <p:cNvPr id="154" name="Text Box 40"/>
          <p:cNvSpPr txBox="1">
            <a:spLocks noChangeArrowheads="1"/>
          </p:cNvSpPr>
          <p:nvPr/>
        </p:nvSpPr>
        <p:spPr bwMode="auto">
          <a:xfrm>
            <a:off x="3300549" y="4600827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rgbClr val="0D30DD"/>
                </a:solidFill>
              </a:rPr>
              <a:t>45,0</a:t>
            </a:r>
            <a:endParaRPr lang="en-US" sz="1100" dirty="0">
              <a:solidFill>
                <a:srgbClr val="0D30DD"/>
              </a:solidFill>
            </a:endParaRPr>
          </a:p>
        </p:txBody>
      </p:sp>
      <p:sp>
        <p:nvSpPr>
          <p:cNvPr id="155" name="Text Box 40"/>
          <p:cNvSpPr txBox="1">
            <a:spLocks noChangeArrowheads="1"/>
          </p:cNvSpPr>
          <p:nvPr/>
        </p:nvSpPr>
        <p:spPr bwMode="auto">
          <a:xfrm>
            <a:off x="3580422" y="4232012"/>
            <a:ext cx="43515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 smtClean="0">
                <a:solidFill>
                  <a:srgbClr val="0D30DD"/>
                </a:solidFill>
              </a:rPr>
              <a:t>83,1</a:t>
            </a:r>
            <a:endParaRPr lang="en-US" sz="1100" dirty="0">
              <a:solidFill>
                <a:srgbClr val="0D30DD"/>
              </a:solidFill>
            </a:endParaRP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3830586" y="3317675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189,4</a:t>
            </a:r>
            <a:endParaRPr lang="en-US" sz="1000" dirty="0">
              <a:solidFill>
                <a:srgbClr val="0D30DD"/>
              </a:solidFill>
            </a:endParaRPr>
          </a:p>
        </p:txBody>
      </p:sp>
      <p:sp>
        <p:nvSpPr>
          <p:cNvPr id="157" name="Text Box 40"/>
          <p:cNvSpPr txBox="1">
            <a:spLocks noChangeArrowheads="1"/>
          </p:cNvSpPr>
          <p:nvPr/>
        </p:nvSpPr>
        <p:spPr bwMode="auto">
          <a:xfrm>
            <a:off x="4169521" y="2857141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232,5</a:t>
            </a:r>
            <a:endParaRPr lang="en-US" sz="1000" dirty="0">
              <a:solidFill>
                <a:srgbClr val="0D30DD"/>
              </a:solidFill>
            </a:endParaRPr>
          </a:p>
        </p:txBody>
      </p:sp>
      <p:sp>
        <p:nvSpPr>
          <p:cNvPr id="158" name="Text Box 40"/>
          <p:cNvSpPr txBox="1">
            <a:spLocks noChangeArrowheads="1"/>
          </p:cNvSpPr>
          <p:nvPr/>
        </p:nvSpPr>
        <p:spPr bwMode="auto">
          <a:xfrm>
            <a:off x="4481089" y="2708527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254,6</a:t>
            </a:r>
            <a:endParaRPr lang="en-US" sz="1000" dirty="0">
              <a:solidFill>
                <a:srgbClr val="0D30DD"/>
              </a:solidFill>
            </a:endParaRPr>
          </a:p>
        </p:txBody>
      </p:sp>
      <p:sp>
        <p:nvSpPr>
          <p:cNvPr id="159" name="Text Box 40"/>
          <p:cNvSpPr txBox="1">
            <a:spLocks noChangeArrowheads="1"/>
          </p:cNvSpPr>
          <p:nvPr/>
        </p:nvSpPr>
        <p:spPr bwMode="auto">
          <a:xfrm>
            <a:off x="4792200" y="2567430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293,5</a:t>
            </a:r>
            <a:endParaRPr lang="en-US" sz="1000" dirty="0">
              <a:solidFill>
                <a:srgbClr val="0D30DD"/>
              </a:solidFill>
            </a:endParaRPr>
          </a:p>
        </p:txBody>
      </p:sp>
      <p:sp>
        <p:nvSpPr>
          <p:cNvPr id="160" name="Text Box 40"/>
          <p:cNvSpPr txBox="1">
            <a:spLocks noChangeArrowheads="1"/>
          </p:cNvSpPr>
          <p:nvPr/>
        </p:nvSpPr>
        <p:spPr bwMode="auto">
          <a:xfrm>
            <a:off x="5140410" y="2970163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228,2</a:t>
            </a:r>
            <a:endParaRPr lang="en-US" sz="1000" dirty="0">
              <a:solidFill>
                <a:srgbClr val="0D30DD"/>
              </a:solidFill>
            </a:endParaRPr>
          </a:p>
        </p:txBody>
      </p:sp>
      <p:sp>
        <p:nvSpPr>
          <p:cNvPr id="161" name="Text Box 40"/>
          <p:cNvSpPr txBox="1">
            <a:spLocks noChangeArrowheads="1"/>
          </p:cNvSpPr>
          <p:nvPr/>
        </p:nvSpPr>
        <p:spPr bwMode="auto">
          <a:xfrm>
            <a:off x="5445233" y="3318639"/>
            <a:ext cx="4760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184,8</a:t>
            </a:r>
            <a:endParaRPr lang="en-US" sz="1000" dirty="0">
              <a:solidFill>
                <a:srgbClr val="0D30DD"/>
              </a:solidFill>
            </a:endParaRP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5730011" y="4292027"/>
            <a:ext cx="412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87,4</a:t>
            </a:r>
            <a:endParaRPr lang="en-US" sz="1000" dirty="0">
              <a:solidFill>
                <a:srgbClr val="0D30DD"/>
              </a:solidFill>
            </a:endParaRPr>
          </a:p>
        </p:txBody>
      </p:sp>
      <p:sp>
        <p:nvSpPr>
          <p:cNvPr id="163" name="Text Box 40"/>
          <p:cNvSpPr txBox="1">
            <a:spLocks noChangeArrowheads="1"/>
          </p:cNvSpPr>
          <p:nvPr/>
        </p:nvSpPr>
        <p:spPr bwMode="auto">
          <a:xfrm>
            <a:off x="6043016" y="4709459"/>
            <a:ext cx="412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rgbClr val="0D30DD"/>
                </a:solidFill>
              </a:rPr>
              <a:t>936,4</a:t>
            </a:r>
            <a:endParaRPr lang="en-US" sz="1000" dirty="0">
              <a:solidFill>
                <a:srgbClr val="0D30DD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39291" y="5181600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335382" y="51783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657600" y="5184320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3962400" y="5190309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274556" y="5183187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5720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8768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199339" y="5210944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4864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5791200" y="5202235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096000" y="5190309"/>
            <a:ext cx="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4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  <p:bldP spid="126" grpId="0" animBg="1"/>
      <p:bldP spid="127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592" y="1455038"/>
            <a:ext cx="8549936" cy="4832092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 1, 2: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biết nhiệt độ trung bình năm của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là bao nhiêu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 nhiệt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 nhiêu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NHÓM 3,4: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biểu đồ và bảng số liệu, hãy:</a:t>
            </a: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100mm       </a:t>
            </a:r>
          </a:p>
          <a:p>
            <a:pPr marL="342900" indent="-342900" algn="just">
              <a:buFontTx/>
              <a:buChar char="-"/>
            </a:pP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ổng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 mưa trung bình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smtClean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200" i="1" dirty="0" smtClean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200" i="1" dirty="0" smtClean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200" i="1" dirty="0">
              <a:solidFill>
                <a:srgbClr val="0D30D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2630272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12.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592" y="1455038"/>
            <a:ext cx="8549936" cy="5170646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algn="ctr"/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 </a:t>
            </a:r>
            <a:r>
              <a:rPr lang="en-US" sz="2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NHIỆM VỤ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 1, 2: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Cho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biết nhiệt độ trung bình năm của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là bao nhiêu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B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 nhiệt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 nhiêu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NHÓM 3,4: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biểu đồ và bảng số liệu, hãy:</a:t>
            </a: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200" i="1" dirty="0" smtClean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100mm       </a:t>
            </a:r>
          </a:p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100mm       </a:t>
            </a:r>
          </a:p>
          <a:p>
            <a:pPr marL="342900" indent="-342900" algn="just">
              <a:buFontTx/>
              <a:buChar char="-"/>
            </a:pP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ổng 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 mưa trung bình năm của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Đông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Nội</a:t>
            </a:r>
            <a:r>
              <a:rPr lang="vi-VN" sz="2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en-US" sz="2200" i="1" dirty="0" smtClean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200" i="1" dirty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200" i="1" dirty="0" smtClean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200" i="1" dirty="0" smtClean="0">
                <a:solidFill>
                  <a:srgbClr val="0D30D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200" i="1" dirty="0">
              <a:solidFill>
                <a:srgbClr val="0D30DD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8389" y="3526971"/>
            <a:ext cx="81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23,7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29,1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5618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16,5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7713" y="3852344"/>
            <a:ext cx="81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12,6</a:t>
            </a:r>
            <a:r>
              <a:rPr lang="en-US" baseline="30000" dirty="0" smtClean="0">
                <a:solidFill>
                  <a:prstClr val="black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9976" y="4832497"/>
            <a:ext cx="13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Tháng</a:t>
            </a:r>
            <a:r>
              <a:rPr lang="en-US" dirty="0" smtClean="0">
                <a:solidFill>
                  <a:prstClr val="black"/>
                </a:solidFill>
              </a:rPr>
              <a:t> 5-10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453787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293,5 mm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8896" y="4515956"/>
            <a:ext cx="102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26,5 mm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3380" y="5201829"/>
            <a:ext cx="226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Tháng</a:t>
            </a:r>
            <a:r>
              <a:rPr lang="en-US" dirty="0" smtClean="0">
                <a:solidFill>
                  <a:prstClr val="black"/>
                </a:solidFill>
              </a:rPr>
              <a:t> 11- 4 </a:t>
            </a:r>
            <a:r>
              <a:rPr lang="en-US" dirty="0" err="1" smtClean="0">
                <a:solidFill>
                  <a:prstClr val="black"/>
                </a:solidFill>
              </a:rPr>
              <a:t>năm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sau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6163706"/>
            <a:ext cx="13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Tháng</a:t>
            </a:r>
            <a:r>
              <a:rPr lang="en-US" dirty="0" smtClean="0">
                <a:solidFill>
                  <a:prstClr val="black"/>
                </a:solidFill>
              </a:rPr>
              <a:t> 5-10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6584" y="5563137"/>
            <a:ext cx="136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1690,7 mm</a:t>
            </a:r>
          </a:p>
        </p:txBody>
      </p:sp>
    </p:spTree>
    <p:extLst>
      <p:ext uri="{BB962C8B-B14F-4D97-AF65-F5344CB8AC3E}">
        <p14:creationId xmlns:p14="http://schemas.microsoft.com/office/powerpoint/2010/main" val="271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5518</TotalTime>
  <Words>1270</Words>
  <Application>Microsoft Office PowerPoint</Application>
  <PresentationFormat>On-screen Show (4:3)</PresentationFormat>
  <Paragraphs>201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Hong Phong</cp:lastModifiedBy>
  <cp:revision>422</cp:revision>
  <dcterms:created xsi:type="dcterms:W3CDTF">2016-02-15T14:28:12Z</dcterms:created>
  <dcterms:modified xsi:type="dcterms:W3CDTF">2023-11-13T08:17:24Z</dcterms:modified>
</cp:coreProperties>
</file>