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DD27-6E67-C04E-57D9-C1A68B94D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BACB5-5421-BE29-C221-95EA6DABA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77B07-E2BD-F9FD-DF2C-C1A71642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8D0D-A96D-459D-9079-7264D619A477}" type="datetimeFigureOut">
              <a:rPr lang="vi-VN" smtClean="0"/>
              <a:t>17/12/2024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29C5B-B8EE-FA8A-F3D4-56CEB470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8F648-FCE3-A8D6-3027-B1E70075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4927-4C74-4BA1-ACF2-CDDBD0FD62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001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EE48-290E-3550-1F3E-E0F2CD6F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C9FC3-4F23-D87D-5AD3-916B287EC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747A0-7D14-917C-B423-0811C4E08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8D0D-A96D-459D-9079-7264D619A477}" type="datetimeFigureOut">
              <a:rPr lang="vi-VN" smtClean="0"/>
              <a:t>17/12/2024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72F1A-24A9-D2B9-A285-05E4E5E4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6B45A-7EB3-B941-C9BD-5384F7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4927-4C74-4BA1-ACF2-CDDBD0FD62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945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EE0D59-084C-BC7A-96C7-DC70D4945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7A4A1-86BF-FF3C-727B-A0FED5BB9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275E7-6C48-F6A3-AAA5-2749162E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8D0D-A96D-459D-9079-7264D619A477}" type="datetimeFigureOut">
              <a:rPr lang="vi-VN" smtClean="0"/>
              <a:t>17/12/2024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A1778-CAD6-A8DE-B31C-D5A1E6EB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C0F13-1D16-4F40-397A-6818D400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4927-4C74-4BA1-ACF2-CDDBD0FD62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568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29BE-1607-B37E-664E-E04A9651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BC8AE-299F-B588-71F4-3E9B36C2D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29DA7-CB98-B38C-C1C6-0219B0A0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8D0D-A96D-459D-9079-7264D619A477}" type="datetimeFigureOut">
              <a:rPr lang="vi-VN" smtClean="0"/>
              <a:t>17/12/2024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5109B-BA37-58BF-D251-94B3704B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2F1D8-A77C-316E-0880-F1207791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4927-4C74-4BA1-ACF2-CDDBD0FD62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6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C344-A8C8-2BAE-4A65-3766C631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8A047-997A-F2D4-79E9-5952ED02D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7D8AB-E5D0-1624-DF99-0F800BF4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8D0D-A96D-459D-9079-7264D619A477}" type="datetimeFigureOut">
              <a:rPr lang="vi-VN" smtClean="0"/>
              <a:t>17/12/2024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4221C-AE62-88F5-D2B4-B0511DE3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6D74D-FCB0-0FB5-8F5C-B7AE944D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4927-4C74-4BA1-ACF2-CDDBD0FD62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0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B09E-F1FD-9565-B327-B6110C425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E07D2-00A2-AFCF-2989-5077121F9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17DCF-9174-547D-AD84-DAD9FED1E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37E54-F135-A24A-65BC-A0FD56D9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8D0D-A96D-459D-9079-7264D619A477}" type="datetimeFigureOut">
              <a:rPr lang="vi-VN" smtClean="0"/>
              <a:t>17/12/2024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20957-7F4A-651F-2B79-B90BB58F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6933C-CCD6-350B-C89A-AC5443AE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4927-4C74-4BA1-ACF2-CDDBD0FD62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896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DD7F-3E0F-C7A0-52CE-B71E8A1F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FE5AB-9C3F-1CC9-AF79-80BF877D0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89FA8-9EE3-F2AB-EA0E-651CDD776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C95E59-C3E5-8720-BC97-98DDAF29C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9A2201-6BDF-5CDC-38D8-7DA37DBCB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1F8545-32FF-2989-5EAE-B936CF31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8D0D-A96D-459D-9079-7264D619A477}" type="datetimeFigureOut">
              <a:rPr lang="vi-VN" smtClean="0"/>
              <a:t>17/12/2024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F4605-A895-0830-1BDA-F810DD6ED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A0485C-A0D6-C3F6-9284-401DFF70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4927-4C74-4BA1-ACF2-CDDBD0FD62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08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036B-1F4C-9BFC-8771-5B43F188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792D5-B5DA-7706-A130-D2F4F9AB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8D0D-A96D-459D-9079-7264D619A477}" type="datetimeFigureOut">
              <a:rPr lang="vi-VN" smtClean="0"/>
              <a:t>17/12/2024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D9544-E33A-653B-D504-3FBA685C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D3E9C-C9A6-F77D-93A1-6ED09AC7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4927-4C74-4BA1-ACF2-CDDBD0FD62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011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F0B2A-CB53-FEA0-9203-27D7040D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8D0D-A96D-459D-9079-7264D619A477}" type="datetimeFigureOut">
              <a:rPr lang="vi-VN" smtClean="0"/>
              <a:t>17/12/2024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FD3BD8-7747-B373-0BEF-BD14454D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5070F-978C-D3DF-42E7-A2328F8D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4927-4C74-4BA1-ACF2-CDDBD0FD62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27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B170-549A-CA16-FC4C-E09322E3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46AC6-0085-2920-7625-A30351D71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6453B-7D19-18D0-48BD-73FDBDC9D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7B876-1F0D-2BAD-4F41-8422ECE3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8D0D-A96D-459D-9079-7264D619A477}" type="datetimeFigureOut">
              <a:rPr lang="vi-VN" smtClean="0"/>
              <a:t>17/12/2024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2529C-CA97-C6D4-789B-30FE25F3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39FDA-0EC6-D8D6-6C4F-9DD4D3AE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4927-4C74-4BA1-ACF2-CDDBD0FD62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77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F9FB5-D55C-A8E6-F542-BD1EE89B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733C1-8309-6612-1E86-7865C9016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E38C9-44DF-E680-8F21-4CCC0865B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F2F40-B706-B55C-C796-89D1F6FF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8D0D-A96D-459D-9079-7264D619A477}" type="datetimeFigureOut">
              <a:rPr lang="vi-VN" smtClean="0"/>
              <a:t>17/12/2024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CBB20-FB13-3DEA-F243-38EAFA94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95C0E-778D-CD47-9767-91786FF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4927-4C74-4BA1-ACF2-CDDBD0FD62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097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67217E-0965-DAFE-01B3-6C858338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70AB7-B5A1-8BD2-4A52-D65D3810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C06AE-F0CA-A1EE-D3ED-387F4E453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8D0D-A96D-459D-9079-7264D619A477}" type="datetimeFigureOut">
              <a:rPr lang="vi-VN" smtClean="0"/>
              <a:t>17/12/2024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3B2EE-C543-739E-5288-49E8515FF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DB4A-31C3-7405-3A97-7CF18482E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74927-4C74-4BA1-ACF2-CDDBD0FD62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48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loa-podcast.com/our-stories/hung-vuo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B7735-10C9-2CF1-042F-D606B866E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487" y="139988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Tiết</a:t>
            </a:r>
            <a:r>
              <a:rPr lang="en-US" b="1" dirty="0">
                <a:solidFill>
                  <a:srgbClr val="FF0000"/>
                </a:solidFill>
              </a:rPr>
              <a:t> 22: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4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HỘI XUÂN QUÊ HƯƠNG (</a:t>
            </a:r>
            <a:r>
              <a:rPr lang="en-US" b="1" dirty="0" err="1">
                <a:solidFill>
                  <a:srgbClr val="FF0000"/>
                </a:solidFill>
              </a:rPr>
              <a:t>Tiết</a:t>
            </a:r>
            <a:r>
              <a:rPr lang="en-US" b="1" dirty="0">
                <a:solidFill>
                  <a:srgbClr val="FF0000"/>
                </a:solidFill>
              </a:rPr>
              <a:t> 2)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CC578-EF45-0122-E04C-609230B05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14786" y="1892371"/>
            <a:ext cx="7803401" cy="3975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4A0C1-3295-5737-75D4-1D151CD60018}"/>
              </a:ext>
            </a:extLst>
          </p:cNvPr>
          <p:cNvSpPr txBox="1"/>
          <p:nvPr/>
        </p:nvSpPr>
        <p:spPr>
          <a:xfrm>
            <a:off x="2272037" y="6627168"/>
            <a:ext cx="7803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">
                <a:hlinkClick r:id="rId4" tooltip="https://www.loa-podcast.com/our-stories/hung-vuong"/>
              </a:rPr>
              <a:t>This Photo</a:t>
            </a:r>
            <a:r>
              <a:rPr lang="vi-VN" sz="900"/>
              <a:t> by Unknown Author is licensed under </a:t>
            </a:r>
            <a:r>
              <a:rPr lang="vi-VN" sz="900">
                <a:hlinkClick r:id="rId5" tooltip="https://creativecommons.org/licenses/by-nc-sa/3.0/"/>
              </a:rPr>
              <a:t>CC BY-SA-NC</a:t>
            </a:r>
            <a:endParaRPr lang="vi-VN" sz="900"/>
          </a:p>
        </p:txBody>
      </p:sp>
    </p:spTree>
    <p:extLst>
      <p:ext uri="{BB962C8B-B14F-4D97-AF65-F5344CB8AC3E}">
        <p14:creationId xmlns:p14="http://schemas.microsoft.com/office/powerpoint/2010/main" val="147219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7E322C-0110-5129-C6B7-64D115592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18" y="4119080"/>
            <a:ext cx="3112306" cy="2373136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E5BC883-6CE0-BD85-8D09-F519F00A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103" y="0"/>
            <a:ext cx="4667794" cy="8611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sz="2800" b="1" dirty="0" err="1">
                <a:solidFill>
                  <a:srgbClr val="FF0000"/>
                </a:solidFill>
              </a:rPr>
              <a:t>Tiết</a:t>
            </a:r>
            <a:r>
              <a:rPr lang="en-US" sz="2800" b="1" dirty="0">
                <a:solidFill>
                  <a:srgbClr val="FF0000"/>
                </a:solidFill>
              </a:rPr>
              <a:t> 22: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4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HỘI XUÂN QUÊ HƯƠNG (</a:t>
            </a:r>
            <a:r>
              <a:rPr lang="en-US" sz="2800" b="1" dirty="0" err="1">
                <a:solidFill>
                  <a:srgbClr val="FF0000"/>
                </a:solidFill>
              </a:rPr>
              <a:t>Tiết</a:t>
            </a:r>
            <a:r>
              <a:rPr lang="en-US" sz="2800" b="1" dirty="0">
                <a:solidFill>
                  <a:srgbClr val="FF0000"/>
                </a:solidFill>
              </a:rPr>
              <a:t> 2)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F53391-BF6D-CE19-9C2F-00E9CF1D0A69}"/>
              </a:ext>
            </a:extLst>
          </p:cNvPr>
          <p:cNvSpPr txBox="1">
            <a:spLocks/>
          </p:cNvSpPr>
          <p:nvPr/>
        </p:nvSpPr>
        <p:spPr>
          <a:xfrm>
            <a:off x="779417" y="896166"/>
            <a:ext cx="4767943" cy="580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IV.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Trưng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bày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sản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phẩm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chia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sẻ</a:t>
            </a:r>
            <a:endParaRPr lang="vi-VN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A0192A-7DD3-9585-6982-12C248ABD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2" y="4229745"/>
            <a:ext cx="3267325" cy="2262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A9583B-4208-7D67-7B59-985D67140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96" y="4328113"/>
            <a:ext cx="3286269" cy="2065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E1043-45B2-7A6E-D00D-F4C3F9549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5" y="1640948"/>
            <a:ext cx="3171929" cy="2336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A005C6-9C0F-CD83-BEF3-56F2DD505B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313" y="1571913"/>
            <a:ext cx="3183853" cy="23239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2AE555-D65C-5E64-0AED-5F10818C2B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8" y="1640948"/>
            <a:ext cx="3577364" cy="22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1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F5ED05-D117-7EBB-6B60-49100350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103" y="0"/>
            <a:ext cx="4661263" cy="9591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sz="2800" b="1" dirty="0" err="1">
                <a:solidFill>
                  <a:srgbClr val="FF0000"/>
                </a:solidFill>
              </a:rPr>
              <a:t>Tiết</a:t>
            </a:r>
            <a:r>
              <a:rPr lang="en-US" sz="2800" b="1" dirty="0">
                <a:solidFill>
                  <a:srgbClr val="FF0000"/>
                </a:solidFill>
              </a:rPr>
              <a:t> 22: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4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HỘI XUÂN QUÊ HƯƠNG (</a:t>
            </a:r>
            <a:r>
              <a:rPr lang="en-US" sz="2800" b="1" dirty="0" err="1">
                <a:solidFill>
                  <a:srgbClr val="FF0000"/>
                </a:solidFill>
              </a:rPr>
              <a:t>Tiết</a:t>
            </a:r>
            <a:r>
              <a:rPr lang="en-US" sz="2800" b="1" dirty="0">
                <a:solidFill>
                  <a:srgbClr val="FF0000"/>
                </a:solidFill>
              </a:rPr>
              <a:t> 2)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563BE2-E3C4-BBBE-9741-4962F6C5DDF4}"/>
              </a:ext>
            </a:extLst>
          </p:cNvPr>
          <p:cNvSpPr txBox="1">
            <a:spLocks/>
          </p:cNvSpPr>
          <p:nvPr/>
        </p:nvSpPr>
        <p:spPr>
          <a:xfrm>
            <a:off x="779417" y="896166"/>
            <a:ext cx="4767943" cy="580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IV.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Trưng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bày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sản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phẩm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chia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sẻ</a:t>
            </a:r>
            <a:endParaRPr lang="vi-VN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7F17B-A9DB-4BAC-93D8-A18916D5E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7" y="4242808"/>
            <a:ext cx="3267325" cy="2262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504907-AD24-1581-5F4F-709A45009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6" y="1614822"/>
            <a:ext cx="3171929" cy="23362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0236C80-9390-3C3A-418A-2BDC98A6B68D}"/>
              </a:ext>
            </a:extLst>
          </p:cNvPr>
          <p:cNvSpPr txBox="1">
            <a:spLocks/>
          </p:cNvSpPr>
          <p:nvPr/>
        </p:nvSpPr>
        <p:spPr>
          <a:xfrm>
            <a:off x="4260668" y="1927703"/>
            <a:ext cx="6372496" cy="580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3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818520-195E-946B-40B9-DFE7D48B7A93}"/>
              </a:ext>
            </a:extLst>
          </p:cNvPr>
          <p:cNvSpPr txBox="1">
            <a:spLocks/>
          </p:cNvSpPr>
          <p:nvPr/>
        </p:nvSpPr>
        <p:spPr>
          <a:xfrm>
            <a:off x="4332513" y="1312191"/>
            <a:ext cx="6646818" cy="74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</a:rPr>
              <a:t>Quan </a:t>
            </a:r>
            <a:r>
              <a:rPr lang="en-US" sz="2800" b="1" dirty="0" err="1">
                <a:solidFill>
                  <a:srgbClr val="FF0000"/>
                </a:solidFill>
              </a:rPr>
              <a:t>sát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tranh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xét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cảm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905274-3C64-D39D-39AB-12281DE12F15}"/>
              </a:ext>
            </a:extLst>
          </p:cNvPr>
          <p:cNvSpPr txBox="1">
            <a:spLocks/>
          </p:cNvSpPr>
          <p:nvPr/>
        </p:nvSpPr>
        <p:spPr>
          <a:xfrm>
            <a:off x="4260668" y="2543215"/>
            <a:ext cx="6901543" cy="580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3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F1006C2-5697-3E85-B188-002892880BBB}"/>
              </a:ext>
            </a:extLst>
          </p:cNvPr>
          <p:cNvSpPr txBox="1">
            <a:spLocks/>
          </p:cNvSpPr>
          <p:nvPr/>
        </p:nvSpPr>
        <p:spPr>
          <a:xfrm>
            <a:off x="4332513" y="3168283"/>
            <a:ext cx="6718663" cy="987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vi-VN" sz="3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CA460E-768B-2547-5262-7F0D67929FA7}"/>
              </a:ext>
            </a:extLst>
          </p:cNvPr>
          <p:cNvSpPr txBox="1">
            <a:spLocks/>
          </p:cNvSpPr>
          <p:nvPr/>
        </p:nvSpPr>
        <p:spPr>
          <a:xfrm>
            <a:off x="4260668" y="4501591"/>
            <a:ext cx="7193266" cy="580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3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057DB38-7C81-4116-B9DE-5B24218A2E3E}"/>
              </a:ext>
            </a:extLst>
          </p:cNvPr>
          <p:cNvSpPr txBox="1">
            <a:spLocks/>
          </p:cNvSpPr>
          <p:nvPr/>
        </p:nvSpPr>
        <p:spPr>
          <a:xfrm>
            <a:off x="4260668" y="5533450"/>
            <a:ext cx="7351920" cy="85598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3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E5EB42-A5D9-4FBD-1686-EB0293E0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582" y="21670"/>
            <a:ext cx="3450473" cy="68131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             </a:t>
            </a:r>
            <a:r>
              <a:rPr lang="en-US" sz="2000" b="1" dirty="0" err="1">
                <a:solidFill>
                  <a:srgbClr val="FF0000"/>
                </a:solidFill>
              </a:rPr>
              <a:t>Tiết</a:t>
            </a:r>
            <a:r>
              <a:rPr lang="en-US" sz="2000" b="1" dirty="0">
                <a:solidFill>
                  <a:srgbClr val="FF0000"/>
                </a:solidFill>
              </a:rPr>
              <a:t> 22: </a:t>
            </a:r>
            <a:r>
              <a:rPr lang="en-US" sz="2000" b="1" dirty="0" err="1">
                <a:solidFill>
                  <a:srgbClr val="FF0000"/>
                </a:solidFill>
              </a:rPr>
              <a:t>Bài</a:t>
            </a:r>
            <a:r>
              <a:rPr lang="en-US" sz="2000" b="1" dirty="0">
                <a:solidFill>
                  <a:srgbClr val="FF0000"/>
                </a:solidFill>
              </a:rPr>
              <a:t> 4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HỘI XUÂN QUÊ HƯƠNG (</a:t>
            </a:r>
            <a:r>
              <a:rPr lang="en-US" sz="2000" b="1" dirty="0" err="1">
                <a:solidFill>
                  <a:srgbClr val="FF0000"/>
                </a:solidFill>
              </a:rPr>
              <a:t>Tiết</a:t>
            </a:r>
            <a:r>
              <a:rPr lang="en-US" sz="2000" b="1" dirty="0">
                <a:solidFill>
                  <a:srgbClr val="FF0000"/>
                </a:solidFill>
              </a:rPr>
              <a:t> 2)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93069B-76BF-3BEA-A82A-EACB0B0CCCDD}"/>
              </a:ext>
            </a:extLst>
          </p:cNvPr>
          <p:cNvSpPr txBox="1">
            <a:spLocks/>
          </p:cNvSpPr>
          <p:nvPr/>
        </p:nvSpPr>
        <p:spPr>
          <a:xfrm>
            <a:off x="1257910" y="497598"/>
            <a:ext cx="7783286" cy="82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V.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hiểu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đề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tài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“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lễ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hội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”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tranh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gian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Đông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endParaRPr lang="vi-VN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D2AFE2-664F-EBEE-5D29-9DE4A25CA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49" y="1482836"/>
            <a:ext cx="6185449" cy="35083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722B57-EC95-18E3-76A1-3DBC58905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9" y="1482837"/>
            <a:ext cx="2581896" cy="3508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4226D6-9DFE-DADD-7D87-A7BDA2358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0263" y="1482838"/>
            <a:ext cx="2532559" cy="35083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6CFE851-AEC3-A53B-D260-072CC47085F8}"/>
              </a:ext>
            </a:extLst>
          </p:cNvPr>
          <p:cNvSpPr txBox="1">
            <a:spLocks/>
          </p:cNvSpPr>
          <p:nvPr/>
        </p:nvSpPr>
        <p:spPr>
          <a:xfrm>
            <a:off x="683279" y="5253317"/>
            <a:ext cx="2184255" cy="562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vi-V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DF3E3F2-EDCA-0C3C-029F-C882739B1FDE}"/>
              </a:ext>
            </a:extLst>
          </p:cNvPr>
          <p:cNvSpPr txBox="1">
            <a:spLocks/>
          </p:cNvSpPr>
          <p:nvPr/>
        </p:nvSpPr>
        <p:spPr>
          <a:xfrm>
            <a:off x="5238520" y="5247340"/>
            <a:ext cx="2184255" cy="562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vi-V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5E69B7-0979-C0AE-7EF3-520E4B0B2755}"/>
              </a:ext>
            </a:extLst>
          </p:cNvPr>
          <p:cNvSpPr txBox="1">
            <a:spLocks/>
          </p:cNvSpPr>
          <p:nvPr/>
        </p:nvSpPr>
        <p:spPr>
          <a:xfrm>
            <a:off x="10027638" y="5253317"/>
            <a:ext cx="2184255" cy="562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endParaRPr lang="vi-V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12" grpId="0"/>
      <p:bldP spid="12" grpId="1"/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2000">
              <a:schemeClr val="accent1">
                <a:alpha val="25000"/>
                <a:lumMod val="56000"/>
                <a:lumOff val="44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644C3F-70FF-E014-4BCB-5F95658DD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3" y="1482836"/>
            <a:ext cx="6185449" cy="3508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B20B28-0386-0DAC-BCB1-E4048E1BE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9" y="1482837"/>
            <a:ext cx="2581896" cy="3508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63297-E3E5-E19D-16FE-EF3D010D8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0263" y="1482838"/>
            <a:ext cx="2532559" cy="35083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FA6FD75-E1FC-7475-041C-B0176C18EA5C}"/>
              </a:ext>
            </a:extLst>
          </p:cNvPr>
          <p:cNvSpPr txBox="1">
            <a:spLocks/>
          </p:cNvSpPr>
          <p:nvPr/>
        </p:nvSpPr>
        <p:spPr>
          <a:xfrm>
            <a:off x="4541520" y="71304"/>
            <a:ext cx="3450473" cy="681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0000"/>
                </a:solidFill>
              </a:rPr>
              <a:t>               Tiết 22: Bài 4</a:t>
            </a:r>
            <a:br>
              <a:rPr lang="en-US" sz="2000" b="1">
                <a:solidFill>
                  <a:srgbClr val="FF0000"/>
                </a:solidFill>
              </a:rPr>
            </a:br>
            <a:r>
              <a:rPr lang="en-US" sz="2000" b="1">
                <a:solidFill>
                  <a:srgbClr val="FF0000"/>
                </a:solidFill>
              </a:rPr>
              <a:t>HỘI XUÂN QUÊ HƯƠNG (Tiết 2)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971004-61D7-AEF4-B606-882C90FF76DD}"/>
              </a:ext>
            </a:extLst>
          </p:cNvPr>
          <p:cNvSpPr txBox="1">
            <a:spLocks/>
          </p:cNvSpPr>
          <p:nvPr/>
        </p:nvSpPr>
        <p:spPr>
          <a:xfrm>
            <a:off x="1244848" y="547232"/>
            <a:ext cx="7783286" cy="82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V.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hiểu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đề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tài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“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lễ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hội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”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tranh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gian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Đông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endParaRPr lang="vi-VN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C5A067-E236-9836-A890-E58ED94C9E64}"/>
              </a:ext>
            </a:extLst>
          </p:cNvPr>
          <p:cNvSpPr txBox="1">
            <a:spLocks/>
          </p:cNvSpPr>
          <p:nvPr/>
        </p:nvSpPr>
        <p:spPr>
          <a:xfrm>
            <a:off x="1366532" y="5062986"/>
            <a:ext cx="10135314" cy="1476136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Tranh </a:t>
            </a:r>
            <a:r>
              <a:rPr lang="en-US" sz="2800" b="1" dirty="0" err="1">
                <a:solidFill>
                  <a:srgbClr val="002060"/>
                </a:solidFill>
              </a:rPr>
              <a:t>dân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Hồ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thường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diễn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tỉ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tương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đương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nhau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vật</a:t>
            </a:r>
            <a:r>
              <a:rPr lang="en-US" sz="2800" b="1" dirty="0">
                <a:solidFill>
                  <a:srgbClr val="002060"/>
                </a:solidFill>
              </a:rPr>
              <a:t> ở xa </a:t>
            </a:r>
            <a:r>
              <a:rPr lang="en-US" sz="2800" b="1" dirty="0" err="1">
                <a:solidFill>
                  <a:srgbClr val="002060"/>
                </a:solidFill>
              </a:rPr>
              <a:t>phía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trên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vật</a:t>
            </a:r>
            <a:r>
              <a:rPr lang="en-US" sz="2800" b="1" dirty="0">
                <a:solidFill>
                  <a:srgbClr val="002060"/>
                </a:solidFill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</a:rPr>
              <a:t>gần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phía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dưới</a:t>
            </a:r>
            <a:r>
              <a:rPr lang="en-US" sz="2800" b="1" dirty="0">
                <a:solidFill>
                  <a:srgbClr val="002060"/>
                </a:solidFill>
              </a:rPr>
              <a:t>. Tranh </a:t>
            </a:r>
            <a:r>
              <a:rPr lang="en-US" sz="2800" b="1" dirty="0" err="1">
                <a:solidFill>
                  <a:srgbClr val="002060"/>
                </a:solidFill>
              </a:rPr>
              <a:t>sử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dụng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màu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hình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được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viền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nét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đen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chắc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khỏe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66F5-7505-5D35-BCA6-2CF3D0C85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629" y="485161"/>
            <a:ext cx="4002741" cy="991441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Bài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học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kết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thúc</a:t>
            </a:r>
            <a:endParaRPr lang="vi-VN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88606-E5B3-C5A5-ADAB-1A445F499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624" y="1753780"/>
            <a:ext cx="7948749" cy="2351928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1"/>
                </a:solidFill>
              </a:rPr>
              <a:t>Các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em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về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chuẩn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bị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cho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bài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sau</a:t>
            </a:r>
            <a:r>
              <a:rPr lang="en-US" sz="3600" dirty="0">
                <a:solidFill>
                  <a:schemeClr val="accent1"/>
                </a:solidFill>
              </a:rPr>
              <a:t> “Ai </a:t>
            </a:r>
            <a:r>
              <a:rPr lang="en-US" sz="3600" dirty="0" err="1">
                <a:solidFill>
                  <a:schemeClr val="accent1"/>
                </a:solidFill>
              </a:rPr>
              <a:t>Cập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cổ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đại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trong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mắt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em</a:t>
            </a:r>
            <a:r>
              <a:rPr lang="en-US" sz="3600" dirty="0">
                <a:solidFill>
                  <a:schemeClr val="accent1"/>
                </a:solidFill>
              </a:rPr>
              <a:t>”</a:t>
            </a:r>
          </a:p>
          <a:p>
            <a:r>
              <a:rPr lang="en-US" sz="3600" dirty="0" err="1">
                <a:solidFill>
                  <a:schemeClr val="accent1"/>
                </a:solidFill>
              </a:rPr>
              <a:t>Chuẩn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bị</a:t>
            </a:r>
            <a:r>
              <a:rPr lang="en-US" sz="3600" dirty="0">
                <a:solidFill>
                  <a:schemeClr val="accent1"/>
                </a:solidFill>
              </a:rPr>
              <a:t>: </a:t>
            </a:r>
            <a:r>
              <a:rPr lang="en-US" sz="3600" dirty="0" err="1">
                <a:solidFill>
                  <a:schemeClr val="accent1"/>
                </a:solidFill>
              </a:rPr>
              <a:t>Giấy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vẽ</a:t>
            </a:r>
            <a:r>
              <a:rPr lang="en-US" sz="3600" dirty="0">
                <a:solidFill>
                  <a:schemeClr val="accent1"/>
                </a:solidFill>
              </a:rPr>
              <a:t>, </a:t>
            </a:r>
            <a:r>
              <a:rPr lang="en-US" sz="3600" dirty="0" err="1">
                <a:solidFill>
                  <a:schemeClr val="accent1"/>
                </a:solidFill>
              </a:rPr>
              <a:t>bút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chì</a:t>
            </a:r>
            <a:r>
              <a:rPr lang="en-US" sz="3600" dirty="0">
                <a:solidFill>
                  <a:schemeClr val="accent1"/>
                </a:solidFill>
              </a:rPr>
              <a:t>, </a:t>
            </a:r>
            <a:r>
              <a:rPr lang="en-US" sz="3600" dirty="0" err="1">
                <a:solidFill>
                  <a:schemeClr val="accent1"/>
                </a:solidFill>
              </a:rPr>
              <a:t>tẩy</a:t>
            </a:r>
            <a:r>
              <a:rPr lang="en-US" sz="3600" dirty="0">
                <a:solidFill>
                  <a:schemeClr val="accent1"/>
                </a:solidFill>
              </a:rPr>
              <a:t>, </a:t>
            </a:r>
            <a:r>
              <a:rPr lang="en-US" sz="3600" dirty="0" err="1">
                <a:solidFill>
                  <a:schemeClr val="accent1"/>
                </a:solidFill>
              </a:rPr>
              <a:t>màu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vẽ</a:t>
            </a:r>
            <a:r>
              <a:rPr lang="en-US" sz="3600" dirty="0">
                <a:solidFill>
                  <a:schemeClr val="accent1"/>
                </a:solidFill>
              </a:rPr>
              <a:t>, </a:t>
            </a:r>
            <a:r>
              <a:rPr lang="en-US" sz="3600" dirty="0" err="1">
                <a:solidFill>
                  <a:schemeClr val="accent1"/>
                </a:solidFill>
              </a:rPr>
              <a:t>hồ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dán</a:t>
            </a:r>
            <a:r>
              <a:rPr lang="en-US" sz="3600" dirty="0">
                <a:solidFill>
                  <a:schemeClr val="accent1"/>
                </a:solidFill>
              </a:rPr>
              <a:t>, </a:t>
            </a:r>
            <a:r>
              <a:rPr lang="en-US" sz="3600" dirty="0" err="1">
                <a:solidFill>
                  <a:schemeClr val="accent1"/>
                </a:solidFill>
              </a:rPr>
              <a:t>tranh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ảnh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về</a:t>
            </a:r>
            <a:r>
              <a:rPr lang="en-US" sz="3600" dirty="0">
                <a:solidFill>
                  <a:schemeClr val="accent1"/>
                </a:solidFill>
              </a:rPr>
              <a:t> Ai </a:t>
            </a:r>
            <a:r>
              <a:rPr lang="en-US" sz="3600" dirty="0" err="1">
                <a:solidFill>
                  <a:schemeClr val="accent1"/>
                </a:solidFill>
              </a:rPr>
              <a:t>Cập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cổ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đại</a:t>
            </a:r>
            <a:r>
              <a:rPr lang="en-US" sz="3600" dirty="0">
                <a:solidFill>
                  <a:schemeClr val="accent1"/>
                </a:solidFill>
              </a:rPr>
              <a:t>…..</a:t>
            </a:r>
            <a:endParaRPr lang="vi-VN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303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Tiết 22: Bài 4 HỘI XUÂN QUÊ HƯƠNG (Tiết 2)</vt:lpstr>
      <vt:lpstr>          Tiết 22: Bài 4 HỘI XUÂN QUÊ HƯƠNG (Tiết 2)</vt:lpstr>
      <vt:lpstr>          Tiết 22: Bài 4 HỘI XUÂN QUÊ HƯƠNG (Tiết 2)</vt:lpstr>
      <vt:lpstr>               Tiết 22: Bài 4 HỘI XUÂN QUÊ HƯƠNG (Tiết 2)</vt:lpstr>
      <vt:lpstr>PowerPoint Presentation</vt:lpstr>
      <vt:lpstr>Bài học 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13</cp:revision>
  <dcterms:created xsi:type="dcterms:W3CDTF">2024-12-16T16:03:53Z</dcterms:created>
  <dcterms:modified xsi:type="dcterms:W3CDTF">2024-12-17T17:21:55Z</dcterms:modified>
</cp:coreProperties>
</file>