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62" r:id="rId2"/>
    <p:sldId id="335" r:id="rId3"/>
    <p:sldId id="354" r:id="rId4"/>
    <p:sldId id="356" r:id="rId5"/>
    <p:sldId id="357" r:id="rId6"/>
    <p:sldId id="361" r:id="rId7"/>
    <p:sldId id="358" r:id="rId8"/>
    <p:sldId id="337" r:id="rId9"/>
    <p:sldId id="359" r:id="rId10"/>
    <p:sldId id="360" r:id="rId11"/>
    <p:sldId id="363" r:id="rId12"/>
    <p:sldId id="366" r:id="rId13"/>
    <p:sldId id="364" r:id="rId14"/>
    <p:sldId id="368" r:id="rId15"/>
    <p:sldId id="367" r:id="rId16"/>
    <p:sldId id="369" r:id="rId17"/>
    <p:sldId id="29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9CD7A-1355-48ED-A4AE-C4422B29B6F3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2ABD-09AA-494D-BD73-D01F42E51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6A5099-91C3-4589-A540-58B88CE7A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162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2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A87B-362D-4C69-9737-40ECC94EF5C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MUSIC\proudofyou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0538"/>
            <a:ext cx="9144000" cy="9169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+8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BÀI 3: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 ĐỊA HÌNH ĐỐI VỚI SỰ PHÂN HÓA TỰ NHIÊN VÀ KHAI THÁC KINH 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sz="2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954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địa hình đối với sự phân hóa lãnh thổ tự </a:t>
            </a:r>
            <a:r>
              <a:rPr lang="nl-NL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059582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khí hậu và sinh </a:t>
            </a:r>
            <a:r>
              <a:rPr lang="nl-NL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nl-N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0538"/>
            <a:ext cx="9144000" cy="8640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+8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BÀI 3: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 ĐỊA HÌNH ĐỐI VỚI SỰ PHÂN HÓA TỰ NHIÊN VÀ KHAI THÁC KINH 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sz="2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954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địa hình đối với sự phân hóa lãnh thổ tự </a:t>
            </a:r>
            <a:r>
              <a:rPr lang="nl-NL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059582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khí hậu và sinh </a:t>
            </a:r>
            <a:r>
              <a:rPr lang="nl-NL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nl-N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22" y="1779662"/>
            <a:ext cx="91513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Đối với sông ngòi: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Hướng nghiêng địa hình ảnh hưởng đến hướng chảy sông ngòi: theo 2 hướng chính là </a:t>
            </a:r>
            <a:r>
              <a:rPr lang="nl-NL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- </a:t>
            </a:r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ĐN và vòng cung.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Độ dốc ảnh hưởng đến tốc độ dòng chảy: ở vùng núi sông thường chảy nhanh, vùng đồng bằng sông chảy chậm và điều hòa.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Đối với đất: khu vực đồi núi chủ yếu là đất feralit, khu vực đồng bằng là đất phù sa.</a:t>
            </a:r>
            <a:endParaRPr lang="en-US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419622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sông ngòi và </a:t>
            </a:r>
            <a:r>
              <a:rPr lang="nl-NL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nl-N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44395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5775219"/>
              </p:ext>
            </p:extLst>
          </p:nvPr>
        </p:nvGraphicFramePr>
        <p:xfrm>
          <a:off x="0" y="404129"/>
          <a:ext cx="9143999" cy="4802174"/>
        </p:xfrm>
        <a:graphic>
          <a:graphicData uri="http://schemas.openxmlformats.org/drawingml/2006/table">
            <a:tbl>
              <a:tblPr/>
              <a:tblGrid>
                <a:gridCol w="242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5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5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/>
          <p:nvPr/>
        </p:nvSpPr>
        <p:spPr>
          <a:xfrm>
            <a:off x="2195736" y="-3988"/>
            <a:ext cx="4536504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2483768" y="771550"/>
            <a:ext cx="6516069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tai: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2483768" y="3291830"/>
            <a:ext cx="6516069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374"/>
            <a:ext cx="9144000" cy="9169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+8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BÀI 3: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 ĐỊA HÌNH ĐỐI VỚI SỰ PHÂN HÓA TỰ NHIÊN VÀ KHAI THÁC KINH 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sz="2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453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địa hình đối với sự phân hóa lãnh thổ tự </a:t>
            </a:r>
            <a:r>
              <a:rPr lang="nl-NL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34761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22" y="1707654"/>
            <a:ext cx="9151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01457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3822888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8654373"/>
              </p:ext>
            </p:extLst>
          </p:nvPr>
        </p:nvGraphicFramePr>
        <p:xfrm>
          <a:off x="179512" y="339502"/>
          <a:ext cx="8856984" cy="4536504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i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/>
          <p:nvPr/>
        </p:nvSpPr>
        <p:spPr>
          <a:xfrm>
            <a:off x="2267744" y="-20538"/>
            <a:ext cx="4536504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275856" y="843558"/>
            <a:ext cx="568863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03848" y="2865006"/>
            <a:ext cx="5688632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ĐB.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ở ĐB.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ĐB.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ĐB.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374"/>
            <a:ext cx="9144000" cy="9169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+8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BÀI 3: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 ĐỊA HÌNH ĐỐI VỚI SỰ PHÂN HÓA TỰ NHIÊN VÀ KHAI THÁC KINH 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sz="2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453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địa hình đối với sự phân hóa lãnh thổ tự </a:t>
            </a:r>
            <a:r>
              <a:rPr lang="nl-NL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34761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22" y="2067694"/>
            <a:ext cx="915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101457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170765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317481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địa hình bờ </a:t>
            </a:r>
            <a:r>
              <a:rPr lang="nl-NL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7274714"/>
              </p:ext>
            </p:extLst>
          </p:nvPr>
        </p:nvGraphicFramePr>
        <p:xfrm>
          <a:off x="179512" y="339502"/>
          <a:ext cx="8856984" cy="4536504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/>
          <p:nvPr/>
        </p:nvSpPr>
        <p:spPr>
          <a:xfrm>
            <a:off x="2267744" y="-20538"/>
            <a:ext cx="4536504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275856" y="843558"/>
            <a:ext cx="5688632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03848" y="2865006"/>
            <a:ext cx="583264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374"/>
            <a:ext cx="9144000" cy="9169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+8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BÀI 3: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 ĐỊA HÌNH ĐỐI VỚI SỰ PHÂN HÓA TỰ NHIÊN VÀ KHAI THÁC KINH 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sz="2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453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địa hình đối với sự phân hóa lãnh thổ tự </a:t>
            </a:r>
            <a:r>
              <a:rPr lang="nl-NL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34761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22" y="2427734"/>
            <a:ext cx="915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Thuận lợi: Phát triển du lịch biển, nuôi trồng hải sản, xây dựng cảng biển đặc biệt là cảng nước sâu.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Khó khăn: một số đoạn bờ biển bị mài mòn, sạt lở...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01457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170765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206769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địa hình bờ biển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teacher_kids_wav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2" y="2100263"/>
            <a:ext cx="257413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AutoShape 3"/>
          <p:cNvSpPr>
            <a:spLocks noChangeArrowheads="1"/>
          </p:cNvSpPr>
          <p:nvPr/>
        </p:nvSpPr>
        <p:spPr bwMode="auto">
          <a:xfrm>
            <a:off x="2557462" y="814388"/>
            <a:ext cx="4243388" cy="34290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vi-VN" sz="2588" b="1">
                <a:solidFill>
                  <a:srgbClr val="0000CC"/>
                </a:solidFill>
              </a:rPr>
              <a:t>Tiết học đến đây kết thúc</a:t>
            </a:r>
            <a:endParaRPr lang="en-US" sz="2588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2814638" y="1243012"/>
            <a:ext cx="2828925" cy="985838"/>
          </a:xfrm>
          <a:prstGeom prst="irregularSeal2">
            <a:avLst/>
          </a:prstGeom>
          <a:solidFill>
            <a:srgbClr val="99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925" b="1">
                <a:solidFill>
                  <a:srgbClr val="FF0000"/>
                </a:solidFill>
                <a:latin typeface="Times New Roman" panose="02020603050405020304" pitchFamily="18" charset="0"/>
              </a:rPr>
              <a:t>xin chào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 rot="5400000">
            <a:off x="5206009" y="2648546"/>
            <a:ext cx="2294930" cy="8090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2025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  <p:pic>
        <p:nvPicPr>
          <p:cNvPr id="175111" name="proudofyou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6275" y="2357438"/>
            <a:ext cx="171450" cy="171450"/>
          </a:xfrm>
        </p:spPr>
      </p:pic>
      <p:pic>
        <p:nvPicPr>
          <p:cNvPr id="175112" name="Picture 8" descr="smart_guy_getting_an_idea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0" y="1843087"/>
            <a:ext cx="136326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owl_wizard_wand_hg_cl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3128962"/>
            <a:ext cx="728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dov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111442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93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5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2404" fill="hold"/>
                                        <p:tgtEl>
                                          <p:spTgt spid="175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111"/>
                </p:tgtEl>
              </p:cMediaNode>
            </p:audio>
          </p:childTnLst>
        </p:cTn>
      </p:par>
    </p:tnLst>
    <p:bldLst>
      <p:bldP spid="175107" grpId="0" animBg="1"/>
      <p:bldP spid="175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ựa vào hình 2.2, em hãy so sánh hướng dòng chảy của sông ngòi khu vực Tây Bắc và Đông Bắ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91472" y="51470"/>
            <a:ext cx="4752528" cy="498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0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11510"/>
            <a:ext cx="41116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73700" y="411510"/>
            <a:ext cx="1981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PHAN-XI-PĂNG</a:t>
            </a:r>
          </a:p>
        </p:txBody>
      </p:sp>
      <p:pic>
        <p:nvPicPr>
          <p:cNvPr id="19" name="Picture 11" descr="Picture1"/>
          <p:cNvPicPr>
            <a:picLocks noChangeAspect="1" noChangeArrowheads="1" noCrop="1"/>
          </p:cNvPicPr>
          <p:nvPr/>
        </p:nvPicPr>
        <p:blipFill>
          <a:blip r:embed="rId4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85" y="2335386"/>
            <a:ext cx="411163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732240" y="234315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NGỌC LINH</a:t>
            </a:r>
          </a:p>
        </p:txBody>
      </p:sp>
      <p:sp>
        <p:nvSpPr>
          <p:cNvPr id="11" name="PubOvalCallout"/>
          <p:cNvSpPr>
            <a:spLocks noEditPoints="1" noChangeArrowheads="1"/>
          </p:cNvSpPr>
          <p:nvPr/>
        </p:nvSpPr>
        <p:spPr bwMode="auto">
          <a:xfrm>
            <a:off x="0" y="685800"/>
            <a:ext cx="4114800" cy="385548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10766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83366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SGK/106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69" y="-20538"/>
            <a:ext cx="9123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 descr="Dựa vào hình 2.2, em hãy so sánh hướng dòng chảy của sông ngòi khu vực Tây Bắc và Đông Bắ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36096" y="748902"/>
            <a:ext cx="3732674" cy="4288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-7322" y="627534"/>
            <a:ext cx="54434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3 đai cao: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Đai nhiệt đới gió mùa: độ cao dưới 600-700m (miền Bắc) hoặc dưới 900-1000m (miền Nam); mùa hạ nóng, sinh vật tiêu biểu là hệ sinh thái rừng nhiệt đới ẩm lá rộng thường xanh và rừng nhiệt đới gió mùa như như ở VQG Cúc Phương.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Đai cận nhiệt đới gió mùa trên núi: lên đến độ cao 2600m, khí hậu mát mẻ, sinh vật gồm có rừng cận nhiệt lá rộng, rừng lá kim... ví dụ như rừng thông ở Đà Lạt.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Đai ôn đới gió mùa trên núi: ở độ cao trên 2600m (chỉ có ở miền Bắc): khí hậu mang tính chất ôn đới, sinh vật là các loài thực vật ôn đới ví dụ như đỗ quyên, lãnh sam, thiết sam...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69" y="-20538"/>
            <a:ext cx="912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 descr="Dựa vào hình 2.2, em hãy so sánh hướng dòng chảy của sông ngòi khu vực Tây Bắc và Đông Bắ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923928" y="810459"/>
            <a:ext cx="5244842" cy="422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6694" y="1443429"/>
            <a:ext cx="3787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sườn đón gió: mưa nhiều, sinh vật phát triển.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sườn khuất gió: mưa ít, sinh vật nghèo nàn hơn.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Ví dụ: Trường Sơn Đông, Trường Sơn Tây, bên nắng đốt (ven biển miền Trung), bên mưa quây (Tây Nguyên).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0538"/>
            <a:ext cx="9144000" cy="9169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+8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BÀI 3: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 ĐỊA HÌNH ĐỐI VỚI SỰ PHÂN HÓA TỰ NHIÊN VÀ KHAI THÁC KINH 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sz="2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954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địa hình đối với sự phân hóa lãnh thổ tự </a:t>
            </a:r>
            <a:r>
              <a:rPr lang="nl-NL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059582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khí hậu và sinh </a:t>
            </a:r>
            <a:r>
              <a:rPr lang="nl-NL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nl-N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22" y="1419622"/>
            <a:ext cx="91513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độ cao: chia thành 3 vòng đai: nhiệt đới gió mùa, cận nhiệt đới gió mùa trên núi, ôn đới gió mùa trên núi.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hướng sườn: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Ở sườn đón gió: mưa nhiều, sinh vật phát triển.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Ở sườn khuất gió: mưa ít, sinh vật nghèo nàn hơn</a:t>
            </a:r>
            <a:endParaRPr lang="en-US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3291830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sông ngòi và </a:t>
            </a:r>
            <a:r>
              <a:rPr lang="nl-NL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nl-N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ựa vào hình 2.2, em hãy so sánh hướng dòng chảy của sông ngòi khu vực Tây Bắc và Đông Bắ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91472" y="51470"/>
            <a:ext cx="4752528" cy="498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0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11510"/>
            <a:ext cx="41116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73700" y="411510"/>
            <a:ext cx="1981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PHAN-XI-PĂNG</a:t>
            </a:r>
          </a:p>
        </p:txBody>
      </p:sp>
      <p:pic>
        <p:nvPicPr>
          <p:cNvPr id="19" name="Picture 11" descr="Picture1"/>
          <p:cNvPicPr>
            <a:picLocks noChangeAspect="1" noChangeArrowheads="1" noCrop="1"/>
          </p:cNvPicPr>
          <p:nvPr/>
        </p:nvPicPr>
        <p:blipFill>
          <a:blip r:embed="rId4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85" y="2335386"/>
            <a:ext cx="411163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732240" y="234315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NGỌC LINH</a:t>
            </a:r>
          </a:p>
        </p:txBody>
      </p:sp>
      <p:sp>
        <p:nvSpPr>
          <p:cNvPr id="11" name="PubOvalCallout"/>
          <p:cNvSpPr>
            <a:spLocks noEditPoints="1" noChangeArrowheads="1"/>
          </p:cNvSpPr>
          <p:nvPr/>
        </p:nvSpPr>
        <p:spPr bwMode="auto">
          <a:xfrm>
            <a:off x="0" y="685800"/>
            <a:ext cx="4114800" cy="385548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10766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83366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SGK/106, 107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69" y="-20538"/>
            <a:ext cx="9123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TB-ĐN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 descr="Dựa vào hình 2.2, em hãy so sánh hướng dòng chảy của sông ngòi khu vực Tây Bắc và Đông Bắ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67944" y="748902"/>
            <a:ext cx="5100826" cy="4288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6694" y="843558"/>
            <a:ext cx="39312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Hướng TB – ĐN: sông Hồng, sông Đà, sông Mã, sông Cả, sông Hậu,…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Hướng vòng cung: sông Cầu, sông Thương, sông Gâm,…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Nguyên nhân: hướng nghiêng TB- ĐN và vòng cung của địa hình ảnh hưởng đến hướng chảy sông ngòi.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8702" y="1393195"/>
            <a:ext cx="321117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vùng núi sông thường chảy nhanh (ví dụ: sông Đà).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vùng đồng bằng sông chảy chậm và điều hòa (ví dụ: sông Hậu).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9" y="-20538"/>
            <a:ext cx="9123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5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Dựa vào hình 2.2, em hãy so sánh hướng dòng chảy của sông ngòi khu vực Tây Bắc và Đông Bắ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19872" y="771551"/>
            <a:ext cx="5604882" cy="426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2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8702" y="843558"/>
            <a:ext cx="32831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feralit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feralit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69" y="-20538"/>
            <a:ext cx="9123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ta.</a:t>
            </a:r>
            <a:endParaRPr lang="en-US" sz="25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Dựa vào hình 2.2, em hãy so sánh hướng dòng chảy của sông ngòi khu vực Tây Bắc và Đông Bắ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707904" y="456517"/>
            <a:ext cx="5316850" cy="45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2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1679</Words>
  <Application>Microsoft Office PowerPoint</Application>
  <PresentationFormat>On-screen Show (16:9)</PresentationFormat>
  <Paragraphs>102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135</cp:revision>
  <dcterms:created xsi:type="dcterms:W3CDTF">2020-04-04T10:50:30Z</dcterms:created>
  <dcterms:modified xsi:type="dcterms:W3CDTF">2023-10-08T08:43:24Z</dcterms:modified>
</cp:coreProperties>
</file>