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19"/>
  </p:notesMasterIdLst>
  <p:sldIdLst>
    <p:sldId id="256" r:id="rId2"/>
    <p:sldId id="259" r:id="rId3"/>
    <p:sldId id="264" r:id="rId4"/>
    <p:sldId id="266" r:id="rId5"/>
    <p:sldId id="263" r:id="rId6"/>
    <p:sldId id="272" r:id="rId7"/>
    <p:sldId id="262" r:id="rId8"/>
    <p:sldId id="265" r:id="rId9"/>
    <p:sldId id="329" r:id="rId10"/>
    <p:sldId id="330" r:id="rId11"/>
    <p:sldId id="277" r:id="rId12"/>
    <p:sldId id="324" r:id="rId13"/>
    <p:sldId id="326" r:id="rId14"/>
    <p:sldId id="325" r:id="rId15"/>
    <p:sldId id="281" r:id="rId16"/>
    <p:sldId id="327" r:id="rId17"/>
    <p:sldId id="328" r:id="rId18"/>
  </p:sldIdLst>
  <p:sldSz cx="9144000" cy="5143500" type="screen16x9"/>
  <p:notesSz cx="6858000" cy="9144000"/>
  <p:embeddedFontLst>
    <p:embeddedFont>
      <p:font typeface="Grand Hotel" panose="020B0604020202020204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aleway" panose="020B0503030101060003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6212F7-B654-49B2-A741-3FD4B7BF6613}">
  <a:tblStyle styleId="{6D6212F7-B654-49B2-A741-3FD4B7BF66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839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14233de0195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14233de0195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30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fdc3c070b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fdc3c070b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97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1082596ee1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1082596ee1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68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fdc3c070bc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fdc3c070bc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69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082596ee1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082596ee1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234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516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0b7282084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10b7282084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436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10b9d6acf7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10b9d6acf7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52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14233de0195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14233de0195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90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1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6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5"/>
          <p:cNvSpPr txBox="1">
            <a:spLocks noGrp="1"/>
          </p:cNvSpPr>
          <p:nvPr>
            <p:ph type="title"/>
          </p:nvPr>
        </p:nvSpPr>
        <p:spPr>
          <a:xfrm>
            <a:off x="2722075" y="2560650"/>
            <a:ext cx="5708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3" name="Google Shape;1193;p45"/>
          <p:cNvSpPr txBox="1">
            <a:spLocks noGrp="1"/>
          </p:cNvSpPr>
          <p:nvPr>
            <p:ph type="subTitle" idx="1"/>
          </p:nvPr>
        </p:nvSpPr>
        <p:spPr>
          <a:xfrm>
            <a:off x="5071075" y="3954875"/>
            <a:ext cx="3359700" cy="6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94" name="Google Shape;1194;p45"/>
          <p:cNvGrpSpPr/>
          <p:nvPr/>
        </p:nvGrpSpPr>
        <p:grpSpPr>
          <a:xfrm flipH="1">
            <a:off x="324237" y="2743143"/>
            <a:ext cx="8495525" cy="2247967"/>
            <a:chOff x="245800" y="1896900"/>
            <a:chExt cx="7086100" cy="1875025"/>
          </a:xfrm>
        </p:grpSpPr>
        <p:sp>
          <p:nvSpPr>
            <p:cNvPr id="1195" name="Google Shape;1195;p4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45"/>
          <p:cNvGrpSpPr/>
          <p:nvPr/>
        </p:nvGrpSpPr>
        <p:grpSpPr>
          <a:xfrm rot="10800000" flipH="1">
            <a:off x="324237" y="146093"/>
            <a:ext cx="8495525" cy="2247967"/>
            <a:chOff x="245800" y="1896900"/>
            <a:chExt cx="7086100" cy="1875025"/>
          </a:xfrm>
        </p:grpSpPr>
        <p:sp>
          <p:nvSpPr>
            <p:cNvPr id="1204" name="Google Shape;1204;p4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12" name="Google Shape;121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45"/>
          <p:cNvSpPr txBox="1">
            <a:spLocks noGrp="1"/>
          </p:cNvSpPr>
          <p:nvPr>
            <p:ph type="title" idx="2" hasCustomPrompt="1"/>
          </p:nvPr>
        </p:nvSpPr>
        <p:spPr>
          <a:xfrm>
            <a:off x="7237675" y="1642613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7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46"/>
          <p:cNvSpPr txBox="1">
            <a:spLocks noGrp="1"/>
          </p:cNvSpPr>
          <p:nvPr>
            <p:ph type="title"/>
          </p:nvPr>
        </p:nvSpPr>
        <p:spPr>
          <a:xfrm>
            <a:off x="1014075" y="2045750"/>
            <a:ext cx="5708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6" name="Google Shape;1216;p46"/>
          <p:cNvSpPr txBox="1">
            <a:spLocks noGrp="1"/>
          </p:cNvSpPr>
          <p:nvPr>
            <p:ph type="subTitle" idx="1"/>
          </p:nvPr>
        </p:nvSpPr>
        <p:spPr>
          <a:xfrm>
            <a:off x="1014075" y="3439975"/>
            <a:ext cx="3359700" cy="6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17" name="Google Shape;1217;p46"/>
          <p:cNvGrpSpPr/>
          <p:nvPr/>
        </p:nvGrpSpPr>
        <p:grpSpPr>
          <a:xfrm flipH="1">
            <a:off x="324237" y="2743143"/>
            <a:ext cx="8495525" cy="2247967"/>
            <a:chOff x="245800" y="1896900"/>
            <a:chExt cx="7086100" cy="1875025"/>
          </a:xfrm>
        </p:grpSpPr>
        <p:sp>
          <p:nvSpPr>
            <p:cNvPr id="1218" name="Google Shape;1218;p4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46"/>
          <p:cNvGrpSpPr/>
          <p:nvPr/>
        </p:nvGrpSpPr>
        <p:grpSpPr>
          <a:xfrm rot="10800000" flipH="1">
            <a:off x="324237" y="146093"/>
            <a:ext cx="8495525" cy="2247967"/>
            <a:chOff x="245800" y="1896900"/>
            <a:chExt cx="7086100" cy="1875025"/>
          </a:xfrm>
        </p:grpSpPr>
        <p:sp>
          <p:nvSpPr>
            <p:cNvPr id="1227" name="Google Shape;1227;p4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5" name="Google Shape;123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46"/>
          <p:cNvSpPr txBox="1">
            <a:spLocks noGrp="1"/>
          </p:cNvSpPr>
          <p:nvPr>
            <p:ph type="title" idx="2" hasCustomPrompt="1"/>
          </p:nvPr>
        </p:nvSpPr>
        <p:spPr>
          <a:xfrm>
            <a:off x="1014075" y="959438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0" y="2898450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6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57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5" y="-46025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1183100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99704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 idx="3"/>
          </p:nvPr>
        </p:nvSpPr>
        <p:spPr>
          <a:xfrm>
            <a:off x="1183100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4"/>
          </p:nvPr>
        </p:nvSpPr>
        <p:spPr>
          <a:xfrm>
            <a:off x="4899705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89" name="Google Shape;89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6729">
            <a:off x="7817850" y="783625"/>
            <a:ext cx="1391375" cy="16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-78175" y="2465301"/>
            <a:ext cx="1193100" cy="2042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5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00" name="Google Shape;100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1915975" y="1114413"/>
            <a:ext cx="53121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1916025" y="2490388"/>
            <a:ext cx="5312100" cy="15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84" name="Google Shape;184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93" name="Google Shape;193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1" name="Google Shape;2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84475">
            <a:off x="770133" y="22700"/>
            <a:ext cx="1022209" cy="19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99352">
            <a:off x="1230783" y="2340477"/>
            <a:ext cx="268442" cy="4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30655">
            <a:off x="592157" y="2634473"/>
            <a:ext cx="149251" cy="25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08252">
            <a:off x="8117861" y="2006925"/>
            <a:ext cx="902018" cy="18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6213" y="3457850"/>
            <a:ext cx="1105300" cy="13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7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27048">
            <a:off x="7763212" y="11781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291" name="Google Shape;291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title" idx="2" hasCustomPrompt="1"/>
          </p:nvPr>
        </p:nvSpPr>
        <p:spPr>
          <a:xfrm>
            <a:off x="1438475" y="1225036"/>
            <a:ext cx="6492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3" name="Google Shape;293;p14"/>
          <p:cNvSpPr txBox="1">
            <a:spLocks noGrp="1"/>
          </p:cNvSpPr>
          <p:nvPr>
            <p:ph type="subTitle" idx="1"/>
          </p:nvPr>
        </p:nvSpPr>
        <p:spPr>
          <a:xfrm>
            <a:off x="4920675" y="1223536"/>
            <a:ext cx="2859900" cy="5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title" idx="3" hasCustomPrompt="1"/>
          </p:nvPr>
        </p:nvSpPr>
        <p:spPr>
          <a:xfrm>
            <a:off x="1438483" y="3286421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5" name="Google Shape;295;p14"/>
          <p:cNvSpPr txBox="1">
            <a:spLocks noGrp="1"/>
          </p:cNvSpPr>
          <p:nvPr>
            <p:ph type="subTitle" idx="4"/>
          </p:nvPr>
        </p:nvSpPr>
        <p:spPr>
          <a:xfrm>
            <a:off x="4920677" y="3284734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title" idx="5" hasCustomPrompt="1"/>
          </p:nvPr>
        </p:nvSpPr>
        <p:spPr>
          <a:xfrm>
            <a:off x="1438474" y="1911964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7" name="Google Shape;297;p14"/>
          <p:cNvSpPr txBox="1">
            <a:spLocks noGrp="1"/>
          </p:cNvSpPr>
          <p:nvPr>
            <p:ph type="subTitle" idx="6"/>
          </p:nvPr>
        </p:nvSpPr>
        <p:spPr>
          <a:xfrm>
            <a:off x="4920677" y="1910202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title" idx="7" hasCustomPrompt="1"/>
          </p:nvPr>
        </p:nvSpPr>
        <p:spPr>
          <a:xfrm>
            <a:off x="1438483" y="3973650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9" name="Google Shape;299;p14"/>
          <p:cNvSpPr txBox="1">
            <a:spLocks noGrp="1"/>
          </p:cNvSpPr>
          <p:nvPr>
            <p:ph type="subTitle" idx="8"/>
          </p:nvPr>
        </p:nvSpPr>
        <p:spPr>
          <a:xfrm>
            <a:off x="4920677" y="3972000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title" idx="9" hasCustomPrompt="1"/>
          </p:nvPr>
        </p:nvSpPr>
        <p:spPr>
          <a:xfrm>
            <a:off x="1438474" y="2599193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01" name="Google Shape;301;p14"/>
          <p:cNvSpPr txBox="1">
            <a:spLocks noGrp="1"/>
          </p:cNvSpPr>
          <p:nvPr>
            <p:ph type="subTitle" idx="13"/>
          </p:nvPr>
        </p:nvSpPr>
        <p:spPr>
          <a:xfrm>
            <a:off x="4920677" y="2597468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4"/>
          <p:cNvGrpSpPr/>
          <p:nvPr/>
        </p:nvGrpSpPr>
        <p:grpSpPr>
          <a:xfrm flipH="1">
            <a:off x="324237" y="2743143"/>
            <a:ext cx="8495525" cy="2247967"/>
            <a:chOff x="245800" y="1896900"/>
            <a:chExt cx="7086100" cy="1875025"/>
          </a:xfrm>
        </p:grpSpPr>
        <p:sp>
          <p:nvSpPr>
            <p:cNvPr id="303" name="Google Shape;303;p1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4"/>
          <p:cNvGrpSpPr/>
          <p:nvPr/>
        </p:nvGrpSpPr>
        <p:grpSpPr>
          <a:xfrm rot="10800000" flipH="1">
            <a:off x="324237" y="146093"/>
            <a:ext cx="8495525" cy="2247967"/>
            <a:chOff x="245800" y="1896900"/>
            <a:chExt cx="7086100" cy="1875025"/>
          </a:xfrm>
        </p:grpSpPr>
        <p:sp>
          <p:nvSpPr>
            <p:cNvPr id="312" name="Google Shape;312;p1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0" name="Google Shape;3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8113" y="1289550"/>
            <a:ext cx="1105300" cy="13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46121">
            <a:off x="-678488" y="1525402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322" name="Google Shape;3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59648">
            <a:off x="-197656" y="1539339"/>
            <a:ext cx="1268762" cy="1358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14"/>
          <p:cNvGrpSpPr/>
          <p:nvPr/>
        </p:nvGrpSpPr>
        <p:grpSpPr>
          <a:xfrm>
            <a:off x="-446400" y="376012"/>
            <a:ext cx="1853400" cy="2729038"/>
            <a:chOff x="-446400" y="376012"/>
            <a:chExt cx="1853400" cy="2729038"/>
          </a:xfrm>
        </p:grpSpPr>
        <p:pic>
          <p:nvPicPr>
            <p:cNvPr id="324" name="Google Shape;324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50190" flipH="1">
              <a:off x="-315150" y="536550"/>
              <a:ext cx="1590900" cy="9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559648">
              <a:off x="-154081" y="1496689"/>
              <a:ext cx="1268762" cy="13581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6" name="Google Shape;326;p14"/>
          <p:cNvSpPr txBox="1">
            <a:spLocks noGrp="1"/>
          </p:cNvSpPr>
          <p:nvPr>
            <p:ph type="subTitle" idx="14"/>
          </p:nvPr>
        </p:nvSpPr>
        <p:spPr>
          <a:xfrm>
            <a:off x="2269675" y="3973800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4"/>
          <p:cNvSpPr txBox="1">
            <a:spLocks noGrp="1"/>
          </p:cNvSpPr>
          <p:nvPr>
            <p:ph type="subTitle" idx="15"/>
          </p:nvPr>
        </p:nvSpPr>
        <p:spPr>
          <a:xfrm>
            <a:off x="2269675" y="3286609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4"/>
          <p:cNvSpPr txBox="1">
            <a:spLocks noGrp="1"/>
          </p:cNvSpPr>
          <p:nvPr>
            <p:ph type="subTitle" idx="16"/>
          </p:nvPr>
        </p:nvSpPr>
        <p:spPr>
          <a:xfrm>
            <a:off x="2269675" y="2599418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subTitle" idx="17"/>
          </p:nvPr>
        </p:nvSpPr>
        <p:spPr>
          <a:xfrm>
            <a:off x="2269675" y="1912227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4"/>
          <p:cNvSpPr txBox="1">
            <a:spLocks noGrp="1"/>
          </p:cNvSpPr>
          <p:nvPr>
            <p:ph type="subTitle" idx="18"/>
          </p:nvPr>
        </p:nvSpPr>
        <p:spPr>
          <a:xfrm>
            <a:off x="2269675" y="1225036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6"/>
          <p:cNvSpPr txBox="1">
            <a:spLocks noGrp="1"/>
          </p:cNvSpPr>
          <p:nvPr>
            <p:ph type="subTitle" idx="1"/>
          </p:nvPr>
        </p:nvSpPr>
        <p:spPr>
          <a:xfrm>
            <a:off x="4534363" y="2007650"/>
            <a:ext cx="30213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6"/>
          <p:cNvSpPr txBox="1">
            <a:spLocks noGrp="1"/>
          </p:cNvSpPr>
          <p:nvPr>
            <p:ph type="subTitle" idx="2"/>
          </p:nvPr>
        </p:nvSpPr>
        <p:spPr>
          <a:xfrm>
            <a:off x="1588338" y="3660850"/>
            <a:ext cx="3017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6"/>
          <p:cNvSpPr txBox="1">
            <a:spLocks noGrp="1"/>
          </p:cNvSpPr>
          <p:nvPr>
            <p:ph type="subTitle" idx="3"/>
          </p:nvPr>
        </p:nvSpPr>
        <p:spPr>
          <a:xfrm>
            <a:off x="4534363" y="1468250"/>
            <a:ext cx="30174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73" name="Google Shape;373;p16"/>
          <p:cNvSpPr txBox="1">
            <a:spLocks noGrp="1"/>
          </p:cNvSpPr>
          <p:nvPr>
            <p:ph type="subTitle" idx="4"/>
          </p:nvPr>
        </p:nvSpPr>
        <p:spPr>
          <a:xfrm>
            <a:off x="1588338" y="3125050"/>
            <a:ext cx="3017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374" name="Google Shape;374;p16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375" name="Google Shape;375;p1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16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84" name="Google Shape;384;p1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2" name="Google Shape;3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91906">
            <a:off x="7970975" y="2510525"/>
            <a:ext cx="1074100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50">
            <a:off x="-96920" y="609835"/>
            <a:ext cx="1212794" cy="207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pic>
        <p:nvPicPr>
          <p:cNvPr id="395" name="Google Shape;3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1149" y="2735225"/>
            <a:ext cx="1506126" cy="218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5925" y="3973979"/>
            <a:ext cx="1192054" cy="87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52506" y="1099325"/>
            <a:ext cx="2359318" cy="173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8698" y="756212"/>
            <a:ext cx="452201" cy="4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50909" y="1039201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86308" y="450013"/>
            <a:ext cx="371983" cy="371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33" name="Google Shape;433;p18"/>
          <p:cNvSpPr txBox="1">
            <a:spLocks noGrp="1"/>
          </p:cNvSpPr>
          <p:nvPr>
            <p:ph type="title" idx="2"/>
          </p:nvPr>
        </p:nvSpPr>
        <p:spPr>
          <a:xfrm>
            <a:off x="713225" y="24409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18"/>
          <p:cNvSpPr txBox="1">
            <a:spLocks noGrp="1"/>
          </p:cNvSpPr>
          <p:nvPr>
            <p:ph type="subTitle" idx="1"/>
          </p:nvPr>
        </p:nvSpPr>
        <p:spPr>
          <a:xfrm>
            <a:off x="713225" y="2830970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8"/>
          <p:cNvSpPr txBox="1">
            <a:spLocks noGrp="1"/>
          </p:cNvSpPr>
          <p:nvPr>
            <p:ph type="title" idx="3"/>
          </p:nvPr>
        </p:nvSpPr>
        <p:spPr>
          <a:xfrm>
            <a:off x="3296525" y="24409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18"/>
          <p:cNvSpPr txBox="1">
            <a:spLocks noGrp="1"/>
          </p:cNvSpPr>
          <p:nvPr>
            <p:ph type="subTitle" idx="4"/>
          </p:nvPr>
        </p:nvSpPr>
        <p:spPr>
          <a:xfrm>
            <a:off x="3296525" y="2830967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8"/>
          <p:cNvSpPr txBox="1">
            <a:spLocks noGrp="1"/>
          </p:cNvSpPr>
          <p:nvPr>
            <p:ph type="title" idx="5"/>
          </p:nvPr>
        </p:nvSpPr>
        <p:spPr>
          <a:xfrm>
            <a:off x="5879825" y="24409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8" name="Google Shape;438;p18"/>
          <p:cNvSpPr txBox="1">
            <a:spLocks noGrp="1"/>
          </p:cNvSpPr>
          <p:nvPr>
            <p:ph type="subTitle" idx="6"/>
          </p:nvPr>
        </p:nvSpPr>
        <p:spPr>
          <a:xfrm>
            <a:off x="5879825" y="2830967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18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41" name="Google Shape;441;p1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8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450" name="Google Shape;450;p1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8" name="Google Shape;4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55400" y="53950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8275" y="25112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9400" y="4203137"/>
            <a:ext cx="408475" cy="703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6"/>
          <p:cNvSpPr txBox="1">
            <a:spLocks noGrp="1"/>
          </p:cNvSpPr>
          <p:nvPr>
            <p:ph type="title"/>
          </p:nvPr>
        </p:nvSpPr>
        <p:spPr>
          <a:xfrm>
            <a:off x="1732725" y="2721788"/>
            <a:ext cx="56784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6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693" name="Google Shape;693;p26"/>
          <p:cNvSpPr txBox="1">
            <a:spLocks noGrp="1"/>
          </p:cNvSpPr>
          <p:nvPr>
            <p:ph type="subTitle" idx="1"/>
          </p:nvPr>
        </p:nvSpPr>
        <p:spPr>
          <a:xfrm>
            <a:off x="1732750" y="1700813"/>
            <a:ext cx="5678400" cy="10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694" name="Google Shape;69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5344">
            <a:off x="176175" y="2078125"/>
            <a:ext cx="1074100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68095">
            <a:off x="244962" y="357984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4">
            <a:off x="7868325" y="486177"/>
            <a:ext cx="1124900" cy="133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5324" y="133455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9" name="Google Shape;699;p26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700" name="Google Shape;700;p2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26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709" name="Google Shape;709;p2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76303">
            <a:off x="7857450" y="2609125"/>
            <a:ext cx="1146650" cy="19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44"/>
          <p:cNvSpPr txBox="1">
            <a:spLocks noGrp="1"/>
          </p:cNvSpPr>
          <p:nvPr>
            <p:ph type="title"/>
          </p:nvPr>
        </p:nvSpPr>
        <p:spPr>
          <a:xfrm>
            <a:off x="2933500" y="2228644"/>
            <a:ext cx="3359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2" name="Google Shape;1162;p44"/>
          <p:cNvSpPr txBox="1">
            <a:spLocks noGrp="1"/>
          </p:cNvSpPr>
          <p:nvPr>
            <p:ph type="subTitle" idx="1"/>
          </p:nvPr>
        </p:nvSpPr>
        <p:spPr>
          <a:xfrm>
            <a:off x="2933500" y="3508575"/>
            <a:ext cx="3359700" cy="6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3" name="Google Shape;1163;p44"/>
          <p:cNvSpPr txBox="1">
            <a:spLocks noGrp="1"/>
          </p:cNvSpPr>
          <p:nvPr>
            <p:ph type="title" idx="2" hasCustomPrompt="1"/>
          </p:nvPr>
        </p:nvSpPr>
        <p:spPr>
          <a:xfrm>
            <a:off x="2933500" y="1099313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164" name="Google Shape;11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4148">
            <a:off x="404725" y="1388391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8118">
            <a:off x="812556" y="923618"/>
            <a:ext cx="817012" cy="968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6" name="Google Shape;1166;p44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167" name="Google Shape;1167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44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176" name="Google Shape;1176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4" name="Google Shape;118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098" y="1649912"/>
            <a:ext cx="452201" cy="4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4309" y="1932901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6000" y="2849431"/>
            <a:ext cx="3576721" cy="19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9708" y="1343713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8173" y="2304911"/>
            <a:ext cx="1552602" cy="108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602862">
            <a:off x="-967506" y="518542"/>
            <a:ext cx="3361467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602864">
            <a:off x="-123343" y="1741074"/>
            <a:ext cx="1505204" cy="1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  <p:sldLayoutId id="2147483658" r:id="rId4"/>
    <p:sldLayoutId id="2147483660" r:id="rId5"/>
    <p:sldLayoutId id="2147483662" r:id="rId6"/>
    <p:sldLayoutId id="2147483664" r:id="rId7"/>
    <p:sldLayoutId id="2147483672" r:id="rId8"/>
    <p:sldLayoutId id="2147483690" r:id="rId9"/>
    <p:sldLayoutId id="2147483691" r:id="rId10"/>
    <p:sldLayoutId id="2147483692" r:id="rId11"/>
    <p:sldLayoutId id="2147483694" r:id="rId12"/>
    <p:sldLayoutId id="2147483695" r:id="rId13"/>
    <p:sldLayoutId id="214748369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4.gif"/><Relationship Id="rId3" Type="http://schemas.openxmlformats.org/officeDocument/2006/relationships/image" Target="../media/image42.png"/><Relationship Id="rId17" Type="http://schemas.openxmlformats.org/officeDocument/2006/relationships/image" Target="../media/image1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48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525" y="252100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547828">
            <a:off x="6475713" y="329820"/>
            <a:ext cx="1470749" cy="17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34878">
            <a:off x="6186152" y="1578667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290" name="Google Shape;129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2464">
            <a:off x="7109436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1291" name="Google Shape;1291;p56"/>
          <p:cNvSpPr txBox="1">
            <a:spLocks noGrp="1"/>
          </p:cNvSpPr>
          <p:nvPr>
            <p:ph type="ctrTitle"/>
          </p:nvPr>
        </p:nvSpPr>
        <p:spPr>
          <a:xfrm>
            <a:off x="969657" y="2692038"/>
            <a:ext cx="6871935" cy="3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88: THẠCH SANH</a:t>
            </a:r>
            <a:endParaRPr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93" name="Google Shape;1293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11657" y="1786532"/>
            <a:ext cx="2275450" cy="3142100"/>
          </a:xfrm>
          <a:prstGeom prst="rect">
            <a:avLst/>
          </a:prstGeom>
          <a:noFill/>
          <a:ln>
            <a:noFill/>
          </a:ln>
          <a:effectLst>
            <a:outerShdw blurRad="14288" dist="38100" dir="8760000" algn="bl" rotWithShape="0">
              <a:srgbClr val="000000">
                <a:alpha val="28000"/>
              </a:srgbClr>
            </a:outerShdw>
          </a:effectLst>
        </p:spPr>
      </p:pic>
      <p:pic>
        <p:nvPicPr>
          <p:cNvPr id="1294" name="Google Shape;1294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268099">
            <a:off x="7635800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">
            <a:off x="6360531" y="1571503"/>
            <a:ext cx="911918" cy="10806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129361" y="359290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LIÊN NINH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 descr="Trường THCS Liên Ni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24" y="217408"/>
            <a:ext cx="999501" cy="9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2272191" y="750163"/>
            <a:ext cx="3565236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617" y="1168355"/>
            <a:ext cx="8377843" cy="1169551"/>
          </a:xfrm>
          <a:prstGeom prst="rect">
            <a:avLst/>
          </a:prstGeom>
          <a:noFill/>
          <a:effectLst>
            <a:outerShdw blurRad="12700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accent6">
                    <a:lumMod val="25000"/>
                  </a:schemeClr>
                </a:solidFill>
                <a:effectLst>
                  <a:glow rad="127000">
                    <a:schemeClr val="bg1">
                      <a:alpha val="55000"/>
                    </a:schemeClr>
                  </a:glow>
                  <a:outerShdw blurRad="50800" dist="279400" dir="5400000" sx="200000" sy="200000" algn="ctr" rotWithShape="0">
                    <a:srgbClr val="000000">
                      <a:alpha val="0"/>
                    </a:srgbClr>
                  </a:outerShdw>
                  <a:reflection blurRad="1270000" stA="0" dist="1270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THĂM LỚP</a:t>
            </a:r>
            <a:endParaRPr lang="en-US" sz="3500" b="1" dirty="0">
              <a:solidFill>
                <a:schemeClr val="accent6">
                  <a:lumMod val="25000"/>
                </a:schemeClr>
              </a:solidFill>
              <a:effectLst>
                <a:glow rad="127000">
                  <a:schemeClr val="bg1">
                    <a:alpha val="55000"/>
                  </a:schemeClr>
                </a:glow>
                <a:outerShdw blurRad="50800" dist="279400" dir="5400000" sx="200000" sy="200000" algn="ctr" rotWithShape="0">
                  <a:srgbClr val="000000">
                    <a:alpha val="0"/>
                  </a:srgbClr>
                </a:outerShdw>
                <a:reflection blurRad="1270000" stA="0" dist="1270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3408" y="3763074"/>
            <a:ext cx="48971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  <a:p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khung nền PowerPoint tuyệt đẹp để trang trí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cổ tích: Sự tích con thạch sùng - Chương trình phát thanh - Đài  Phát Thanh và Truyền Hình Bắc G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2" y="1646352"/>
            <a:ext cx="3058807" cy="1850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5212" y="1040686"/>
            <a:ext cx="280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Thạch</a:t>
            </a:r>
            <a:r>
              <a:rPr lang="en-US" sz="2000" b="1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Sùng</a:t>
            </a:r>
            <a:endParaRPr lang="en-US" sz="2000" b="1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0449" y="3674027"/>
            <a:ext cx="33751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 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3246" y="1045631"/>
            <a:ext cx="280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Trầu</a:t>
            </a:r>
            <a:r>
              <a:rPr lang="en-US" sz="2000" b="1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cau</a:t>
            </a:r>
            <a:endParaRPr lang="en-US" sz="2000" b="1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Những ý nghĩa ẩn dấu trong truyện cổ tích 'Sự tích trầu cau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72" y="1646352"/>
            <a:ext cx="3117065" cy="1850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63246" y="3674027"/>
            <a:ext cx="3055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85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5" name="Google Shape;210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349" y="-83075"/>
            <a:ext cx="3147423" cy="201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9422">
            <a:off x="5004881" y="-431025"/>
            <a:ext cx="2874938" cy="28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849" y="2540300"/>
            <a:ext cx="3147423" cy="201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99" y="3171100"/>
            <a:ext cx="3147423" cy="201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210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77902">
            <a:off x="890442" y="1058487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2110" name="Google Shape;2110;p77"/>
          <p:cNvSpPr txBox="1">
            <a:spLocks noGrp="1"/>
          </p:cNvSpPr>
          <p:nvPr>
            <p:ph type="title"/>
          </p:nvPr>
        </p:nvSpPr>
        <p:spPr>
          <a:xfrm>
            <a:off x="1014075" y="2045750"/>
            <a:ext cx="5708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sz="7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2" name="Google Shape;2112;p77"/>
          <p:cNvSpPr txBox="1">
            <a:spLocks noGrp="1"/>
          </p:cNvSpPr>
          <p:nvPr>
            <p:ph type="title" idx="2"/>
          </p:nvPr>
        </p:nvSpPr>
        <p:spPr>
          <a:xfrm>
            <a:off x="1014075" y="959438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</a:t>
            </a:r>
            <a:endParaRPr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13" name="Google Shape;211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2100" y="1246950"/>
            <a:ext cx="2877600" cy="28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Google Shape;2114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39386" flipH="1">
            <a:off x="4044130" y="2925562"/>
            <a:ext cx="3361469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799994">
            <a:off x="2513325" y="-124278"/>
            <a:ext cx="1505203" cy="150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Freeform 7"/>
          <p:cNvSpPr/>
          <p:nvPr/>
        </p:nvSpPr>
        <p:spPr>
          <a:xfrm>
            <a:off x="8335986" y="4512527"/>
            <a:ext cx="518082" cy="630974"/>
          </a:xfrm>
          <a:custGeom>
            <a:avLst/>
            <a:gdLst/>
            <a:ahLst/>
            <a:cxnLst/>
            <a:rect l="l" t="t" r="r" b="b"/>
            <a:pathLst>
              <a:path w="4265570" h="5241867">
                <a:moveTo>
                  <a:pt x="0" y="0"/>
                </a:moveTo>
                <a:lnTo>
                  <a:pt x="4265570" y="0"/>
                </a:lnTo>
                <a:lnTo>
                  <a:pt x="4265570" y="5241867"/>
                </a:lnTo>
                <a:lnTo>
                  <a:pt x="0" y="524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5"/>
          <p:cNvSpPr/>
          <p:nvPr/>
        </p:nvSpPr>
        <p:spPr>
          <a:xfrm>
            <a:off x="3329466" y="3890992"/>
            <a:ext cx="1677054" cy="937022"/>
          </a:xfrm>
          <a:custGeom>
            <a:avLst/>
            <a:gdLst/>
            <a:ahLst/>
            <a:cxnLst/>
            <a:rect l="l" t="t" r="r" b="b"/>
            <a:pathLst>
              <a:path w="3657600" h="1662545">
                <a:moveTo>
                  <a:pt x="0" y="0"/>
                </a:moveTo>
                <a:lnTo>
                  <a:pt x="3657600" y="0"/>
                </a:lnTo>
                <a:lnTo>
                  <a:pt x="3657600" y="1662545"/>
                </a:lnTo>
                <a:lnTo>
                  <a:pt x="0" y="1662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0" y="-59472"/>
            <a:ext cx="9144000" cy="7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hình nền đẹp cho bài giảng điện tử với nhiều sự lựa chọn phù hợ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336" y="1494262"/>
            <a:ext cx="52410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Nền Ngôi Nhà Nấm Cổ Tích, Ngôi Nhà Nấm Cổ Tích Vector Nền Và Tập 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/>
          <p:nvPr/>
        </p:nvSpPr>
        <p:spPr>
          <a:xfrm>
            <a:off x="2958790" y="839943"/>
            <a:ext cx="5756657" cy="799182"/>
          </a:xfrm>
          <a:custGeom>
            <a:avLst/>
            <a:gdLst/>
            <a:ahLst/>
            <a:cxnLst/>
            <a:rect l="l" t="t" r="r" b="b"/>
            <a:pathLst>
              <a:path w="10180128" h="5201822">
                <a:moveTo>
                  <a:pt x="0" y="0"/>
                </a:moveTo>
                <a:lnTo>
                  <a:pt x="10180128" y="0"/>
                </a:lnTo>
                <a:lnTo>
                  <a:pt x="10180128" y="5201822"/>
                </a:lnTo>
                <a:lnTo>
                  <a:pt x="0" y="5201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637925" y="943757"/>
            <a:ext cx="50775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-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700" b="1" spc="-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7925" y="1639124"/>
            <a:ext cx="4921181" cy="290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5" name="Google Shape;222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95223">
            <a:off x="-437301" y="1798175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6" name="Google Shape;222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979">
            <a:off x="7381442" y="1741662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2227" name="Google Shape;2227;p81"/>
          <p:cNvSpPr txBox="1">
            <a:spLocks noGrp="1"/>
          </p:cNvSpPr>
          <p:nvPr>
            <p:ph type="title"/>
          </p:nvPr>
        </p:nvSpPr>
        <p:spPr>
          <a:xfrm>
            <a:off x="2722075" y="2560650"/>
            <a:ext cx="5708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Hugo</a:t>
            </a:r>
            <a:endParaRPr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9" name="Google Shape;2229;p81"/>
          <p:cNvSpPr txBox="1">
            <a:spLocks noGrp="1"/>
          </p:cNvSpPr>
          <p:nvPr>
            <p:ph type="title" idx="2"/>
          </p:nvPr>
        </p:nvSpPr>
        <p:spPr>
          <a:xfrm>
            <a:off x="7182723" y="1610191"/>
            <a:ext cx="1420375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30" name="Google Shape;223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59298">
            <a:off x="1581998" y="183625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1" name="Google Shape;2231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399" y="143725"/>
            <a:ext cx="3361476" cy="336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2" name="Google Shape;2232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07886">
            <a:off x="-393579" y="3240115"/>
            <a:ext cx="3361467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3" name="Google Shape;2233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07889">
            <a:off x="1481003" y="3718397"/>
            <a:ext cx="1505203" cy="150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4" name="Google Shape;2234;p81"/>
          <p:cNvGrpSpPr/>
          <p:nvPr/>
        </p:nvGrpSpPr>
        <p:grpSpPr>
          <a:xfrm>
            <a:off x="3919311" y="2112325"/>
            <a:ext cx="1491118" cy="663418"/>
            <a:chOff x="3919311" y="2112325"/>
            <a:chExt cx="1491118" cy="663418"/>
          </a:xfrm>
        </p:grpSpPr>
        <p:pic>
          <p:nvPicPr>
            <p:cNvPr id="2235" name="Google Shape;2235;p8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351214">
              <a:off x="4505725" y="2134205"/>
              <a:ext cx="452200" cy="452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6" name="Google Shape;2236;p8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351219">
              <a:off x="5020447" y="2369807"/>
              <a:ext cx="371982" cy="371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7" name="Google Shape;2237;p8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351219">
              <a:off x="3937310" y="2385757"/>
              <a:ext cx="371982" cy="3719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30449" y="1173182"/>
            <a:ext cx="69028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endParaRPr lang="en-US" sz="28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652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PT - CHÀO MỪNG QUÝ THẦY CÔ VỀ DỰ GIỜ THĂM LỚP PowerPoint Presentation -  ID:39606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2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59"/>
          <p:cNvSpPr txBox="1">
            <a:spLocks noGrp="1"/>
          </p:cNvSpPr>
          <p:nvPr>
            <p:ph type="title"/>
          </p:nvPr>
        </p:nvSpPr>
        <p:spPr>
          <a:xfrm>
            <a:off x="505069" y="257002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ảo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50" name="Google Shape;1350;p59"/>
          <p:cNvSpPr txBox="1">
            <a:spLocks noGrp="1"/>
          </p:cNvSpPr>
          <p:nvPr>
            <p:ph type="subTitle" idx="1"/>
          </p:nvPr>
        </p:nvSpPr>
        <p:spPr>
          <a:xfrm>
            <a:off x="1281341" y="1171497"/>
            <a:ext cx="3372433" cy="5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0" algn="just">
              <a:spcAft>
                <a:spcPts val="1200"/>
              </a:spcAft>
            </a:pP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56" y="902246"/>
            <a:ext cx="3438466" cy="4248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6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Con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" name="Google Shape;1423;p64"/>
          <p:cNvSpPr txBox="1">
            <a:spLocks noGrp="1"/>
          </p:cNvSpPr>
          <p:nvPr>
            <p:ph type="title" idx="2"/>
          </p:nvPr>
        </p:nvSpPr>
        <p:spPr>
          <a:xfrm>
            <a:off x="685890" y="30136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chằn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5" name="Google Shape;1425;p64"/>
          <p:cNvSpPr txBox="1">
            <a:spLocks noGrp="1"/>
          </p:cNvSpPr>
          <p:nvPr>
            <p:ph type="title" idx="3"/>
          </p:nvPr>
        </p:nvSpPr>
        <p:spPr>
          <a:xfrm>
            <a:off x="3361638" y="2975867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đại bàng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7" name="Google Shape;1427;p64"/>
          <p:cNvSpPr txBox="1">
            <a:spLocks noGrp="1"/>
          </p:cNvSpPr>
          <p:nvPr>
            <p:ph type="title" idx="5"/>
          </p:nvPr>
        </p:nvSpPr>
        <p:spPr>
          <a:xfrm>
            <a:off x="5943801" y="3013600"/>
            <a:ext cx="30440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 ma chằn tinh và đại bàng hãm hại Thạch Sanh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2" y="1393309"/>
            <a:ext cx="2672814" cy="1620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71" y="1358142"/>
            <a:ext cx="2041298" cy="1690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53" y="953265"/>
            <a:ext cx="2181225" cy="2095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3240" y="3655818"/>
            <a:ext cx="59306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dẳng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2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" grpId="0"/>
      <p:bldP spid="1425" grpId="0"/>
      <p:bldP spid="142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66"/>
          <p:cNvSpPr txBox="1">
            <a:spLocks noGrp="1"/>
          </p:cNvSpPr>
          <p:nvPr>
            <p:ph type="title"/>
          </p:nvPr>
        </p:nvSpPr>
        <p:spPr>
          <a:xfrm>
            <a:off x="683488" y="217101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9" name="Google Shape;1499;p66"/>
          <p:cNvSpPr txBox="1">
            <a:spLocks noGrp="1"/>
          </p:cNvSpPr>
          <p:nvPr>
            <p:ph type="subTitle" idx="3"/>
          </p:nvPr>
        </p:nvSpPr>
        <p:spPr>
          <a:xfrm>
            <a:off x="5121661" y="1735962"/>
            <a:ext cx="3620896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đàn thần với tiếng đàn kì lạ</a:t>
            </a:r>
            <a:endParaRPr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2" name="Google Shape;1502;p66"/>
          <p:cNvSpPr txBox="1">
            <a:spLocks noGrp="1"/>
          </p:cNvSpPr>
          <p:nvPr>
            <p:ph type="subTitle" idx="4"/>
          </p:nvPr>
        </p:nvSpPr>
        <p:spPr>
          <a:xfrm>
            <a:off x="795885" y="3710855"/>
            <a:ext cx="3017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lang="en-US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5" y="924502"/>
            <a:ext cx="2869581" cy="216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56" y="3235070"/>
            <a:ext cx="2531675" cy="1719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" grpId="0" build="p"/>
      <p:bldP spid="150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63"/>
          <p:cNvGrpSpPr/>
          <p:nvPr/>
        </p:nvGrpSpPr>
        <p:grpSpPr>
          <a:xfrm>
            <a:off x="1536849" y="887587"/>
            <a:ext cx="6070301" cy="3368326"/>
            <a:chOff x="1536849" y="887587"/>
            <a:chExt cx="6070301" cy="3368326"/>
          </a:xfrm>
        </p:grpSpPr>
        <p:pic>
          <p:nvPicPr>
            <p:cNvPr id="1412" name="Google Shape;1412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413" name="Google Shape;1413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4" name="Google Shape;1414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7" name="Google Shape;141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41352">
            <a:off x="7120774" y="1669692"/>
            <a:ext cx="1612903" cy="1726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53527" y="887586"/>
            <a:ext cx="5307865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25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5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fr-FR" sz="25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fr-F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Google Shape;185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9979">
            <a:off x="2913142" y="1198362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397619" y="2444234"/>
            <a:ext cx="6709512" cy="1236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3" name="Google Shape;1853;p72"/>
          <p:cNvSpPr txBox="1">
            <a:spLocks noGrp="1"/>
          </p:cNvSpPr>
          <p:nvPr>
            <p:ph type="title" idx="2"/>
          </p:nvPr>
        </p:nvSpPr>
        <p:spPr>
          <a:xfrm>
            <a:off x="3111920" y="1080529"/>
            <a:ext cx="1193100" cy="10863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Google Shape;140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8370">
            <a:off x="-247276" y="1215824"/>
            <a:ext cx="1453752" cy="1252550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1403" name="Google Shape;1403;p62"/>
          <p:cNvSpPr txBox="1">
            <a:spLocks noGrp="1"/>
          </p:cNvSpPr>
          <p:nvPr>
            <p:ph type="title"/>
          </p:nvPr>
        </p:nvSpPr>
        <p:spPr>
          <a:xfrm>
            <a:off x="1611100" y="543925"/>
            <a:ext cx="53121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05" name="Google Shape;140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0550" y="356666"/>
            <a:ext cx="1719450" cy="9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43743">
            <a:off x="179067" y="1507189"/>
            <a:ext cx="678616" cy="116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29091" y="1142765"/>
            <a:ext cx="3743767" cy="347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Truyện 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kết thúc như thế nào</a:t>
            </a:r>
            <a:r>
              <a:rPr lang="vi-VN" sz="3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0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 kết thúc này nhân dân ta muốn thể hiện điều gì?</a:t>
            </a:r>
            <a:endParaRPr lang="en-US" sz="3000" b="1" dirty="0"/>
          </a:p>
        </p:txBody>
      </p:sp>
      <p:pic>
        <p:nvPicPr>
          <p:cNvPr id="1026" name="Picture 2" descr="Think, Pair, Share – phương pháp học tốt cho nhóm t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2" y="1354643"/>
            <a:ext cx="3892181" cy="304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65"/>
          <p:cNvSpPr txBox="1">
            <a:spLocks noGrp="1"/>
          </p:cNvSpPr>
          <p:nvPr>
            <p:ph type="title" idx="3"/>
          </p:nvPr>
        </p:nvSpPr>
        <p:spPr>
          <a:xfrm>
            <a:off x="602166" y="2507200"/>
            <a:ext cx="3642132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 Sanh cưới công chúa, lên làm vua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8" name="Google Shape;1468;p65"/>
          <p:cNvSpPr txBox="1">
            <a:spLocks noGrp="1"/>
          </p:cNvSpPr>
          <p:nvPr>
            <p:ph type="title" idx="4"/>
          </p:nvPr>
        </p:nvSpPr>
        <p:spPr>
          <a:xfrm>
            <a:off x="4899702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con Lí Thông bị sét đánh chết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6" y="621083"/>
            <a:ext cx="3196683" cy="197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02" y="621084"/>
            <a:ext cx="3061200" cy="1972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214" y="3539870"/>
            <a:ext cx="8124263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7" grpId="0"/>
      <p:bldP spid="146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 Powerpoint Dễ Thương | Tuyển tập những hình ảnh n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88"/>
            <a:ext cx="9144000" cy="25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7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rman Literature Thesis XL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391</Words>
  <Application>Microsoft Office PowerPoint</Application>
  <PresentationFormat>On-screen Show (16:9)</PresentationFormat>
  <Paragraphs>42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Grand Hotel</vt:lpstr>
      <vt:lpstr>Tahoma</vt:lpstr>
      <vt:lpstr>Calibri</vt:lpstr>
      <vt:lpstr>Times New Roman</vt:lpstr>
      <vt:lpstr>Wingdings</vt:lpstr>
      <vt:lpstr>Raleway</vt:lpstr>
      <vt:lpstr>Arial</vt:lpstr>
      <vt:lpstr>Symbol</vt:lpstr>
      <vt:lpstr>German Literature Thesis XL by Slidesgo</vt:lpstr>
      <vt:lpstr>TIẾT 88: THẠCH SANH</vt:lpstr>
      <vt:lpstr>5. Yếu tố kì ảo</vt:lpstr>
      <vt:lpstr>a) Con vật kì ảo</vt:lpstr>
      <vt:lpstr>b) Đồ vật kì ảo</vt:lpstr>
      <vt:lpstr>PowerPoint Presentation</vt:lpstr>
      <vt:lpstr>Kết thúc truyện</vt:lpstr>
      <vt:lpstr>HS thực hiện các yêu cầu sau:</vt:lpstr>
      <vt:lpstr>Thạch Sanh cưới công chúa, lên làm vua</vt:lpstr>
      <vt:lpstr>PowerPoint Presentation</vt:lpstr>
      <vt:lpstr>PowerPoint Presentation</vt:lpstr>
      <vt:lpstr>TỔNG KẾT</vt:lpstr>
      <vt:lpstr>PowerPoint Presentation</vt:lpstr>
      <vt:lpstr>PowerPoint Presentation</vt:lpstr>
      <vt:lpstr>PowerPoint Presentation</vt:lpstr>
      <vt:lpstr>Vận dụng Game: Giải cứu công chúa Hugo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88: THẠCH SANH</dc:title>
  <cp:lastModifiedBy>do que</cp:lastModifiedBy>
  <cp:revision>42</cp:revision>
  <dcterms:modified xsi:type="dcterms:W3CDTF">2025-02-24T17:11:38Z</dcterms:modified>
</cp:coreProperties>
</file>