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4"/>
  </p:notesMasterIdLst>
  <p:sldIdLst>
    <p:sldId id="258" r:id="rId2"/>
    <p:sldId id="318" r:id="rId3"/>
    <p:sldId id="263" r:id="rId4"/>
    <p:sldId id="275" r:id="rId5"/>
    <p:sldId id="302" r:id="rId6"/>
    <p:sldId id="303" r:id="rId7"/>
    <p:sldId id="304" r:id="rId8"/>
    <p:sldId id="305" r:id="rId9"/>
    <p:sldId id="306" r:id="rId10"/>
    <p:sldId id="262" r:id="rId11"/>
    <p:sldId id="260" r:id="rId12"/>
    <p:sldId id="315" r:id="rId13"/>
    <p:sldId id="308" r:id="rId14"/>
    <p:sldId id="312" r:id="rId15"/>
    <p:sldId id="273" r:id="rId16"/>
    <p:sldId id="313" r:id="rId17"/>
    <p:sldId id="314" r:id="rId18"/>
    <p:sldId id="257" r:id="rId19"/>
    <p:sldId id="277" r:id="rId20"/>
    <p:sldId id="317" r:id="rId21"/>
    <p:sldId id="259" r:id="rId22"/>
    <p:sldId id="264" r:id="rId23"/>
  </p:sldIdLst>
  <p:sldSz cx="9144000" cy="5143500" type="screen16x9"/>
  <p:notesSz cx="6858000" cy="9144000"/>
  <p:embeddedFontLst>
    <p:embeddedFont>
      <p:font typeface="Black Han Sans" panose="020B0604020202020204" charset="-127"/>
      <p:regular r:id="rId25"/>
    </p:embeddedFont>
    <p:embeddedFont>
      <p:font typeface="Ubuntu" panose="020B060402020202020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220E31-0B6E-477A-8566-51EF9574D58D}">
  <a:tblStyle styleId="{91220E31-0B6E-477A-8566-51EF9574D5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6" autoAdjust="0"/>
    <p:restoredTop sz="95012" autoAdjust="0"/>
  </p:normalViewPr>
  <p:slideViewPr>
    <p:cSldViewPr snapToGrid="0">
      <p:cViewPr>
        <p:scale>
          <a:sx n="52" d="100"/>
          <a:sy n="52" d="100"/>
        </p:scale>
        <p:origin x="2309" y="9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0ce35c8a9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10ce35c8a9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0ce35c8a97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10ce35c8a97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d362d286f3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d362d286f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10ce35c8a97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10ce35c8a97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0919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0ce35c8a97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10ce35c8a97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6214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d362d286f3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d362d286f3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884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d362d286f3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d362d286f3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d362d286f3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d362d286f3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702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d362d286f3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d362d286f3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9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d362d286f3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d362d286f3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d362d286f3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7" name="Google Shape;1357;gd362d286f3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0ce35c8a9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10ce35c8a9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3261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10ce35c8a97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10ce35c8a97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9085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0ce35c8a97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0ce35c8a97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10ce35c8a97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10ce35c8a97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d362d286f3_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6" name="Google Shape;1326;gd362d286f3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d362d286f3_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6" name="Google Shape;1326;gd362d286f3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0302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d362d286f3_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6" name="Google Shape;1326;gd362d286f3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75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d362d286f3_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6" name="Google Shape;1326;gd362d286f3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6347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d362d286f3_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6" name="Google Shape;1326;gd362d286f3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230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d362d286f3_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6" name="Google Shape;1326;gd362d286f3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318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559175" y="1412944"/>
            <a:ext cx="6025800" cy="6210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3931750" y="380650"/>
            <a:ext cx="1328100" cy="8952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2406521" y="2140600"/>
            <a:ext cx="4331100" cy="27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293"/>
        <p:cNvGrpSpPr/>
        <p:nvPr/>
      </p:nvGrpSpPr>
      <p:grpSpPr>
        <a:xfrm>
          <a:off x="0" y="0"/>
          <a:ext cx="0" cy="0"/>
          <a:chOff x="0" y="0"/>
          <a:chExt cx="0" cy="0"/>
        </a:xfrm>
      </p:grpSpPr>
      <p:sp>
        <p:nvSpPr>
          <p:cNvPr id="294" name="Google Shape;294;p17"/>
          <p:cNvSpPr/>
          <p:nvPr/>
        </p:nvSpPr>
        <p:spPr>
          <a:xfrm>
            <a:off x="457200" y="1167425"/>
            <a:ext cx="8229600" cy="3611700"/>
          </a:xfrm>
          <a:prstGeom prst="snip2DiagRect">
            <a:avLst>
              <a:gd name="adj1" fmla="val 3354"/>
              <a:gd name="adj2" fmla="val 2976"/>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7"/>
          <p:cNvSpPr/>
          <p:nvPr/>
        </p:nvSpPr>
        <p:spPr>
          <a:xfrm>
            <a:off x="457200" y="389725"/>
            <a:ext cx="8229600" cy="548700"/>
          </a:xfrm>
          <a:prstGeom prst="snip2DiagRect">
            <a:avLst>
              <a:gd name="adj1" fmla="val 19707"/>
              <a:gd name="adj2" fmla="val 24838"/>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17"/>
          <p:cNvGrpSpPr/>
          <p:nvPr/>
        </p:nvGrpSpPr>
        <p:grpSpPr>
          <a:xfrm>
            <a:off x="60911" y="76194"/>
            <a:ext cx="9022177" cy="4991112"/>
            <a:chOff x="90424" y="76195"/>
            <a:chExt cx="9022177" cy="4991112"/>
          </a:xfrm>
        </p:grpSpPr>
        <p:grpSp>
          <p:nvGrpSpPr>
            <p:cNvPr id="297" name="Google Shape;297;p17"/>
            <p:cNvGrpSpPr/>
            <p:nvPr/>
          </p:nvGrpSpPr>
          <p:grpSpPr>
            <a:xfrm>
              <a:off x="90424" y="76195"/>
              <a:ext cx="411577" cy="420912"/>
              <a:chOff x="1232318" y="505126"/>
              <a:chExt cx="2079724" cy="2097222"/>
            </a:xfrm>
          </p:grpSpPr>
          <p:sp>
            <p:nvSpPr>
              <p:cNvPr id="298" name="Google Shape;298;p17"/>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7"/>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7"/>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7"/>
            <p:cNvGrpSpPr/>
            <p:nvPr/>
          </p:nvGrpSpPr>
          <p:grpSpPr>
            <a:xfrm>
              <a:off x="8701024" y="76195"/>
              <a:ext cx="411577" cy="420912"/>
              <a:chOff x="1232318" y="505126"/>
              <a:chExt cx="2079724" cy="2097222"/>
            </a:xfrm>
          </p:grpSpPr>
          <p:sp>
            <p:nvSpPr>
              <p:cNvPr id="302" name="Google Shape;302;p17"/>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7"/>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7"/>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17"/>
            <p:cNvGrpSpPr/>
            <p:nvPr/>
          </p:nvGrpSpPr>
          <p:grpSpPr>
            <a:xfrm>
              <a:off x="90424" y="4646395"/>
              <a:ext cx="411577" cy="420912"/>
              <a:chOff x="1232318" y="505126"/>
              <a:chExt cx="2079724" cy="2097222"/>
            </a:xfrm>
          </p:grpSpPr>
          <p:sp>
            <p:nvSpPr>
              <p:cNvPr id="306" name="Google Shape;306;p17"/>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7"/>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7"/>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17"/>
            <p:cNvGrpSpPr/>
            <p:nvPr/>
          </p:nvGrpSpPr>
          <p:grpSpPr>
            <a:xfrm>
              <a:off x="8701024" y="4646395"/>
              <a:ext cx="411577" cy="420912"/>
              <a:chOff x="1232318" y="505126"/>
              <a:chExt cx="2079724" cy="2097222"/>
            </a:xfrm>
          </p:grpSpPr>
          <p:sp>
            <p:nvSpPr>
              <p:cNvPr id="310" name="Google Shape;310;p17"/>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7"/>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7"/>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3" name="Google Shape;313;p17"/>
          <p:cNvSpPr txBox="1">
            <a:spLocks noGrp="1"/>
          </p:cNvSpPr>
          <p:nvPr>
            <p:ph type="subTitle" idx="1"/>
          </p:nvPr>
        </p:nvSpPr>
        <p:spPr>
          <a:xfrm>
            <a:off x="6471900" y="2425625"/>
            <a:ext cx="1952100" cy="109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4" name="Google Shape;314;p17"/>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315"/>
        <p:cNvGrpSpPr/>
        <p:nvPr/>
      </p:nvGrpSpPr>
      <p:grpSpPr>
        <a:xfrm>
          <a:off x="0" y="0"/>
          <a:ext cx="0" cy="0"/>
          <a:chOff x="0" y="0"/>
          <a:chExt cx="0" cy="0"/>
        </a:xfrm>
      </p:grpSpPr>
      <p:sp>
        <p:nvSpPr>
          <p:cNvPr id="316" name="Google Shape;316;p18"/>
          <p:cNvSpPr/>
          <p:nvPr/>
        </p:nvSpPr>
        <p:spPr>
          <a:xfrm>
            <a:off x="457200" y="1167425"/>
            <a:ext cx="8229600" cy="3611700"/>
          </a:xfrm>
          <a:prstGeom prst="snip2DiagRect">
            <a:avLst>
              <a:gd name="adj1" fmla="val 3354"/>
              <a:gd name="adj2" fmla="val 2976"/>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457200" y="389725"/>
            <a:ext cx="8229600" cy="548700"/>
          </a:xfrm>
          <a:prstGeom prst="snip2DiagRect">
            <a:avLst>
              <a:gd name="adj1" fmla="val 19707"/>
              <a:gd name="adj2" fmla="val 24838"/>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18"/>
          <p:cNvGrpSpPr/>
          <p:nvPr/>
        </p:nvGrpSpPr>
        <p:grpSpPr>
          <a:xfrm>
            <a:off x="60911" y="76194"/>
            <a:ext cx="9022177" cy="4991112"/>
            <a:chOff x="90424" y="76195"/>
            <a:chExt cx="9022177" cy="4991112"/>
          </a:xfrm>
        </p:grpSpPr>
        <p:grpSp>
          <p:nvGrpSpPr>
            <p:cNvPr id="319" name="Google Shape;319;p18"/>
            <p:cNvGrpSpPr/>
            <p:nvPr/>
          </p:nvGrpSpPr>
          <p:grpSpPr>
            <a:xfrm>
              <a:off x="90424" y="76195"/>
              <a:ext cx="411577" cy="420912"/>
              <a:chOff x="1232318" y="505126"/>
              <a:chExt cx="2079724" cy="2097222"/>
            </a:xfrm>
          </p:grpSpPr>
          <p:sp>
            <p:nvSpPr>
              <p:cNvPr id="320" name="Google Shape;320;p18"/>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8"/>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8"/>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18"/>
            <p:cNvGrpSpPr/>
            <p:nvPr/>
          </p:nvGrpSpPr>
          <p:grpSpPr>
            <a:xfrm>
              <a:off x="8701024" y="76195"/>
              <a:ext cx="411577" cy="420912"/>
              <a:chOff x="1232318" y="505126"/>
              <a:chExt cx="2079724" cy="2097222"/>
            </a:xfrm>
          </p:grpSpPr>
          <p:sp>
            <p:nvSpPr>
              <p:cNvPr id="324" name="Google Shape;324;p18"/>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8"/>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18"/>
            <p:cNvGrpSpPr/>
            <p:nvPr/>
          </p:nvGrpSpPr>
          <p:grpSpPr>
            <a:xfrm>
              <a:off x="90424" y="4646395"/>
              <a:ext cx="411577" cy="420912"/>
              <a:chOff x="1232318" y="505126"/>
              <a:chExt cx="2079724" cy="2097222"/>
            </a:xfrm>
          </p:grpSpPr>
          <p:sp>
            <p:nvSpPr>
              <p:cNvPr id="328" name="Google Shape;328;p18"/>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18"/>
            <p:cNvGrpSpPr/>
            <p:nvPr/>
          </p:nvGrpSpPr>
          <p:grpSpPr>
            <a:xfrm>
              <a:off x="8701024" y="4646395"/>
              <a:ext cx="411577" cy="420912"/>
              <a:chOff x="1232318" y="505126"/>
              <a:chExt cx="2079724" cy="2097222"/>
            </a:xfrm>
          </p:grpSpPr>
          <p:sp>
            <p:nvSpPr>
              <p:cNvPr id="332" name="Google Shape;332;p18"/>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5" name="Google Shape;335;p18"/>
          <p:cNvSpPr txBox="1">
            <a:spLocks noGrp="1"/>
          </p:cNvSpPr>
          <p:nvPr>
            <p:ph type="title"/>
          </p:nvPr>
        </p:nvSpPr>
        <p:spPr>
          <a:xfrm>
            <a:off x="720000" y="2800338"/>
            <a:ext cx="2336400" cy="4572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6" name="Google Shape;336;p18"/>
          <p:cNvSpPr txBox="1">
            <a:spLocks noGrp="1"/>
          </p:cNvSpPr>
          <p:nvPr>
            <p:ph type="subTitle" idx="1"/>
          </p:nvPr>
        </p:nvSpPr>
        <p:spPr>
          <a:xfrm>
            <a:off x="720000" y="3257538"/>
            <a:ext cx="23364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7" name="Google Shape;337;p18"/>
          <p:cNvSpPr txBox="1">
            <a:spLocks noGrp="1"/>
          </p:cNvSpPr>
          <p:nvPr>
            <p:ph type="title" idx="2"/>
          </p:nvPr>
        </p:nvSpPr>
        <p:spPr>
          <a:xfrm>
            <a:off x="3403800" y="2800338"/>
            <a:ext cx="2336400" cy="4572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8" name="Google Shape;338;p18"/>
          <p:cNvSpPr txBox="1">
            <a:spLocks noGrp="1"/>
          </p:cNvSpPr>
          <p:nvPr>
            <p:ph type="subTitle" idx="3"/>
          </p:nvPr>
        </p:nvSpPr>
        <p:spPr>
          <a:xfrm>
            <a:off x="3403800" y="3257538"/>
            <a:ext cx="23364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9" name="Google Shape;339;p18"/>
          <p:cNvSpPr txBox="1">
            <a:spLocks noGrp="1"/>
          </p:cNvSpPr>
          <p:nvPr>
            <p:ph type="title" idx="4"/>
          </p:nvPr>
        </p:nvSpPr>
        <p:spPr>
          <a:xfrm>
            <a:off x="6087600" y="2800338"/>
            <a:ext cx="2336400" cy="4572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40" name="Google Shape;340;p18"/>
          <p:cNvSpPr txBox="1">
            <a:spLocks noGrp="1"/>
          </p:cNvSpPr>
          <p:nvPr>
            <p:ph type="subTitle" idx="5"/>
          </p:nvPr>
        </p:nvSpPr>
        <p:spPr>
          <a:xfrm>
            <a:off x="6087600" y="3257538"/>
            <a:ext cx="23364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1" name="Google Shape;341;p18"/>
          <p:cNvSpPr txBox="1">
            <a:spLocks noGrp="1"/>
          </p:cNvSpPr>
          <p:nvPr>
            <p:ph type="title" idx="6"/>
          </p:nvPr>
        </p:nvSpPr>
        <p:spPr>
          <a:xfrm>
            <a:off x="720000" y="481226"/>
            <a:ext cx="7704000" cy="365700"/>
          </a:xfrm>
          <a:prstGeom prst="rect">
            <a:avLst/>
          </a:prstGeom>
        </p:spPr>
        <p:txBody>
          <a:bodyPr spcFirstLastPara="1" wrap="square" lIns="0" tIns="0" rIns="0" bIns="0"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33"/>
        <p:cNvGrpSpPr/>
        <p:nvPr/>
      </p:nvGrpSpPr>
      <p:grpSpPr>
        <a:xfrm>
          <a:off x="0" y="0"/>
          <a:ext cx="0" cy="0"/>
          <a:chOff x="0" y="0"/>
          <a:chExt cx="0" cy="0"/>
        </a:xfrm>
      </p:grpSpPr>
      <p:sp>
        <p:nvSpPr>
          <p:cNvPr id="434" name="Google Shape;434;p23"/>
          <p:cNvSpPr/>
          <p:nvPr/>
        </p:nvSpPr>
        <p:spPr>
          <a:xfrm>
            <a:off x="457200" y="1167425"/>
            <a:ext cx="8229600" cy="3611700"/>
          </a:xfrm>
          <a:prstGeom prst="snip2DiagRect">
            <a:avLst>
              <a:gd name="adj1" fmla="val 3354"/>
              <a:gd name="adj2" fmla="val 2976"/>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3"/>
          <p:cNvSpPr/>
          <p:nvPr/>
        </p:nvSpPr>
        <p:spPr>
          <a:xfrm>
            <a:off x="457200" y="389725"/>
            <a:ext cx="8229600" cy="548700"/>
          </a:xfrm>
          <a:prstGeom prst="snip2DiagRect">
            <a:avLst>
              <a:gd name="adj1" fmla="val 19707"/>
              <a:gd name="adj2" fmla="val 24838"/>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23"/>
          <p:cNvGrpSpPr/>
          <p:nvPr/>
        </p:nvGrpSpPr>
        <p:grpSpPr>
          <a:xfrm>
            <a:off x="60911" y="76194"/>
            <a:ext cx="9022177" cy="4991112"/>
            <a:chOff x="90424" y="76195"/>
            <a:chExt cx="9022177" cy="4991112"/>
          </a:xfrm>
        </p:grpSpPr>
        <p:grpSp>
          <p:nvGrpSpPr>
            <p:cNvPr id="437" name="Google Shape;437;p23"/>
            <p:cNvGrpSpPr/>
            <p:nvPr/>
          </p:nvGrpSpPr>
          <p:grpSpPr>
            <a:xfrm>
              <a:off x="90424" y="76195"/>
              <a:ext cx="411577" cy="420912"/>
              <a:chOff x="1232318" y="505126"/>
              <a:chExt cx="2079724" cy="2097222"/>
            </a:xfrm>
          </p:grpSpPr>
          <p:sp>
            <p:nvSpPr>
              <p:cNvPr id="438" name="Google Shape;438;p23"/>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3"/>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3"/>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23"/>
            <p:cNvGrpSpPr/>
            <p:nvPr/>
          </p:nvGrpSpPr>
          <p:grpSpPr>
            <a:xfrm>
              <a:off x="8701024" y="76195"/>
              <a:ext cx="411577" cy="420912"/>
              <a:chOff x="1232318" y="505126"/>
              <a:chExt cx="2079724" cy="2097222"/>
            </a:xfrm>
          </p:grpSpPr>
          <p:sp>
            <p:nvSpPr>
              <p:cNvPr id="442" name="Google Shape;442;p23"/>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3"/>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23"/>
            <p:cNvGrpSpPr/>
            <p:nvPr/>
          </p:nvGrpSpPr>
          <p:grpSpPr>
            <a:xfrm>
              <a:off x="90424" y="4646395"/>
              <a:ext cx="411577" cy="420912"/>
              <a:chOff x="1232318" y="505126"/>
              <a:chExt cx="2079724" cy="2097222"/>
            </a:xfrm>
          </p:grpSpPr>
          <p:sp>
            <p:nvSpPr>
              <p:cNvPr id="446" name="Google Shape;446;p23"/>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3"/>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23"/>
            <p:cNvGrpSpPr/>
            <p:nvPr/>
          </p:nvGrpSpPr>
          <p:grpSpPr>
            <a:xfrm>
              <a:off x="8701024" y="4646395"/>
              <a:ext cx="411577" cy="420912"/>
              <a:chOff x="1232318" y="505126"/>
              <a:chExt cx="2079724" cy="2097222"/>
            </a:xfrm>
          </p:grpSpPr>
          <p:sp>
            <p:nvSpPr>
              <p:cNvPr id="450" name="Google Shape;450;p23"/>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53"/>
        <p:cNvGrpSpPr/>
        <p:nvPr/>
      </p:nvGrpSpPr>
      <p:grpSpPr>
        <a:xfrm>
          <a:off x="0" y="0"/>
          <a:ext cx="0" cy="0"/>
          <a:chOff x="0" y="0"/>
          <a:chExt cx="0" cy="0"/>
        </a:xfrm>
      </p:grpSpPr>
      <p:grpSp>
        <p:nvGrpSpPr>
          <p:cNvPr id="454" name="Google Shape;454;p24"/>
          <p:cNvGrpSpPr/>
          <p:nvPr/>
        </p:nvGrpSpPr>
        <p:grpSpPr>
          <a:xfrm>
            <a:off x="152345" y="152398"/>
            <a:ext cx="8839264" cy="4838690"/>
            <a:chOff x="152345" y="152398"/>
            <a:chExt cx="8839264" cy="4838690"/>
          </a:xfrm>
        </p:grpSpPr>
        <p:sp>
          <p:nvSpPr>
            <p:cNvPr id="455" name="Google Shape;455;p24"/>
            <p:cNvSpPr/>
            <p:nvPr/>
          </p:nvSpPr>
          <p:spPr>
            <a:xfrm>
              <a:off x="573225" y="540000"/>
              <a:ext cx="7955400" cy="4039500"/>
            </a:xfrm>
            <a:prstGeom prst="snip2DiagRect">
              <a:avLst>
                <a:gd name="adj1" fmla="val 15149"/>
                <a:gd name="adj2" fmla="val 1561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24"/>
            <p:cNvGrpSpPr/>
            <p:nvPr/>
          </p:nvGrpSpPr>
          <p:grpSpPr>
            <a:xfrm>
              <a:off x="8260170" y="152398"/>
              <a:ext cx="731439" cy="739690"/>
              <a:chOff x="1232318" y="505126"/>
              <a:chExt cx="2079724" cy="2097222"/>
            </a:xfrm>
          </p:grpSpPr>
          <p:sp>
            <p:nvSpPr>
              <p:cNvPr id="457" name="Google Shape;457;p2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24"/>
            <p:cNvGrpSpPr/>
            <p:nvPr/>
          </p:nvGrpSpPr>
          <p:grpSpPr>
            <a:xfrm>
              <a:off x="8260170" y="4251398"/>
              <a:ext cx="731439" cy="739690"/>
              <a:chOff x="1232318" y="505126"/>
              <a:chExt cx="2079724" cy="2097222"/>
            </a:xfrm>
          </p:grpSpPr>
          <p:sp>
            <p:nvSpPr>
              <p:cNvPr id="461" name="Google Shape;461;p2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 name="Google Shape;464;p24"/>
            <p:cNvGrpSpPr/>
            <p:nvPr/>
          </p:nvGrpSpPr>
          <p:grpSpPr>
            <a:xfrm>
              <a:off x="152345" y="152398"/>
              <a:ext cx="731439" cy="739690"/>
              <a:chOff x="1232318" y="505126"/>
              <a:chExt cx="2079724" cy="2097222"/>
            </a:xfrm>
          </p:grpSpPr>
          <p:sp>
            <p:nvSpPr>
              <p:cNvPr id="465" name="Google Shape;465;p2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24"/>
            <p:cNvGrpSpPr/>
            <p:nvPr/>
          </p:nvGrpSpPr>
          <p:grpSpPr>
            <a:xfrm>
              <a:off x="152345" y="4251398"/>
              <a:ext cx="731439" cy="739690"/>
              <a:chOff x="1232318" y="505126"/>
              <a:chExt cx="2079724" cy="2097222"/>
            </a:xfrm>
          </p:grpSpPr>
          <p:sp>
            <p:nvSpPr>
              <p:cNvPr id="469" name="Google Shape;469;p2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p:nvPr/>
        </p:nvSpPr>
        <p:spPr>
          <a:xfrm>
            <a:off x="457200" y="1187975"/>
            <a:ext cx="8229600" cy="3591000"/>
          </a:xfrm>
          <a:prstGeom prst="snip2DiagRect">
            <a:avLst>
              <a:gd name="adj1" fmla="val 3354"/>
              <a:gd name="adj2" fmla="val 2976"/>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4"/>
          <p:cNvSpPr/>
          <p:nvPr/>
        </p:nvSpPr>
        <p:spPr>
          <a:xfrm>
            <a:off x="457200" y="389725"/>
            <a:ext cx="8229600" cy="548700"/>
          </a:xfrm>
          <a:prstGeom prst="snip2DiagRect">
            <a:avLst>
              <a:gd name="adj1" fmla="val 19707"/>
              <a:gd name="adj2" fmla="val 24838"/>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4"/>
          <p:cNvGrpSpPr/>
          <p:nvPr/>
        </p:nvGrpSpPr>
        <p:grpSpPr>
          <a:xfrm>
            <a:off x="60911" y="76194"/>
            <a:ext cx="9022177" cy="4991112"/>
            <a:chOff x="90424" y="76195"/>
            <a:chExt cx="9022177" cy="4991112"/>
          </a:xfrm>
        </p:grpSpPr>
        <p:grpSp>
          <p:nvGrpSpPr>
            <p:cNvPr id="19" name="Google Shape;19;p4"/>
            <p:cNvGrpSpPr/>
            <p:nvPr/>
          </p:nvGrpSpPr>
          <p:grpSpPr>
            <a:xfrm>
              <a:off x="90424" y="76195"/>
              <a:ext cx="411577" cy="420912"/>
              <a:chOff x="1232318" y="505126"/>
              <a:chExt cx="2079724" cy="2097222"/>
            </a:xfrm>
          </p:grpSpPr>
          <p:sp>
            <p:nvSpPr>
              <p:cNvPr id="20" name="Google Shape;20;p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1" name="Google Shape;21;p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 name="Google Shape;22;p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3" name="Google Shape;23;p4"/>
            <p:cNvGrpSpPr/>
            <p:nvPr/>
          </p:nvGrpSpPr>
          <p:grpSpPr>
            <a:xfrm>
              <a:off x="8701024" y="76195"/>
              <a:ext cx="411577" cy="420912"/>
              <a:chOff x="1232318" y="505126"/>
              <a:chExt cx="2079724" cy="2097222"/>
            </a:xfrm>
          </p:grpSpPr>
          <p:sp>
            <p:nvSpPr>
              <p:cNvPr id="24" name="Google Shape;24;p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5" name="Google Shape;25;p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7" name="Google Shape;27;p4"/>
            <p:cNvGrpSpPr/>
            <p:nvPr/>
          </p:nvGrpSpPr>
          <p:grpSpPr>
            <a:xfrm>
              <a:off x="90424" y="4646395"/>
              <a:ext cx="411577" cy="420912"/>
              <a:chOff x="1232318" y="505126"/>
              <a:chExt cx="2079724" cy="2097222"/>
            </a:xfrm>
          </p:grpSpPr>
          <p:sp>
            <p:nvSpPr>
              <p:cNvPr id="28" name="Google Shape;28;p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1" name="Google Shape;31;p4"/>
            <p:cNvGrpSpPr/>
            <p:nvPr/>
          </p:nvGrpSpPr>
          <p:grpSpPr>
            <a:xfrm>
              <a:off x="8701024" y="4646395"/>
              <a:ext cx="411577" cy="420912"/>
              <a:chOff x="1232318" y="505126"/>
              <a:chExt cx="2079724" cy="2097222"/>
            </a:xfrm>
          </p:grpSpPr>
          <p:sp>
            <p:nvSpPr>
              <p:cNvPr id="32" name="Google Shape;32;p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3" name="Google Shape;33;p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 name="Google Shape;34;p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sp>
        <p:nvSpPr>
          <p:cNvPr id="35" name="Google Shape;35;p4"/>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36" name="Google Shape;36;p4"/>
          <p:cNvSpPr txBox="1">
            <a:spLocks noGrp="1"/>
          </p:cNvSpPr>
          <p:nvPr>
            <p:ph type="body" idx="1"/>
          </p:nvPr>
        </p:nvSpPr>
        <p:spPr>
          <a:xfrm>
            <a:off x="720000" y="1368732"/>
            <a:ext cx="7704000" cy="3306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1"/>
              </a:buClr>
              <a:buSzPts val="1200"/>
              <a:buFont typeface="Ubuntu"/>
              <a:buAutoNum type="arabicPeriod"/>
              <a:defRPr sz="1200">
                <a:solidFill>
                  <a:srgbClr val="FFFFFF"/>
                </a:solidFill>
                <a:latin typeface="Ubuntu"/>
                <a:ea typeface="Ubuntu"/>
                <a:cs typeface="Ubuntu"/>
                <a:sym typeface="Ubuntu"/>
              </a:defRPr>
            </a:lvl1pPr>
            <a:lvl2pPr marL="914400" lvl="1" indent="-304800" rtl="0">
              <a:lnSpc>
                <a:spcPct val="115000"/>
              </a:lnSpc>
              <a:spcBef>
                <a:spcPts val="0"/>
              </a:spcBef>
              <a:spcAft>
                <a:spcPts val="0"/>
              </a:spcAft>
              <a:buClr>
                <a:srgbClr val="FFFFFF"/>
              </a:buClr>
              <a:buSzPts val="1200"/>
              <a:buFont typeface="Ubuntu Light"/>
              <a:buAutoNum type="alphaLcPeriod"/>
              <a:defRPr>
                <a:solidFill>
                  <a:srgbClr val="FFFFFF"/>
                </a:solidFill>
                <a:latin typeface="Ubuntu"/>
                <a:ea typeface="Ubuntu"/>
                <a:cs typeface="Ubuntu"/>
                <a:sym typeface="Ubuntu"/>
              </a:defRPr>
            </a:lvl2pPr>
            <a:lvl3pPr marL="1371600" lvl="2" indent="-304800" rtl="0">
              <a:lnSpc>
                <a:spcPct val="115000"/>
              </a:lnSpc>
              <a:spcBef>
                <a:spcPts val="0"/>
              </a:spcBef>
              <a:spcAft>
                <a:spcPts val="0"/>
              </a:spcAft>
              <a:buClr>
                <a:srgbClr val="FFFFFF"/>
              </a:buClr>
              <a:buSzPts val="1200"/>
              <a:buFont typeface="Ubuntu Light"/>
              <a:buAutoNum type="romanLcPeriod"/>
              <a:defRPr>
                <a:solidFill>
                  <a:srgbClr val="FFFFFF"/>
                </a:solidFill>
                <a:latin typeface="Ubuntu"/>
                <a:ea typeface="Ubuntu"/>
                <a:cs typeface="Ubuntu"/>
                <a:sym typeface="Ubuntu"/>
              </a:defRPr>
            </a:lvl3pPr>
            <a:lvl4pPr marL="1828800" lvl="3" indent="-304800" rtl="0">
              <a:lnSpc>
                <a:spcPct val="115000"/>
              </a:lnSpc>
              <a:spcBef>
                <a:spcPts val="0"/>
              </a:spcBef>
              <a:spcAft>
                <a:spcPts val="0"/>
              </a:spcAft>
              <a:buClr>
                <a:srgbClr val="FFFFFF"/>
              </a:buClr>
              <a:buSzPts val="1200"/>
              <a:buFont typeface="Ubuntu Light"/>
              <a:buAutoNum type="arabicPeriod"/>
              <a:defRPr>
                <a:solidFill>
                  <a:srgbClr val="FFFFFF"/>
                </a:solidFill>
                <a:latin typeface="Ubuntu"/>
                <a:ea typeface="Ubuntu"/>
                <a:cs typeface="Ubuntu"/>
                <a:sym typeface="Ubuntu"/>
              </a:defRPr>
            </a:lvl4pPr>
            <a:lvl5pPr marL="2286000" lvl="4" indent="-304800" rtl="0">
              <a:lnSpc>
                <a:spcPct val="115000"/>
              </a:lnSpc>
              <a:spcBef>
                <a:spcPts val="0"/>
              </a:spcBef>
              <a:spcAft>
                <a:spcPts val="0"/>
              </a:spcAft>
              <a:buClr>
                <a:srgbClr val="FFFFFF"/>
              </a:buClr>
              <a:buSzPts val="1200"/>
              <a:buFont typeface="Ubuntu Light"/>
              <a:buAutoNum type="alphaLcPeriod"/>
              <a:defRPr>
                <a:solidFill>
                  <a:srgbClr val="FFFFFF"/>
                </a:solidFill>
                <a:latin typeface="Ubuntu"/>
                <a:ea typeface="Ubuntu"/>
                <a:cs typeface="Ubuntu"/>
                <a:sym typeface="Ubuntu"/>
              </a:defRPr>
            </a:lvl5pPr>
            <a:lvl6pPr marL="2743200" lvl="5" indent="-304800" rtl="0">
              <a:lnSpc>
                <a:spcPct val="115000"/>
              </a:lnSpc>
              <a:spcBef>
                <a:spcPts val="0"/>
              </a:spcBef>
              <a:spcAft>
                <a:spcPts val="0"/>
              </a:spcAft>
              <a:buClr>
                <a:srgbClr val="FFFFFF"/>
              </a:buClr>
              <a:buSzPts val="1200"/>
              <a:buFont typeface="Ubuntu Light"/>
              <a:buAutoNum type="romanLcPeriod"/>
              <a:defRPr>
                <a:solidFill>
                  <a:srgbClr val="FFFFFF"/>
                </a:solidFill>
                <a:latin typeface="Ubuntu"/>
                <a:ea typeface="Ubuntu"/>
                <a:cs typeface="Ubuntu"/>
                <a:sym typeface="Ubuntu"/>
              </a:defRPr>
            </a:lvl6pPr>
            <a:lvl7pPr marL="3200400" lvl="6" indent="-304800" rtl="0">
              <a:lnSpc>
                <a:spcPct val="115000"/>
              </a:lnSpc>
              <a:spcBef>
                <a:spcPts val="0"/>
              </a:spcBef>
              <a:spcAft>
                <a:spcPts val="0"/>
              </a:spcAft>
              <a:buClr>
                <a:srgbClr val="FFFFFF"/>
              </a:buClr>
              <a:buSzPts val="1200"/>
              <a:buFont typeface="Ubuntu Light"/>
              <a:buAutoNum type="arabicPeriod"/>
              <a:defRPr>
                <a:solidFill>
                  <a:srgbClr val="FFFFFF"/>
                </a:solidFill>
                <a:latin typeface="Ubuntu"/>
                <a:ea typeface="Ubuntu"/>
                <a:cs typeface="Ubuntu"/>
                <a:sym typeface="Ubuntu"/>
              </a:defRPr>
            </a:lvl7pPr>
            <a:lvl8pPr marL="3657600" lvl="7" indent="-304800" rtl="0">
              <a:lnSpc>
                <a:spcPct val="115000"/>
              </a:lnSpc>
              <a:spcBef>
                <a:spcPts val="0"/>
              </a:spcBef>
              <a:spcAft>
                <a:spcPts val="0"/>
              </a:spcAft>
              <a:buClr>
                <a:srgbClr val="FFFFFF"/>
              </a:buClr>
              <a:buSzPts val="1200"/>
              <a:buFont typeface="Ubuntu Light"/>
              <a:buAutoNum type="alphaLcPeriod"/>
              <a:defRPr>
                <a:solidFill>
                  <a:srgbClr val="FFFFFF"/>
                </a:solidFill>
                <a:latin typeface="Ubuntu"/>
                <a:ea typeface="Ubuntu"/>
                <a:cs typeface="Ubuntu"/>
                <a:sym typeface="Ubuntu"/>
              </a:defRPr>
            </a:lvl8pPr>
            <a:lvl9pPr marL="4114800" lvl="8" indent="-304800" rtl="0">
              <a:lnSpc>
                <a:spcPct val="115000"/>
              </a:lnSpc>
              <a:spcBef>
                <a:spcPts val="0"/>
              </a:spcBef>
              <a:spcAft>
                <a:spcPts val="0"/>
              </a:spcAft>
              <a:buClr>
                <a:srgbClr val="FFFFFF"/>
              </a:buClr>
              <a:buSzPts val="1200"/>
              <a:buFont typeface="Ubuntu Light"/>
              <a:buAutoNum type="romanLcPeriod"/>
              <a:defRPr>
                <a:solidFill>
                  <a:srgbClr val="FFFFFF"/>
                </a:solidFill>
                <a:latin typeface="Ubuntu"/>
                <a:ea typeface="Ubuntu"/>
                <a:cs typeface="Ubuntu"/>
                <a:sym typeface="Ubuntu"/>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6"/>
          <p:cNvSpPr/>
          <p:nvPr/>
        </p:nvSpPr>
        <p:spPr>
          <a:xfrm>
            <a:off x="457200" y="1167425"/>
            <a:ext cx="8229600" cy="3611700"/>
          </a:xfrm>
          <a:prstGeom prst="snip2DiagRect">
            <a:avLst>
              <a:gd name="adj1" fmla="val 3354"/>
              <a:gd name="adj2" fmla="val 2976"/>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457200" y="389725"/>
            <a:ext cx="8229600" cy="548700"/>
          </a:xfrm>
          <a:prstGeom prst="snip2DiagRect">
            <a:avLst>
              <a:gd name="adj1" fmla="val 19707"/>
              <a:gd name="adj2" fmla="val 24838"/>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6"/>
          <p:cNvGrpSpPr/>
          <p:nvPr/>
        </p:nvGrpSpPr>
        <p:grpSpPr>
          <a:xfrm>
            <a:off x="60911" y="76194"/>
            <a:ext cx="9022177" cy="4991112"/>
            <a:chOff x="90424" y="76195"/>
            <a:chExt cx="9022177" cy="4991112"/>
          </a:xfrm>
        </p:grpSpPr>
        <p:grpSp>
          <p:nvGrpSpPr>
            <p:cNvPr id="66" name="Google Shape;66;p6"/>
            <p:cNvGrpSpPr/>
            <p:nvPr/>
          </p:nvGrpSpPr>
          <p:grpSpPr>
            <a:xfrm>
              <a:off x="90424" y="76195"/>
              <a:ext cx="411577" cy="420912"/>
              <a:chOff x="1232318" y="505126"/>
              <a:chExt cx="2079724" cy="2097222"/>
            </a:xfrm>
          </p:grpSpPr>
          <p:sp>
            <p:nvSpPr>
              <p:cNvPr id="67" name="Google Shape;67;p6"/>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6"/>
            <p:cNvGrpSpPr/>
            <p:nvPr/>
          </p:nvGrpSpPr>
          <p:grpSpPr>
            <a:xfrm>
              <a:off x="8701024" y="76195"/>
              <a:ext cx="411577" cy="420912"/>
              <a:chOff x="1232318" y="505126"/>
              <a:chExt cx="2079724" cy="2097222"/>
            </a:xfrm>
          </p:grpSpPr>
          <p:sp>
            <p:nvSpPr>
              <p:cNvPr id="71" name="Google Shape;71;p6"/>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6"/>
            <p:cNvGrpSpPr/>
            <p:nvPr/>
          </p:nvGrpSpPr>
          <p:grpSpPr>
            <a:xfrm>
              <a:off x="90424" y="4646395"/>
              <a:ext cx="411577" cy="420912"/>
              <a:chOff x="1232318" y="505126"/>
              <a:chExt cx="2079724" cy="2097222"/>
            </a:xfrm>
          </p:grpSpPr>
          <p:sp>
            <p:nvSpPr>
              <p:cNvPr id="75" name="Google Shape;75;p6"/>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6"/>
            <p:cNvGrpSpPr/>
            <p:nvPr/>
          </p:nvGrpSpPr>
          <p:grpSpPr>
            <a:xfrm>
              <a:off x="8701024" y="4646395"/>
              <a:ext cx="411577" cy="420912"/>
              <a:chOff x="1232318" y="505126"/>
              <a:chExt cx="2079724" cy="2097222"/>
            </a:xfrm>
          </p:grpSpPr>
          <p:sp>
            <p:nvSpPr>
              <p:cNvPr id="79" name="Google Shape;79;p6"/>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6"/>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3"/>
        <p:cNvGrpSpPr/>
        <p:nvPr/>
      </p:nvGrpSpPr>
      <p:grpSpPr>
        <a:xfrm>
          <a:off x="0" y="0"/>
          <a:ext cx="0" cy="0"/>
          <a:chOff x="0" y="0"/>
          <a:chExt cx="0" cy="0"/>
        </a:xfrm>
      </p:grpSpPr>
      <p:sp>
        <p:nvSpPr>
          <p:cNvPr id="84" name="Google Shape;84;p7"/>
          <p:cNvSpPr/>
          <p:nvPr/>
        </p:nvSpPr>
        <p:spPr>
          <a:xfrm>
            <a:off x="457200" y="389725"/>
            <a:ext cx="8229600" cy="548700"/>
          </a:xfrm>
          <a:prstGeom prst="snip2DiagRect">
            <a:avLst>
              <a:gd name="adj1" fmla="val 19707"/>
              <a:gd name="adj2" fmla="val 24838"/>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86" name="Google Shape;86;p7"/>
          <p:cNvSpPr txBox="1">
            <a:spLocks noGrp="1"/>
          </p:cNvSpPr>
          <p:nvPr>
            <p:ph type="body" idx="1"/>
          </p:nvPr>
        </p:nvSpPr>
        <p:spPr>
          <a:xfrm>
            <a:off x="720000" y="1977675"/>
            <a:ext cx="4290900" cy="20118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rgbClr val="FFFFFF"/>
              </a:buClr>
              <a:buSzPts val="800"/>
              <a:buFont typeface="Open Sans"/>
              <a:buChar char="●"/>
              <a:defRPr sz="1400">
                <a:solidFill>
                  <a:srgbClr val="FFFFFF"/>
                </a:solidFill>
                <a:latin typeface="Ubuntu"/>
                <a:ea typeface="Ubuntu"/>
                <a:cs typeface="Ubuntu"/>
                <a:sym typeface="Ubuntu"/>
              </a:defRPr>
            </a:lvl1pPr>
            <a:lvl2pPr marL="914400" lvl="1" indent="-279400" rtl="0">
              <a:lnSpc>
                <a:spcPct val="115000"/>
              </a:lnSpc>
              <a:spcBef>
                <a:spcPts val="0"/>
              </a:spcBef>
              <a:spcAft>
                <a:spcPts val="0"/>
              </a:spcAft>
              <a:buClr>
                <a:srgbClr val="FFFFFF"/>
              </a:buClr>
              <a:buSzPts val="800"/>
              <a:buFont typeface="Open Sans"/>
              <a:buChar char="○"/>
              <a:defRPr>
                <a:solidFill>
                  <a:srgbClr val="FFFFFF"/>
                </a:solidFill>
              </a:defRPr>
            </a:lvl2pPr>
            <a:lvl3pPr marL="1371600" lvl="2" indent="-279400" rtl="0">
              <a:lnSpc>
                <a:spcPct val="115000"/>
              </a:lnSpc>
              <a:spcBef>
                <a:spcPts val="0"/>
              </a:spcBef>
              <a:spcAft>
                <a:spcPts val="0"/>
              </a:spcAft>
              <a:buClr>
                <a:srgbClr val="FFFFFF"/>
              </a:buClr>
              <a:buSzPts val="800"/>
              <a:buFont typeface="Open Sans"/>
              <a:buChar char="■"/>
              <a:defRPr>
                <a:solidFill>
                  <a:srgbClr val="FFFFFF"/>
                </a:solidFill>
              </a:defRPr>
            </a:lvl3pPr>
            <a:lvl4pPr marL="1828800" lvl="3" indent="-279400" rtl="0">
              <a:lnSpc>
                <a:spcPct val="115000"/>
              </a:lnSpc>
              <a:spcBef>
                <a:spcPts val="0"/>
              </a:spcBef>
              <a:spcAft>
                <a:spcPts val="0"/>
              </a:spcAft>
              <a:buClr>
                <a:srgbClr val="FFFFFF"/>
              </a:buClr>
              <a:buSzPts val="800"/>
              <a:buFont typeface="Open Sans"/>
              <a:buChar char="●"/>
              <a:defRPr>
                <a:solidFill>
                  <a:srgbClr val="FFFFFF"/>
                </a:solidFill>
              </a:defRPr>
            </a:lvl4pPr>
            <a:lvl5pPr marL="2286000" lvl="4" indent="-304800" rtl="0">
              <a:lnSpc>
                <a:spcPct val="115000"/>
              </a:lnSpc>
              <a:spcBef>
                <a:spcPts val="0"/>
              </a:spcBef>
              <a:spcAft>
                <a:spcPts val="0"/>
              </a:spcAft>
              <a:buClr>
                <a:srgbClr val="FFFFFF"/>
              </a:buClr>
              <a:buSzPts val="1200"/>
              <a:buFont typeface="Open Sans"/>
              <a:buChar char="○"/>
              <a:defRPr>
                <a:solidFill>
                  <a:srgbClr val="FFFFFF"/>
                </a:solidFill>
              </a:defRPr>
            </a:lvl5pPr>
            <a:lvl6pPr marL="2743200" lvl="5" indent="-304800" rtl="0">
              <a:lnSpc>
                <a:spcPct val="115000"/>
              </a:lnSpc>
              <a:spcBef>
                <a:spcPts val="0"/>
              </a:spcBef>
              <a:spcAft>
                <a:spcPts val="0"/>
              </a:spcAft>
              <a:buClr>
                <a:srgbClr val="FFFFFF"/>
              </a:buClr>
              <a:buSzPts val="1200"/>
              <a:buFont typeface="Open Sans"/>
              <a:buChar char="■"/>
              <a:defRPr>
                <a:solidFill>
                  <a:srgbClr val="FFFFFF"/>
                </a:solidFill>
              </a:defRPr>
            </a:lvl6pPr>
            <a:lvl7pPr marL="3200400" lvl="6" indent="-273050" rtl="0">
              <a:lnSpc>
                <a:spcPct val="115000"/>
              </a:lnSpc>
              <a:spcBef>
                <a:spcPts val="0"/>
              </a:spcBef>
              <a:spcAft>
                <a:spcPts val="0"/>
              </a:spcAft>
              <a:buClr>
                <a:srgbClr val="FFFFFF"/>
              </a:buClr>
              <a:buSzPts val="700"/>
              <a:buFont typeface="Open Sans"/>
              <a:buChar char="●"/>
              <a:defRPr>
                <a:solidFill>
                  <a:srgbClr val="FFFFFF"/>
                </a:solidFill>
              </a:defRPr>
            </a:lvl7pPr>
            <a:lvl8pPr marL="3657600" lvl="7" indent="-273050" rtl="0">
              <a:lnSpc>
                <a:spcPct val="115000"/>
              </a:lnSpc>
              <a:spcBef>
                <a:spcPts val="0"/>
              </a:spcBef>
              <a:spcAft>
                <a:spcPts val="0"/>
              </a:spcAft>
              <a:buClr>
                <a:srgbClr val="FFFFFF"/>
              </a:buClr>
              <a:buSzPts val="700"/>
              <a:buFont typeface="Open Sans"/>
              <a:buChar char="○"/>
              <a:defRPr>
                <a:solidFill>
                  <a:srgbClr val="FFFFFF"/>
                </a:solidFill>
              </a:defRPr>
            </a:lvl8pPr>
            <a:lvl9pPr marL="4114800" lvl="8" indent="-266700" rtl="0">
              <a:lnSpc>
                <a:spcPct val="115000"/>
              </a:lnSpc>
              <a:spcBef>
                <a:spcPts val="0"/>
              </a:spcBef>
              <a:spcAft>
                <a:spcPts val="0"/>
              </a:spcAft>
              <a:buClr>
                <a:srgbClr val="FFFFFF"/>
              </a:buClr>
              <a:buSzPts val="600"/>
              <a:buFont typeface="Open Sans"/>
              <a:buChar char="■"/>
              <a:defRPr>
                <a:solidFill>
                  <a:srgbClr val="FFFFFF"/>
                </a:solidFill>
              </a:defRPr>
            </a:lvl9pPr>
          </a:lstStyle>
          <a:p>
            <a:endParaRPr/>
          </a:p>
        </p:txBody>
      </p:sp>
      <p:grpSp>
        <p:nvGrpSpPr>
          <p:cNvPr id="87" name="Google Shape;87;p7"/>
          <p:cNvGrpSpPr/>
          <p:nvPr/>
        </p:nvGrpSpPr>
        <p:grpSpPr>
          <a:xfrm>
            <a:off x="60911" y="76194"/>
            <a:ext cx="9022177" cy="4991112"/>
            <a:chOff x="90424" y="76195"/>
            <a:chExt cx="9022177" cy="4991112"/>
          </a:xfrm>
        </p:grpSpPr>
        <p:grpSp>
          <p:nvGrpSpPr>
            <p:cNvPr id="88" name="Google Shape;88;p7"/>
            <p:cNvGrpSpPr/>
            <p:nvPr/>
          </p:nvGrpSpPr>
          <p:grpSpPr>
            <a:xfrm>
              <a:off x="90424" y="76195"/>
              <a:ext cx="411577" cy="420912"/>
              <a:chOff x="1232318" y="505126"/>
              <a:chExt cx="2079724" cy="2097222"/>
            </a:xfrm>
          </p:grpSpPr>
          <p:sp>
            <p:nvSpPr>
              <p:cNvPr id="89" name="Google Shape;89;p7"/>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0" name="Google Shape;90;p7"/>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1" name="Google Shape;91;p7"/>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2" name="Google Shape;92;p7"/>
            <p:cNvGrpSpPr/>
            <p:nvPr/>
          </p:nvGrpSpPr>
          <p:grpSpPr>
            <a:xfrm>
              <a:off x="8701024" y="76195"/>
              <a:ext cx="411577" cy="420912"/>
              <a:chOff x="1232318" y="505126"/>
              <a:chExt cx="2079724" cy="2097222"/>
            </a:xfrm>
          </p:grpSpPr>
          <p:sp>
            <p:nvSpPr>
              <p:cNvPr id="93" name="Google Shape;93;p7"/>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4" name="Google Shape;94;p7"/>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5" name="Google Shape;95;p7"/>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96" name="Google Shape;96;p7"/>
            <p:cNvGrpSpPr/>
            <p:nvPr/>
          </p:nvGrpSpPr>
          <p:grpSpPr>
            <a:xfrm>
              <a:off x="90424" y="4646395"/>
              <a:ext cx="411577" cy="420912"/>
              <a:chOff x="1232318" y="505126"/>
              <a:chExt cx="2079724" cy="2097222"/>
            </a:xfrm>
          </p:grpSpPr>
          <p:sp>
            <p:nvSpPr>
              <p:cNvPr id="97" name="Google Shape;97;p7"/>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8" name="Google Shape;98;p7"/>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9" name="Google Shape;99;p7"/>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00" name="Google Shape;100;p7"/>
            <p:cNvGrpSpPr/>
            <p:nvPr/>
          </p:nvGrpSpPr>
          <p:grpSpPr>
            <a:xfrm>
              <a:off x="8701024" y="4646395"/>
              <a:ext cx="411577" cy="420912"/>
              <a:chOff x="1232318" y="505126"/>
              <a:chExt cx="2079724" cy="2097222"/>
            </a:xfrm>
          </p:grpSpPr>
          <p:sp>
            <p:nvSpPr>
              <p:cNvPr id="101" name="Google Shape;101;p7"/>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2" name="Google Shape;102;p7"/>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3" name="Google Shape;103;p7"/>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4"/>
        <p:cNvGrpSpPr/>
        <p:nvPr/>
      </p:nvGrpSpPr>
      <p:grpSpPr>
        <a:xfrm>
          <a:off x="0" y="0"/>
          <a:ext cx="0" cy="0"/>
          <a:chOff x="0" y="0"/>
          <a:chExt cx="0" cy="0"/>
        </a:xfrm>
      </p:grpSpPr>
      <p:sp>
        <p:nvSpPr>
          <p:cNvPr id="125" name="Google Shape;125;p9"/>
          <p:cNvSpPr/>
          <p:nvPr/>
        </p:nvSpPr>
        <p:spPr>
          <a:xfrm>
            <a:off x="573225" y="540000"/>
            <a:ext cx="7955400" cy="4039500"/>
          </a:xfrm>
          <a:prstGeom prst="snip2DiagRect">
            <a:avLst>
              <a:gd name="adj1" fmla="val 15149"/>
              <a:gd name="adj2" fmla="val 1561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9"/>
          <p:cNvGrpSpPr/>
          <p:nvPr/>
        </p:nvGrpSpPr>
        <p:grpSpPr>
          <a:xfrm>
            <a:off x="8260170" y="152398"/>
            <a:ext cx="731439" cy="739690"/>
            <a:chOff x="1232318" y="505126"/>
            <a:chExt cx="2079724" cy="2097222"/>
          </a:xfrm>
        </p:grpSpPr>
        <p:sp>
          <p:nvSpPr>
            <p:cNvPr id="127" name="Google Shape;127;p9"/>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9"/>
          <p:cNvGrpSpPr/>
          <p:nvPr/>
        </p:nvGrpSpPr>
        <p:grpSpPr>
          <a:xfrm>
            <a:off x="8260170" y="4251398"/>
            <a:ext cx="731439" cy="739690"/>
            <a:chOff x="1232318" y="505126"/>
            <a:chExt cx="2079724" cy="2097222"/>
          </a:xfrm>
        </p:grpSpPr>
        <p:sp>
          <p:nvSpPr>
            <p:cNvPr id="131" name="Google Shape;131;p9"/>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9"/>
          <p:cNvGrpSpPr/>
          <p:nvPr/>
        </p:nvGrpSpPr>
        <p:grpSpPr>
          <a:xfrm>
            <a:off x="152345" y="152398"/>
            <a:ext cx="731439" cy="739690"/>
            <a:chOff x="1232318" y="505126"/>
            <a:chExt cx="2079724" cy="2097222"/>
          </a:xfrm>
        </p:grpSpPr>
        <p:sp>
          <p:nvSpPr>
            <p:cNvPr id="135" name="Google Shape;135;p9"/>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9"/>
          <p:cNvGrpSpPr/>
          <p:nvPr/>
        </p:nvGrpSpPr>
        <p:grpSpPr>
          <a:xfrm>
            <a:off x="152345" y="4251398"/>
            <a:ext cx="731439" cy="739690"/>
            <a:chOff x="1232318" y="505126"/>
            <a:chExt cx="2079724" cy="2097222"/>
          </a:xfrm>
        </p:grpSpPr>
        <p:sp>
          <p:nvSpPr>
            <p:cNvPr id="139" name="Google Shape;139;p9"/>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9"/>
          <p:cNvSpPr txBox="1">
            <a:spLocks noGrp="1"/>
          </p:cNvSpPr>
          <p:nvPr>
            <p:ph type="title"/>
          </p:nvPr>
        </p:nvSpPr>
        <p:spPr>
          <a:xfrm>
            <a:off x="3231875" y="1547125"/>
            <a:ext cx="4632000" cy="11541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7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3" name="Google Shape;143;p9"/>
          <p:cNvSpPr txBox="1">
            <a:spLocks noGrp="1"/>
          </p:cNvSpPr>
          <p:nvPr>
            <p:ph type="subTitle" idx="1"/>
          </p:nvPr>
        </p:nvSpPr>
        <p:spPr>
          <a:xfrm>
            <a:off x="3543000" y="3316450"/>
            <a:ext cx="40095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85"/>
        <p:cNvGrpSpPr/>
        <p:nvPr/>
      </p:nvGrpSpPr>
      <p:grpSpPr>
        <a:xfrm>
          <a:off x="0" y="0"/>
          <a:ext cx="0" cy="0"/>
          <a:chOff x="0" y="0"/>
          <a:chExt cx="0" cy="0"/>
        </a:xfrm>
      </p:grpSpPr>
      <p:sp>
        <p:nvSpPr>
          <p:cNvPr id="186" name="Google Shape;186;p13"/>
          <p:cNvSpPr/>
          <p:nvPr/>
        </p:nvSpPr>
        <p:spPr>
          <a:xfrm>
            <a:off x="457200" y="1166175"/>
            <a:ext cx="8229600" cy="3607500"/>
          </a:xfrm>
          <a:prstGeom prst="snip2DiagRect">
            <a:avLst>
              <a:gd name="adj1" fmla="val 4147"/>
              <a:gd name="adj2" fmla="val 3606"/>
            </a:avLst>
          </a:prstGeom>
          <a:solidFill>
            <a:schemeClr val="l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a:off x="457200" y="389725"/>
            <a:ext cx="8229600" cy="548700"/>
          </a:xfrm>
          <a:prstGeom prst="snip2DiagRect">
            <a:avLst>
              <a:gd name="adj1" fmla="val 19707"/>
              <a:gd name="adj2" fmla="val 24838"/>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13"/>
          <p:cNvGrpSpPr/>
          <p:nvPr/>
        </p:nvGrpSpPr>
        <p:grpSpPr>
          <a:xfrm>
            <a:off x="60911" y="76194"/>
            <a:ext cx="9022177" cy="4991112"/>
            <a:chOff x="90424" y="76195"/>
            <a:chExt cx="9022177" cy="4991112"/>
          </a:xfrm>
        </p:grpSpPr>
        <p:grpSp>
          <p:nvGrpSpPr>
            <p:cNvPr id="189" name="Google Shape;189;p13"/>
            <p:cNvGrpSpPr/>
            <p:nvPr/>
          </p:nvGrpSpPr>
          <p:grpSpPr>
            <a:xfrm>
              <a:off x="90424" y="76195"/>
              <a:ext cx="411577" cy="420912"/>
              <a:chOff x="1232318" y="505126"/>
              <a:chExt cx="2079724" cy="2097222"/>
            </a:xfrm>
          </p:grpSpPr>
          <p:sp>
            <p:nvSpPr>
              <p:cNvPr id="190" name="Google Shape;190;p13"/>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13"/>
            <p:cNvGrpSpPr/>
            <p:nvPr/>
          </p:nvGrpSpPr>
          <p:grpSpPr>
            <a:xfrm>
              <a:off x="8701024" y="76195"/>
              <a:ext cx="411577" cy="420912"/>
              <a:chOff x="1232318" y="505126"/>
              <a:chExt cx="2079724" cy="2097222"/>
            </a:xfrm>
          </p:grpSpPr>
          <p:sp>
            <p:nvSpPr>
              <p:cNvPr id="194" name="Google Shape;194;p13"/>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13"/>
            <p:cNvGrpSpPr/>
            <p:nvPr/>
          </p:nvGrpSpPr>
          <p:grpSpPr>
            <a:xfrm>
              <a:off x="90424" y="4646395"/>
              <a:ext cx="411577" cy="420912"/>
              <a:chOff x="1232318" y="505126"/>
              <a:chExt cx="2079724" cy="2097222"/>
            </a:xfrm>
          </p:grpSpPr>
          <p:sp>
            <p:nvSpPr>
              <p:cNvPr id="198" name="Google Shape;198;p13"/>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13"/>
            <p:cNvGrpSpPr/>
            <p:nvPr/>
          </p:nvGrpSpPr>
          <p:grpSpPr>
            <a:xfrm>
              <a:off x="8701024" y="4646395"/>
              <a:ext cx="411577" cy="420912"/>
              <a:chOff x="1232318" y="505126"/>
              <a:chExt cx="2079724" cy="2097222"/>
            </a:xfrm>
          </p:grpSpPr>
          <p:sp>
            <p:nvSpPr>
              <p:cNvPr id="202" name="Google Shape;202;p13"/>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5" name="Google Shape;205;p13"/>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06"/>
        <p:cNvGrpSpPr/>
        <p:nvPr/>
      </p:nvGrpSpPr>
      <p:grpSpPr>
        <a:xfrm>
          <a:off x="0" y="0"/>
          <a:ext cx="0" cy="0"/>
          <a:chOff x="0" y="0"/>
          <a:chExt cx="0" cy="0"/>
        </a:xfrm>
      </p:grpSpPr>
      <p:sp>
        <p:nvSpPr>
          <p:cNvPr id="207" name="Google Shape;207;p14"/>
          <p:cNvSpPr/>
          <p:nvPr/>
        </p:nvSpPr>
        <p:spPr>
          <a:xfrm>
            <a:off x="457213" y="1192075"/>
            <a:ext cx="2598600" cy="1684800"/>
          </a:xfrm>
          <a:prstGeom prst="snip2DiagRect">
            <a:avLst>
              <a:gd name="adj1" fmla="val 8178"/>
              <a:gd name="adj2" fmla="val 8617"/>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457213" y="3102773"/>
            <a:ext cx="2598600" cy="1684800"/>
          </a:xfrm>
          <a:prstGeom prst="snip2DiagRect">
            <a:avLst>
              <a:gd name="adj1" fmla="val 8178"/>
              <a:gd name="adj2" fmla="val 8617"/>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3273481" y="1192075"/>
            <a:ext cx="2598600" cy="1684800"/>
          </a:xfrm>
          <a:prstGeom prst="snip2DiagRect">
            <a:avLst>
              <a:gd name="adj1" fmla="val 8178"/>
              <a:gd name="adj2" fmla="val 8617"/>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3273468" y="3102773"/>
            <a:ext cx="2598600" cy="1684800"/>
          </a:xfrm>
          <a:prstGeom prst="snip2DiagRect">
            <a:avLst>
              <a:gd name="adj1" fmla="val 8178"/>
              <a:gd name="adj2" fmla="val 8617"/>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6089749" y="1192075"/>
            <a:ext cx="2598600" cy="1684800"/>
          </a:xfrm>
          <a:prstGeom prst="snip2DiagRect">
            <a:avLst>
              <a:gd name="adj1" fmla="val 8178"/>
              <a:gd name="adj2" fmla="val 8617"/>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a:off x="6089737" y="3102773"/>
            <a:ext cx="2598600" cy="1684800"/>
          </a:xfrm>
          <a:prstGeom prst="snip2DiagRect">
            <a:avLst>
              <a:gd name="adj1" fmla="val 8178"/>
              <a:gd name="adj2" fmla="val 8617"/>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457200" y="389725"/>
            <a:ext cx="8229600" cy="548700"/>
          </a:xfrm>
          <a:prstGeom prst="snip2DiagRect">
            <a:avLst>
              <a:gd name="adj1" fmla="val 19707"/>
              <a:gd name="adj2" fmla="val 24838"/>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txBox="1">
            <a:spLocks noGrp="1"/>
          </p:cNvSpPr>
          <p:nvPr>
            <p:ph type="title"/>
          </p:nvPr>
        </p:nvSpPr>
        <p:spPr>
          <a:xfrm>
            <a:off x="3428994" y="1829575"/>
            <a:ext cx="2286000" cy="365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5" name="Google Shape;215;p14"/>
          <p:cNvSpPr txBox="1">
            <a:spLocks noGrp="1"/>
          </p:cNvSpPr>
          <p:nvPr>
            <p:ph type="title" idx="2" hasCustomPrompt="1"/>
          </p:nvPr>
        </p:nvSpPr>
        <p:spPr>
          <a:xfrm>
            <a:off x="4052394" y="1236175"/>
            <a:ext cx="10392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5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6" name="Google Shape;216;p14"/>
          <p:cNvSpPr txBox="1">
            <a:spLocks noGrp="1"/>
          </p:cNvSpPr>
          <p:nvPr>
            <p:ph type="subTitle" idx="1"/>
          </p:nvPr>
        </p:nvSpPr>
        <p:spPr>
          <a:xfrm>
            <a:off x="3428994" y="2195275"/>
            <a:ext cx="22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FFFFFF"/>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7" name="Google Shape;217;p14"/>
          <p:cNvSpPr txBox="1">
            <a:spLocks noGrp="1"/>
          </p:cNvSpPr>
          <p:nvPr>
            <p:ph type="title" idx="3"/>
          </p:nvPr>
        </p:nvSpPr>
        <p:spPr>
          <a:xfrm>
            <a:off x="6293469" y="1883875"/>
            <a:ext cx="2286000" cy="365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8" name="Google Shape;218;p14"/>
          <p:cNvSpPr txBox="1">
            <a:spLocks noGrp="1"/>
          </p:cNvSpPr>
          <p:nvPr>
            <p:ph type="title" idx="4" hasCustomPrompt="1"/>
          </p:nvPr>
        </p:nvSpPr>
        <p:spPr>
          <a:xfrm>
            <a:off x="6916869" y="1290475"/>
            <a:ext cx="10392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5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9" name="Google Shape;219;p14"/>
          <p:cNvSpPr txBox="1">
            <a:spLocks noGrp="1"/>
          </p:cNvSpPr>
          <p:nvPr>
            <p:ph type="subTitle" idx="5"/>
          </p:nvPr>
        </p:nvSpPr>
        <p:spPr>
          <a:xfrm>
            <a:off x="6293469" y="2249575"/>
            <a:ext cx="22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FFFFFF"/>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0" name="Google Shape;220;p14"/>
          <p:cNvSpPr txBox="1">
            <a:spLocks noGrp="1"/>
          </p:cNvSpPr>
          <p:nvPr>
            <p:ph type="title" idx="6"/>
          </p:nvPr>
        </p:nvSpPr>
        <p:spPr>
          <a:xfrm>
            <a:off x="632015" y="3716463"/>
            <a:ext cx="2218500" cy="365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1" name="Google Shape;221;p14"/>
          <p:cNvSpPr txBox="1">
            <a:spLocks noGrp="1"/>
          </p:cNvSpPr>
          <p:nvPr>
            <p:ph type="title" idx="7" hasCustomPrompt="1"/>
          </p:nvPr>
        </p:nvSpPr>
        <p:spPr>
          <a:xfrm>
            <a:off x="1236965" y="3123288"/>
            <a:ext cx="10086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5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2" name="Google Shape;222;p14"/>
          <p:cNvSpPr txBox="1">
            <a:spLocks noGrp="1"/>
          </p:cNvSpPr>
          <p:nvPr>
            <p:ph type="subTitle" idx="8"/>
          </p:nvPr>
        </p:nvSpPr>
        <p:spPr>
          <a:xfrm>
            <a:off x="632015" y="4082163"/>
            <a:ext cx="2218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FFFFFF"/>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3" name="Google Shape;223;p14"/>
          <p:cNvSpPr txBox="1">
            <a:spLocks noGrp="1"/>
          </p:cNvSpPr>
          <p:nvPr>
            <p:ph type="title" idx="9"/>
          </p:nvPr>
        </p:nvSpPr>
        <p:spPr>
          <a:xfrm>
            <a:off x="3428994" y="3716463"/>
            <a:ext cx="2286000" cy="365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4" name="Google Shape;224;p14"/>
          <p:cNvSpPr txBox="1">
            <a:spLocks noGrp="1"/>
          </p:cNvSpPr>
          <p:nvPr>
            <p:ph type="title" idx="13" hasCustomPrompt="1"/>
          </p:nvPr>
        </p:nvSpPr>
        <p:spPr>
          <a:xfrm>
            <a:off x="4052394" y="3123288"/>
            <a:ext cx="10392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5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25" name="Google Shape;225;p14"/>
          <p:cNvSpPr txBox="1">
            <a:spLocks noGrp="1"/>
          </p:cNvSpPr>
          <p:nvPr>
            <p:ph type="subTitle" idx="14"/>
          </p:nvPr>
        </p:nvSpPr>
        <p:spPr>
          <a:xfrm>
            <a:off x="3428994" y="4082163"/>
            <a:ext cx="22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FFFFFF"/>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6" name="Google Shape;226;p14"/>
          <p:cNvSpPr txBox="1">
            <a:spLocks noGrp="1"/>
          </p:cNvSpPr>
          <p:nvPr>
            <p:ph type="title" idx="15"/>
          </p:nvPr>
        </p:nvSpPr>
        <p:spPr>
          <a:xfrm>
            <a:off x="720000" y="481226"/>
            <a:ext cx="7704000" cy="365700"/>
          </a:xfrm>
          <a:prstGeom prst="rect">
            <a:avLst/>
          </a:prstGeom>
        </p:spPr>
        <p:txBody>
          <a:bodyPr spcFirstLastPara="1" wrap="square" lIns="0" tIns="0" rIns="0" bIns="0"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227" name="Google Shape;227;p14"/>
          <p:cNvGrpSpPr/>
          <p:nvPr/>
        </p:nvGrpSpPr>
        <p:grpSpPr>
          <a:xfrm>
            <a:off x="60911" y="76194"/>
            <a:ext cx="9022177" cy="4991112"/>
            <a:chOff x="90424" y="76195"/>
            <a:chExt cx="9022177" cy="4991112"/>
          </a:xfrm>
        </p:grpSpPr>
        <p:grpSp>
          <p:nvGrpSpPr>
            <p:cNvPr id="228" name="Google Shape;228;p14"/>
            <p:cNvGrpSpPr/>
            <p:nvPr/>
          </p:nvGrpSpPr>
          <p:grpSpPr>
            <a:xfrm>
              <a:off x="90424" y="76195"/>
              <a:ext cx="411577" cy="420912"/>
              <a:chOff x="1232318" y="505126"/>
              <a:chExt cx="2079724" cy="2097222"/>
            </a:xfrm>
          </p:grpSpPr>
          <p:sp>
            <p:nvSpPr>
              <p:cNvPr id="229" name="Google Shape;229;p1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14"/>
            <p:cNvGrpSpPr/>
            <p:nvPr/>
          </p:nvGrpSpPr>
          <p:grpSpPr>
            <a:xfrm>
              <a:off x="8701024" y="76195"/>
              <a:ext cx="411577" cy="420912"/>
              <a:chOff x="1232318" y="505126"/>
              <a:chExt cx="2079724" cy="2097222"/>
            </a:xfrm>
          </p:grpSpPr>
          <p:sp>
            <p:nvSpPr>
              <p:cNvPr id="233" name="Google Shape;233;p1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14"/>
            <p:cNvGrpSpPr/>
            <p:nvPr/>
          </p:nvGrpSpPr>
          <p:grpSpPr>
            <a:xfrm>
              <a:off x="90424" y="4646395"/>
              <a:ext cx="411577" cy="420912"/>
              <a:chOff x="1232318" y="505126"/>
              <a:chExt cx="2079724" cy="2097222"/>
            </a:xfrm>
          </p:grpSpPr>
          <p:sp>
            <p:nvSpPr>
              <p:cNvPr id="237" name="Google Shape;237;p1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14"/>
            <p:cNvGrpSpPr/>
            <p:nvPr/>
          </p:nvGrpSpPr>
          <p:grpSpPr>
            <a:xfrm>
              <a:off x="8701024" y="4646395"/>
              <a:ext cx="411577" cy="420912"/>
              <a:chOff x="1232318" y="505126"/>
              <a:chExt cx="2079724" cy="2097222"/>
            </a:xfrm>
          </p:grpSpPr>
          <p:sp>
            <p:nvSpPr>
              <p:cNvPr id="241" name="Google Shape;241;p1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4" name="Google Shape;244;p14"/>
          <p:cNvSpPr txBox="1">
            <a:spLocks noGrp="1"/>
          </p:cNvSpPr>
          <p:nvPr>
            <p:ph type="title" idx="16"/>
          </p:nvPr>
        </p:nvSpPr>
        <p:spPr>
          <a:xfrm>
            <a:off x="632015" y="1829575"/>
            <a:ext cx="2218500" cy="365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5" name="Google Shape;245;p14"/>
          <p:cNvSpPr txBox="1">
            <a:spLocks noGrp="1"/>
          </p:cNvSpPr>
          <p:nvPr>
            <p:ph type="title" idx="17" hasCustomPrompt="1"/>
          </p:nvPr>
        </p:nvSpPr>
        <p:spPr>
          <a:xfrm>
            <a:off x="1236965" y="1236175"/>
            <a:ext cx="10086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5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6" name="Google Shape;246;p14"/>
          <p:cNvSpPr txBox="1">
            <a:spLocks noGrp="1"/>
          </p:cNvSpPr>
          <p:nvPr>
            <p:ph type="subTitle" idx="18"/>
          </p:nvPr>
        </p:nvSpPr>
        <p:spPr>
          <a:xfrm>
            <a:off x="632015" y="2195275"/>
            <a:ext cx="2218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FFFFFF"/>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7" name="Google Shape;247;p14"/>
          <p:cNvSpPr txBox="1">
            <a:spLocks noGrp="1"/>
          </p:cNvSpPr>
          <p:nvPr>
            <p:ph type="title" idx="19"/>
          </p:nvPr>
        </p:nvSpPr>
        <p:spPr>
          <a:xfrm>
            <a:off x="6293469" y="3716463"/>
            <a:ext cx="2286000" cy="365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0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8" name="Google Shape;248;p14"/>
          <p:cNvSpPr txBox="1">
            <a:spLocks noGrp="1"/>
          </p:cNvSpPr>
          <p:nvPr>
            <p:ph type="title" idx="20" hasCustomPrompt="1"/>
          </p:nvPr>
        </p:nvSpPr>
        <p:spPr>
          <a:xfrm>
            <a:off x="6916869" y="3123288"/>
            <a:ext cx="1039200" cy="5934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45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9" name="Google Shape;249;p14"/>
          <p:cNvSpPr txBox="1">
            <a:spLocks noGrp="1"/>
          </p:cNvSpPr>
          <p:nvPr>
            <p:ph type="subTitle" idx="21"/>
          </p:nvPr>
        </p:nvSpPr>
        <p:spPr>
          <a:xfrm>
            <a:off x="6293469" y="4082163"/>
            <a:ext cx="22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FFFFFF"/>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50"/>
        <p:cNvGrpSpPr/>
        <p:nvPr/>
      </p:nvGrpSpPr>
      <p:grpSpPr>
        <a:xfrm>
          <a:off x="0" y="0"/>
          <a:ext cx="0" cy="0"/>
          <a:chOff x="0" y="0"/>
          <a:chExt cx="0" cy="0"/>
        </a:xfrm>
      </p:grpSpPr>
      <p:grpSp>
        <p:nvGrpSpPr>
          <p:cNvPr id="251" name="Google Shape;251;p15"/>
          <p:cNvGrpSpPr/>
          <p:nvPr/>
        </p:nvGrpSpPr>
        <p:grpSpPr>
          <a:xfrm>
            <a:off x="152345" y="152398"/>
            <a:ext cx="8839264" cy="4838690"/>
            <a:chOff x="152345" y="152398"/>
            <a:chExt cx="8839264" cy="4838690"/>
          </a:xfrm>
        </p:grpSpPr>
        <p:sp>
          <p:nvSpPr>
            <p:cNvPr id="252" name="Google Shape;252;p15"/>
            <p:cNvSpPr/>
            <p:nvPr/>
          </p:nvSpPr>
          <p:spPr>
            <a:xfrm>
              <a:off x="573225" y="540000"/>
              <a:ext cx="7955400" cy="4039500"/>
            </a:xfrm>
            <a:prstGeom prst="snip2DiagRect">
              <a:avLst>
                <a:gd name="adj1" fmla="val 15149"/>
                <a:gd name="adj2" fmla="val 15618"/>
              </a:avLst>
            </a:prstGeom>
            <a:solidFill>
              <a:schemeClr val="l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15"/>
            <p:cNvGrpSpPr/>
            <p:nvPr/>
          </p:nvGrpSpPr>
          <p:grpSpPr>
            <a:xfrm>
              <a:off x="152345" y="152398"/>
              <a:ext cx="731439" cy="739690"/>
              <a:chOff x="1232318" y="505126"/>
              <a:chExt cx="2079724" cy="2097222"/>
            </a:xfrm>
          </p:grpSpPr>
          <p:sp>
            <p:nvSpPr>
              <p:cNvPr id="254" name="Google Shape;254;p15"/>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15"/>
            <p:cNvGrpSpPr/>
            <p:nvPr/>
          </p:nvGrpSpPr>
          <p:grpSpPr>
            <a:xfrm>
              <a:off x="8260170" y="152398"/>
              <a:ext cx="731439" cy="739690"/>
              <a:chOff x="1232318" y="505126"/>
              <a:chExt cx="2079724" cy="2097222"/>
            </a:xfrm>
          </p:grpSpPr>
          <p:sp>
            <p:nvSpPr>
              <p:cNvPr id="258" name="Google Shape;258;p15"/>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15"/>
            <p:cNvGrpSpPr/>
            <p:nvPr/>
          </p:nvGrpSpPr>
          <p:grpSpPr>
            <a:xfrm>
              <a:off x="152345" y="4251398"/>
              <a:ext cx="731439" cy="739690"/>
              <a:chOff x="1232318" y="505126"/>
              <a:chExt cx="2079724" cy="2097222"/>
            </a:xfrm>
          </p:grpSpPr>
          <p:sp>
            <p:nvSpPr>
              <p:cNvPr id="262" name="Google Shape;262;p15"/>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15"/>
            <p:cNvGrpSpPr/>
            <p:nvPr/>
          </p:nvGrpSpPr>
          <p:grpSpPr>
            <a:xfrm>
              <a:off x="8260170" y="4251398"/>
              <a:ext cx="731439" cy="739690"/>
              <a:chOff x="1232318" y="505126"/>
              <a:chExt cx="2079724" cy="2097222"/>
            </a:xfrm>
          </p:grpSpPr>
          <p:sp>
            <p:nvSpPr>
              <p:cNvPr id="266" name="Google Shape;266;p15"/>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5"/>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9" name="Google Shape;269;p15"/>
          <p:cNvSpPr txBox="1">
            <a:spLocks noGrp="1"/>
          </p:cNvSpPr>
          <p:nvPr>
            <p:ph type="title"/>
          </p:nvPr>
        </p:nvSpPr>
        <p:spPr>
          <a:xfrm>
            <a:off x="3148475" y="3457413"/>
            <a:ext cx="2847300" cy="3945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70" name="Google Shape;270;p15"/>
          <p:cNvSpPr txBox="1">
            <a:spLocks noGrp="1"/>
          </p:cNvSpPr>
          <p:nvPr>
            <p:ph type="subTitle" idx="1"/>
          </p:nvPr>
        </p:nvSpPr>
        <p:spPr>
          <a:xfrm>
            <a:off x="1802825" y="1341763"/>
            <a:ext cx="5538600" cy="173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dk1"/>
            </a:gs>
            <a:gs pos="100000">
              <a:schemeClr val="lt1"/>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81226"/>
            <a:ext cx="7704000" cy="3657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Clr>
                <a:srgbClr val="FFFFFF"/>
              </a:buClr>
              <a:buSzPts val="2500"/>
              <a:buFont typeface="Black Han Sans"/>
              <a:buNone/>
              <a:defRPr sz="2500">
                <a:solidFill>
                  <a:srgbClr val="FFFFFF"/>
                </a:solidFill>
                <a:latin typeface="Black Han Sans"/>
                <a:ea typeface="Black Han Sans"/>
                <a:cs typeface="Black Han Sans"/>
                <a:sym typeface="Black Han Sans"/>
              </a:defRPr>
            </a:lvl1pPr>
            <a:lvl2pPr lvl="1" rtl="0">
              <a:lnSpc>
                <a:spcPct val="100000"/>
              </a:lnSpc>
              <a:spcBef>
                <a:spcPts val="0"/>
              </a:spcBef>
              <a:spcAft>
                <a:spcPts val="0"/>
              </a:spcAft>
              <a:buClr>
                <a:srgbClr val="FFFFFF"/>
              </a:buClr>
              <a:buSzPts val="2500"/>
              <a:buFont typeface="Black Han Sans"/>
              <a:buNone/>
              <a:defRPr sz="2500">
                <a:solidFill>
                  <a:srgbClr val="FFFFFF"/>
                </a:solidFill>
                <a:latin typeface="Black Han Sans"/>
                <a:ea typeface="Black Han Sans"/>
                <a:cs typeface="Black Han Sans"/>
                <a:sym typeface="Black Han Sans"/>
              </a:defRPr>
            </a:lvl2pPr>
            <a:lvl3pPr lvl="2" rtl="0">
              <a:lnSpc>
                <a:spcPct val="100000"/>
              </a:lnSpc>
              <a:spcBef>
                <a:spcPts val="0"/>
              </a:spcBef>
              <a:spcAft>
                <a:spcPts val="0"/>
              </a:spcAft>
              <a:buClr>
                <a:srgbClr val="FFFFFF"/>
              </a:buClr>
              <a:buSzPts val="2500"/>
              <a:buFont typeface="Black Han Sans"/>
              <a:buNone/>
              <a:defRPr sz="2500">
                <a:solidFill>
                  <a:srgbClr val="FFFFFF"/>
                </a:solidFill>
                <a:latin typeface="Black Han Sans"/>
                <a:ea typeface="Black Han Sans"/>
                <a:cs typeface="Black Han Sans"/>
                <a:sym typeface="Black Han Sans"/>
              </a:defRPr>
            </a:lvl3pPr>
            <a:lvl4pPr lvl="3" rtl="0">
              <a:lnSpc>
                <a:spcPct val="100000"/>
              </a:lnSpc>
              <a:spcBef>
                <a:spcPts val="0"/>
              </a:spcBef>
              <a:spcAft>
                <a:spcPts val="0"/>
              </a:spcAft>
              <a:buClr>
                <a:srgbClr val="FFFFFF"/>
              </a:buClr>
              <a:buSzPts val="2500"/>
              <a:buFont typeface="Black Han Sans"/>
              <a:buNone/>
              <a:defRPr sz="2500">
                <a:solidFill>
                  <a:srgbClr val="FFFFFF"/>
                </a:solidFill>
                <a:latin typeface="Black Han Sans"/>
                <a:ea typeface="Black Han Sans"/>
                <a:cs typeface="Black Han Sans"/>
                <a:sym typeface="Black Han Sans"/>
              </a:defRPr>
            </a:lvl4pPr>
            <a:lvl5pPr lvl="4" rtl="0">
              <a:lnSpc>
                <a:spcPct val="100000"/>
              </a:lnSpc>
              <a:spcBef>
                <a:spcPts val="0"/>
              </a:spcBef>
              <a:spcAft>
                <a:spcPts val="0"/>
              </a:spcAft>
              <a:buClr>
                <a:srgbClr val="FFFFFF"/>
              </a:buClr>
              <a:buSzPts val="2500"/>
              <a:buFont typeface="Black Han Sans"/>
              <a:buNone/>
              <a:defRPr sz="2500">
                <a:solidFill>
                  <a:srgbClr val="FFFFFF"/>
                </a:solidFill>
                <a:latin typeface="Black Han Sans"/>
                <a:ea typeface="Black Han Sans"/>
                <a:cs typeface="Black Han Sans"/>
                <a:sym typeface="Black Han Sans"/>
              </a:defRPr>
            </a:lvl5pPr>
            <a:lvl6pPr lvl="5" rtl="0">
              <a:lnSpc>
                <a:spcPct val="100000"/>
              </a:lnSpc>
              <a:spcBef>
                <a:spcPts val="0"/>
              </a:spcBef>
              <a:spcAft>
                <a:spcPts val="0"/>
              </a:spcAft>
              <a:buClr>
                <a:srgbClr val="FFFFFF"/>
              </a:buClr>
              <a:buSzPts val="2500"/>
              <a:buFont typeface="Black Han Sans"/>
              <a:buNone/>
              <a:defRPr sz="2500">
                <a:solidFill>
                  <a:srgbClr val="FFFFFF"/>
                </a:solidFill>
                <a:latin typeface="Black Han Sans"/>
                <a:ea typeface="Black Han Sans"/>
                <a:cs typeface="Black Han Sans"/>
                <a:sym typeface="Black Han Sans"/>
              </a:defRPr>
            </a:lvl6pPr>
            <a:lvl7pPr lvl="6" rtl="0">
              <a:lnSpc>
                <a:spcPct val="100000"/>
              </a:lnSpc>
              <a:spcBef>
                <a:spcPts val="0"/>
              </a:spcBef>
              <a:spcAft>
                <a:spcPts val="0"/>
              </a:spcAft>
              <a:buClr>
                <a:srgbClr val="FFFFFF"/>
              </a:buClr>
              <a:buSzPts val="2500"/>
              <a:buFont typeface="Black Han Sans"/>
              <a:buNone/>
              <a:defRPr sz="2500">
                <a:solidFill>
                  <a:srgbClr val="FFFFFF"/>
                </a:solidFill>
                <a:latin typeface="Black Han Sans"/>
                <a:ea typeface="Black Han Sans"/>
                <a:cs typeface="Black Han Sans"/>
                <a:sym typeface="Black Han Sans"/>
              </a:defRPr>
            </a:lvl7pPr>
            <a:lvl8pPr lvl="7" rtl="0">
              <a:lnSpc>
                <a:spcPct val="100000"/>
              </a:lnSpc>
              <a:spcBef>
                <a:spcPts val="0"/>
              </a:spcBef>
              <a:spcAft>
                <a:spcPts val="0"/>
              </a:spcAft>
              <a:buClr>
                <a:srgbClr val="FFFFFF"/>
              </a:buClr>
              <a:buSzPts val="2500"/>
              <a:buFont typeface="Black Han Sans"/>
              <a:buNone/>
              <a:defRPr sz="2500">
                <a:solidFill>
                  <a:srgbClr val="FFFFFF"/>
                </a:solidFill>
                <a:latin typeface="Black Han Sans"/>
                <a:ea typeface="Black Han Sans"/>
                <a:cs typeface="Black Han Sans"/>
                <a:sym typeface="Black Han Sans"/>
              </a:defRPr>
            </a:lvl8pPr>
            <a:lvl9pPr lvl="8" rtl="0">
              <a:lnSpc>
                <a:spcPct val="100000"/>
              </a:lnSpc>
              <a:spcBef>
                <a:spcPts val="0"/>
              </a:spcBef>
              <a:spcAft>
                <a:spcPts val="0"/>
              </a:spcAft>
              <a:buClr>
                <a:srgbClr val="FFFFFF"/>
              </a:buClr>
              <a:buSzPts val="2500"/>
              <a:buFont typeface="Black Han Sans"/>
              <a:buNone/>
              <a:defRPr sz="2500">
                <a:solidFill>
                  <a:srgbClr val="FFFFFF"/>
                </a:solidFill>
                <a:latin typeface="Black Han Sans"/>
                <a:ea typeface="Black Han Sans"/>
                <a:cs typeface="Black Han Sans"/>
                <a:sym typeface="Black Han Sans"/>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FFFFFF"/>
              </a:buClr>
              <a:buSzPts val="1400"/>
              <a:buFont typeface="Ubuntu"/>
              <a:buChar char="●"/>
              <a:defRPr>
                <a:solidFill>
                  <a:srgbClr val="FFFFFF"/>
                </a:solidFill>
                <a:latin typeface="Ubuntu"/>
                <a:ea typeface="Ubuntu"/>
                <a:cs typeface="Ubuntu"/>
                <a:sym typeface="Ubuntu"/>
              </a:defRPr>
            </a:lvl1pPr>
            <a:lvl2pPr marL="914400" lvl="1" indent="-317500">
              <a:lnSpc>
                <a:spcPct val="100000"/>
              </a:lnSpc>
              <a:spcBef>
                <a:spcPts val="1600"/>
              </a:spcBef>
              <a:spcAft>
                <a:spcPts val="0"/>
              </a:spcAft>
              <a:buClr>
                <a:srgbClr val="FFFFFF"/>
              </a:buClr>
              <a:buSzPts val="1400"/>
              <a:buFont typeface="Ubuntu"/>
              <a:buChar char="○"/>
              <a:defRPr>
                <a:solidFill>
                  <a:srgbClr val="FFFFFF"/>
                </a:solidFill>
                <a:latin typeface="Ubuntu"/>
                <a:ea typeface="Ubuntu"/>
                <a:cs typeface="Ubuntu"/>
                <a:sym typeface="Ubuntu"/>
              </a:defRPr>
            </a:lvl2pPr>
            <a:lvl3pPr marL="1371600" lvl="2" indent="-317500">
              <a:lnSpc>
                <a:spcPct val="100000"/>
              </a:lnSpc>
              <a:spcBef>
                <a:spcPts val="1600"/>
              </a:spcBef>
              <a:spcAft>
                <a:spcPts val="0"/>
              </a:spcAft>
              <a:buClr>
                <a:srgbClr val="FFFFFF"/>
              </a:buClr>
              <a:buSzPts val="1400"/>
              <a:buFont typeface="Ubuntu"/>
              <a:buChar char="■"/>
              <a:defRPr>
                <a:solidFill>
                  <a:srgbClr val="FFFFFF"/>
                </a:solidFill>
                <a:latin typeface="Ubuntu"/>
                <a:ea typeface="Ubuntu"/>
                <a:cs typeface="Ubuntu"/>
                <a:sym typeface="Ubuntu"/>
              </a:defRPr>
            </a:lvl3pPr>
            <a:lvl4pPr marL="1828800" lvl="3" indent="-317500">
              <a:lnSpc>
                <a:spcPct val="100000"/>
              </a:lnSpc>
              <a:spcBef>
                <a:spcPts val="1600"/>
              </a:spcBef>
              <a:spcAft>
                <a:spcPts val="0"/>
              </a:spcAft>
              <a:buClr>
                <a:srgbClr val="FFFFFF"/>
              </a:buClr>
              <a:buSzPts val="1400"/>
              <a:buFont typeface="Ubuntu"/>
              <a:buChar char="●"/>
              <a:defRPr>
                <a:solidFill>
                  <a:srgbClr val="FFFFFF"/>
                </a:solidFill>
                <a:latin typeface="Ubuntu"/>
                <a:ea typeface="Ubuntu"/>
                <a:cs typeface="Ubuntu"/>
                <a:sym typeface="Ubuntu"/>
              </a:defRPr>
            </a:lvl4pPr>
            <a:lvl5pPr marL="2286000" lvl="4" indent="-317500">
              <a:lnSpc>
                <a:spcPct val="100000"/>
              </a:lnSpc>
              <a:spcBef>
                <a:spcPts val="1600"/>
              </a:spcBef>
              <a:spcAft>
                <a:spcPts val="0"/>
              </a:spcAft>
              <a:buClr>
                <a:srgbClr val="FFFFFF"/>
              </a:buClr>
              <a:buSzPts val="1400"/>
              <a:buFont typeface="Ubuntu"/>
              <a:buChar char="○"/>
              <a:defRPr>
                <a:solidFill>
                  <a:srgbClr val="FFFFFF"/>
                </a:solidFill>
                <a:latin typeface="Ubuntu"/>
                <a:ea typeface="Ubuntu"/>
                <a:cs typeface="Ubuntu"/>
                <a:sym typeface="Ubuntu"/>
              </a:defRPr>
            </a:lvl5pPr>
            <a:lvl6pPr marL="2743200" lvl="5" indent="-317500">
              <a:lnSpc>
                <a:spcPct val="100000"/>
              </a:lnSpc>
              <a:spcBef>
                <a:spcPts val="1600"/>
              </a:spcBef>
              <a:spcAft>
                <a:spcPts val="0"/>
              </a:spcAft>
              <a:buClr>
                <a:srgbClr val="FFFFFF"/>
              </a:buClr>
              <a:buSzPts val="1400"/>
              <a:buFont typeface="Ubuntu"/>
              <a:buChar char="■"/>
              <a:defRPr>
                <a:solidFill>
                  <a:srgbClr val="FFFFFF"/>
                </a:solidFill>
                <a:latin typeface="Ubuntu"/>
                <a:ea typeface="Ubuntu"/>
                <a:cs typeface="Ubuntu"/>
                <a:sym typeface="Ubuntu"/>
              </a:defRPr>
            </a:lvl6pPr>
            <a:lvl7pPr marL="3200400" lvl="6" indent="-317500">
              <a:lnSpc>
                <a:spcPct val="100000"/>
              </a:lnSpc>
              <a:spcBef>
                <a:spcPts val="1600"/>
              </a:spcBef>
              <a:spcAft>
                <a:spcPts val="0"/>
              </a:spcAft>
              <a:buClr>
                <a:srgbClr val="FFFFFF"/>
              </a:buClr>
              <a:buSzPts val="1400"/>
              <a:buFont typeface="Ubuntu"/>
              <a:buChar char="●"/>
              <a:defRPr>
                <a:solidFill>
                  <a:srgbClr val="FFFFFF"/>
                </a:solidFill>
                <a:latin typeface="Ubuntu"/>
                <a:ea typeface="Ubuntu"/>
                <a:cs typeface="Ubuntu"/>
                <a:sym typeface="Ubuntu"/>
              </a:defRPr>
            </a:lvl7pPr>
            <a:lvl8pPr marL="3657600" lvl="7" indent="-317500">
              <a:lnSpc>
                <a:spcPct val="100000"/>
              </a:lnSpc>
              <a:spcBef>
                <a:spcPts val="1600"/>
              </a:spcBef>
              <a:spcAft>
                <a:spcPts val="0"/>
              </a:spcAft>
              <a:buClr>
                <a:srgbClr val="FFFFFF"/>
              </a:buClr>
              <a:buSzPts val="1400"/>
              <a:buFont typeface="Ubuntu"/>
              <a:buChar char="○"/>
              <a:defRPr>
                <a:solidFill>
                  <a:srgbClr val="FFFFFF"/>
                </a:solidFill>
                <a:latin typeface="Ubuntu"/>
                <a:ea typeface="Ubuntu"/>
                <a:cs typeface="Ubuntu"/>
                <a:sym typeface="Ubuntu"/>
              </a:defRPr>
            </a:lvl8pPr>
            <a:lvl9pPr marL="4114800" lvl="8" indent="-317500">
              <a:lnSpc>
                <a:spcPct val="100000"/>
              </a:lnSpc>
              <a:spcBef>
                <a:spcPts val="1600"/>
              </a:spcBef>
              <a:spcAft>
                <a:spcPts val="1600"/>
              </a:spcAft>
              <a:buClr>
                <a:srgbClr val="FFFFFF"/>
              </a:buClr>
              <a:buSzPts val="1400"/>
              <a:buFont typeface="Ubuntu"/>
              <a:buChar char="■"/>
              <a:defRPr>
                <a:solidFill>
                  <a:srgbClr val="FFFFFF"/>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8" r:id="rId6"/>
    <p:sldLayoutId id="2147483659" r:id="rId7"/>
    <p:sldLayoutId id="2147483660" r:id="rId8"/>
    <p:sldLayoutId id="2147483661" r:id="rId9"/>
    <p:sldLayoutId id="2147483663" r:id="rId10"/>
    <p:sldLayoutId id="2147483664" r:id="rId11"/>
    <p:sldLayoutId id="2147483669" r:id="rId12"/>
    <p:sldLayoutId id="214748367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3074" name="Picture 2" descr="TẾT 3 MIỀN | PACKAGING 2020 - Nhu Ch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56851"/>
            <a:ext cx="9144000" cy="37866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34916" y="242592"/>
            <a:ext cx="9278916" cy="21215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34"/>
          <p:cNvSpPr/>
          <p:nvPr/>
        </p:nvSpPr>
        <p:spPr>
          <a:xfrm>
            <a:off x="573225" y="1720825"/>
            <a:ext cx="7955400" cy="2858700"/>
          </a:xfrm>
          <a:prstGeom prst="octagon">
            <a:avLst>
              <a:gd name="adj" fmla="val 150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 name="Google Shape;615;p34"/>
          <p:cNvGrpSpPr/>
          <p:nvPr/>
        </p:nvGrpSpPr>
        <p:grpSpPr>
          <a:xfrm rot="-520714">
            <a:off x="561539" y="1782896"/>
            <a:ext cx="2997487" cy="958327"/>
            <a:chOff x="2859800" y="1140750"/>
            <a:chExt cx="3662300" cy="1170875"/>
          </a:xfrm>
        </p:grpSpPr>
        <p:sp>
          <p:nvSpPr>
            <p:cNvPr id="616" name="Google Shape;616;p34"/>
            <p:cNvSpPr/>
            <p:nvPr/>
          </p:nvSpPr>
          <p:spPr>
            <a:xfrm>
              <a:off x="6225975" y="1246625"/>
              <a:ext cx="105825" cy="75200"/>
            </a:xfrm>
            <a:custGeom>
              <a:avLst/>
              <a:gdLst/>
              <a:ahLst/>
              <a:cxnLst/>
              <a:rect l="l" t="t" r="r" b="b"/>
              <a:pathLst>
                <a:path w="4233" h="3008" extrusionOk="0">
                  <a:moveTo>
                    <a:pt x="1" y="3008"/>
                  </a:moveTo>
                  <a:cubicBezTo>
                    <a:pt x="1103" y="2253"/>
                    <a:pt x="2688" y="1150"/>
                    <a:pt x="4233" y="0"/>
                  </a:cubicBezTo>
                  <a:cubicBezTo>
                    <a:pt x="2777" y="1078"/>
                    <a:pt x="1293" y="2126"/>
                    <a:pt x="1" y="3008"/>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4"/>
            <p:cNvSpPr/>
            <p:nvPr/>
          </p:nvSpPr>
          <p:spPr>
            <a:xfrm>
              <a:off x="5326425" y="1777325"/>
              <a:ext cx="1675" cy="600"/>
            </a:xfrm>
            <a:custGeom>
              <a:avLst/>
              <a:gdLst/>
              <a:ahLst/>
              <a:cxnLst/>
              <a:rect l="l" t="t" r="r" b="b"/>
              <a:pathLst>
                <a:path w="67" h="24" extrusionOk="0">
                  <a:moveTo>
                    <a:pt x="15" y="18"/>
                  </a:moveTo>
                  <a:cubicBezTo>
                    <a:pt x="9" y="21"/>
                    <a:pt x="4" y="22"/>
                    <a:pt x="1" y="24"/>
                  </a:cubicBezTo>
                  <a:cubicBezTo>
                    <a:pt x="24" y="15"/>
                    <a:pt x="41" y="9"/>
                    <a:pt x="67" y="1"/>
                  </a:cubicBezTo>
                  <a:cubicBezTo>
                    <a:pt x="50" y="6"/>
                    <a:pt x="31" y="14"/>
                    <a:pt x="15" y="18"/>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4"/>
            <p:cNvSpPr/>
            <p:nvPr/>
          </p:nvSpPr>
          <p:spPr>
            <a:xfrm>
              <a:off x="5922775" y="1434675"/>
              <a:ext cx="127700" cy="74025"/>
            </a:xfrm>
            <a:custGeom>
              <a:avLst/>
              <a:gdLst/>
              <a:ahLst/>
              <a:cxnLst/>
              <a:rect l="l" t="t" r="r" b="b"/>
              <a:pathLst>
                <a:path w="5108" h="2961" extrusionOk="0">
                  <a:moveTo>
                    <a:pt x="1" y="2961"/>
                  </a:moveTo>
                  <a:cubicBezTo>
                    <a:pt x="2021" y="1850"/>
                    <a:pt x="3995" y="673"/>
                    <a:pt x="5108" y="1"/>
                  </a:cubicBezTo>
                  <a:cubicBezTo>
                    <a:pt x="3643" y="885"/>
                    <a:pt x="1834" y="1945"/>
                    <a:pt x="1" y="296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a:off x="4906875" y="1871775"/>
              <a:ext cx="114950" cy="28250"/>
            </a:xfrm>
            <a:custGeom>
              <a:avLst/>
              <a:gdLst/>
              <a:ahLst/>
              <a:cxnLst/>
              <a:rect l="l" t="t" r="r" b="b"/>
              <a:pathLst>
                <a:path w="4598" h="1130" extrusionOk="0">
                  <a:moveTo>
                    <a:pt x="1134" y="863"/>
                  </a:moveTo>
                  <a:cubicBezTo>
                    <a:pt x="743" y="953"/>
                    <a:pt x="368" y="1042"/>
                    <a:pt x="0" y="1130"/>
                  </a:cubicBezTo>
                  <a:cubicBezTo>
                    <a:pt x="1266" y="843"/>
                    <a:pt x="2938" y="446"/>
                    <a:pt x="4597" y="0"/>
                  </a:cubicBezTo>
                  <a:cubicBezTo>
                    <a:pt x="3419" y="302"/>
                    <a:pt x="2244" y="613"/>
                    <a:pt x="1134" y="863"/>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4"/>
            <p:cNvSpPr/>
            <p:nvPr/>
          </p:nvSpPr>
          <p:spPr>
            <a:xfrm>
              <a:off x="3013150" y="1829500"/>
              <a:ext cx="4050" cy="1225"/>
            </a:xfrm>
            <a:custGeom>
              <a:avLst/>
              <a:gdLst/>
              <a:ahLst/>
              <a:cxnLst/>
              <a:rect l="l" t="t" r="r" b="b"/>
              <a:pathLst>
                <a:path w="162" h="49" extrusionOk="0">
                  <a:moveTo>
                    <a:pt x="64" y="19"/>
                  </a:moveTo>
                  <a:cubicBezTo>
                    <a:pt x="42" y="12"/>
                    <a:pt x="22" y="6"/>
                    <a:pt x="1" y="0"/>
                  </a:cubicBezTo>
                  <a:cubicBezTo>
                    <a:pt x="54" y="17"/>
                    <a:pt x="108" y="33"/>
                    <a:pt x="162" y="49"/>
                  </a:cubicBezTo>
                  <a:cubicBezTo>
                    <a:pt x="129" y="36"/>
                    <a:pt x="97" y="27"/>
                    <a:pt x="64" y="1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4"/>
            <p:cNvSpPr/>
            <p:nvPr/>
          </p:nvSpPr>
          <p:spPr>
            <a:xfrm>
              <a:off x="2959050" y="1813100"/>
              <a:ext cx="26400" cy="8125"/>
            </a:xfrm>
            <a:custGeom>
              <a:avLst/>
              <a:gdLst/>
              <a:ahLst/>
              <a:cxnLst/>
              <a:rect l="l" t="t" r="r" b="b"/>
              <a:pathLst>
                <a:path w="1056" h="325" extrusionOk="0">
                  <a:moveTo>
                    <a:pt x="1" y="1"/>
                  </a:moveTo>
                  <a:cubicBezTo>
                    <a:pt x="301" y="99"/>
                    <a:pt x="651" y="209"/>
                    <a:pt x="1055" y="324"/>
                  </a:cubicBezTo>
                  <a:cubicBezTo>
                    <a:pt x="689" y="215"/>
                    <a:pt x="335" y="107"/>
                    <a:pt x="1"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4"/>
            <p:cNvSpPr/>
            <p:nvPr/>
          </p:nvSpPr>
          <p:spPr>
            <a:xfrm>
              <a:off x="4856575" y="1906300"/>
              <a:ext cx="21975" cy="4775"/>
            </a:xfrm>
            <a:custGeom>
              <a:avLst/>
              <a:gdLst/>
              <a:ahLst/>
              <a:cxnLst/>
              <a:rect l="l" t="t" r="r" b="b"/>
              <a:pathLst>
                <a:path w="879" h="191" extrusionOk="0">
                  <a:moveTo>
                    <a:pt x="108" y="167"/>
                  </a:moveTo>
                  <a:cubicBezTo>
                    <a:pt x="71" y="176"/>
                    <a:pt x="37" y="183"/>
                    <a:pt x="1" y="190"/>
                  </a:cubicBezTo>
                  <a:cubicBezTo>
                    <a:pt x="173" y="154"/>
                    <a:pt x="476" y="89"/>
                    <a:pt x="879" y="0"/>
                  </a:cubicBezTo>
                  <a:cubicBezTo>
                    <a:pt x="613" y="59"/>
                    <a:pt x="354" y="115"/>
                    <a:pt x="108" y="167"/>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4"/>
            <p:cNvSpPr/>
            <p:nvPr/>
          </p:nvSpPr>
          <p:spPr>
            <a:xfrm>
              <a:off x="2859800" y="1783300"/>
              <a:ext cx="78950" cy="48325"/>
            </a:xfrm>
            <a:custGeom>
              <a:avLst/>
              <a:gdLst/>
              <a:ahLst/>
              <a:cxnLst/>
              <a:rect l="l" t="t" r="r" b="b"/>
              <a:pathLst>
                <a:path w="3158" h="1933" extrusionOk="0">
                  <a:moveTo>
                    <a:pt x="308" y="0"/>
                  </a:moveTo>
                  <a:lnTo>
                    <a:pt x="0" y="905"/>
                  </a:lnTo>
                  <a:cubicBezTo>
                    <a:pt x="0" y="905"/>
                    <a:pt x="1168" y="1286"/>
                    <a:pt x="2920" y="1855"/>
                  </a:cubicBezTo>
                  <a:cubicBezTo>
                    <a:pt x="2995" y="1881"/>
                    <a:pt x="3078" y="1908"/>
                    <a:pt x="3157" y="1933"/>
                  </a:cubicBezTo>
                  <a:cubicBezTo>
                    <a:pt x="3025" y="1263"/>
                    <a:pt x="2946" y="861"/>
                    <a:pt x="2946" y="860"/>
                  </a:cubicBezTo>
                  <a:cubicBezTo>
                    <a:pt x="1354" y="339"/>
                    <a:pt x="308" y="0"/>
                    <a:pt x="308" y="0"/>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4"/>
            <p:cNvSpPr/>
            <p:nvPr/>
          </p:nvSpPr>
          <p:spPr>
            <a:xfrm>
              <a:off x="4478975" y="1963800"/>
              <a:ext cx="66200" cy="7750"/>
            </a:xfrm>
            <a:custGeom>
              <a:avLst/>
              <a:gdLst/>
              <a:ahLst/>
              <a:cxnLst/>
              <a:rect l="l" t="t" r="r" b="b"/>
              <a:pathLst>
                <a:path w="2648" h="310" extrusionOk="0">
                  <a:moveTo>
                    <a:pt x="1" y="310"/>
                  </a:moveTo>
                  <a:cubicBezTo>
                    <a:pt x="843" y="224"/>
                    <a:pt x="1747" y="125"/>
                    <a:pt x="2647" y="1"/>
                  </a:cubicBezTo>
                  <a:cubicBezTo>
                    <a:pt x="1757" y="122"/>
                    <a:pt x="864" y="221"/>
                    <a:pt x="1" y="310"/>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4"/>
            <p:cNvSpPr/>
            <p:nvPr/>
          </p:nvSpPr>
          <p:spPr>
            <a:xfrm>
              <a:off x="4608225" y="1951625"/>
              <a:ext cx="25425" cy="3800"/>
            </a:xfrm>
            <a:custGeom>
              <a:avLst/>
              <a:gdLst/>
              <a:ahLst/>
              <a:cxnLst/>
              <a:rect l="l" t="t" r="r" b="b"/>
              <a:pathLst>
                <a:path w="1017" h="152" extrusionOk="0">
                  <a:moveTo>
                    <a:pt x="1011" y="4"/>
                  </a:moveTo>
                  <a:cubicBezTo>
                    <a:pt x="681" y="51"/>
                    <a:pt x="343" y="101"/>
                    <a:pt x="1" y="152"/>
                  </a:cubicBezTo>
                  <a:cubicBezTo>
                    <a:pt x="351" y="100"/>
                    <a:pt x="691" y="50"/>
                    <a:pt x="1017" y="1"/>
                  </a:cubicBezTo>
                  <a:cubicBezTo>
                    <a:pt x="1015" y="4"/>
                    <a:pt x="1012" y="4"/>
                    <a:pt x="1011" y="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4"/>
            <p:cNvSpPr/>
            <p:nvPr/>
          </p:nvSpPr>
          <p:spPr>
            <a:xfrm>
              <a:off x="4198800" y="1989350"/>
              <a:ext cx="29875" cy="1075"/>
            </a:xfrm>
            <a:custGeom>
              <a:avLst/>
              <a:gdLst/>
              <a:ahLst/>
              <a:cxnLst/>
              <a:rect l="l" t="t" r="r" b="b"/>
              <a:pathLst>
                <a:path w="1195" h="43" extrusionOk="0">
                  <a:moveTo>
                    <a:pt x="1159" y="4"/>
                  </a:moveTo>
                  <a:cubicBezTo>
                    <a:pt x="798" y="14"/>
                    <a:pt x="407" y="28"/>
                    <a:pt x="1" y="42"/>
                  </a:cubicBezTo>
                  <a:cubicBezTo>
                    <a:pt x="538" y="25"/>
                    <a:pt x="953" y="11"/>
                    <a:pt x="1195" y="4"/>
                  </a:cubicBezTo>
                  <a:cubicBezTo>
                    <a:pt x="1183" y="1"/>
                    <a:pt x="1172" y="4"/>
                    <a:pt x="1159" y="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4"/>
            <p:cNvSpPr/>
            <p:nvPr/>
          </p:nvSpPr>
          <p:spPr>
            <a:xfrm>
              <a:off x="4117800" y="1991625"/>
              <a:ext cx="10400" cy="100"/>
            </a:xfrm>
            <a:custGeom>
              <a:avLst/>
              <a:gdLst/>
              <a:ahLst/>
              <a:cxnLst/>
              <a:rect l="l" t="t" r="r" b="b"/>
              <a:pathLst>
                <a:path w="416" h="4" extrusionOk="0">
                  <a:moveTo>
                    <a:pt x="416" y="0"/>
                  </a:moveTo>
                  <a:cubicBezTo>
                    <a:pt x="279" y="2"/>
                    <a:pt x="138" y="3"/>
                    <a:pt x="0" y="3"/>
                  </a:cubicBezTo>
                  <a:cubicBezTo>
                    <a:pt x="92" y="2"/>
                    <a:pt x="187" y="2"/>
                    <a:pt x="278" y="0"/>
                  </a:cubicBezTo>
                  <a:cubicBezTo>
                    <a:pt x="325" y="2"/>
                    <a:pt x="368" y="0"/>
                    <a:pt x="416" y="0"/>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4"/>
            <p:cNvSpPr/>
            <p:nvPr/>
          </p:nvSpPr>
          <p:spPr>
            <a:xfrm>
              <a:off x="4222375" y="1981275"/>
              <a:ext cx="164875" cy="32250"/>
            </a:xfrm>
            <a:custGeom>
              <a:avLst/>
              <a:gdLst/>
              <a:ahLst/>
              <a:cxnLst/>
              <a:rect l="l" t="t" r="r" b="b"/>
              <a:pathLst>
                <a:path w="6595" h="1290" extrusionOk="0">
                  <a:moveTo>
                    <a:pt x="250" y="1282"/>
                  </a:moveTo>
                  <a:cubicBezTo>
                    <a:pt x="1167" y="1255"/>
                    <a:pt x="1929" y="1225"/>
                    <a:pt x="2462" y="1186"/>
                  </a:cubicBezTo>
                  <a:cubicBezTo>
                    <a:pt x="2995" y="1156"/>
                    <a:pt x="3301" y="1138"/>
                    <a:pt x="3301" y="1138"/>
                  </a:cubicBezTo>
                  <a:cubicBezTo>
                    <a:pt x="3301" y="1138"/>
                    <a:pt x="3606" y="1120"/>
                    <a:pt x="4139" y="1090"/>
                  </a:cubicBezTo>
                  <a:cubicBezTo>
                    <a:pt x="4673" y="1067"/>
                    <a:pt x="5435" y="1006"/>
                    <a:pt x="6347" y="931"/>
                  </a:cubicBezTo>
                  <a:cubicBezTo>
                    <a:pt x="6426" y="924"/>
                    <a:pt x="6513" y="919"/>
                    <a:pt x="6595" y="911"/>
                  </a:cubicBezTo>
                  <a:cubicBezTo>
                    <a:pt x="6225" y="348"/>
                    <a:pt x="5998" y="3"/>
                    <a:pt x="5997" y="0"/>
                  </a:cubicBezTo>
                  <a:cubicBezTo>
                    <a:pt x="5212" y="65"/>
                    <a:pt x="4554" y="114"/>
                    <a:pt x="4078" y="135"/>
                  </a:cubicBezTo>
                  <a:cubicBezTo>
                    <a:pt x="3548" y="166"/>
                    <a:pt x="3245" y="183"/>
                    <a:pt x="3245" y="183"/>
                  </a:cubicBezTo>
                  <a:cubicBezTo>
                    <a:pt x="3245" y="183"/>
                    <a:pt x="2942" y="200"/>
                    <a:pt x="2412" y="230"/>
                  </a:cubicBezTo>
                  <a:cubicBezTo>
                    <a:pt x="1937" y="263"/>
                    <a:pt x="1278" y="292"/>
                    <a:pt x="492" y="316"/>
                  </a:cubicBezTo>
                  <a:cubicBezTo>
                    <a:pt x="489" y="321"/>
                    <a:pt x="305" y="687"/>
                    <a:pt x="0" y="1289"/>
                  </a:cubicBezTo>
                  <a:cubicBezTo>
                    <a:pt x="84" y="1286"/>
                    <a:pt x="171" y="1284"/>
                    <a:pt x="250" y="1282"/>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4"/>
            <p:cNvSpPr/>
            <p:nvPr/>
          </p:nvSpPr>
          <p:spPr>
            <a:xfrm>
              <a:off x="4176125" y="1990675"/>
              <a:ext cx="13675" cy="400"/>
            </a:xfrm>
            <a:custGeom>
              <a:avLst/>
              <a:gdLst/>
              <a:ahLst/>
              <a:cxnLst/>
              <a:rect l="l" t="t" r="r" b="b"/>
              <a:pathLst>
                <a:path w="547" h="16" extrusionOk="0">
                  <a:moveTo>
                    <a:pt x="547" y="1"/>
                  </a:moveTo>
                  <a:cubicBezTo>
                    <a:pt x="369" y="5"/>
                    <a:pt x="186" y="11"/>
                    <a:pt x="1" y="15"/>
                  </a:cubicBezTo>
                  <a:cubicBezTo>
                    <a:pt x="57" y="15"/>
                    <a:pt x="117" y="12"/>
                    <a:pt x="172" y="12"/>
                  </a:cubicBezTo>
                  <a:cubicBezTo>
                    <a:pt x="301" y="9"/>
                    <a:pt x="426" y="5"/>
                    <a:pt x="547"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4"/>
            <p:cNvSpPr/>
            <p:nvPr/>
          </p:nvSpPr>
          <p:spPr>
            <a:xfrm>
              <a:off x="4087225" y="1991825"/>
              <a:ext cx="18200" cy="175"/>
            </a:xfrm>
            <a:custGeom>
              <a:avLst/>
              <a:gdLst/>
              <a:ahLst/>
              <a:cxnLst/>
              <a:rect l="l" t="t" r="r" b="b"/>
              <a:pathLst>
                <a:path w="728" h="7" extrusionOk="0">
                  <a:moveTo>
                    <a:pt x="727" y="1"/>
                  </a:moveTo>
                  <a:cubicBezTo>
                    <a:pt x="487" y="2"/>
                    <a:pt x="243" y="2"/>
                    <a:pt x="0" y="2"/>
                  </a:cubicBezTo>
                  <a:cubicBezTo>
                    <a:pt x="81" y="4"/>
                    <a:pt x="166" y="4"/>
                    <a:pt x="246" y="7"/>
                  </a:cubicBezTo>
                  <a:cubicBezTo>
                    <a:pt x="408" y="5"/>
                    <a:pt x="568" y="2"/>
                    <a:pt x="727"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4"/>
            <p:cNvSpPr/>
            <p:nvPr/>
          </p:nvSpPr>
          <p:spPr>
            <a:xfrm>
              <a:off x="3978225" y="1989825"/>
              <a:ext cx="45400" cy="1275"/>
            </a:xfrm>
            <a:custGeom>
              <a:avLst/>
              <a:gdLst/>
              <a:ahLst/>
              <a:cxnLst/>
              <a:rect l="l" t="t" r="r" b="b"/>
              <a:pathLst>
                <a:path w="1816" h="51" extrusionOk="0">
                  <a:moveTo>
                    <a:pt x="1815" y="51"/>
                  </a:moveTo>
                  <a:cubicBezTo>
                    <a:pt x="1199" y="38"/>
                    <a:pt x="590" y="22"/>
                    <a:pt x="1" y="0"/>
                  </a:cubicBezTo>
                  <a:cubicBezTo>
                    <a:pt x="246" y="9"/>
                    <a:pt x="498" y="20"/>
                    <a:pt x="756" y="29"/>
                  </a:cubicBezTo>
                  <a:cubicBezTo>
                    <a:pt x="1100" y="39"/>
                    <a:pt x="1456" y="45"/>
                    <a:pt x="1815" y="5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4"/>
            <p:cNvSpPr/>
            <p:nvPr/>
          </p:nvSpPr>
          <p:spPr>
            <a:xfrm>
              <a:off x="4402275" y="1976200"/>
              <a:ext cx="30925" cy="2700"/>
            </a:xfrm>
            <a:custGeom>
              <a:avLst/>
              <a:gdLst/>
              <a:ahLst/>
              <a:cxnLst/>
              <a:rect l="l" t="t" r="r" b="b"/>
              <a:pathLst>
                <a:path w="1237" h="108" extrusionOk="0">
                  <a:moveTo>
                    <a:pt x="1236" y="1"/>
                  </a:moveTo>
                  <a:cubicBezTo>
                    <a:pt x="807" y="41"/>
                    <a:pt x="396" y="77"/>
                    <a:pt x="1" y="107"/>
                  </a:cubicBezTo>
                  <a:cubicBezTo>
                    <a:pt x="284" y="84"/>
                    <a:pt x="607" y="58"/>
                    <a:pt x="965" y="29"/>
                  </a:cubicBezTo>
                  <a:cubicBezTo>
                    <a:pt x="1053" y="21"/>
                    <a:pt x="1146" y="12"/>
                    <a:pt x="1236"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4"/>
            <p:cNvSpPr/>
            <p:nvPr/>
          </p:nvSpPr>
          <p:spPr>
            <a:xfrm>
              <a:off x="5172500" y="1827075"/>
              <a:ext cx="5975" cy="1875"/>
            </a:xfrm>
            <a:custGeom>
              <a:avLst/>
              <a:gdLst/>
              <a:ahLst/>
              <a:cxnLst/>
              <a:rect l="l" t="t" r="r" b="b"/>
              <a:pathLst>
                <a:path w="239" h="75" extrusionOk="0">
                  <a:moveTo>
                    <a:pt x="239" y="1"/>
                  </a:moveTo>
                  <a:cubicBezTo>
                    <a:pt x="160" y="25"/>
                    <a:pt x="81" y="50"/>
                    <a:pt x="0" y="74"/>
                  </a:cubicBezTo>
                  <a:cubicBezTo>
                    <a:pt x="31" y="66"/>
                    <a:pt x="67" y="54"/>
                    <a:pt x="95" y="45"/>
                  </a:cubicBezTo>
                  <a:cubicBezTo>
                    <a:pt x="147" y="30"/>
                    <a:pt x="190" y="15"/>
                    <a:pt x="239"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4"/>
            <p:cNvSpPr/>
            <p:nvPr/>
          </p:nvSpPr>
          <p:spPr>
            <a:xfrm>
              <a:off x="4708200" y="1911975"/>
              <a:ext cx="162100" cy="52050"/>
            </a:xfrm>
            <a:custGeom>
              <a:avLst/>
              <a:gdLst/>
              <a:ahLst/>
              <a:cxnLst/>
              <a:rect l="l" t="t" r="r" b="b"/>
              <a:pathLst>
                <a:path w="6484" h="2082" extrusionOk="0">
                  <a:moveTo>
                    <a:pt x="245" y="2037"/>
                  </a:moveTo>
                  <a:cubicBezTo>
                    <a:pt x="1151" y="1887"/>
                    <a:pt x="1902" y="1752"/>
                    <a:pt x="2425" y="1647"/>
                  </a:cubicBezTo>
                  <a:cubicBezTo>
                    <a:pt x="2951" y="1547"/>
                    <a:pt x="3250" y="1489"/>
                    <a:pt x="3250" y="1489"/>
                  </a:cubicBezTo>
                  <a:cubicBezTo>
                    <a:pt x="3250" y="1489"/>
                    <a:pt x="4454" y="1274"/>
                    <a:pt x="6245" y="878"/>
                  </a:cubicBezTo>
                  <a:cubicBezTo>
                    <a:pt x="6322" y="861"/>
                    <a:pt x="6404" y="844"/>
                    <a:pt x="6483" y="825"/>
                  </a:cubicBezTo>
                  <a:cubicBezTo>
                    <a:pt x="6043" y="317"/>
                    <a:pt x="5778" y="6"/>
                    <a:pt x="5773" y="0"/>
                  </a:cubicBezTo>
                  <a:cubicBezTo>
                    <a:pt x="4145" y="357"/>
                    <a:pt x="3069" y="549"/>
                    <a:pt x="3069" y="549"/>
                  </a:cubicBezTo>
                  <a:cubicBezTo>
                    <a:pt x="3069" y="549"/>
                    <a:pt x="2770" y="607"/>
                    <a:pt x="2250" y="707"/>
                  </a:cubicBezTo>
                  <a:cubicBezTo>
                    <a:pt x="1783" y="802"/>
                    <a:pt x="1132" y="919"/>
                    <a:pt x="356" y="1051"/>
                  </a:cubicBezTo>
                  <a:cubicBezTo>
                    <a:pt x="354" y="1058"/>
                    <a:pt x="222" y="1443"/>
                    <a:pt x="1" y="2081"/>
                  </a:cubicBezTo>
                  <a:cubicBezTo>
                    <a:pt x="80" y="2065"/>
                    <a:pt x="166" y="2051"/>
                    <a:pt x="245" y="2037"/>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4"/>
            <p:cNvSpPr/>
            <p:nvPr/>
          </p:nvSpPr>
          <p:spPr>
            <a:xfrm>
              <a:off x="4656875" y="1945700"/>
              <a:ext cx="15575" cy="2500"/>
            </a:xfrm>
            <a:custGeom>
              <a:avLst/>
              <a:gdLst/>
              <a:ahLst/>
              <a:cxnLst/>
              <a:rect l="l" t="t" r="r" b="b"/>
              <a:pathLst>
                <a:path w="623" h="100" extrusionOk="0">
                  <a:moveTo>
                    <a:pt x="623" y="1"/>
                  </a:moveTo>
                  <a:cubicBezTo>
                    <a:pt x="420" y="35"/>
                    <a:pt x="212" y="68"/>
                    <a:pt x="0" y="100"/>
                  </a:cubicBezTo>
                  <a:cubicBezTo>
                    <a:pt x="90" y="87"/>
                    <a:pt x="180" y="73"/>
                    <a:pt x="266" y="61"/>
                  </a:cubicBezTo>
                  <a:cubicBezTo>
                    <a:pt x="388" y="41"/>
                    <a:pt x="508" y="21"/>
                    <a:pt x="623"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4"/>
            <p:cNvSpPr/>
            <p:nvPr/>
          </p:nvSpPr>
          <p:spPr>
            <a:xfrm>
              <a:off x="3622725" y="1960675"/>
              <a:ext cx="41550" cy="5175"/>
            </a:xfrm>
            <a:custGeom>
              <a:avLst/>
              <a:gdLst/>
              <a:ahLst/>
              <a:cxnLst/>
              <a:rect l="l" t="t" r="r" b="b"/>
              <a:pathLst>
                <a:path w="1662" h="207" extrusionOk="0">
                  <a:moveTo>
                    <a:pt x="1661" y="206"/>
                  </a:moveTo>
                  <a:cubicBezTo>
                    <a:pt x="1121" y="142"/>
                    <a:pt x="564" y="74"/>
                    <a:pt x="0" y="1"/>
                  </a:cubicBezTo>
                  <a:cubicBezTo>
                    <a:pt x="237" y="33"/>
                    <a:pt x="474" y="67"/>
                    <a:pt x="704" y="97"/>
                  </a:cubicBezTo>
                  <a:cubicBezTo>
                    <a:pt x="1035" y="135"/>
                    <a:pt x="1352" y="173"/>
                    <a:pt x="1661" y="206"/>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4"/>
            <p:cNvSpPr/>
            <p:nvPr/>
          </p:nvSpPr>
          <p:spPr>
            <a:xfrm>
              <a:off x="3488575" y="1940575"/>
              <a:ext cx="61425" cy="9975"/>
            </a:xfrm>
            <a:custGeom>
              <a:avLst/>
              <a:gdLst/>
              <a:ahLst/>
              <a:cxnLst/>
              <a:rect l="l" t="t" r="r" b="b"/>
              <a:pathLst>
                <a:path w="2457" h="399" extrusionOk="0">
                  <a:moveTo>
                    <a:pt x="2456" y="398"/>
                  </a:moveTo>
                  <a:cubicBezTo>
                    <a:pt x="1621" y="270"/>
                    <a:pt x="797" y="125"/>
                    <a:pt x="9" y="2"/>
                  </a:cubicBezTo>
                  <a:cubicBezTo>
                    <a:pt x="6" y="2"/>
                    <a:pt x="2" y="0"/>
                    <a:pt x="1" y="0"/>
                  </a:cubicBezTo>
                  <a:cubicBezTo>
                    <a:pt x="325" y="53"/>
                    <a:pt x="662" y="108"/>
                    <a:pt x="1012" y="166"/>
                  </a:cubicBezTo>
                  <a:cubicBezTo>
                    <a:pt x="1478" y="245"/>
                    <a:pt x="1962" y="324"/>
                    <a:pt x="2456" y="398"/>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4"/>
            <p:cNvSpPr/>
            <p:nvPr/>
          </p:nvSpPr>
          <p:spPr>
            <a:xfrm>
              <a:off x="3451500" y="1934275"/>
              <a:ext cx="14225" cy="2550"/>
            </a:xfrm>
            <a:custGeom>
              <a:avLst/>
              <a:gdLst/>
              <a:ahLst/>
              <a:cxnLst/>
              <a:rect l="l" t="t" r="r" b="b"/>
              <a:pathLst>
                <a:path w="569" h="102" extrusionOk="0">
                  <a:moveTo>
                    <a:pt x="568" y="101"/>
                  </a:moveTo>
                  <a:cubicBezTo>
                    <a:pt x="376" y="68"/>
                    <a:pt x="185" y="34"/>
                    <a:pt x="1" y="1"/>
                  </a:cubicBezTo>
                  <a:cubicBezTo>
                    <a:pt x="95" y="18"/>
                    <a:pt x="192" y="37"/>
                    <a:pt x="292" y="55"/>
                  </a:cubicBezTo>
                  <a:cubicBezTo>
                    <a:pt x="381" y="70"/>
                    <a:pt x="475" y="87"/>
                    <a:pt x="568" y="10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4"/>
            <p:cNvSpPr/>
            <p:nvPr/>
          </p:nvSpPr>
          <p:spPr>
            <a:xfrm>
              <a:off x="3100800" y="1854650"/>
              <a:ext cx="62150" cy="16825"/>
            </a:xfrm>
            <a:custGeom>
              <a:avLst/>
              <a:gdLst/>
              <a:ahLst/>
              <a:cxnLst/>
              <a:rect l="l" t="t" r="r" b="b"/>
              <a:pathLst>
                <a:path w="2486" h="673" extrusionOk="0">
                  <a:moveTo>
                    <a:pt x="2485" y="673"/>
                  </a:moveTo>
                  <a:cubicBezTo>
                    <a:pt x="2245" y="608"/>
                    <a:pt x="2003" y="542"/>
                    <a:pt x="1758" y="474"/>
                  </a:cubicBezTo>
                  <a:cubicBezTo>
                    <a:pt x="1179" y="319"/>
                    <a:pt x="590" y="158"/>
                    <a:pt x="1" y="0"/>
                  </a:cubicBezTo>
                  <a:cubicBezTo>
                    <a:pt x="844" y="228"/>
                    <a:pt x="1686" y="457"/>
                    <a:pt x="2477" y="671"/>
                  </a:cubicBezTo>
                  <a:cubicBezTo>
                    <a:pt x="2478" y="673"/>
                    <a:pt x="2482" y="673"/>
                    <a:pt x="2485" y="673"/>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a:off x="3890000" y="1985875"/>
              <a:ext cx="53700" cy="2675"/>
            </a:xfrm>
            <a:custGeom>
              <a:avLst/>
              <a:gdLst/>
              <a:ahLst/>
              <a:cxnLst/>
              <a:rect l="l" t="t" r="r" b="b"/>
              <a:pathLst>
                <a:path w="2148" h="107" extrusionOk="0">
                  <a:moveTo>
                    <a:pt x="2061" y="102"/>
                  </a:moveTo>
                  <a:cubicBezTo>
                    <a:pt x="2087" y="104"/>
                    <a:pt x="2118" y="104"/>
                    <a:pt x="2147" y="107"/>
                  </a:cubicBezTo>
                  <a:cubicBezTo>
                    <a:pt x="1368" y="72"/>
                    <a:pt x="643" y="36"/>
                    <a:pt x="0" y="0"/>
                  </a:cubicBezTo>
                  <a:cubicBezTo>
                    <a:pt x="101" y="7"/>
                    <a:pt x="265" y="16"/>
                    <a:pt x="487" y="30"/>
                  </a:cubicBezTo>
                  <a:cubicBezTo>
                    <a:pt x="865" y="59"/>
                    <a:pt x="1409" y="78"/>
                    <a:pt x="2061" y="102"/>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4"/>
            <p:cNvSpPr/>
            <p:nvPr/>
          </p:nvSpPr>
          <p:spPr>
            <a:xfrm>
              <a:off x="3251800" y="1896200"/>
              <a:ext cx="161925" cy="55325"/>
            </a:xfrm>
            <a:custGeom>
              <a:avLst/>
              <a:gdLst/>
              <a:ahLst/>
              <a:cxnLst/>
              <a:rect l="l" t="t" r="r" b="b"/>
              <a:pathLst>
                <a:path w="6477" h="2213" extrusionOk="0">
                  <a:moveTo>
                    <a:pt x="6139" y="1175"/>
                  </a:moveTo>
                  <a:cubicBezTo>
                    <a:pt x="5366" y="1028"/>
                    <a:pt x="4715" y="902"/>
                    <a:pt x="4247" y="814"/>
                  </a:cubicBezTo>
                  <a:cubicBezTo>
                    <a:pt x="3725" y="700"/>
                    <a:pt x="3429" y="636"/>
                    <a:pt x="3429" y="636"/>
                  </a:cubicBezTo>
                  <a:cubicBezTo>
                    <a:pt x="3429" y="636"/>
                    <a:pt x="2258" y="383"/>
                    <a:pt x="498" y="1"/>
                  </a:cubicBezTo>
                  <a:cubicBezTo>
                    <a:pt x="646" y="34"/>
                    <a:pt x="726" y="51"/>
                    <a:pt x="726" y="51"/>
                  </a:cubicBezTo>
                  <a:cubicBezTo>
                    <a:pt x="726" y="51"/>
                    <a:pt x="575" y="220"/>
                    <a:pt x="309" y="522"/>
                  </a:cubicBezTo>
                  <a:cubicBezTo>
                    <a:pt x="219" y="621"/>
                    <a:pt x="114" y="741"/>
                    <a:pt x="0" y="866"/>
                  </a:cubicBezTo>
                  <a:cubicBezTo>
                    <a:pt x="79" y="886"/>
                    <a:pt x="161" y="906"/>
                    <a:pt x="239" y="923"/>
                  </a:cubicBezTo>
                  <a:cubicBezTo>
                    <a:pt x="2035" y="1313"/>
                    <a:pt x="3232" y="1571"/>
                    <a:pt x="3232" y="1571"/>
                  </a:cubicBezTo>
                  <a:cubicBezTo>
                    <a:pt x="3232" y="1571"/>
                    <a:pt x="3530" y="1636"/>
                    <a:pt x="4054" y="1749"/>
                  </a:cubicBezTo>
                  <a:cubicBezTo>
                    <a:pt x="4580" y="1850"/>
                    <a:pt x="5332" y="1994"/>
                    <a:pt x="6233" y="2166"/>
                  </a:cubicBezTo>
                  <a:cubicBezTo>
                    <a:pt x="6312" y="2180"/>
                    <a:pt x="6396" y="2196"/>
                    <a:pt x="6477" y="2212"/>
                  </a:cubicBezTo>
                  <a:cubicBezTo>
                    <a:pt x="6267" y="1567"/>
                    <a:pt x="6139" y="1175"/>
                    <a:pt x="6139" y="1175"/>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4"/>
            <p:cNvSpPr/>
            <p:nvPr/>
          </p:nvSpPr>
          <p:spPr>
            <a:xfrm>
              <a:off x="3734475" y="1975175"/>
              <a:ext cx="164525" cy="35150"/>
            </a:xfrm>
            <a:custGeom>
              <a:avLst/>
              <a:gdLst/>
              <a:ahLst/>
              <a:cxnLst/>
              <a:rect l="l" t="t" r="r" b="b"/>
              <a:pathLst>
                <a:path w="6581" h="1406" extrusionOk="0">
                  <a:moveTo>
                    <a:pt x="1" y="902"/>
                  </a:moveTo>
                  <a:cubicBezTo>
                    <a:pt x="80" y="911"/>
                    <a:pt x="164" y="920"/>
                    <a:pt x="241" y="927"/>
                  </a:cubicBezTo>
                  <a:cubicBezTo>
                    <a:pt x="2068" y="1088"/>
                    <a:pt x="3286" y="1196"/>
                    <a:pt x="3286" y="1196"/>
                  </a:cubicBezTo>
                  <a:cubicBezTo>
                    <a:pt x="3286" y="1196"/>
                    <a:pt x="4615" y="1299"/>
                    <a:pt x="6581" y="1405"/>
                  </a:cubicBezTo>
                  <a:cubicBezTo>
                    <a:pt x="6290" y="796"/>
                    <a:pt x="6114" y="424"/>
                    <a:pt x="6111" y="421"/>
                  </a:cubicBezTo>
                  <a:cubicBezTo>
                    <a:pt x="4448" y="328"/>
                    <a:pt x="3359" y="241"/>
                    <a:pt x="3359" y="241"/>
                  </a:cubicBezTo>
                  <a:cubicBezTo>
                    <a:pt x="3359" y="241"/>
                    <a:pt x="2271" y="147"/>
                    <a:pt x="611" y="0"/>
                  </a:cubicBezTo>
                  <a:cubicBezTo>
                    <a:pt x="611" y="0"/>
                    <a:pt x="484" y="191"/>
                    <a:pt x="259" y="522"/>
                  </a:cubicBezTo>
                  <a:cubicBezTo>
                    <a:pt x="185" y="631"/>
                    <a:pt x="94" y="762"/>
                    <a:pt x="1" y="902"/>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4"/>
            <p:cNvSpPr/>
            <p:nvPr/>
          </p:nvSpPr>
          <p:spPr>
            <a:xfrm>
              <a:off x="5183700" y="1780050"/>
              <a:ext cx="156925" cy="70375"/>
            </a:xfrm>
            <a:custGeom>
              <a:avLst/>
              <a:gdLst/>
              <a:ahLst/>
              <a:cxnLst/>
              <a:rect l="l" t="t" r="r" b="b"/>
              <a:pathLst>
                <a:path w="6277" h="2815" extrusionOk="0">
                  <a:moveTo>
                    <a:pt x="3148" y="1806"/>
                  </a:moveTo>
                  <a:cubicBezTo>
                    <a:pt x="3148" y="1806"/>
                    <a:pt x="3438" y="1708"/>
                    <a:pt x="3945" y="1536"/>
                  </a:cubicBezTo>
                  <a:cubicBezTo>
                    <a:pt x="4451" y="1359"/>
                    <a:pt x="5180" y="1127"/>
                    <a:pt x="6042" y="810"/>
                  </a:cubicBezTo>
                  <a:cubicBezTo>
                    <a:pt x="6118" y="783"/>
                    <a:pt x="6198" y="754"/>
                    <a:pt x="6276" y="725"/>
                  </a:cubicBezTo>
                  <a:cubicBezTo>
                    <a:pt x="5770" y="278"/>
                    <a:pt x="5463" y="5"/>
                    <a:pt x="5461" y="1"/>
                  </a:cubicBezTo>
                  <a:cubicBezTo>
                    <a:pt x="4718" y="268"/>
                    <a:pt x="4088" y="469"/>
                    <a:pt x="3639" y="626"/>
                  </a:cubicBezTo>
                  <a:cubicBezTo>
                    <a:pt x="3133" y="797"/>
                    <a:pt x="2846" y="896"/>
                    <a:pt x="2846" y="896"/>
                  </a:cubicBezTo>
                  <a:cubicBezTo>
                    <a:pt x="2846" y="896"/>
                    <a:pt x="1808" y="1248"/>
                    <a:pt x="215" y="1745"/>
                  </a:cubicBezTo>
                  <a:cubicBezTo>
                    <a:pt x="213" y="1760"/>
                    <a:pt x="136" y="2158"/>
                    <a:pt x="1" y="2814"/>
                  </a:cubicBezTo>
                  <a:cubicBezTo>
                    <a:pt x="1883" y="2235"/>
                    <a:pt x="3148" y="1806"/>
                    <a:pt x="3148" y="1806"/>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4"/>
            <p:cNvSpPr/>
            <p:nvPr/>
          </p:nvSpPr>
          <p:spPr>
            <a:xfrm>
              <a:off x="3709825" y="1971000"/>
              <a:ext cx="32875" cy="3550"/>
            </a:xfrm>
            <a:custGeom>
              <a:avLst/>
              <a:gdLst/>
              <a:ahLst/>
              <a:cxnLst/>
              <a:rect l="l" t="t" r="r" b="b"/>
              <a:pathLst>
                <a:path w="1315" h="142" extrusionOk="0">
                  <a:moveTo>
                    <a:pt x="1314" y="141"/>
                  </a:moveTo>
                  <a:cubicBezTo>
                    <a:pt x="906" y="98"/>
                    <a:pt x="464" y="51"/>
                    <a:pt x="1" y="0"/>
                  </a:cubicBezTo>
                  <a:cubicBezTo>
                    <a:pt x="398" y="45"/>
                    <a:pt x="741" y="82"/>
                    <a:pt x="1001" y="114"/>
                  </a:cubicBezTo>
                  <a:cubicBezTo>
                    <a:pt x="1123" y="124"/>
                    <a:pt x="1225" y="134"/>
                    <a:pt x="1314" y="14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3056575" y="1842400"/>
              <a:ext cx="21225" cy="6075"/>
            </a:xfrm>
            <a:custGeom>
              <a:avLst/>
              <a:gdLst/>
              <a:ahLst/>
              <a:cxnLst/>
              <a:rect l="l" t="t" r="r" b="b"/>
              <a:pathLst>
                <a:path w="849" h="243" extrusionOk="0">
                  <a:moveTo>
                    <a:pt x="849" y="243"/>
                  </a:moveTo>
                  <a:cubicBezTo>
                    <a:pt x="566" y="164"/>
                    <a:pt x="281" y="83"/>
                    <a:pt x="1" y="0"/>
                  </a:cubicBezTo>
                  <a:cubicBezTo>
                    <a:pt x="170" y="50"/>
                    <a:pt x="340" y="101"/>
                    <a:pt x="511" y="151"/>
                  </a:cubicBezTo>
                  <a:cubicBezTo>
                    <a:pt x="625" y="181"/>
                    <a:pt x="738" y="213"/>
                    <a:pt x="849" y="243"/>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a:off x="5348750" y="1752350"/>
              <a:ext cx="47650" cy="17600"/>
            </a:xfrm>
            <a:custGeom>
              <a:avLst/>
              <a:gdLst/>
              <a:ahLst/>
              <a:cxnLst/>
              <a:rect l="l" t="t" r="r" b="b"/>
              <a:pathLst>
                <a:path w="1906" h="704" extrusionOk="0">
                  <a:moveTo>
                    <a:pt x="1906" y="1"/>
                  </a:moveTo>
                  <a:cubicBezTo>
                    <a:pt x="1236" y="252"/>
                    <a:pt x="595" y="488"/>
                    <a:pt x="0" y="704"/>
                  </a:cubicBezTo>
                  <a:cubicBezTo>
                    <a:pt x="268" y="606"/>
                    <a:pt x="574" y="498"/>
                    <a:pt x="911" y="376"/>
                  </a:cubicBezTo>
                  <a:cubicBezTo>
                    <a:pt x="1219" y="260"/>
                    <a:pt x="1552" y="133"/>
                    <a:pt x="1906"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a:off x="5634700" y="1551575"/>
              <a:ext cx="208700" cy="125225"/>
            </a:xfrm>
            <a:custGeom>
              <a:avLst/>
              <a:gdLst/>
              <a:ahLst/>
              <a:cxnLst/>
              <a:rect l="l" t="t" r="r" b="b"/>
              <a:pathLst>
                <a:path w="8348" h="5009" extrusionOk="0">
                  <a:moveTo>
                    <a:pt x="268" y="5009"/>
                  </a:moveTo>
                  <a:cubicBezTo>
                    <a:pt x="2067" y="4195"/>
                    <a:pt x="3271" y="3613"/>
                    <a:pt x="3271" y="3613"/>
                  </a:cubicBezTo>
                  <a:cubicBezTo>
                    <a:pt x="3271" y="3613"/>
                    <a:pt x="3548" y="3483"/>
                    <a:pt x="4033" y="3253"/>
                  </a:cubicBezTo>
                  <a:cubicBezTo>
                    <a:pt x="4514" y="3015"/>
                    <a:pt x="5201" y="2675"/>
                    <a:pt x="6026" y="2270"/>
                  </a:cubicBezTo>
                  <a:cubicBezTo>
                    <a:pt x="6095" y="2234"/>
                    <a:pt x="6171" y="2196"/>
                    <a:pt x="6243" y="2161"/>
                  </a:cubicBezTo>
                  <a:cubicBezTo>
                    <a:pt x="5685" y="1777"/>
                    <a:pt x="5348" y="1538"/>
                    <a:pt x="5348" y="1538"/>
                  </a:cubicBezTo>
                  <a:cubicBezTo>
                    <a:pt x="5348" y="1538"/>
                    <a:pt x="5544" y="1442"/>
                    <a:pt x="5885" y="1272"/>
                  </a:cubicBezTo>
                  <a:cubicBezTo>
                    <a:pt x="6224" y="1099"/>
                    <a:pt x="6710" y="849"/>
                    <a:pt x="7292" y="551"/>
                  </a:cubicBezTo>
                  <a:cubicBezTo>
                    <a:pt x="7617" y="383"/>
                    <a:pt x="7973" y="199"/>
                    <a:pt x="8348" y="1"/>
                  </a:cubicBezTo>
                  <a:cubicBezTo>
                    <a:pt x="7345" y="525"/>
                    <a:pt x="6404" y="1005"/>
                    <a:pt x="5596" y="1415"/>
                  </a:cubicBezTo>
                  <a:cubicBezTo>
                    <a:pt x="4777" y="1819"/>
                    <a:pt x="4095" y="2155"/>
                    <a:pt x="3615" y="2392"/>
                  </a:cubicBezTo>
                  <a:cubicBezTo>
                    <a:pt x="3133" y="2620"/>
                    <a:pt x="2859" y="2751"/>
                    <a:pt x="2859" y="2751"/>
                  </a:cubicBezTo>
                  <a:cubicBezTo>
                    <a:pt x="2859" y="2751"/>
                    <a:pt x="1718" y="3303"/>
                    <a:pt x="1" y="4080"/>
                  </a:cubicBezTo>
                  <a:cubicBezTo>
                    <a:pt x="223" y="3980"/>
                    <a:pt x="348" y="3922"/>
                    <a:pt x="348" y="3922"/>
                  </a:cubicBezTo>
                  <a:cubicBezTo>
                    <a:pt x="348" y="3922"/>
                    <a:pt x="321" y="4330"/>
                    <a:pt x="268" y="500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4"/>
            <p:cNvSpPr/>
            <p:nvPr/>
          </p:nvSpPr>
          <p:spPr>
            <a:xfrm>
              <a:off x="6073300" y="1321850"/>
              <a:ext cx="152600" cy="126150"/>
            </a:xfrm>
            <a:custGeom>
              <a:avLst/>
              <a:gdLst/>
              <a:ahLst/>
              <a:cxnLst/>
              <a:rect l="l" t="t" r="r" b="b"/>
              <a:pathLst>
                <a:path w="6104" h="5046" extrusionOk="0">
                  <a:moveTo>
                    <a:pt x="265" y="4919"/>
                  </a:moveTo>
                  <a:cubicBezTo>
                    <a:pt x="1828" y="3956"/>
                    <a:pt x="2859" y="3292"/>
                    <a:pt x="2859" y="3292"/>
                  </a:cubicBezTo>
                  <a:cubicBezTo>
                    <a:pt x="2859" y="3292"/>
                    <a:pt x="3893" y="2639"/>
                    <a:pt x="5418" y="1618"/>
                  </a:cubicBezTo>
                  <a:cubicBezTo>
                    <a:pt x="5483" y="1575"/>
                    <a:pt x="5555" y="1528"/>
                    <a:pt x="5621" y="1482"/>
                  </a:cubicBezTo>
                  <a:cubicBezTo>
                    <a:pt x="5019" y="1170"/>
                    <a:pt x="4656" y="977"/>
                    <a:pt x="4656" y="977"/>
                  </a:cubicBezTo>
                  <a:cubicBezTo>
                    <a:pt x="4656" y="977"/>
                    <a:pt x="5227" y="601"/>
                    <a:pt x="6103" y="0"/>
                  </a:cubicBezTo>
                  <a:cubicBezTo>
                    <a:pt x="5672" y="295"/>
                    <a:pt x="5264" y="569"/>
                    <a:pt x="4886" y="824"/>
                  </a:cubicBezTo>
                  <a:cubicBezTo>
                    <a:pt x="3370" y="1837"/>
                    <a:pt x="2343" y="2486"/>
                    <a:pt x="2343" y="2486"/>
                  </a:cubicBezTo>
                  <a:cubicBezTo>
                    <a:pt x="2343" y="2486"/>
                    <a:pt x="1422" y="3080"/>
                    <a:pt x="1" y="3958"/>
                  </a:cubicBezTo>
                  <a:cubicBezTo>
                    <a:pt x="1" y="3966"/>
                    <a:pt x="24" y="4373"/>
                    <a:pt x="54" y="5046"/>
                  </a:cubicBezTo>
                  <a:cubicBezTo>
                    <a:pt x="123" y="5005"/>
                    <a:pt x="197" y="4959"/>
                    <a:pt x="265" y="491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a:off x="6213800" y="1167225"/>
              <a:ext cx="308300" cy="336750"/>
            </a:xfrm>
            <a:custGeom>
              <a:avLst/>
              <a:gdLst/>
              <a:ahLst/>
              <a:cxnLst/>
              <a:rect l="l" t="t" r="r" b="b"/>
              <a:pathLst>
                <a:path w="12332" h="13470" extrusionOk="0">
                  <a:moveTo>
                    <a:pt x="1" y="7670"/>
                  </a:moveTo>
                  <a:cubicBezTo>
                    <a:pt x="1200" y="8290"/>
                    <a:pt x="3363" y="9395"/>
                    <a:pt x="5580" y="10444"/>
                  </a:cubicBezTo>
                  <a:cubicBezTo>
                    <a:pt x="8897" y="12034"/>
                    <a:pt x="12331" y="13469"/>
                    <a:pt x="12331" y="13469"/>
                  </a:cubicBezTo>
                  <a:cubicBezTo>
                    <a:pt x="12331" y="13469"/>
                    <a:pt x="11968" y="9762"/>
                    <a:pt x="11415" y="6126"/>
                  </a:cubicBezTo>
                  <a:cubicBezTo>
                    <a:pt x="11144" y="4309"/>
                    <a:pt x="10828" y="2504"/>
                    <a:pt x="10571" y="1165"/>
                  </a:cubicBezTo>
                  <a:cubicBezTo>
                    <a:pt x="10485" y="722"/>
                    <a:pt x="10409" y="330"/>
                    <a:pt x="10341" y="1"/>
                  </a:cubicBezTo>
                  <a:cubicBezTo>
                    <a:pt x="8986" y="1129"/>
                    <a:pt x="7165" y="2564"/>
                    <a:pt x="5290" y="3948"/>
                  </a:cubicBezTo>
                  <a:cubicBezTo>
                    <a:pt x="3415" y="5332"/>
                    <a:pt x="1501" y="6665"/>
                    <a:pt x="1" y="7670"/>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6189650" y="1140750"/>
              <a:ext cx="282650" cy="218225"/>
            </a:xfrm>
            <a:custGeom>
              <a:avLst/>
              <a:gdLst/>
              <a:ahLst/>
              <a:cxnLst/>
              <a:rect l="l" t="t" r="r" b="b"/>
              <a:pathLst>
                <a:path w="11306" h="8729" extrusionOk="0">
                  <a:moveTo>
                    <a:pt x="967" y="8729"/>
                  </a:moveTo>
                  <a:cubicBezTo>
                    <a:pt x="2467" y="7724"/>
                    <a:pt x="4381" y="6394"/>
                    <a:pt x="6255" y="5007"/>
                  </a:cubicBezTo>
                  <a:cubicBezTo>
                    <a:pt x="8131" y="3623"/>
                    <a:pt x="9949" y="2188"/>
                    <a:pt x="11306" y="1060"/>
                  </a:cubicBezTo>
                  <a:cubicBezTo>
                    <a:pt x="11171" y="397"/>
                    <a:pt x="11083" y="1"/>
                    <a:pt x="11083" y="1"/>
                  </a:cubicBezTo>
                  <a:cubicBezTo>
                    <a:pt x="11083" y="1"/>
                    <a:pt x="10826" y="218"/>
                    <a:pt x="10386" y="578"/>
                  </a:cubicBezTo>
                  <a:cubicBezTo>
                    <a:pt x="10334" y="621"/>
                    <a:pt x="10280" y="664"/>
                    <a:pt x="10228" y="708"/>
                  </a:cubicBezTo>
                  <a:cubicBezTo>
                    <a:pt x="10135" y="785"/>
                    <a:pt x="10034" y="866"/>
                    <a:pt x="9928" y="952"/>
                  </a:cubicBezTo>
                  <a:cubicBezTo>
                    <a:pt x="9830" y="1034"/>
                    <a:pt x="9731" y="1113"/>
                    <a:pt x="9629" y="1195"/>
                  </a:cubicBezTo>
                  <a:cubicBezTo>
                    <a:pt x="9565" y="1245"/>
                    <a:pt x="9507" y="1294"/>
                    <a:pt x="9439" y="1347"/>
                  </a:cubicBezTo>
                  <a:cubicBezTo>
                    <a:pt x="9374" y="1400"/>
                    <a:pt x="9305" y="1455"/>
                    <a:pt x="9236" y="1509"/>
                  </a:cubicBezTo>
                  <a:cubicBezTo>
                    <a:pt x="9195" y="1544"/>
                    <a:pt x="9155" y="1575"/>
                    <a:pt x="9111" y="1610"/>
                  </a:cubicBezTo>
                  <a:cubicBezTo>
                    <a:pt x="8946" y="1742"/>
                    <a:pt x="8774" y="1879"/>
                    <a:pt x="8591" y="2019"/>
                  </a:cubicBezTo>
                  <a:cubicBezTo>
                    <a:pt x="8481" y="2107"/>
                    <a:pt x="8366" y="2198"/>
                    <a:pt x="8251" y="2285"/>
                  </a:cubicBezTo>
                  <a:cubicBezTo>
                    <a:pt x="8210" y="2315"/>
                    <a:pt x="8170" y="2349"/>
                    <a:pt x="8130" y="2379"/>
                  </a:cubicBezTo>
                  <a:cubicBezTo>
                    <a:pt x="7871" y="2580"/>
                    <a:pt x="7603" y="2788"/>
                    <a:pt x="7325" y="2998"/>
                  </a:cubicBezTo>
                  <a:cubicBezTo>
                    <a:pt x="7236" y="3068"/>
                    <a:pt x="7144" y="3136"/>
                    <a:pt x="7052" y="3206"/>
                  </a:cubicBezTo>
                  <a:cubicBezTo>
                    <a:pt x="6779" y="3413"/>
                    <a:pt x="6503" y="3623"/>
                    <a:pt x="6220" y="3833"/>
                  </a:cubicBezTo>
                  <a:cubicBezTo>
                    <a:pt x="6043" y="3967"/>
                    <a:pt x="5864" y="4099"/>
                    <a:pt x="5684" y="4232"/>
                  </a:cubicBezTo>
                  <a:cubicBezTo>
                    <a:pt x="4139" y="5382"/>
                    <a:pt x="2554" y="6487"/>
                    <a:pt x="1452" y="7239"/>
                  </a:cubicBezTo>
                  <a:cubicBezTo>
                    <a:pt x="1449" y="7241"/>
                    <a:pt x="1448" y="7241"/>
                    <a:pt x="1448" y="7243"/>
                  </a:cubicBezTo>
                  <a:cubicBezTo>
                    <a:pt x="571" y="7841"/>
                    <a:pt x="1" y="8220"/>
                    <a:pt x="1" y="8220"/>
                  </a:cubicBezTo>
                  <a:cubicBezTo>
                    <a:pt x="2" y="8223"/>
                    <a:pt x="365" y="8415"/>
                    <a:pt x="967" y="872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6189650" y="1140750"/>
              <a:ext cx="282650" cy="218225"/>
            </a:xfrm>
            <a:custGeom>
              <a:avLst/>
              <a:gdLst/>
              <a:ahLst/>
              <a:cxnLst/>
              <a:rect l="l" t="t" r="r" b="b"/>
              <a:pathLst>
                <a:path w="11306" h="8729" extrusionOk="0">
                  <a:moveTo>
                    <a:pt x="967" y="8729"/>
                  </a:moveTo>
                  <a:cubicBezTo>
                    <a:pt x="2467" y="7724"/>
                    <a:pt x="4381" y="6394"/>
                    <a:pt x="6255" y="5007"/>
                  </a:cubicBezTo>
                  <a:cubicBezTo>
                    <a:pt x="8131" y="3623"/>
                    <a:pt x="9949" y="2188"/>
                    <a:pt x="11306" y="1060"/>
                  </a:cubicBezTo>
                  <a:cubicBezTo>
                    <a:pt x="11171" y="397"/>
                    <a:pt x="11083" y="1"/>
                    <a:pt x="11083" y="1"/>
                  </a:cubicBezTo>
                  <a:cubicBezTo>
                    <a:pt x="11083" y="1"/>
                    <a:pt x="10826" y="218"/>
                    <a:pt x="10386" y="578"/>
                  </a:cubicBezTo>
                  <a:cubicBezTo>
                    <a:pt x="10334" y="621"/>
                    <a:pt x="10280" y="664"/>
                    <a:pt x="10228" y="708"/>
                  </a:cubicBezTo>
                  <a:cubicBezTo>
                    <a:pt x="10135" y="785"/>
                    <a:pt x="10034" y="866"/>
                    <a:pt x="9928" y="952"/>
                  </a:cubicBezTo>
                  <a:cubicBezTo>
                    <a:pt x="9830" y="1034"/>
                    <a:pt x="9731" y="1113"/>
                    <a:pt x="9629" y="1195"/>
                  </a:cubicBezTo>
                  <a:cubicBezTo>
                    <a:pt x="9565" y="1245"/>
                    <a:pt x="9507" y="1294"/>
                    <a:pt x="9439" y="1347"/>
                  </a:cubicBezTo>
                  <a:cubicBezTo>
                    <a:pt x="9374" y="1400"/>
                    <a:pt x="9305" y="1455"/>
                    <a:pt x="9236" y="1509"/>
                  </a:cubicBezTo>
                  <a:cubicBezTo>
                    <a:pt x="9195" y="1544"/>
                    <a:pt x="9155" y="1575"/>
                    <a:pt x="9111" y="1610"/>
                  </a:cubicBezTo>
                  <a:cubicBezTo>
                    <a:pt x="8946" y="1742"/>
                    <a:pt x="8774" y="1879"/>
                    <a:pt x="8591" y="2019"/>
                  </a:cubicBezTo>
                  <a:cubicBezTo>
                    <a:pt x="8481" y="2107"/>
                    <a:pt x="8366" y="2198"/>
                    <a:pt x="8251" y="2285"/>
                  </a:cubicBezTo>
                  <a:cubicBezTo>
                    <a:pt x="8210" y="2315"/>
                    <a:pt x="8170" y="2349"/>
                    <a:pt x="8130" y="2379"/>
                  </a:cubicBezTo>
                  <a:cubicBezTo>
                    <a:pt x="7871" y="2580"/>
                    <a:pt x="7603" y="2788"/>
                    <a:pt x="7325" y="2998"/>
                  </a:cubicBezTo>
                  <a:cubicBezTo>
                    <a:pt x="7236" y="3068"/>
                    <a:pt x="7144" y="3136"/>
                    <a:pt x="7052" y="3206"/>
                  </a:cubicBezTo>
                  <a:cubicBezTo>
                    <a:pt x="6779" y="3413"/>
                    <a:pt x="6503" y="3623"/>
                    <a:pt x="6220" y="3833"/>
                  </a:cubicBezTo>
                  <a:cubicBezTo>
                    <a:pt x="6043" y="3967"/>
                    <a:pt x="5864" y="4099"/>
                    <a:pt x="5684" y="4232"/>
                  </a:cubicBezTo>
                  <a:cubicBezTo>
                    <a:pt x="4139" y="5382"/>
                    <a:pt x="2554" y="6487"/>
                    <a:pt x="1452" y="7239"/>
                  </a:cubicBezTo>
                  <a:cubicBezTo>
                    <a:pt x="1449" y="7241"/>
                    <a:pt x="1448" y="7241"/>
                    <a:pt x="1448" y="7243"/>
                  </a:cubicBezTo>
                  <a:cubicBezTo>
                    <a:pt x="571" y="7841"/>
                    <a:pt x="1" y="8220"/>
                    <a:pt x="1" y="8220"/>
                  </a:cubicBezTo>
                  <a:cubicBezTo>
                    <a:pt x="2" y="8223"/>
                    <a:pt x="365" y="8415"/>
                    <a:pt x="967" y="8729"/>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5768375" y="1420750"/>
              <a:ext cx="306275" cy="184775"/>
            </a:xfrm>
            <a:custGeom>
              <a:avLst/>
              <a:gdLst/>
              <a:ahLst/>
              <a:cxnLst/>
              <a:rect l="l" t="t" r="r" b="b"/>
              <a:pathLst>
                <a:path w="12251" h="7391" extrusionOk="0">
                  <a:moveTo>
                    <a:pt x="538" y="6504"/>
                  </a:moveTo>
                  <a:cubicBezTo>
                    <a:pt x="197" y="6672"/>
                    <a:pt x="1" y="6770"/>
                    <a:pt x="1" y="6770"/>
                  </a:cubicBezTo>
                  <a:cubicBezTo>
                    <a:pt x="1" y="6770"/>
                    <a:pt x="338" y="7008"/>
                    <a:pt x="896" y="7391"/>
                  </a:cubicBezTo>
                  <a:cubicBezTo>
                    <a:pt x="2511" y="6574"/>
                    <a:pt x="4592" y="5501"/>
                    <a:pt x="6639" y="4354"/>
                  </a:cubicBezTo>
                  <a:cubicBezTo>
                    <a:pt x="8691" y="3215"/>
                    <a:pt x="10706" y="2028"/>
                    <a:pt x="12251" y="1088"/>
                  </a:cubicBezTo>
                  <a:cubicBezTo>
                    <a:pt x="12221" y="414"/>
                    <a:pt x="12198" y="7"/>
                    <a:pt x="12198" y="0"/>
                  </a:cubicBezTo>
                  <a:cubicBezTo>
                    <a:pt x="12120" y="48"/>
                    <a:pt x="12042" y="95"/>
                    <a:pt x="11962" y="145"/>
                  </a:cubicBezTo>
                  <a:cubicBezTo>
                    <a:pt x="11825" y="227"/>
                    <a:pt x="11676" y="318"/>
                    <a:pt x="11532" y="406"/>
                  </a:cubicBezTo>
                  <a:cubicBezTo>
                    <a:pt x="11453" y="453"/>
                    <a:pt x="11373" y="503"/>
                    <a:pt x="11284" y="558"/>
                  </a:cubicBezTo>
                  <a:cubicBezTo>
                    <a:pt x="10173" y="1230"/>
                    <a:pt x="8199" y="2407"/>
                    <a:pt x="6177" y="3518"/>
                  </a:cubicBezTo>
                  <a:cubicBezTo>
                    <a:pt x="5105" y="4119"/>
                    <a:pt x="4021" y="4699"/>
                    <a:pt x="3002" y="5234"/>
                  </a:cubicBezTo>
                  <a:cubicBezTo>
                    <a:pt x="2627" y="5432"/>
                    <a:pt x="2271" y="5616"/>
                    <a:pt x="1946" y="5784"/>
                  </a:cubicBezTo>
                  <a:cubicBezTo>
                    <a:pt x="1363" y="6082"/>
                    <a:pt x="877" y="6330"/>
                    <a:pt x="538" y="650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5340625" y="1676750"/>
              <a:ext cx="300775" cy="338425"/>
            </a:xfrm>
            <a:custGeom>
              <a:avLst/>
              <a:gdLst/>
              <a:ahLst/>
              <a:cxnLst/>
              <a:rect l="l" t="t" r="r" b="b"/>
              <a:pathLst>
                <a:path w="12031" h="13537" extrusionOk="0">
                  <a:moveTo>
                    <a:pt x="0" y="4859"/>
                  </a:moveTo>
                  <a:cubicBezTo>
                    <a:pt x="252" y="5083"/>
                    <a:pt x="549" y="5346"/>
                    <a:pt x="890" y="5647"/>
                  </a:cubicBezTo>
                  <a:cubicBezTo>
                    <a:pt x="1919" y="6556"/>
                    <a:pt x="3308" y="7753"/>
                    <a:pt x="4722" y="8922"/>
                  </a:cubicBezTo>
                  <a:cubicBezTo>
                    <a:pt x="6136" y="10098"/>
                    <a:pt x="7579" y="11262"/>
                    <a:pt x="8668" y="12114"/>
                  </a:cubicBezTo>
                  <a:cubicBezTo>
                    <a:pt x="9768" y="12967"/>
                    <a:pt x="10499" y="13536"/>
                    <a:pt x="10499" y="13536"/>
                  </a:cubicBezTo>
                  <a:cubicBezTo>
                    <a:pt x="10499" y="13536"/>
                    <a:pt x="10534" y="13308"/>
                    <a:pt x="10594" y="12906"/>
                  </a:cubicBezTo>
                  <a:cubicBezTo>
                    <a:pt x="10651" y="12503"/>
                    <a:pt x="10733" y="11930"/>
                    <a:pt x="10830" y="11243"/>
                  </a:cubicBezTo>
                  <a:cubicBezTo>
                    <a:pt x="11018" y="9861"/>
                    <a:pt x="11253" y="8034"/>
                    <a:pt x="11455" y="6208"/>
                  </a:cubicBezTo>
                  <a:cubicBezTo>
                    <a:pt x="11654" y="4374"/>
                    <a:pt x="11827" y="2552"/>
                    <a:pt x="11942" y="1191"/>
                  </a:cubicBezTo>
                  <a:cubicBezTo>
                    <a:pt x="11976" y="739"/>
                    <a:pt x="12006" y="338"/>
                    <a:pt x="12031" y="0"/>
                  </a:cubicBezTo>
                  <a:cubicBezTo>
                    <a:pt x="10384" y="744"/>
                    <a:pt x="8242" y="1684"/>
                    <a:pt x="6065" y="2554"/>
                  </a:cubicBezTo>
                  <a:cubicBezTo>
                    <a:pt x="3895" y="3440"/>
                    <a:pt x="1702" y="4252"/>
                    <a:pt x="0" y="4859"/>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a:off x="5483275" y="1656225"/>
              <a:ext cx="145550" cy="62250"/>
            </a:xfrm>
            <a:custGeom>
              <a:avLst/>
              <a:gdLst/>
              <a:ahLst/>
              <a:cxnLst/>
              <a:rect l="l" t="t" r="r" b="b"/>
              <a:pathLst>
                <a:path w="5822" h="2490" extrusionOk="0">
                  <a:moveTo>
                    <a:pt x="1" y="2489"/>
                  </a:moveTo>
                  <a:cubicBezTo>
                    <a:pt x="2119" y="1646"/>
                    <a:pt x="4200" y="733"/>
                    <a:pt x="5822" y="1"/>
                  </a:cubicBezTo>
                  <a:cubicBezTo>
                    <a:pt x="4761" y="478"/>
                    <a:pt x="2402" y="1527"/>
                    <a:pt x="1" y="2489"/>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4"/>
            <p:cNvSpPr/>
            <p:nvPr/>
          </p:nvSpPr>
          <p:spPr>
            <a:xfrm>
              <a:off x="5320225" y="1777900"/>
              <a:ext cx="6200" cy="2300"/>
            </a:xfrm>
            <a:custGeom>
              <a:avLst/>
              <a:gdLst/>
              <a:ahLst/>
              <a:cxnLst/>
              <a:rect l="l" t="t" r="r" b="b"/>
              <a:pathLst>
                <a:path w="248" h="92" extrusionOk="0">
                  <a:moveTo>
                    <a:pt x="0" y="88"/>
                  </a:moveTo>
                  <a:cubicBezTo>
                    <a:pt x="0" y="88"/>
                    <a:pt x="2" y="91"/>
                    <a:pt x="0" y="88"/>
                  </a:cubicBezTo>
                  <a:cubicBezTo>
                    <a:pt x="82" y="60"/>
                    <a:pt x="164" y="31"/>
                    <a:pt x="247" y="1"/>
                  </a:cubicBezTo>
                  <a:cubicBezTo>
                    <a:pt x="92" y="57"/>
                    <a:pt x="0" y="88"/>
                    <a:pt x="0" y="88"/>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4"/>
            <p:cNvSpPr/>
            <p:nvPr/>
          </p:nvSpPr>
          <p:spPr>
            <a:xfrm>
              <a:off x="5328075" y="1769925"/>
              <a:ext cx="20700" cy="7425"/>
            </a:xfrm>
            <a:custGeom>
              <a:avLst/>
              <a:gdLst/>
              <a:ahLst/>
              <a:cxnLst/>
              <a:rect l="l" t="t" r="r" b="b"/>
              <a:pathLst>
                <a:path w="828" h="297" extrusionOk="0">
                  <a:moveTo>
                    <a:pt x="1" y="297"/>
                  </a:moveTo>
                  <a:cubicBezTo>
                    <a:pt x="264" y="203"/>
                    <a:pt x="541" y="103"/>
                    <a:pt x="827" y="1"/>
                  </a:cubicBezTo>
                  <a:cubicBezTo>
                    <a:pt x="479" y="124"/>
                    <a:pt x="196" y="226"/>
                    <a:pt x="1" y="297"/>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4"/>
            <p:cNvSpPr/>
            <p:nvPr/>
          </p:nvSpPr>
          <p:spPr>
            <a:xfrm>
              <a:off x="5320250" y="1649575"/>
              <a:ext cx="323250" cy="148650"/>
            </a:xfrm>
            <a:custGeom>
              <a:avLst/>
              <a:gdLst/>
              <a:ahLst/>
              <a:cxnLst/>
              <a:rect l="l" t="t" r="r" b="b"/>
              <a:pathLst>
                <a:path w="12930" h="5946" extrusionOk="0">
                  <a:moveTo>
                    <a:pt x="6880" y="3644"/>
                  </a:moveTo>
                  <a:cubicBezTo>
                    <a:pt x="9055" y="2774"/>
                    <a:pt x="11199" y="1834"/>
                    <a:pt x="12846" y="1089"/>
                  </a:cubicBezTo>
                  <a:cubicBezTo>
                    <a:pt x="12899" y="410"/>
                    <a:pt x="12929" y="1"/>
                    <a:pt x="12929" y="1"/>
                  </a:cubicBezTo>
                  <a:cubicBezTo>
                    <a:pt x="12929" y="1"/>
                    <a:pt x="12801" y="58"/>
                    <a:pt x="12580" y="159"/>
                  </a:cubicBezTo>
                  <a:cubicBezTo>
                    <a:pt x="12512" y="189"/>
                    <a:pt x="12429" y="226"/>
                    <a:pt x="12343" y="267"/>
                  </a:cubicBezTo>
                  <a:cubicBezTo>
                    <a:pt x="10722" y="999"/>
                    <a:pt x="8640" y="1909"/>
                    <a:pt x="6522" y="2755"/>
                  </a:cubicBezTo>
                  <a:lnTo>
                    <a:pt x="5881" y="3014"/>
                  </a:lnTo>
                  <a:cubicBezTo>
                    <a:pt x="5507" y="3164"/>
                    <a:pt x="5139" y="3307"/>
                    <a:pt x="4776" y="3450"/>
                  </a:cubicBezTo>
                  <a:cubicBezTo>
                    <a:pt x="4508" y="3553"/>
                    <a:pt x="4248" y="3654"/>
                    <a:pt x="3984" y="3754"/>
                  </a:cubicBezTo>
                  <a:cubicBezTo>
                    <a:pt x="3661" y="3878"/>
                    <a:pt x="3345" y="3998"/>
                    <a:pt x="3046" y="4112"/>
                  </a:cubicBezTo>
                  <a:cubicBezTo>
                    <a:pt x="2694" y="4244"/>
                    <a:pt x="2360" y="4371"/>
                    <a:pt x="2051" y="4486"/>
                  </a:cubicBezTo>
                  <a:cubicBezTo>
                    <a:pt x="1712" y="4608"/>
                    <a:pt x="1408" y="4717"/>
                    <a:pt x="1140" y="4812"/>
                  </a:cubicBezTo>
                  <a:cubicBezTo>
                    <a:pt x="854" y="4917"/>
                    <a:pt x="575" y="5016"/>
                    <a:pt x="314" y="5109"/>
                  </a:cubicBezTo>
                  <a:cubicBezTo>
                    <a:pt x="288" y="5118"/>
                    <a:pt x="269" y="5125"/>
                    <a:pt x="248" y="5132"/>
                  </a:cubicBezTo>
                  <a:cubicBezTo>
                    <a:pt x="165" y="5162"/>
                    <a:pt x="83" y="5191"/>
                    <a:pt x="1" y="5221"/>
                  </a:cubicBezTo>
                  <a:cubicBezTo>
                    <a:pt x="5" y="5224"/>
                    <a:pt x="313" y="5497"/>
                    <a:pt x="815" y="5946"/>
                  </a:cubicBezTo>
                  <a:cubicBezTo>
                    <a:pt x="2517" y="5339"/>
                    <a:pt x="4710" y="4527"/>
                    <a:pt x="6880" y="364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4"/>
            <p:cNvSpPr/>
            <p:nvPr/>
          </p:nvSpPr>
          <p:spPr>
            <a:xfrm>
              <a:off x="5320250" y="1649575"/>
              <a:ext cx="323250" cy="148650"/>
            </a:xfrm>
            <a:custGeom>
              <a:avLst/>
              <a:gdLst/>
              <a:ahLst/>
              <a:cxnLst/>
              <a:rect l="l" t="t" r="r" b="b"/>
              <a:pathLst>
                <a:path w="12930" h="5946" extrusionOk="0">
                  <a:moveTo>
                    <a:pt x="6880" y="3644"/>
                  </a:moveTo>
                  <a:cubicBezTo>
                    <a:pt x="9055" y="2774"/>
                    <a:pt x="11199" y="1834"/>
                    <a:pt x="12846" y="1089"/>
                  </a:cubicBezTo>
                  <a:cubicBezTo>
                    <a:pt x="12899" y="410"/>
                    <a:pt x="12929" y="1"/>
                    <a:pt x="12929" y="1"/>
                  </a:cubicBezTo>
                  <a:cubicBezTo>
                    <a:pt x="12929" y="1"/>
                    <a:pt x="12801" y="58"/>
                    <a:pt x="12580" y="159"/>
                  </a:cubicBezTo>
                  <a:cubicBezTo>
                    <a:pt x="12512" y="189"/>
                    <a:pt x="12429" y="226"/>
                    <a:pt x="12343" y="267"/>
                  </a:cubicBezTo>
                  <a:cubicBezTo>
                    <a:pt x="10722" y="999"/>
                    <a:pt x="8640" y="1909"/>
                    <a:pt x="6522" y="2755"/>
                  </a:cubicBezTo>
                  <a:lnTo>
                    <a:pt x="5881" y="3014"/>
                  </a:lnTo>
                  <a:cubicBezTo>
                    <a:pt x="5507" y="3164"/>
                    <a:pt x="5139" y="3307"/>
                    <a:pt x="4776" y="3450"/>
                  </a:cubicBezTo>
                  <a:cubicBezTo>
                    <a:pt x="4508" y="3553"/>
                    <a:pt x="4248" y="3654"/>
                    <a:pt x="3984" y="3754"/>
                  </a:cubicBezTo>
                  <a:cubicBezTo>
                    <a:pt x="3661" y="3878"/>
                    <a:pt x="3345" y="3998"/>
                    <a:pt x="3046" y="4112"/>
                  </a:cubicBezTo>
                  <a:cubicBezTo>
                    <a:pt x="2694" y="4244"/>
                    <a:pt x="2360" y="4371"/>
                    <a:pt x="2051" y="4486"/>
                  </a:cubicBezTo>
                  <a:cubicBezTo>
                    <a:pt x="1712" y="4608"/>
                    <a:pt x="1408" y="4717"/>
                    <a:pt x="1140" y="4812"/>
                  </a:cubicBezTo>
                  <a:cubicBezTo>
                    <a:pt x="854" y="4917"/>
                    <a:pt x="575" y="5016"/>
                    <a:pt x="314" y="5109"/>
                  </a:cubicBezTo>
                  <a:cubicBezTo>
                    <a:pt x="288" y="5118"/>
                    <a:pt x="269" y="5125"/>
                    <a:pt x="248" y="5132"/>
                  </a:cubicBezTo>
                  <a:cubicBezTo>
                    <a:pt x="165" y="5162"/>
                    <a:pt x="83" y="5191"/>
                    <a:pt x="1" y="5221"/>
                  </a:cubicBezTo>
                  <a:cubicBezTo>
                    <a:pt x="5" y="5224"/>
                    <a:pt x="313" y="5497"/>
                    <a:pt x="815" y="5946"/>
                  </a:cubicBezTo>
                  <a:cubicBezTo>
                    <a:pt x="2517" y="5339"/>
                    <a:pt x="4710" y="4527"/>
                    <a:pt x="6880" y="3644"/>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4"/>
            <p:cNvSpPr/>
            <p:nvPr/>
          </p:nvSpPr>
          <p:spPr>
            <a:xfrm>
              <a:off x="5396375" y="1743425"/>
              <a:ext cx="23475" cy="8950"/>
            </a:xfrm>
            <a:custGeom>
              <a:avLst/>
              <a:gdLst/>
              <a:ahLst/>
              <a:cxnLst/>
              <a:rect l="l" t="t" r="r" b="b"/>
              <a:pathLst>
                <a:path w="939" h="358" extrusionOk="0">
                  <a:moveTo>
                    <a:pt x="1" y="358"/>
                  </a:moveTo>
                  <a:cubicBezTo>
                    <a:pt x="301" y="244"/>
                    <a:pt x="617" y="124"/>
                    <a:pt x="939" y="0"/>
                  </a:cubicBezTo>
                  <a:cubicBezTo>
                    <a:pt x="624" y="121"/>
                    <a:pt x="307" y="243"/>
                    <a:pt x="1" y="358"/>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4"/>
            <p:cNvSpPr/>
            <p:nvPr/>
          </p:nvSpPr>
          <p:spPr>
            <a:xfrm>
              <a:off x="5396375" y="1743425"/>
              <a:ext cx="23475" cy="8950"/>
            </a:xfrm>
            <a:custGeom>
              <a:avLst/>
              <a:gdLst/>
              <a:ahLst/>
              <a:cxnLst/>
              <a:rect l="l" t="t" r="r" b="b"/>
              <a:pathLst>
                <a:path w="939" h="358" extrusionOk="0">
                  <a:moveTo>
                    <a:pt x="1" y="358"/>
                  </a:moveTo>
                  <a:cubicBezTo>
                    <a:pt x="301" y="244"/>
                    <a:pt x="617" y="124"/>
                    <a:pt x="939" y="0"/>
                  </a:cubicBezTo>
                  <a:cubicBezTo>
                    <a:pt x="624" y="121"/>
                    <a:pt x="307" y="243"/>
                    <a:pt x="1" y="358"/>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4"/>
            <p:cNvSpPr/>
            <p:nvPr/>
          </p:nvSpPr>
          <p:spPr>
            <a:xfrm>
              <a:off x="5396375" y="1743425"/>
              <a:ext cx="23475" cy="8950"/>
            </a:xfrm>
            <a:custGeom>
              <a:avLst/>
              <a:gdLst/>
              <a:ahLst/>
              <a:cxnLst/>
              <a:rect l="l" t="t" r="r" b="b"/>
              <a:pathLst>
                <a:path w="939" h="358" extrusionOk="0">
                  <a:moveTo>
                    <a:pt x="1" y="358"/>
                  </a:moveTo>
                  <a:cubicBezTo>
                    <a:pt x="301" y="244"/>
                    <a:pt x="617" y="124"/>
                    <a:pt x="939" y="0"/>
                  </a:cubicBezTo>
                  <a:cubicBezTo>
                    <a:pt x="624" y="121"/>
                    <a:pt x="307" y="243"/>
                    <a:pt x="1" y="358"/>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4"/>
            <p:cNvSpPr/>
            <p:nvPr/>
          </p:nvSpPr>
          <p:spPr>
            <a:xfrm>
              <a:off x="4852550" y="1823750"/>
              <a:ext cx="336575" cy="108875"/>
            </a:xfrm>
            <a:custGeom>
              <a:avLst/>
              <a:gdLst/>
              <a:ahLst/>
              <a:cxnLst/>
              <a:rect l="l" t="t" r="r" b="b"/>
              <a:pathLst>
                <a:path w="13463" h="4355" extrusionOk="0">
                  <a:moveTo>
                    <a:pt x="1919" y="4094"/>
                  </a:moveTo>
                  <a:cubicBezTo>
                    <a:pt x="2429" y="3973"/>
                    <a:pt x="2969" y="3847"/>
                    <a:pt x="3526" y="3715"/>
                  </a:cubicBezTo>
                  <a:cubicBezTo>
                    <a:pt x="4645" y="3462"/>
                    <a:pt x="5828" y="3151"/>
                    <a:pt x="7013" y="2848"/>
                  </a:cubicBezTo>
                  <a:cubicBezTo>
                    <a:pt x="9279" y="2266"/>
                    <a:pt x="11525" y="1605"/>
                    <a:pt x="13250" y="1069"/>
                  </a:cubicBezTo>
                  <a:cubicBezTo>
                    <a:pt x="13383" y="416"/>
                    <a:pt x="13461" y="15"/>
                    <a:pt x="13462" y="0"/>
                  </a:cubicBezTo>
                  <a:cubicBezTo>
                    <a:pt x="13324" y="43"/>
                    <a:pt x="13182" y="89"/>
                    <a:pt x="13036" y="134"/>
                  </a:cubicBezTo>
                  <a:cubicBezTo>
                    <a:pt x="12988" y="148"/>
                    <a:pt x="12945" y="163"/>
                    <a:pt x="12892" y="178"/>
                  </a:cubicBezTo>
                  <a:cubicBezTo>
                    <a:pt x="12863" y="187"/>
                    <a:pt x="12827" y="199"/>
                    <a:pt x="12797" y="207"/>
                  </a:cubicBezTo>
                  <a:cubicBezTo>
                    <a:pt x="11106" y="729"/>
                    <a:pt x="8949" y="1362"/>
                    <a:pt x="6769" y="1921"/>
                  </a:cubicBezTo>
                  <a:cubicBezTo>
                    <a:pt x="5109" y="2367"/>
                    <a:pt x="3438" y="2764"/>
                    <a:pt x="2172" y="3051"/>
                  </a:cubicBezTo>
                  <a:cubicBezTo>
                    <a:pt x="2015" y="3087"/>
                    <a:pt x="1857" y="3124"/>
                    <a:pt x="1706" y="3160"/>
                  </a:cubicBezTo>
                  <a:cubicBezTo>
                    <a:pt x="1478" y="3209"/>
                    <a:pt x="1255" y="3258"/>
                    <a:pt x="1040" y="3304"/>
                  </a:cubicBezTo>
                  <a:cubicBezTo>
                    <a:pt x="637" y="3391"/>
                    <a:pt x="334" y="3456"/>
                    <a:pt x="162" y="3495"/>
                  </a:cubicBezTo>
                  <a:cubicBezTo>
                    <a:pt x="108" y="3506"/>
                    <a:pt x="52" y="3518"/>
                    <a:pt x="1" y="3531"/>
                  </a:cubicBezTo>
                  <a:cubicBezTo>
                    <a:pt x="4" y="3535"/>
                    <a:pt x="269" y="3847"/>
                    <a:pt x="709" y="4354"/>
                  </a:cubicBezTo>
                  <a:cubicBezTo>
                    <a:pt x="1093" y="4272"/>
                    <a:pt x="1492" y="4186"/>
                    <a:pt x="1919" y="409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4"/>
            <p:cNvSpPr/>
            <p:nvPr/>
          </p:nvSpPr>
          <p:spPr>
            <a:xfrm>
              <a:off x="4372275" y="1980650"/>
              <a:ext cx="7650" cy="650"/>
            </a:xfrm>
            <a:custGeom>
              <a:avLst/>
              <a:gdLst/>
              <a:ahLst/>
              <a:cxnLst/>
              <a:rect l="l" t="t" r="r" b="b"/>
              <a:pathLst>
                <a:path w="306" h="26" extrusionOk="0">
                  <a:moveTo>
                    <a:pt x="305" y="1"/>
                  </a:moveTo>
                  <a:cubicBezTo>
                    <a:pt x="110" y="17"/>
                    <a:pt x="1" y="25"/>
                    <a:pt x="1" y="25"/>
                  </a:cubicBezTo>
                  <a:lnTo>
                    <a:pt x="1" y="25"/>
                  </a:lnTo>
                  <a:cubicBezTo>
                    <a:pt x="90" y="18"/>
                    <a:pt x="182" y="11"/>
                    <a:pt x="277" y="2"/>
                  </a:cubicBezTo>
                  <a:cubicBezTo>
                    <a:pt x="287" y="2"/>
                    <a:pt x="297" y="2"/>
                    <a:pt x="305"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4"/>
            <p:cNvSpPr/>
            <p:nvPr/>
          </p:nvSpPr>
          <p:spPr>
            <a:xfrm>
              <a:off x="4433200" y="1971525"/>
              <a:ext cx="45800" cy="4700"/>
            </a:xfrm>
            <a:custGeom>
              <a:avLst/>
              <a:gdLst/>
              <a:ahLst/>
              <a:cxnLst/>
              <a:rect l="l" t="t" r="r" b="b"/>
              <a:pathLst>
                <a:path w="1832" h="188" extrusionOk="0">
                  <a:moveTo>
                    <a:pt x="1832" y="1"/>
                  </a:moveTo>
                  <a:cubicBezTo>
                    <a:pt x="1172" y="70"/>
                    <a:pt x="554" y="129"/>
                    <a:pt x="1" y="188"/>
                  </a:cubicBezTo>
                  <a:cubicBezTo>
                    <a:pt x="307" y="159"/>
                    <a:pt x="619" y="129"/>
                    <a:pt x="936" y="93"/>
                  </a:cubicBezTo>
                  <a:cubicBezTo>
                    <a:pt x="1229" y="63"/>
                    <a:pt x="1530" y="34"/>
                    <a:pt x="1832"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4"/>
            <p:cNvSpPr/>
            <p:nvPr/>
          </p:nvSpPr>
          <p:spPr>
            <a:xfrm>
              <a:off x="4580725" y="1955400"/>
              <a:ext cx="27575" cy="3950"/>
            </a:xfrm>
            <a:custGeom>
              <a:avLst/>
              <a:gdLst/>
              <a:ahLst/>
              <a:cxnLst/>
              <a:rect l="l" t="t" r="r" b="b"/>
              <a:pathLst>
                <a:path w="1103" h="158" extrusionOk="0">
                  <a:moveTo>
                    <a:pt x="1102" y="1"/>
                  </a:moveTo>
                  <a:cubicBezTo>
                    <a:pt x="744" y="54"/>
                    <a:pt x="377" y="106"/>
                    <a:pt x="0" y="157"/>
                  </a:cubicBezTo>
                  <a:cubicBezTo>
                    <a:pt x="125" y="142"/>
                    <a:pt x="252" y="124"/>
                    <a:pt x="374" y="111"/>
                  </a:cubicBezTo>
                  <a:cubicBezTo>
                    <a:pt x="618" y="73"/>
                    <a:pt x="861" y="37"/>
                    <a:pt x="1102"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4"/>
            <p:cNvSpPr/>
            <p:nvPr/>
          </p:nvSpPr>
          <p:spPr>
            <a:xfrm>
              <a:off x="4633625" y="1948175"/>
              <a:ext cx="23275" cy="3475"/>
            </a:xfrm>
            <a:custGeom>
              <a:avLst/>
              <a:gdLst/>
              <a:ahLst/>
              <a:cxnLst/>
              <a:rect l="l" t="t" r="r" b="b"/>
              <a:pathLst>
                <a:path w="931" h="139" extrusionOk="0">
                  <a:moveTo>
                    <a:pt x="1" y="139"/>
                  </a:moveTo>
                  <a:cubicBezTo>
                    <a:pt x="318" y="94"/>
                    <a:pt x="627" y="48"/>
                    <a:pt x="930" y="1"/>
                  </a:cubicBezTo>
                  <a:cubicBezTo>
                    <a:pt x="639" y="44"/>
                    <a:pt x="327" y="91"/>
                    <a:pt x="1" y="139"/>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4"/>
            <p:cNvSpPr/>
            <p:nvPr/>
          </p:nvSpPr>
          <p:spPr>
            <a:xfrm>
              <a:off x="4672425" y="1938125"/>
              <a:ext cx="44650" cy="7600"/>
            </a:xfrm>
            <a:custGeom>
              <a:avLst/>
              <a:gdLst/>
              <a:ahLst/>
              <a:cxnLst/>
              <a:rect l="l" t="t" r="r" b="b"/>
              <a:pathLst>
                <a:path w="1786" h="304" extrusionOk="0">
                  <a:moveTo>
                    <a:pt x="1785" y="2"/>
                  </a:moveTo>
                  <a:cubicBezTo>
                    <a:pt x="1785" y="2"/>
                    <a:pt x="1785" y="1"/>
                    <a:pt x="1785" y="2"/>
                  </a:cubicBezTo>
                  <a:cubicBezTo>
                    <a:pt x="1785" y="1"/>
                    <a:pt x="1084" y="121"/>
                    <a:pt x="1" y="304"/>
                  </a:cubicBezTo>
                  <a:cubicBezTo>
                    <a:pt x="538" y="216"/>
                    <a:pt x="1048" y="128"/>
                    <a:pt x="1515" y="48"/>
                  </a:cubicBezTo>
                  <a:cubicBezTo>
                    <a:pt x="1606" y="34"/>
                    <a:pt x="1696" y="16"/>
                    <a:pt x="1785" y="2"/>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4"/>
            <p:cNvSpPr/>
            <p:nvPr/>
          </p:nvSpPr>
          <p:spPr>
            <a:xfrm>
              <a:off x="4372350" y="1938150"/>
              <a:ext cx="344825" cy="65950"/>
            </a:xfrm>
            <a:custGeom>
              <a:avLst/>
              <a:gdLst/>
              <a:ahLst/>
              <a:cxnLst/>
              <a:rect l="l" t="t" r="r" b="b"/>
              <a:pathLst>
                <a:path w="13793" h="2638" extrusionOk="0">
                  <a:moveTo>
                    <a:pt x="3465" y="2379"/>
                  </a:moveTo>
                  <a:cubicBezTo>
                    <a:pt x="4605" y="2264"/>
                    <a:pt x="5820" y="2141"/>
                    <a:pt x="7033" y="1977"/>
                  </a:cubicBezTo>
                  <a:cubicBezTo>
                    <a:pt x="7638" y="1899"/>
                    <a:pt x="8246" y="1823"/>
                    <a:pt x="8842" y="1747"/>
                  </a:cubicBezTo>
                  <a:cubicBezTo>
                    <a:pt x="9437" y="1659"/>
                    <a:pt x="10022" y="1572"/>
                    <a:pt x="10590" y="1488"/>
                  </a:cubicBezTo>
                  <a:cubicBezTo>
                    <a:pt x="11626" y="1345"/>
                    <a:pt x="12589" y="1178"/>
                    <a:pt x="13436" y="1033"/>
                  </a:cubicBezTo>
                  <a:cubicBezTo>
                    <a:pt x="13656" y="395"/>
                    <a:pt x="13788" y="10"/>
                    <a:pt x="13793" y="1"/>
                  </a:cubicBezTo>
                  <a:cubicBezTo>
                    <a:pt x="13702" y="15"/>
                    <a:pt x="13613" y="31"/>
                    <a:pt x="13520" y="46"/>
                  </a:cubicBezTo>
                  <a:cubicBezTo>
                    <a:pt x="13053" y="127"/>
                    <a:pt x="12544" y="215"/>
                    <a:pt x="12005" y="303"/>
                  </a:cubicBezTo>
                  <a:cubicBezTo>
                    <a:pt x="11890" y="323"/>
                    <a:pt x="11771" y="343"/>
                    <a:pt x="11650" y="365"/>
                  </a:cubicBezTo>
                  <a:cubicBezTo>
                    <a:pt x="11565" y="376"/>
                    <a:pt x="11473" y="389"/>
                    <a:pt x="11384" y="403"/>
                  </a:cubicBezTo>
                  <a:cubicBezTo>
                    <a:pt x="11080" y="451"/>
                    <a:pt x="10771" y="497"/>
                    <a:pt x="10453" y="541"/>
                  </a:cubicBezTo>
                  <a:cubicBezTo>
                    <a:pt x="10127" y="590"/>
                    <a:pt x="9789" y="640"/>
                    <a:pt x="9439" y="692"/>
                  </a:cubicBezTo>
                  <a:cubicBezTo>
                    <a:pt x="9197" y="728"/>
                    <a:pt x="8956" y="764"/>
                    <a:pt x="8712" y="800"/>
                  </a:cubicBezTo>
                  <a:cubicBezTo>
                    <a:pt x="8587" y="817"/>
                    <a:pt x="8462" y="833"/>
                    <a:pt x="8338" y="847"/>
                  </a:cubicBezTo>
                  <a:cubicBezTo>
                    <a:pt x="7868" y="911"/>
                    <a:pt x="7392" y="972"/>
                    <a:pt x="6915" y="1028"/>
                  </a:cubicBezTo>
                  <a:cubicBezTo>
                    <a:pt x="6013" y="1152"/>
                    <a:pt x="5109" y="1251"/>
                    <a:pt x="4267" y="1337"/>
                  </a:cubicBezTo>
                  <a:cubicBezTo>
                    <a:pt x="3965" y="1368"/>
                    <a:pt x="3665" y="1399"/>
                    <a:pt x="3373" y="1429"/>
                  </a:cubicBezTo>
                  <a:cubicBezTo>
                    <a:pt x="3053" y="1465"/>
                    <a:pt x="2742" y="1495"/>
                    <a:pt x="2436" y="1524"/>
                  </a:cubicBezTo>
                  <a:cubicBezTo>
                    <a:pt x="2347" y="1533"/>
                    <a:pt x="2252" y="1544"/>
                    <a:pt x="2166" y="1553"/>
                  </a:cubicBezTo>
                  <a:cubicBezTo>
                    <a:pt x="1808" y="1582"/>
                    <a:pt x="1485" y="1608"/>
                    <a:pt x="1201" y="1630"/>
                  </a:cubicBezTo>
                  <a:cubicBezTo>
                    <a:pt x="818" y="1661"/>
                    <a:pt x="514" y="1687"/>
                    <a:pt x="307" y="1702"/>
                  </a:cubicBezTo>
                  <a:cubicBezTo>
                    <a:pt x="298" y="1702"/>
                    <a:pt x="287" y="1704"/>
                    <a:pt x="278" y="1704"/>
                  </a:cubicBezTo>
                  <a:cubicBezTo>
                    <a:pt x="185" y="1711"/>
                    <a:pt x="93" y="1720"/>
                    <a:pt x="1" y="1727"/>
                  </a:cubicBezTo>
                  <a:cubicBezTo>
                    <a:pt x="4" y="1730"/>
                    <a:pt x="229" y="2075"/>
                    <a:pt x="600" y="2638"/>
                  </a:cubicBezTo>
                  <a:cubicBezTo>
                    <a:pt x="1452" y="2569"/>
                    <a:pt x="2426" y="2497"/>
                    <a:pt x="3465" y="237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4"/>
            <p:cNvSpPr/>
            <p:nvPr/>
          </p:nvSpPr>
          <p:spPr>
            <a:xfrm>
              <a:off x="4379900" y="1978875"/>
              <a:ext cx="22400" cy="1800"/>
            </a:xfrm>
            <a:custGeom>
              <a:avLst/>
              <a:gdLst/>
              <a:ahLst/>
              <a:cxnLst/>
              <a:rect l="l" t="t" r="r" b="b"/>
              <a:pathLst>
                <a:path w="896" h="72" extrusionOk="0">
                  <a:moveTo>
                    <a:pt x="0" y="72"/>
                  </a:moveTo>
                  <a:cubicBezTo>
                    <a:pt x="209" y="56"/>
                    <a:pt x="513" y="30"/>
                    <a:pt x="896" y="0"/>
                  </a:cubicBezTo>
                  <a:cubicBezTo>
                    <a:pt x="587" y="24"/>
                    <a:pt x="285" y="49"/>
                    <a:pt x="0" y="72"/>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a:off x="4379900" y="1978875"/>
              <a:ext cx="22400" cy="1800"/>
            </a:xfrm>
            <a:custGeom>
              <a:avLst/>
              <a:gdLst/>
              <a:ahLst/>
              <a:cxnLst/>
              <a:rect l="l" t="t" r="r" b="b"/>
              <a:pathLst>
                <a:path w="896" h="72" extrusionOk="0">
                  <a:moveTo>
                    <a:pt x="0" y="72"/>
                  </a:moveTo>
                  <a:cubicBezTo>
                    <a:pt x="209" y="56"/>
                    <a:pt x="513" y="30"/>
                    <a:pt x="896" y="0"/>
                  </a:cubicBezTo>
                  <a:cubicBezTo>
                    <a:pt x="587" y="24"/>
                    <a:pt x="285" y="49"/>
                    <a:pt x="0" y="72"/>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4"/>
            <p:cNvSpPr/>
            <p:nvPr/>
          </p:nvSpPr>
          <p:spPr>
            <a:xfrm>
              <a:off x="4379900" y="1978875"/>
              <a:ext cx="22400" cy="1800"/>
            </a:xfrm>
            <a:custGeom>
              <a:avLst/>
              <a:gdLst/>
              <a:ahLst/>
              <a:cxnLst/>
              <a:rect l="l" t="t" r="r" b="b"/>
              <a:pathLst>
                <a:path w="896" h="72" extrusionOk="0">
                  <a:moveTo>
                    <a:pt x="0" y="72"/>
                  </a:moveTo>
                  <a:cubicBezTo>
                    <a:pt x="209" y="56"/>
                    <a:pt x="513" y="30"/>
                    <a:pt x="896" y="0"/>
                  </a:cubicBezTo>
                  <a:cubicBezTo>
                    <a:pt x="587" y="24"/>
                    <a:pt x="285" y="49"/>
                    <a:pt x="0" y="72"/>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4"/>
            <p:cNvSpPr/>
            <p:nvPr/>
          </p:nvSpPr>
          <p:spPr>
            <a:xfrm>
              <a:off x="3887200" y="1985750"/>
              <a:ext cx="347525" cy="30525"/>
            </a:xfrm>
            <a:custGeom>
              <a:avLst/>
              <a:gdLst/>
              <a:ahLst/>
              <a:cxnLst/>
              <a:rect l="l" t="t" r="r" b="b"/>
              <a:pathLst>
                <a:path w="13901" h="1221" extrusionOk="0">
                  <a:moveTo>
                    <a:pt x="6939" y="1191"/>
                  </a:moveTo>
                  <a:cubicBezTo>
                    <a:pt x="8161" y="1221"/>
                    <a:pt x="9382" y="1191"/>
                    <a:pt x="10529" y="1184"/>
                  </a:cubicBezTo>
                  <a:cubicBezTo>
                    <a:pt x="11574" y="1185"/>
                    <a:pt x="12549" y="1139"/>
                    <a:pt x="13410" y="1112"/>
                  </a:cubicBezTo>
                  <a:cubicBezTo>
                    <a:pt x="13713" y="510"/>
                    <a:pt x="13899" y="142"/>
                    <a:pt x="13900" y="140"/>
                  </a:cubicBezTo>
                  <a:cubicBezTo>
                    <a:pt x="13821" y="142"/>
                    <a:pt x="13742" y="145"/>
                    <a:pt x="13659" y="148"/>
                  </a:cubicBezTo>
                  <a:cubicBezTo>
                    <a:pt x="13417" y="156"/>
                    <a:pt x="13002" y="169"/>
                    <a:pt x="12465" y="186"/>
                  </a:cubicBezTo>
                  <a:cubicBezTo>
                    <a:pt x="12344" y="191"/>
                    <a:pt x="12227" y="195"/>
                    <a:pt x="12104" y="199"/>
                  </a:cubicBezTo>
                  <a:cubicBezTo>
                    <a:pt x="11983" y="202"/>
                    <a:pt x="11860" y="208"/>
                    <a:pt x="11729" y="211"/>
                  </a:cubicBezTo>
                  <a:cubicBezTo>
                    <a:pt x="11673" y="211"/>
                    <a:pt x="11614" y="214"/>
                    <a:pt x="11558" y="214"/>
                  </a:cubicBezTo>
                  <a:cubicBezTo>
                    <a:pt x="11219" y="222"/>
                    <a:pt x="10871" y="228"/>
                    <a:pt x="10515" y="228"/>
                  </a:cubicBezTo>
                  <a:cubicBezTo>
                    <a:pt x="10227" y="229"/>
                    <a:pt x="9936" y="234"/>
                    <a:pt x="9640" y="237"/>
                  </a:cubicBezTo>
                  <a:cubicBezTo>
                    <a:pt x="9592" y="237"/>
                    <a:pt x="9548" y="238"/>
                    <a:pt x="9502" y="238"/>
                  </a:cubicBezTo>
                  <a:cubicBezTo>
                    <a:pt x="9410" y="239"/>
                    <a:pt x="9316" y="239"/>
                    <a:pt x="9224" y="242"/>
                  </a:cubicBezTo>
                  <a:cubicBezTo>
                    <a:pt x="9059" y="244"/>
                    <a:pt x="8895" y="245"/>
                    <a:pt x="8728" y="247"/>
                  </a:cubicBezTo>
                  <a:cubicBezTo>
                    <a:pt x="8569" y="250"/>
                    <a:pt x="8409" y="251"/>
                    <a:pt x="8247" y="252"/>
                  </a:cubicBezTo>
                  <a:cubicBezTo>
                    <a:pt x="8167" y="251"/>
                    <a:pt x="8082" y="251"/>
                    <a:pt x="8001" y="250"/>
                  </a:cubicBezTo>
                  <a:cubicBezTo>
                    <a:pt x="7652" y="245"/>
                    <a:pt x="7303" y="241"/>
                    <a:pt x="6951" y="237"/>
                  </a:cubicBezTo>
                  <a:cubicBezTo>
                    <a:pt x="6451" y="234"/>
                    <a:pt x="5952" y="227"/>
                    <a:pt x="5456" y="215"/>
                  </a:cubicBezTo>
                  <a:cubicBezTo>
                    <a:pt x="5097" y="209"/>
                    <a:pt x="4741" y="205"/>
                    <a:pt x="4397" y="195"/>
                  </a:cubicBezTo>
                  <a:cubicBezTo>
                    <a:pt x="4139" y="185"/>
                    <a:pt x="3887" y="176"/>
                    <a:pt x="3642" y="166"/>
                  </a:cubicBezTo>
                  <a:cubicBezTo>
                    <a:pt x="3166" y="150"/>
                    <a:pt x="2705" y="133"/>
                    <a:pt x="2256" y="113"/>
                  </a:cubicBezTo>
                  <a:cubicBezTo>
                    <a:pt x="2230" y="112"/>
                    <a:pt x="2199" y="112"/>
                    <a:pt x="2170" y="109"/>
                  </a:cubicBezTo>
                  <a:cubicBezTo>
                    <a:pt x="1519" y="84"/>
                    <a:pt x="976" y="66"/>
                    <a:pt x="597" y="37"/>
                  </a:cubicBezTo>
                  <a:cubicBezTo>
                    <a:pt x="374" y="23"/>
                    <a:pt x="209" y="12"/>
                    <a:pt x="111" y="7"/>
                  </a:cubicBezTo>
                  <a:cubicBezTo>
                    <a:pt x="75" y="5"/>
                    <a:pt x="36" y="4"/>
                    <a:pt x="0" y="1"/>
                  </a:cubicBezTo>
                  <a:cubicBezTo>
                    <a:pt x="3" y="5"/>
                    <a:pt x="178" y="375"/>
                    <a:pt x="470" y="985"/>
                  </a:cubicBezTo>
                  <a:cubicBezTo>
                    <a:pt x="2271" y="1077"/>
                    <a:pt x="4603" y="1175"/>
                    <a:pt x="6939" y="119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4"/>
            <p:cNvSpPr/>
            <p:nvPr/>
          </p:nvSpPr>
          <p:spPr>
            <a:xfrm>
              <a:off x="3405275" y="1925550"/>
              <a:ext cx="46175" cy="8750"/>
            </a:xfrm>
            <a:custGeom>
              <a:avLst/>
              <a:gdLst/>
              <a:ahLst/>
              <a:cxnLst/>
              <a:rect l="l" t="t" r="r" b="b"/>
              <a:pathLst>
                <a:path w="1847" h="350" extrusionOk="0">
                  <a:moveTo>
                    <a:pt x="1847" y="350"/>
                  </a:moveTo>
                  <a:cubicBezTo>
                    <a:pt x="729" y="137"/>
                    <a:pt x="0" y="1"/>
                    <a:pt x="0" y="1"/>
                  </a:cubicBezTo>
                  <a:cubicBezTo>
                    <a:pt x="91" y="19"/>
                    <a:pt x="180" y="35"/>
                    <a:pt x="272" y="52"/>
                  </a:cubicBezTo>
                  <a:cubicBezTo>
                    <a:pt x="758" y="146"/>
                    <a:pt x="1286" y="249"/>
                    <a:pt x="1847" y="350"/>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4"/>
            <p:cNvSpPr/>
            <p:nvPr/>
          </p:nvSpPr>
          <p:spPr>
            <a:xfrm>
              <a:off x="3742600" y="1974525"/>
              <a:ext cx="7125" cy="625"/>
            </a:xfrm>
            <a:custGeom>
              <a:avLst/>
              <a:gdLst/>
              <a:ahLst/>
              <a:cxnLst/>
              <a:rect l="l" t="t" r="r" b="b"/>
              <a:pathLst>
                <a:path w="285" h="25" extrusionOk="0">
                  <a:moveTo>
                    <a:pt x="285" y="25"/>
                  </a:moveTo>
                  <a:lnTo>
                    <a:pt x="285" y="25"/>
                  </a:lnTo>
                  <a:cubicBezTo>
                    <a:pt x="285" y="25"/>
                    <a:pt x="184" y="16"/>
                    <a:pt x="0" y="0"/>
                  </a:cubicBezTo>
                  <a:lnTo>
                    <a:pt x="8" y="0"/>
                  </a:lnTo>
                  <a:cubicBezTo>
                    <a:pt x="104" y="9"/>
                    <a:pt x="194" y="17"/>
                    <a:pt x="285" y="25"/>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4"/>
            <p:cNvSpPr/>
            <p:nvPr/>
          </p:nvSpPr>
          <p:spPr>
            <a:xfrm>
              <a:off x="3664250" y="1965825"/>
              <a:ext cx="45600" cy="5200"/>
            </a:xfrm>
            <a:custGeom>
              <a:avLst/>
              <a:gdLst/>
              <a:ahLst/>
              <a:cxnLst/>
              <a:rect l="l" t="t" r="r" b="b"/>
              <a:pathLst>
                <a:path w="1824" h="208" extrusionOk="0">
                  <a:moveTo>
                    <a:pt x="1258" y="144"/>
                  </a:moveTo>
                  <a:cubicBezTo>
                    <a:pt x="874" y="101"/>
                    <a:pt x="450" y="54"/>
                    <a:pt x="0" y="0"/>
                  </a:cubicBezTo>
                  <a:cubicBezTo>
                    <a:pt x="637" y="77"/>
                    <a:pt x="1248" y="144"/>
                    <a:pt x="1824" y="207"/>
                  </a:cubicBezTo>
                  <a:cubicBezTo>
                    <a:pt x="1644" y="187"/>
                    <a:pt x="1459" y="166"/>
                    <a:pt x="1258" y="144"/>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4"/>
            <p:cNvSpPr/>
            <p:nvPr/>
          </p:nvSpPr>
          <p:spPr>
            <a:xfrm>
              <a:off x="3405225" y="1925550"/>
              <a:ext cx="344500" cy="72200"/>
            </a:xfrm>
            <a:custGeom>
              <a:avLst/>
              <a:gdLst/>
              <a:ahLst/>
              <a:cxnLst/>
              <a:rect l="l" t="t" r="r" b="b"/>
              <a:pathLst>
                <a:path w="13780" h="2888" extrusionOk="0">
                  <a:moveTo>
                    <a:pt x="3185" y="1545"/>
                  </a:moveTo>
                  <a:cubicBezTo>
                    <a:pt x="4319" y="1725"/>
                    <a:pt x="5523" y="1946"/>
                    <a:pt x="6734" y="2100"/>
                  </a:cubicBezTo>
                  <a:cubicBezTo>
                    <a:pt x="9054" y="2443"/>
                    <a:pt x="11374" y="2699"/>
                    <a:pt x="13169" y="2887"/>
                  </a:cubicBezTo>
                  <a:cubicBezTo>
                    <a:pt x="13264" y="2747"/>
                    <a:pt x="13352" y="2617"/>
                    <a:pt x="13428" y="2507"/>
                  </a:cubicBezTo>
                  <a:cubicBezTo>
                    <a:pt x="13651" y="2176"/>
                    <a:pt x="13779" y="1985"/>
                    <a:pt x="13780" y="1985"/>
                  </a:cubicBezTo>
                  <a:cubicBezTo>
                    <a:pt x="13689" y="1978"/>
                    <a:pt x="13599" y="1969"/>
                    <a:pt x="13503" y="1961"/>
                  </a:cubicBezTo>
                  <a:lnTo>
                    <a:pt x="13495" y="1961"/>
                  </a:lnTo>
                  <a:cubicBezTo>
                    <a:pt x="13409" y="1953"/>
                    <a:pt x="13306" y="1945"/>
                    <a:pt x="13184" y="1933"/>
                  </a:cubicBezTo>
                  <a:cubicBezTo>
                    <a:pt x="12924" y="1905"/>
                    <a:pt x="12580" y="1866"/>
                    <a:pt x="12183" y="1820"/>
                  </a:cubicBezTo>
                  <a:cubicBezTo>
                    <a:pt x="11606" y="1758"/>
                    <a:pt x="10995" y="1689"/>
                    <a:pt x="10360" y="1614"/>
                  </a:cubicBezTo>
                  <a:cubicBezTo>
                    <a:pt x="10051" y="1578"/>
                    <a:pt x="9733" y="1542"/>
                    <a:pt x="9403" y="1504"/>
                  </a:cubicBezTo>
                  <a:cubicBezTo>
                    <a:pt x="9173" y="1472"/>
                    <a:pt x="8937" y="1439"/>
                    <a:pt x="8699" y="1407"/>
                  </a:cubicBezTo>
                  <a:cubicBezTo>
                    <a:pt x="8102" y="1324"/>
                    <a:pt x="7486" y="1241"/>
                    <a:pt x="6870" y="1154"/>
                  </a:cubicBezTo>
                  <a:cubicBezTo>
                    <a:pt x="6605" y="1120"/>
                    <a:pt x="6345" y="1084"/>
                    <a:pt x="6084" y="1044"/>
                  </a:cubicBezTo>
                  <a:cubicBezTo>
                    <a:pt x="5984" y="1029"/>
                    <a:pt x="5887" y="1015"/>
                    <a:pt x="5789" y="999"/>
                  </a:cubicBezTo>
                  <a:cubicBezTo>
                    <a:pt x="5295" y="925"/>
                    <a:pt x="4809" y="846"/>
                    <a:pt x="4342" y="767"/>
                  </a:cubicBezTo>
                  <a:cubicBezTo>
                    <a:pt x="3993" y="709"/>
                    <a:pt x="3656" y="653"/>
                    <a:pt x="3332" y="601"/>
                  </a:cubicBezTo>
                  <a:cubicBezTo>
                    <a:pt x="3010" y="548"/>
                    <a:pt x="2704" y="498"/>
                    <a:pt x="2415" y="450"/>
                  </a:cubicBezTo>
                  <a:cubicBezTo>
                    <a:pt x="2323" y="436"/>
                    <a:pt x="2228" y="419"/>
                    <a:pt x="2140" y="404"/>
                  </a:cubicBezTo>
                  <a:cubicBezTo>
                    <a:pt x="2040" y="386"/>
                    <a:pt x="1942" y="367"/>
                    <a:pt x="1847" y="350"/>
                  </a:cubicBezTo>
                  <a:cubicBezTo>
                    <a:pt x="1287" y="249"/>
                    <a:pt x="757" y="146"/>
                    <a:pt x="272" y="52"/>
                  </a:cubicBezTo>
                  <a:cubicBezTo>
                    <a:pt x="179" y="35"/>
                    <a:pt x="88" y="19"/>
                    <a:pt x="1" y="1"/>
                  </a:cubicBezTo>
                  <a:cubicBezTo>
                    <a:pt x="1" y="1"/>
                    <a:pt x="129" y="390"/>
                    <a:pt x="340" y="1040"/>
                  </a:cubicBezTo>
                  <a:cubicBezTo>
                    <a:pt x="1188" y="1202"/>
                    <a:pt x="2149" y="1386"/>
                    <a:pt x="3185" y="1545"/>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4"/>
            <p:cNvSpPr/>
            <p:nvPr/>
          </p:nvSpPr>
          <p:spPr>
            <a:xfrm>
              <a:off x="4372275" y="1938275"/>
              <a:ext cx="344825" cy="343175"/>
            </a:xfrm>
            <a:custGeom>
              <a:avLst/>
              <a:gdLst/>
              <a:ahLst/>
              <a:cxnLst/>
              <a:rect l="l" t="t" r="r" b="b"/>
              <a:pathLst>
                <a:path w="13793" h="13727" extrusionOk="0">
                  <a:moveTo>
                    <a:pt x="13518" y="42"/>
                  </a:moveTo>
                  <a:cubicBezTo>
                    <a:pt x="13051" y="122"/>
                    <a:pt x="12544" y="210"/>
                    <a:pt x="12005" y="298"/>
                  </a:cubicBezTo>
                  <a:cubicBezTo>
                    <a:pt x="11890" y="318"/>
                    <a:pt x="11771" y="338"/>
                    <a:pt x="11649" y="360"/>
                  </a:cubicBezTo>
                  <a:cubicBezTo>
                    <a:pt x="11564" y="372"/>
                    <a:pt x="11474" y="384"/>
                    <a:pt x="11383" y="398"/>
                  </a:cubicBezTo>
                  <a:cubicBezTo>
                    <a:pt x="11080" y="446"/>
                    <a:pt x="10771" y="492"/>
                    <a:pt x="10453" y="538"/>
                  </a:cubicBezTo>
                  <a:cubicBezTo>
                    <a:pt x="10126" y="585"/>
                    <a:pt x="9788" y="635"/>
                    <a:pt x="9437" y="689"/>
                  </a:cubicBezTo>
                  <a:cubicBezTo>
                    <a:pt x="9197" y="725"/>
                    <a:pt x="8955" y="760"/>
                    <a:pt x="8710" y="796"/>
                  </a:cubicBezTo>
                  <a:cubicBezTo>
                    <a:pt x="8587" y="812"/>
                    <a:pt x="8460" y="828"/>
                    <a:pt x="8337" y="842"/>
                  </a:cubicBezTo>
                  <a:cubicBezTo>
                    <a:pt x="7868" y="906"/>
                    <a:pt x="7393" y="969"/>
                    <a:pt x="6914" y="1023"/>
                  </a:cubicBezTo>
                  <a:cubicBezTo>
                    <a:pt x="6013" y="1148"/>
                    <a:pt x="5109" y="1246"/>
                    <a:pt x="4267" y="1332"/>
                  </a:cubicBezTo>
                  <a:cubicBezTo>
                    <a:pt x="3965" y="1363"/>
                    <a:pt x="3665" y="1394"/>
                    <a:pt x="3372" y="1424"/>
                  </a:cubicBezTo>
                  <a:cubicBezTo>
                    <a:pt x="3053" y="1460"/>
                    <a:pt x="2741" y="1490"/>
                    <a:pt x="2436" y="1519"/>
                  </a:cubicBezTo>
                  <a:cubicBezTo>
                    <a:pt x="2346" y="1528"/>
                    <a:pt x="2251" y="1539"/>
                    <a:pt x="2165" y="1548"/>
                  </a:cubicBezTo>
                  <a:cubicBezTo>
                    <a:pt x="1807" y="1577"/>
                    <a:pt x="1484" y="1603"/>
                    <a:pt x="1201" y="1625"/>
                  </a:cubicBezTo>
                  <a:cubicBezTo>
                    <a:pt x="818" y="1656"/>
                    <a:pt x="512" y="1682"/>
                    <a:pt x="305" y="1697"/>
                  </a:cubicBezTo>
                  <a:cubicBezTo>
                    <a:pt x="297" y="1697"/>
                    <a:pt x="287" y="1699"/>
                    <a:pt x="277" y="1699"/>
                  </a:cubicBezTo>
                  <a:cubicBezTo>
                    <a:pt x="183" y="1706"/>
                    <a:pt x="93" y="1715"/>
                    <a:pt x="1" y="1723"/>
                  </a:cubicBezTo>
                  <a:cubicBezTo>
                    <a:pt x="2" y="1725"/>
                    <a:pt x="229" y="2070"/>
                    <a:pt x="599" y="2633"/>
                  </a:cubicBezTo>
                  <a:cubicBezTo>
                    <a:pt x="784" y="2914"/>
                    <a:pt x="1001" y="3248"/>
                    <a:pt x="1251" y="3629"/>
                  </a:cubicBezTo>
                  <a:cubicBezTo>
                    <a:pt x="1635" y="4199"/>
                    <a:pt x="2084" y="4866"/>
                    <a:pt x="2564" y="5579"/>
                  </a:cubicBezTo>
                  <a:cubicBezTo>
                    <a:pt x="3054" y="6281"/>
                    <a:pt x="3580" y="7031"/>
                    <a:pt x="4105" y="7783"/>
                  </a:cubicBezTo>
                  <a:cubicBezTo>
                    <a:pt x="5167" y="9277"/>
                    <a:pt x="6266" y="10786"/>
                    <a:pt x="7101" y="11887"/>
                  </a:cubicBezTo>
                  <a:cubicBezTo>
                    <a:pt x="7946" y="12990"/>
                    <a:pt x="8508" y="13726"/>
                    <a:pt x="8508" y="13726"/>
                  </a:cubicBezTo>
                  <a:cubicBezTo>
                    <a:pt x="8508" y="13726"/>
                    <a:pt x="9998" y="10328"/>
                    <a:pt x="11307" y="6883"/>
                  </a:cubicBezTo>
                  <a:cubicBezTo>
                    <a:pt x="11971" y="5171"/>
                    <a:pt x="12597" y="3456"/>
                    <a:pt x="13050" y="2156"/>
                  </a:cubicBezTo>
                  <a:cubicBezTo>
                    <a:pt x="13198" y="1728"/>
                    <a:pt x="13329" y="1348"/>
                    <a:pt x="13438" y="1031"/>
                  </a:cubicBezTo>
                  <a:cubicBezTo>
                    <a:pt x="13658" y="394"/>
                    <a:pt x="13790" y="9"/>
                    <a:pt x="13793" y="0"/>
                  </a:cubicBezTo>
                  <a:cubicBezTo>
                    <a:pt x="13702" y="10"/>
                    <a:pt x="13612" y="28"/>
                    <a:pt x="13518" y="42"/>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4"/>
            <p:cNvSpPr/>
            <p:nvPr/>
          </p:nvSpPr>
          <p:spPr>
            <a:xfrm>
              <a:off x="3405275" y="1925525"/>
              <a:ext cx="344450" cy="345500"/>
            </a:xfrm>
            <a:custGeom>
              <a:avLst/>
              <a:gdLst/>
              <a:ahLst/>
              <a:cxnLst/>
              <a:rect l="l" t="t" r="r" b="b"/>
              <a:pathLst>
                <a:path w="13778" h="13820" extrusionOk="0">
                  <a:moveTo>
                    <a:pt x="13496" y="1960"/>
                  </a:moveTo>
                  <a:cubicBezTo>
                    <a:pt x="13410" y="1953"/>
                    <a:pt x="13305" y="1943"/>
                    <a:pt x="13183" y="1933"/>
                  </a:cubicBezTo>
                  <a:cubicBezTo>
                    <a:pt x="12923" y="1904"/>
                    <a:pt x="12580" y="1864"/>
                    <a:pt x="12183" y="1819"/>
                  </a:cubicBezTo>
                  <a:cubicBezTo>
                    <a:pt x="11607" y="1756"/>
                    <a:pt x="10996" y="1689"/>
                    <a:pt x="10359" y="1612"/>
                  </a:cubicBezTo>
                  <a:cubicBezTo>
                    <a:pt x="10050" y="1577"/>
                    <a:pt x="9733" y="1541"/>
                    <a:pt x="9402" y="1503"/>
                  </a:cubicBezTo>
                  <a:cubicBezTo>
                    <a:pt x="9172" y="1470"/>
                    <a:pt x="8937" y="1439"/>
                    <a:pt x="8698" y="1407"/>
                  </a:cubicBezTo>
                  <a:cubicBezTo>
                    <a:pt x="8102" y="1324"/>
                    <a:pt x="7485" y="1239"/>
                    <a:pt x="6869" y="1153"/>
                  </a:cubicBezTo>
                  <a:cubicBezTo>
                    <a:pt x="6606" y="1120"/>
                    <a:pt x="6344" y="1084"/>
                    <a:pt x="6083" y="1043"/>
                  </a:cubicBezTo>
                  <a:cubicBezTo>
                    <a:pt x="5984" y="1029"/>
                    <a:pt x="5888" y="1015"/>
                    <a:pt x="5788" y="999"/>
                  </a:cubicBezTo>
                  <a:cubicBezTo>
                    <a:pt x="5294" y="923"/>
                    <a:pt x="4810" y="844"/>
                    <a:pt x="4343" y="765"/>
                  </a:cubicBezTo>
                  <a:cubicBezTo>
                    <a:pt x="3992" y="707"/>
                    <a:pt x="3656" y="653"/>
                    <a:pt x="3331" y="599"/>
                  </a:cubicBezTo>
                  <a:cubicBezTo>
                    <a:pt x="3009" y="548"/>
                    <a:pt x="2705" y="497"/>
                    <a:pt x="2414" y="448"/>
                  </a:cubicBezTo>
                  <a:cubicBezTo>
                    <a:pt x="2324" y="434"/>
                    <a:pt x="2228" y="418"/>
                    <a:pt x="2140" y="404"/>
                  </a:cubicBezTo>
                  <a:cubicBezTo>
                    <a:pt x="2039" y="384"/>
                    <a:pt x="1943" y="367"/>
                    <a:pt x="1847" y="348"/>
                  </a:cubicBezTo>
                  <a:cubicBezTo>
                    <a:pt x="1286" y="247"/>
                    <a:pt x="758" y="145"/>
                    <a:pt x="272" y="52"/>
                  </a:cubicBezTo>
                  <a:cubicBezTo>
                    <a:pt x="178" y="35"/>
                    <a:pt x="89" y="17"/>
                    <a:pt x="0" y="0"/>
                  </a:cubicBezTo>
                  <a:cubicBezTo>
                    <a:pt x="0" y="0"/>
                    <a:pt x="128" y="390"/>
                    <a:pt x="341" y="1038"/>
                  </a:cubicBezTo>
                  <a:cubicBezTo>
                    <a:pt x="444" y="1358"/>
                    <a:pt x="568" y="1740"/>
                    <a:pt x="710" y="2170"/>
                  </a:cubicBezTo>
                  <a:cubicBezTo>
                    <a:pt x="1141" y="3481"/>
                    <a:pt x="1742" y="5205"/>
                    <a:pt x="2374" y="6926"/>
                  </a:cubicBezTo>
                  <a:cubicBezTo>
                    <a:pt x="3003" y="8651"/>
                    <a:pt x="3667" y="10382"/>
                    <a:pt x="4179" y="11681"/>
                  </a:cubicBezTo>
                  <a:cubicBezTo>
                    <a:pt x="4702" y="12965"/>
                    <a:pt x="5050" y="13820"/>
                    <a:pt x="5050" y="13820"/>
                  </a:cubicBezTo>
                  <a:cubicBezTo>
                    <a:pt x="5050" y="13820"/>
                    <a:pt x="5625" y="13092"/>
                    <a:pt x="6488" y="12000"/>
                  </a:cubicBezTo>
                  <a:cubicBezTo>
                    <a:pt x="7346" y="10905"/>
                    <a:pt x="8464" y="9458"/>
                    <a:pt x="9556" y="7961"/>
                  </a:cubicBezTo>
                  <a:cubicBezTo>
                    <a:pt x="10651" y="6474"/>
                    <a:pt x="11709" y="4985"/>
                    <a:pt x="12490" y="3866"/>
                  </a:cubicBezTo>
                  <a:cubicBezTo>
                    <a:pt x="12751" y="3493"/>
                    <a:pt x="12976" y="3164"/>
                    <a:pt x="13167" y="2884"/>
                  </a:cubicBezTo>
                  <a:cubicBezTo>
                    <a:pt x="13262" y="2745"/>
                    <a:pt x="13350" y="2615"/>
                    <a:pt x="13426" y="2503"/>
                  </a:cubicBezTo>
                  <a:cubicBezTo>
                    <a:pt x="13649" y="2173"/>
                    <a:pt x="13777" y="1983"/>
                    <a:pt x="13778" y="1983"/>
                  </a:cubicBezTo>
                  <a:cubicBezTo>
                    <a:pt x="13687" y="1976"/>
                    <a:pt x="13597" y="1967"/>
                    <a:pt x="13501" y="1957"/>
                  </a:cubicBezTo>
                  <a:cubicBezTo>
                    <a:pt x="13499" y="1962"/>
                    <a:pt x="13498" y="1960"/>
                    <a:pt x="13496" y="1960"/>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4"/>
            <p:cNvSpPr/>
            <p:nvPr/>
          </p:nvSpPr>
          <p:spPr>
            <a:xfrm>
              <a:off x="3465700" y="1936800"/>
              <a:ext cx="22900" cy="3800"/>
            </a:xfrm>
            <a:custGeom>
              <a:avLst/>
              <a:gdLst/>
              <a:ahLst/>
              <a:cxnLst/>
              <a:rect l="l" t="t" r="r" b="b"/>
              <a:pathLst>
                <a:path w="916" h="152" extrusionOk="0">
                  <a:moveTo>
                    <a:pt x="0" y="0"/>
                  </a:moveTo>
                  <a:cubicBezTo>
                    <a:pt x="289" y="46"/>
                    <a:pt x="594" y="97"/>
                    <a:pt x="916" y="151"/>
                  </a:cubicBezTo>
                  <a:cubicBezTo>
                    <a:pt x="601" y="102"/>
                    <a:pt x="298" y="52"/>
                    <a:pt x="0" y="0"/>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4"/>
            <p:cNvSpPr/>
            <p:nvPr/>
          </p:nvSpPr>
          <p:spPr>
            <a:xfrm>
              <a:off x="3465700" y="1936800"/>
              <a:ext cx="22900" cy="3800"/>
            </a:xfrm>
            <a:custGeom>
              <a:avLst/>
              <a:gdLst/>
              <a:ahLst/>
              <a:cxnLst/>
              <a:rect l="l" t="t" r="r" b="b"/>
              <a:pathLst>
                <a:path w="916" h="152" extrusionOk="0">
                  <a:moveTo>
                    <a:pt x="0" y="0"/>
                  </a:moveTo>
                  <a:cubicBezTo>
                    <a:pt x="289" y="46"/>
                    <a:pt x="594" y="97"/>
                    <a:pt x="916" y="151"/>
                  </a:cubicBezTo>
                  <a:cubicBezTo>
                    <a:pt x="601" y="102"/>
                    <a:pt x="298" y="52"/>
                    <a:pt x="0" y="0"/>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4"/>
            <p:cNvSpPr/>
            <p:nvPr/>
          </p:nvSpPr>
          <p:spPr>
            <a:xfrm>
              <a:off x="3465700" y="1936800"/>
              <a:ext cx="22900" cy="3800"/>
            </a:xfrm>
            <a:custGeom>
              <a:avLst/>
              <a:gdLst/>
              <a:ahLst/>
              <a:cxnLst/>
              <a:rect l="l" t="t" r="r" b="b"/>
              <a:pathLst>
                <a:path w="916" h="152" extrusionOk="0">
                  <a:moveTo>
                    <a:pt x="0" y="0"/>
                  </a:moveTo>
                  <a:cubicBezTo>
                    <a:pt x="289" y="46"/>
                    <a:pt x="594" y="97"/>
                    <a:pt x="916" y="151"/>
                  </a:cubicBezTo>
                  <a:cubicBezTo>
                    <a:pt x="601" y="102"/>
                    <a:pt x="298" y="52"/>
                    <a:pt x="0" y="0"/>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3576975" y="1954325"/>
              <a:ext cx="45775" cy="6375"/>
            </a:xfrm>
            <a:custGeom>
              <a:avLst/>
              <a:gdLst/>
              <a:ahLst/>
              <a:cxnLst/>
              <a:rect l="l" t="t" r="r" b="b"/>
              <a:pathLst>
                <a:path w="1831" h="255" extrusionOk="0">
                  <a:moveTo>
                    <a:pt x="1" y="1"/>
                  </a:moveTo>
                  <a:cubicBezTo>
                    <a:pt x="617" y="87"/>
                    <a:pt x="1234" y="172"/>
                    <a:pt x="1830" y="255"/>
                  </a:cubicBezTo>
                  <a:cubicBezTo>
                    <a:pt x="1227" y="176"/>
                    <a:pt x="615" y="91"/>
                    <a:pt x="1"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4"/>
            <p:cNvSpPr/>
            <p:nvPr/>
          </p:nvSpPr>
          <p:spPr>
            <a:xfrm>
              <a:off x="3576975" y="1954325"/>
              <a:ext cx="45775" cy="6375"/>
            </a:xfrm>
            <a:custGeom>
              <a:avLst/>
              <a:gdLst/>
              <a:ahLst/>
              <a:cxnLst/>
              <a:rect l="l" t="t" r="r" b="b"/>
              <a:pathLst>
                <a:path w="1831" h="255" extrusionOk="0">
                  <a:moveTo>
                    <a:pt x="1" y="1"/>
                  </a:moveTo>
                  <a:cubicBezTo>
                    <a:pt x="617" y="87"/>
                    <a:pt x="1234" y="172"/>
                    <a:pt x="1830" y="255"/>
                  </a:cubicBezTo>
                  <a:cubicBezTo>
                    <a:pt x="1227" y="176"/>
                    <a:pt x="615" y="91"/>
                    <a:pt x="1"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4"/>
            <p:cNvSpPr/>
            <p:nvPr/>
          </p:nvSpPr>
          <p:spPr>
            <a:xfrm>
              <a:off x="3576975" y="1954325"/>
              <a:ext cx="45775" cy="6375"/>
            </a:xfrm>
            <a:custGeom>
              <a:avLst/>
              <a:gdLst/>
              <a:ahLst/>
              <a:cxnLst/>
              <a:rect l="l" t="t" r="r" b="b"/>
              <a:pathLst>
                <a:path w="1831" h="255" extrusionOk="0">
                  <a:moveTo>
                    <a:pt x="1" y="1"/>
                  </a:moveTo>
                  <a:cubicBezTo>
                    <a:pt x="617" y="87"/>
                    <a:pt x="1234" y="172"/>
                    <a:pt x="1830" y="255"/>
                  </a:cubicBezTo>
                  <a:cubicBezTo>
                    <a:pt x="1227" y="176"/>
                    <a:pt x="615" y="91"/>
                    <a:pt x="1"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4"/>
            <p:cNvSpPr/>
            <p:nvPr/>
          </p:nvSpPr>
          <p:spPr>
            <a:xfrm>
              <a:off x="2933400" y="1804800"/>
              <a:ext cx="336575" cy="113100"/>
            </a:xfrm>
            <a:custGeom>
              <a:avLst/>
              <a:gdLst/>
              <a:ahLst/>
              <a:cxnLst/>
              <a:rect l="l" t="t" r="r" b="b"/>
              <a:pathLst>
                <a:path w="13463" h="4524" extrusionOk="0">
                  <a:moveTo>
                    <a:pt x="13462" y="3707"/>
                  </a:moveTo>
                  <a:cubicBezTo>
                    <a:pt x="13462" y="3707"/>
                    <a:pt x="13382" y="3690"/>
                    <a:pt x="13234" y="3657"/>
                  </a:cubicBezTo>
                  <a:cubicBezTo>
                    <a:pt x="13219" y="3652"/>
                    <a:pt x="13205" y="3651"/>
                    <a:pt x="13191" y="3647"/>
                  </a:cubicBezTo>
                  <a:cubicBezTo>
                    <a:pt x="13170" y="3641"/>
                    <a:pt x="13149" y="3636"/>
                    <a:pt x="13130" y="3632"/>
                  </a:cubicBezTo>
                  <a:cubicBezTo>
                    <a:pt x="13067" y="3618"/>
                    <a:pt x="12994" y="3601"/>
                    <a:pt x="12915" y="3580"/>
                  </a:cubicBezTo>
                  <a:cubicBezTo>
                    <a:pt x="12088" y="3379"/>
                    <a:pt x="11156" y="3152"/>
                    <a:pt x="10157" y="2908"/>
                  </a:cubicBezTo>
                  <a:cubicBezTo>
                    <a:pt x="9880" y="2840"/>
                    <a:pt x="9598" y="2771"/>
                    <a:pt x="9312" y="2704"/>
                  </a:cubicBezTo>
                  <a:cubicBezTo>
                    <a:pt x="9269" y="2691"/>
                    <a:pt x="9224" y="2681"/>
                    <a:pt x="9180" y="2668"/>
                  </a:cubicBezTo>
                  <a:cubicBezTo>
                    <a:pt x="9176" y="2668"/>
                    <a:pt x="9173" y="2667"/>
                    <a:pt x="9171" y="2667"/>
                  </a:cubicBezTo>
                  <a:cubicBezTo>
                    <a:pt x="8382" y="2452"/>
                    <a:pt x="7537" y="2224"/>
                    <a:pt x="6695" y="1995"/>
                  </a:cubicBezTo>
                  <a:cubicBezTo>
                    <a:pt x="6386" y="1916"/>
                    <a:pt x="6079" y="1833"/>
                    <a:pt x="5774" y="1748"/>
                  </a:cubicBezTo>
                  <a:cubicBezTo>
                    <a:pt x="5662" y="1718"/>
                    <a:pt x="5550" y="1687"/>
                    <a:pt x="5438" y="1656"/>
                  </a:cubicBezTo>
                  <a:cubicBezTo>
                    <a:pt x="5266" y="1606"/>
                    <a:pt x="5097" y="1556"/>
                    <a:pt x="4928" y="1505"/>
                  </a:cubicBezTo>
                  <a:cubicBezTo>
                    <a:pt x="4390" y="1349"/>
                    <a:pt x="3863" y="1189"/>
                    <a:pt x="3352" y="1037"/>
                  </a:cubicBezTo>
                  <a:cubicBezTo>
                    <a:pt x="3297" y="1021"/>
                    <a:pt x="3244" y="1004"/>
                    <a:pt x="3191" y="988"/>
                  </a:cubicBezTo>
                  <a:cubicBezTo>
                    <a:pt x="2808" y="875"/>
                    <a:pt x="2441" y="765"/>
                    <a:pt x="2080" y="658"/>
                  </a:cubicBezTo>
                  <a:cubicBezTo>
                    <a:pt x="1677" y="543"/>
                    <a:pt x="1325" y="432"/>
                    <a:pt x="1025" y="334"/>
                  </a:cubicBezTo>
                  <a:cubicBezTo>
                    <a:pt x="762" y="252"/>
                    <a:pt x="506" y="169"/>
                    <a:pt x="265" y="87"/>
                  </a:cubicBezTo>
                  <a:cubicBezTo>
                    <a:pt x="176" y="58"/>
                    <a:pt x="87" y="30"/>
                    <a:pt x="1" y="1"/>
                  </a:cubicBezTo>
                  <a:cubicBezTo>
                    <a:pt x="1" y="2"/>
                    <a:pt x="80" y="406"/>
                    <a:pt x="212" y="1074"/>
                  </a:cubicBezTo>
                  <a:cubicBezTo>
                    <a:pt x="1032" y="1346"/>
                    <a:pt x="1972" y="1626"/>
                    <a:pt x="2979" y="1924"/>
                  </a:cubicBezTo>
                  <a:cubicBezTo>
                    <a:pt x="4082" y="2253"/>
                    <a:pt x="5256" y="2612"/>
                    <a:pt x="6442" y="2919"/>
                  </a:cubicBezTo>
                  <a:cubicBezTo>
                    <a:pt x="7035" y="3079"/>
                    <a:pt x="7627" y="3238"/>
                    <a:pt x="8209" y="3397"/>
                  </a:cubicBezTo>
                  <a:cubicBezTo>
                    <a:pt x="8499" y="3476"/>
                    <a:pt x="8788" y="3555"/>
                    <a:pt x="9074" y="3632"/>
                  </a:cubicBezTo>
                  <a:cubicBezTo>
                    <a:pt x="9361" y="3703"/>
                    <a:pt x="9646" y="3770"/>
                    <a:pt x="9923" y="3839"/>
                  </a:cubicBezTo>
                  <a:cubicBezTo>
                    <a:pt x="10943" y="4086"/>
                    <a:pt x="11896" y="4319"/>
                    <a:pt x="12735" y="4523"/>
                  </a:cubicBezTo>
                  <a:cubicBezTo>
                    <a:pt x="12847" y="4398"/>
                    <a:pt x="12953" y="4279"/>
                    <a:pt x="13044" y="4180"/>
                  </a:cubicBezTo>
                  <a:cubicBezTo>
                    <a:pt x="13311" y="3876"/>
                    <a:pt x="13462" y="3707"/>
                    <a:pt x="13462" y="3707"/>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4"/>
            <p:cNvSpPr/>
            <p:nvPr/>
          </p:nvSpPr>
          <p:spPr>
            <a:xfrm>
              <a:off x="5768375" y="1420750"/>
              <a:ext cx="311550" cy="367800"/>
            </a:xfrm>
            <a:custGeom>
              <a:avLst/>
              <a:gdLst/>
              <a:ahLst/>
              <a:cxnLst/>
              <a:rect l="l" t="t" r="r" b="b"/>
              <a:pathLst>
                <a:path w="12462" h="14712" extrusionOk="0">
                  <a:moveTo>
                    <a:pt x="12251" y="1090"/>
                  </a:moveTo>
                  <a:cubicBezTo>
                    <a:pt x="12221" y="417"/>
                    <a:pt x="12198" y="9"/>
                    <a:pt x="12198" y="2"/>
                  </a:cubicBezTo>
                  <a:lnTo>
                    <a:pt x="12198" y="0"/>
                  </a:lnTo>
                  <a:cubicBezTo>
                    <a:pt x="12198" y="0"/>
                    <a:pt x="11949" y="153"/>
                    <a:pt x="11531" y="407"/>
                  </a:cubicBezTo>
                  <a:cubicBezTo>
                    <a:pt x="11452" y="454"/>
                    <a:pt x="11371" y="505"/>
                    <a:pt x="11281" y="561"/>
                  </a:cubicBezTo>
                  <a:cubicBezTo>
                    <a:pt x="10171" y="1232"/>
                    <a:pt x="8197" y="2409"/>
                    <a:pt x="6175" y="3521"/>
                  </a:cubicBezTo>
                  <a:cubicBezTo>
                    <a:pt x="5073" y="4129"/>
                    <a:pt x="3969" y="4725"/>
                    <a:pt x="3001" y="5235"/>
                  </a:cubicBezTo>
                  <a:cubicBezTo>
                    <a:pt x="2626" y="5433"/>
                    <a:pt x="2270" y="5619"/>
                    <a:pt x="1945" y="5786"/>
                  </a:cubicBezTo>
                  <a:cubicBezTo>
                    <a:pt x="1363" y="6083"/>
                    <a:pt x="877" y="6333"/>
                    <a:pt x="538" y="6507"/>
                  </a:cubicBezTo>
                  <a:cubicBezTo>
                    <a:pt x="197" y="6676"/>
                    <a:pt x="1" y="6773"/>
                    <a:pt x="1" y="6773"/>
                  </a:cubicBezTo>
                  <a:cubicBezTo>
                    <a:pt x="1" y="6773"/>
                    <a:pt x="338" y="7013"/>
                    <a:pt x="896" y="7395"/>
                  </a:cubicBezTo>
                  <a:cubicBezTo>
                    <a:pt x="1175" y="7587"/>
                    <a:pt x="1502" y="7812"/>
                    <a:pt x="1880" y="8066"/>
                  </a:cubicBezTo>
                  <a:cubicBezTo>
                    <a:pt x="3010" y="8832"/>
                    <a:pt x="4541" y="9858"/>
                    <a:pt x="6089" y="10844"/>
                  </a:cubicBezTo>
                  <a:cubicBezTo>
                    <a:pt x="9181" y="12837"/>
                    <a:pt x="12387" y="14712"/>
                    <a:pt x="12387" y="14712"/>
                  </a:cubicBezTo>
                  <a:cubicBezTo>
                    <a:pt x="12387" y="14712"/>
                    <a:pt x="12406" y="13785"/>
                    <a:pt x="12433" y="12394"/>
                  </a:cubicBezTo>
                  <a:cubicBezTo>
                    <a:pt x="12452" y="11003"/>
                    <a:pt x="12462" y="9162"/>
                    <a:pt x="12435" y="7319"/>
                  </a:cubicBezTo>
                  <a:cubicBezTo>
                    <a:pt x="12409" y="4869"/>
                    <a:pt x="12313" y="2443"/>
                    <a:pt x="12251" y="109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4"/>
            <p:cNvSpPr/>
            <p:nvPr/>
          </p:nvSpPr>
          <p:spPr>
            <a:xfrm>
              <a:off x="4852475" y="1823825"/>
              <a:ext cx="336750" cy="357525"/>
            </a:xfrm>
            <a:custGeom>
              <a:avLst/>
              <a:gdLst/>
              <a:ahLst/>
              <a:cxnLst/>
              <a:rect l="l" t="t" r="r" b="b"/>
              <a:pathLst>
                <a:path w="13470" h="14301" extrusionOk="0">
                  <a:moveTo>
                    <a:pt x="12895" y="175"/>
                  </a:moveTo>
                  <a:cubicBezTo>
                    <a:pt x="12866" y="184"/>
                    <a:pt x="12830" y="196"/>
                    <a:pt x="12800" y="204"/>
                  </a:cubicBezTo>
                  <a:cubicBezTo>
                    <a:pt x="12441" y="312"/>
                    <a:pt x="11959" y="456"/>
                    <a:pt x="11382" y="628"/>
                  </a:cubicBezTo>
                  <a:cubicBezTo>
                    <a:pt x="10757" y="816"/>
                    <a:pt x="10027" y="1035"/>
                    <a:pt x="9239" y="1247"/>
                  </a:cubicBezTo>
                  <a:cubicBezTo>
                    <a:pt x="8450" y="1460"/>
                    <a:pt x="7617" y="1712"/>
                    <a:pt x="6773" y="1920"/>
                  </a:cubicBezTo>
                  <a:cubicBezTo>
                    <a:pt x="5114" y="2365"/>
                    <a:pt x="3442" y="2762"/>
                    <a:pt x="2176" y="3049"/>
                  </a:cubicBezTo>
                  <a:cubicBezTo>
                    <a:pt x="1747" y="3147"/>
                    <a:pt x="1365" y="3233"/>
                    <a:pt x="1043" y="3302"/>
                  </a:cubicBezTo>
                  <a:cubicBezTo>
                    <a:pt x="640" y="3391"/>
                    <a:pt x="337" y="3456"/>
                    <a:pt x="165" y="3493"/>
                  </a:cubicBezTo>
                  <a:cubicBezTo>
                    <a:pt x="58" y="3515"/>
                    <a:pt x="1" y="3528"/>
                    <a:pt x="1" y="3528"/>
                  </a:cubicBezTo>
                  <a:lnTo>
                    <a:pt x="4" y="3529"/>
                  </a:lnTo>
                  <a:cubicBezTo>
                    <a:pt x="7" y="3535"/>
                    <a:pt x="272" y="3845"/>
                    <a:pt x="712" y="4354"/>
                  </a:cubicBezTo>
                  <a:cubicBezTo>
                    <a:pt x="1599" y="5376"/>
                    <a:pt x="3202" y="7202"/>
                    <a:pt x="4876" y="8990"/>
                  </a:cubicBezTo>
                  <a:cubicBezTo>
                    <a:pt x="6130" y="10343"/>
                    <a:pt x="7413" y="11671"/>
                    <a:pt x="8386" y="12657"/>
                  </a:cubicBezTo>
                  <a:cubicBezTo>
                    <a:pt x="9368" y="13644"/>
                    <a:pt x="10024" y="14301"/>
                    <a:pt x="10024" y="14301"/>
                  </a:cubicBezTo>
                  <a:cubicBezTo>
                    <a:pt x="10024" y="14301"/>
                    <a:pt x="10087" y="14078"/>
                    <a:pt x="10199" y="13689"/>
                  </a:cubicBezTo>
                  <a:cubicBezTo>
                    <a:pt x="10307" y="13296"/>
                    <a:pt x="10459" y="12739"/>
                    <a:pt x="10645" y="12068"/>
                  </a:cubicBezTo>
                  <a:cubicBezTo>
                    <a:pt x="11007" y="10723"/>
                    <a:pt x="11468" y="8934"/>
                    <a:pt x="11902" y="7153"/>
                  </a:cubicBezTo>
                  <a:cubicBezTo>
                    <a:pt x="12330" y="5360"/>
                    <a:pt x="12728" y="3568"/>
                    <a:pt x="13011" y="2235"/>
                  </a:cubicBezTo>
                  <a:cubicBezTo>
                    <a:pt x="13106" y="1792"/>
                    <a:pt x="13188" y="1401"/>
                    <a:pt x="13256" y="1071"/>
                  </a:cubicBezTo>
                  <a:cubicBezTo>
                    <a:pt x="13391" y="417"/>
                    <a:pt x="13468" y="16"/>
                    <a:pt x="13470" y="2"/>
                  </a:cubicBezTo>
                  <a:lnTo>
                    <a:pt x="13470" y="0"/>
                  </a:lnTo>
                  <a:cubicBezTo>
                    <a:pt x="13470" y="0"/>
                    <a:pt x="13312" y="50"/>
                    <a:pt x="13041" y="134"/>
                  </a:cubicBezTo>
                  <a:cubicBezTo>
                    <a:pt x="12991" y="145"/>
                    <a:pt x="12948" y="160"/>
                    <a:pt x="12895" y="175"/>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p:nvPr/>
          </p:nvSpPr>
          <p:spPr>
            <a:xfrm>
              <a:off x="3887200" y="1985700"/>
              <a:ext cx="347525" cy="325925"/>
            </a:xfrm>
            <a:custGeom>
              <a:avLst/>
              <a:gdLst/>
              <a:ahLst/>
              <a:cxnLst/>
              <a:rect l="l" t="t" r="r" b="b"/>
              <a:pathLst>
                <a:path w="13901" h="13037" extrusionOk="0">
                  <a:moveTo>
                    <a:pt x="12465" y="188"/>
                  </a:moveTo>
                  <a:cubicBezTo>
                    <a:pt x="12344" y="193"/>
                    <a:pt x="12227" y="197"/>
                    <a:pt x="12104" y="201"/>
                  </a:cubicBezTo>
                  <a:cubicBezTo>
                    <a:pt x="11983" y="204"/>
                    <a:pt x="11860" y="210"/>
                    <a:pt x="11729" y="213"/>
                  </a:cubicBezTo>
                  <a:cubicBezTo>
                    <a:pt x="11673" y="213"/>
                    <a:pt x="11614" y="216"/>
                    <a:pt x="11558" y="216"/>
                  </a:cubicBezTo>
                  <a:cubicBezTo>
                    <a:pt x="10983" y="223"/>
                    <a:pt x="10334" y="230"/>
                    <a:pt x="9640" y="237"/>
                  </a:cubicBezTo>
                  <a:cubicBezTo>
                    <a:pt x="9592" y="237"/>
                    <a:pt x="9548" y="239"/>
                    <a:pt x="9502" y="239"/>
                  </a:cubicBezTo>
                  <a:cubicBezTo>
                    <a:pt x="9410" y="240"/>
                    <a:pt x="9316" y="240"/>
                    <a:pt x="9224" y="241"/>
                  </a:cubicBezTo>
                  <a:cubicBezTo>
                    <a:pt x="9059" y="244"/>
                    <a:pt x="8895" y="246"/>
                    <a:pt x="8728" y="247"/>
                  </a:cubicBezTo>
                  <a:cubicBezTo>
                    <a:pt x="8569" y="249"/>
                    <a:pt x="8409" y="252"/>
                    <a:pt x="8247" y="253"/>
                  </a:cubicBezTo>
                  <a:cubicBezTo>
                    <a:pt x="8167" y="252"/>
                    <a:pt x="8082" y="252"/>
                    <a:pt x="8001" y="249"/>
                  </a:cubicBezTo>
                  <a:cubicBezTo>
                    <a:pt x="7652" y="246"/>
                    <a:pt x="7303" y="240"/>
                    <a:pt x="6951" y="237"/>
                  </a:cubicBezTo>
                  <a:cubicBezTo>
                    <a:pt x="6451" y="233"/>
                    <a:pt x="5951" y="226"/>
                    <a:pt x="5456" y="216"/>
                  </a:cubicBezTo>
                  <a:cubicBezTo>
                    <a:pt x="5097" y="210"/>
                    <a:pt x="4741" y="204"/>
                    <a:pt x="4397" y="196"/>
                  </a:cubicBezTo>
                  <a:cubicBezTo>
                    <a:pt x="4139" y="185"/>
                    <a:pt x="3887" y="175"/>
                    <a:pt x="3642" y="167"/>
                  </a:cubicBezTo>
                  <a:cubicBezTo>
                    <a:pt x="3146" y="147"/>
                    <a:pt x="2680" y="129"/>
                    <a:pt x="2256" y="114"/>
                  </a:cubicBezTo>
                  <a:cubicBezTo>
                    <a:pt x="2230" y="111"/>
                    <a:pt x="2199" y="111"/>
                    <a:pt x="2170" y="109"/>
                  </a:cubicBezTo>
                  <a:cubicBezTo>
                    <a:pt x="1518" y="85"/>
                    <a:pt x="976" y="66"/>
                    <a:pt x="597" y="37"/>
                  </a:cubicBezTo>
                  <a:cubicBezTo>
                    <a:pt x="374" y="23"/>
                    <a:pt x="209" y="13"/>
                    <a:pt x="109" y="7"/>
                  </a:cubicBezTo>
                  <a:cubicBezTo>
                    <a:pt x="40" y="3"/>
                    <a:pt x="0" y="0"/>
                    <a:pt x="0" y="0"/>
                  </a:cubicBezTo>
                  <a:lnTo>
                    <a:pt x="0" y="0"/>
                  </a:lnTo>
                  <a:cubicBezTo>
                    <a:pt x="2" y="3"/>
                    <a:pt x="178" y="374"/>
                    <a:pt x="469" y="984"/>
                  </a:cubicBezTo>
                  <a:cubicBezTo>
                    <a:pt x="615" y="1289"/>
                    <a:pt x="788" y="1653"/>
                    <a:pt x="985" y="2065"/>
                  </a:cubicBezTo>
                  <a:cubicBezTo>
                    <a:pt x="1585" y="3289"/>
                    <a:pt x="2404" y="4922"/>
                    <a:pt x="3256" y="6556"/>
                  </a:cubicBezTo>
                  <a:cubicBezTo>
                    <a:pt x="3683" y="7372"/>
                    <a:pt x="4116" y="8192"/>
                    <a:pt x="4528" y="8954"/>
                  </a:cubicBezTo>
                  <a:cubicBezTo>
                    <a:pt x="4948" y="9710"/>
                    <a:pt x="5339" y="10417"/>
                    <a:pt x="5673" y="11020"/>
                  </a:cubicBezTo>
                  <a:cubicBezTo>
                    <a:pt x="6360" y="12230"/>
                    <a:pt x="6820" y="13036"/>
                    <a:pt x="6820" y="13036"/>
                  </a:cubicBezTo>
                  <a:cubicBezTo>
                    <a:pt x="6820" y="13036"/>
                    <a:pt x="7294" y="12243"/>
                    <a:pt x="8009" y="11053"/>
                  </a:cubicBezTo>
                  <a:cubicBezTo>
                    <a:pt x="8713" y="9852"/>
                    <a:pt x="9629" y="8240"/>
                    <a:pt x="10513" y="6632"/>
                  </a:cubicBezTo>
                  <a:cubicBezTo>
                    <a:pt x="11401" y="5031"/>
                    <a:pt x="12250" y="3404"/>
                    <a:pt x="12874" y="2177"/>
                  </a:cubicBezTo>
                  <a:cubicBezTo>
                    <a:pt x="13078" y="1770"/>
                    <a:pt x="13256" y="1416"/>
                    <a:pt x="13409" y="1115"/>
                  </a:cubicBezTo>
                  <a:cubicBezTo>
                    <a:pt x="13713" y="513"/>
                    <a:pt x="13897" y="145"/>
                    <a:pt x="13900" y="144"/>
                  </a:cubicBezTo>
                  <a:lnTo>
                    <a:pt x="13900" y="142"/>
                  </a:lnTo>
                  <a:cubicBezTo>
                    <a:pt x="13900" y="142"/>
                    <a:pt x="13815" y="145"/>
                    <a:pt x="13659" y="151"/>
                  </a:cubicBezTo>
                  <a:cubicBezTo>
                    <a:pt x="13417" y="157"/>
                    <a:pt x="13002" y="171"/>
                    <a:pt x="12465" y="188"/>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4"/>
            <p:cNvSpPr/>
            <p:nvPr/>
          </p:nvSpPr>
          <p:spPr>
            <a:xfrm>
              <a:off x="2933475" y="1804775"/>
              <a:ext cx="336525" cy="358450"/>
            </a:xfrm>
            <a:custGeom>
              <a:avLst/>
              <a:gdLst/>
              <a:ahLst/>
              <a:cxnLst/>
              <a:rect l="l" t="t" r="r" b="b"/>
              <a:pathLst>
                <a:path w="13461" h="14338" extrusionOk="0">
                  <a:moveTo>
                    <a:pt x="13129" y="3633"/>
                  </a:moveTo>
                  <a:cubicBezTo>
                    <a:pt x="13065" y="3619"/>
                    <a:pt x="12992" y="3602"/>
                    <a:pt x="12913" y="3581"/>
                  </a:cubicBezTo>
                  <a:cubicBezTo>
                    <a:pt x="12900" y="3579"/>
                    <a:pt x="12887" y="3576"/>
                    <a:pt x="12876" y="3573"/>
                  </a:cubicBezTo>
                  <a:cubicBezTo>
                    <a:pt x="12505" y="3482"/>
                    <a:pt x="11975" y="3353"/>
                    <a:pt x="11340" y="3199"/>
                  </a:cubicBezTo>
                  <a:cubicBezTo>
                    <a:pt x="10707" y="3044"/>
                    <a:pt x="9969" y="2863"/>
                    <a:pt x="9178" y="2669"/>
                  </a:cubicBezTo>
                  <a:cubicBezTo>
                    <a:pt x="9175" y="2669"/>
                    <a:pt x="9171" y="2668"/>
                    <a:pt x="9170" y="2668"/>
                  </a:cubicBezTo>
                  <a:cubicBezTo>
                    <a:pt x="8381" y="2453"/>
                    <a:pt x="7537" y="2225"/>
                    <a:pt x="6694" y="1998"/>
                  </a:cubicBezTo>
                  <a:cubicBezTo>
                    <a:pt x="6385" y="1917"/>
                    <a:pt x="6077" y="1834"/>
                    <a:pt x="5773" y="1749"/>
                  </a:cubicBezTo>
                  <a:cubicBezTo>
                    <a:pt x="5661" y="1719"/>
                    <a:pt x="5549" y="1688"/>
                    <a:pt x="5436" y="1657"/>
                  </a:cubicBezTo>
                  <a:cubicBezTo>
                    <a:pt x="5264" y="1607"/>
                    <a:pt x="5096" y="1557"/>
                    <a:pt x="4926" y="1506"/>
                  </a:cubicBezTo>
                  <a:cubicBezTo>
                    <a:pt x="4689" y="1436"/>
                    <a:pt x="4456" y="1367"/>
                    <a:pt x="4228" y="1298"/>
                  </a:cubicBezTo>
                  <a:cubicBezTo>
                    <a:pt x="3925" y="1209"/>
                    <a:pt x="3633" y="1120"/>
                    <a:pt x="3350" y="1037"/>
                  </a:cubicBezTo>
                  <a:cubicBezTo>
                    <a:pt x="3295" y="1019"/>
                    <a:pt x="3242" y="1004"/>
                    <a:pt x="3190" y="988"/>
                  </a:cubicBezTo>
                  <a:cubicBezTo>
                    <a:pt x="2797" y="871"/>
                    <a:pt x="2425" y="759"/>
                    <a:pt x="2084" y="659"/>
                  </a:cubicBezTo>
                  <a:cubicBezTo>
                    <a:pt x="2081" y="659"/>
                    <a:pt x="2080" y="657"/>
                    <a:pt x="2078" y="657"/>
                  </a:cubicBezTo>
                  <a:cubicBezTo>
                    <a:pt x="1676" y="542"/>
                    <a:pt x="1324" y="432"/>
                    <a:pt x="1024" y="334"/>
                  </a:cubicBezTo>
                  <a:cubicBezTo>
                    <a:pt x="857" y="281"/>
                    <a:pt x="700" y="229"/>
                    <a:pt x="571" y="187"/>
                  </a:cubicBezTo>
                  <a:cubicBezTo>
                    <a:pt x="209" y="68"/>
                    <a:pt x="0" y="1"/>
                    <a:pt x="0" y="1"/>
                  </a:cubicBezTo>
                  <a:lnTo>
                    <a:pt x="0" y="1"/>
                  </a:lnTo>
                  <a:cubicBezTo>
                    <a:pt x="0" y="2"/>
                    <a:pt x="79" y="406"/>
                    <a:pt x="210" y="1074"/>
                  </a:cubicBezTo>
                  <a:cubicBezTo>
                    <a:pt x="275" y="1404"/>
                    <a:pt x="352" y="1800"/>
                    <a:pt x="440" y="2245"/>
                  </a:cubicBezTo>
                  <a:cubicBezTo>
                    <a:pt x="709" y="3597"/>
                    <a:pt x="1097" y="5368"/>
                    <a:pt x="1511" y="7165"/>
                  </a:cubicBezTo>
                  <a:cubicBezTo>
                    <a:pt x="1923" y="8954"/>
                    <a:pt x="2360" y="10765"/>
                    <a:pt x="2709" y="12104"/>
                  </a:cubicBezTo>
                  <a:cubicBezTo>
                    <a:pt x="3064" y="13445"/>
                    <a:pt x="3301" y="14337"/>
                    <a:pt x="3301" y="14337"/>
                  </a:cubicBezTo>
                  <a:cubicBezTo>
                    <a:pt x="3301" y="14337"/>
                    <a:pt x="3964" y="13688"/>
                    <a:pt x="4955" y="12713"/>
                  </a:cubicBezTo>
                  <a:cubicBezTo>
                    <a:pt x="5942" y="11733"/>
                    <a:pt x="7233" y="10442"/>
                    <a:pt x="8509" y="9094"/>
                  </a:cubicBezTo>
                  <a:cubicBezTo>
                    <a:pt x="9780" y="7757"/>
                    <a:pt x="11023" y="6412"/>
                    <a:pt x="11942" y="5401"/>
                  </a:cubicBezTo>
                  <a:cubicBezTo>
                    <a:pt x="12245" y="5066"/>
                    <a:pt x="12511" y="4771"/>
                    <a:pt x="12735" y="4521"/>
                  </a:cubicBezTo>
                  <a:cubicBezTo>
                    <a:pt x="12848" y="4395"/>
                    <a:pt x="12955" y="4277"/>
                    <a:pt x="13044" y="4178"/>
                  </a:cubicBezTo>
                  <a:cubicBezTo>
                    <a:pt x="13308" y="3877"/>
                    <a:pt x="13461" y="3705"/>
                    <a:pt x="13461" y="3705"/>
                  </a:cubicBezTo>
                  <a:cubicBezTo>
                    <a:pt x="13461" y="3705"/>
                    <a:pt x="13380" y="3689"/>
                    <a:pt x="13232" y="3655"/>
                  </a:cubicBezTo>
                  <a:cubicBezTo>
                    <a:pt x="13199" y="3650"/>
                    <a:pt x="13165" y="3643"/>
                    <a:pt x="13129" y="3633"/>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90" name="Google Shape;690;p34"/>
          <p:cNvPicPr preferRelativeResize="0"/>
          <p:nvPr/>
        </p:nvPicPr>
        <p:blipFill rotWithShape="1">
          <a:blip r:embed="rId3">
            <a:alphaModFix/>
          </a:blip>
          <a:srcRect t="38853" b="6653"/>
          <a:stretch/>
        </p:blipFill>
        <p:spPr>
          <a:xfrm>
            <a:off x="573300" y="1720825"/>
            <a:ext cx="7955400" cy="2882400"/>
          </a:xfrm>
          <a:prstGeom prst="snip2DiagRect">
            <a:avLst>
              <a:gd name="adj1" fmla="val 14977"/>
              <a:gd name="adj2" fmla="val 15146"/>
            </a:avLst>
          </a:prstGeom>
          <a:noFill/>
          <a:ln>
            <a:noFill/>
          </a:ln>
        </p:spPr>
      </p:pic>
      <p:grpSp>
        <p:nvGrpSpPr>
          <p:cNvPr id="691" name="Google Shape;691;p34"/>
          <p:cNvGrpSpPr/>
          <p:nvPr/>
        </p:nvGrpSpPr>
        <p:grpSpPr>
          <a:xfrm rot="520714" flipH="1">
            <a:off x="5539111" y="1782896"/>
            <a:ext cx="2997487" cy="958327"/>
            <a:chOff x="2859800" y="1140750"/>
            <a:chExt cx="3662300" cy="1170875"/>
          </a:xfrm>
        </p:grpSpPr>
        <p:sp>
          <p:nvSpPr>
            <p:cNvPr id="692" name="Google Shape;692;p34"/>
            <p:cNvSpPr/>
            <p:nvPr/>
          </p:nvSpPr>
          <p:spPr>
            <a:xfrm>
              <a:off x="6225975" y="1246625"/>
              <a:ext cx="105825" cy="75200"/>
            </a:xfrm>
            <a:custGeom>
              <a:avLst/>
              <a:gdLst/>
              <a:ahLst/>
              <a:cxnLst/>
              <a:rect l="l" t="t" r="r" b="b"/>
              <a:pathLst>
                <a:path w="4233" h="3008" extrusionOk="0">
                  <a:moveTo>
                    <a:pt x="1" y="3008"/>
                  </a:moveTo>
                  <a:cubicBezTo>
                    <a:pt x="1103" y="2253"/>
                    <a:pt x="2688" y="1150"/>
                    <a:pt x="4233" y="0"/>
                  </a:cubicBezTo>
                  <a:cubicBezTo>
                    <a:pt x="2777" y="1078"/>
                    <a:pt x="1293" y="2126"/>
                    <a:pt x="1" y="3008"/>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4"/>
            <p:cNvSpPr/>
            <p:nvPr/>
          </p:nvSpPr>
          <p:spPr>
            <a:xfrm>
              <a:off x="5326425" y="1777325"/>
              <a:ext cx="1675" cy="600"/>
            </a:xfrm>
            <a:custGeom>
              <a:avLst/>
              <a:gdLst/>
              <a:ahLst/>
              <a:cxnLst/>
              <a:rect l="l" t="t" r="r" b="b"/>
              <a:pathLst>
                <a:path w="67" h="24" extrusionOk="0">
                  <a:moveTo>
                    <a:pt x="15" y="18"/>
                  </a:moveTo>
                  <a:cubicBezTo>
                    <a:pt x="9" y="21"/>
                    <a:pt x="4" y="22"/>
                    <a:pt x="1" y="24"/>
                  </a:cubicBezTo>
                  <a:cubicBezTo>
                    <a:pt x="24" y="15"/>
                    <a:pt x="41" y="9"/>
                    <a:pt x="67" y="1"/>
                  </a:cubicBezTo>
                  <a:cubicBezTo>
                    <a:pt x="50" y="6"/>
                    <a:pt x="31" y="14"/>
                    <a:pt x="15" y="18"/>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4"/>
            <p:cNvSpPr/>
            <p:nvPr/>
          </p:nvSpPr>
          <p:spPr>
            <a:xfrm>
              <a:off x="5922775" y="1434675"/>
              <a:ext cx="127700" cy="74025"/>
            </a:xfrm>
            <a:custGeom>
              <a:avLst/>
              <a:gdLst/>
              <a:ahLst/>
              <a:cxnLst/>
              <a:rect l="l" t="t" r="r" b="b"/>
              <a:pathLst>
                <a:path w="5108" h="2961" extrusionOk="0">
                  <a:moveTo>
                    <a:pt x="1" y="2961"/>
                  </a:moveTo>
                  <a:cubicBezTo>
                    <a:pt x="2021" y="1850"/>
                    <a:pt x="3995" y="673"/>
                    <a:pt x="5108" y="1"/>
                  </a:cubicBezTo>
                  <a:cubicBezTo>
                    <a:pt x="3643" y="885"/>
                    <a:pt x="1834" y="1945"/>
                    <a:pt x="1" y="296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4"/>
            <p:cNvSpPr/>
            <p:nvPr/>
          </p:nvSpPr>
          <p:spPr>
            <a:xfrm>
              <a:off x="4906875" y="1871775"/>
              <a:ext cx="114950" cy="28250"/>
            </a:xfrm>
            <a:custGeom>
              <a:avLst/>
              <a:gdLst/>
              <a:ahLst/>
              <a:cxnLst/>
              <a:rect l="l" t="t" r="r" b="b"/>
              <a:pathLst>
                <a:path w="4598" h="1130" extrusionOk="0">
                  <a:moveTo>
                    <a:pt x="1134" y="863"/>
                  </a:moveTo>
                  <a:cubicBezTo>
                    <a:pt x="743" y="953"/>
                    <a:pt x="368" y="1042"/>
                    <a:pt x="0" y="1130"/>
                  </a:cubicBezTo>
                  <a:cubicBezTo>
                    <a:pt x="1266" y="843"/>
                    <a:pt x="2938" y="446"/>
                    <a:pt x="4597" y="0"/>
                  </a:cubicBezTo>
                  <a:cubicBezTo>
                    <a:pt x="3419" y="302"/>
                    <a:pt x="2244" y="613"/>
                    <a:pt x="1134" y="863"/>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p:nvPr/>
          </p:nvSpPr>
          <p:spPr>
            <a:xfrm>
              <a:off x="3013150" y="1829500"/>
              <a:ext cx="4050" cy="1225"/>
            </a:xfrm>
            <a:custGeom>
              <a:avLst/>
              <a:gdLst/>
              <a:ahLst/>
              <a:cxnLst/>
              <a:rect l="l" t="t" r="r" b="b"/>
              <a:pathLst>
                <a:path w="162" h="49" extrusionOk="0">
                  <a:moveTo>
                    <a:pt x="64" y="19"/>
                  </a:moveTo>
                  <a:cubicBezTo>
                    <a:pt x="42" y="12"/>
                    <a:pt x="22" y="6"/>
                    <a:pt x="1" y="0"/>
                  </a:cubicBezTo>
                  <a:cubicBezTo>
                    <a:pt x="54" y="17"/>
                    <a:pt x="108" y="33"/>
                    <a:pt x="162" y="49"/>
                  </a:cubicBezTo>
                  <a:cubicBezTo>
                    <a:pt x="129" y="36"/>
                    <a:pt x="97" y="27"/>
                    <a:pt x="64" y="1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4"/>
            <p:cNvSpPr/>
            <p:nvPr/>
          </p:nvSpPr>
          <p:spPr>
            <a:xfrm>
              <a:off x="2959050" y="1813100"/>
              <a:ext cx="26400" cy="8125"/>
            </a:xfrm>
            <a:custGeom>
              <a:avLst/>
              <a:gdLst/>
              <a:ahLst/>
              <a:cxnLst/>
              <a:rect l="l" t="t" r="r" b="b"/>
              <a:pathLst>
                <a:path w="1056" h="325" extrusionOk="0">
                  <a:moveTo>
                    <a:pt x="1" y="1"/>
                  </a:moveTo>
                  <a:cubicBezTo>
                    <a:pt x="301" y="99"/>
                    <a:pt x="651" y="209"/>
                    <a:pt x="1055" y="324"/>
                  </a:cubicBezTo>
                  <a:cubicBezTo>
                    <a:pt x="689" y="215"/>
                    <a:pt x="335" y="107"/>
                    <a:pt x="1"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a:off x="4856575" y="1906300"/>
              <a:ext cx="21975" cy="4775"/>
            </a:xfrm>
            <a:custGeom>
              <a:avLst/>
              <a:gdLst/>
              <a:ahLst/>
              <a:cxnLst/>
              <a:rect l="l" t="t" r="r" b="b"/>
              <a:pathLst>
                <a:path w="879" h="191" extrusionOk="0">
                  <a:moveTo>
                    <a:pt x="108" y="167"/>
                  </a:moveTo>
                  <a:cubicBezTo>
                    <a:pt x="71" y="176"/>
                    <a:pt x="37" y="183"/>
                    <a:pt x="1" y="190"/>
                  </a:cubicBezTo>
                  <a:cubicBezTo>
                    <a:pt x="173" y="154"/>
                    <a:pt x="476" y="89"/>
                    <a:pt x="879" y="0"/>
                  </a:cubicBezTo>
                  <a:cubicBezTo>
                    <a:pt x="613" y="59"/>
                    <a:pt x="354" y="115"/>
                    <a:pt x="108" y="167"/>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4"/>
            <p:cNvSpPr/>
            <p:nvPr/>
          </p:nvSpPr>
          <p:spPr>
            <a:xfrm>
              <a:off x="2859800" y="1783300"/>
              <a:ext cx="78950" cy="48325"/>
            </a:xfrm>
            <a:custGeom>
              <a:avLst/>
              <a:gdLst/>
              <a:ahLst/>
              <a:cxnLst/>
              <a:rect l="l" t="t" r="r" b="b"/>
              <a:pathLst>
                <a:path w="3158" h="1933" extrusionOk="0">
                  <a:moveTo>
                    <a:pt x="308" y="0"/>
                  </a:moveTo>
                  <a:lnTo>
                    <a:pt x="0" y="905"/>
                  </a:lnTo>
                  <a:cubicBezTo>
                    <a:pt x="0" y="905"/>
                    <a:pt x="1168" y="1286"/>
                    <a:pt x="2920" y="1855"/>
                  </a:cubicBezTo>
                  <a:cubicBezTo>
                    <a:pt x="2995" y="1881"/>
                    <a:pt x="3078" y="1908"/>
                    <a:pt x="3157" y="1933"/>
                  </a:cubicBezTo>
                  <a:cubicBezTo>
                    <a:pt x="3025" y="1263"/>
                    <a:pt x="2946" y="861"/>
                    <a:pt x="2946" y="860"/>
                  </a:cubicBezTo>
                  <a:cubicBezTo>
                    <a:pt x="1354" y="339"/>
                    <a:pt x="308" y="0"/>
                    <a:pt x="308" y="0"/>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4"/>
            <p:cNvSpPr/>
            <p:nvPr/>
          </p:nvSpPr>
          <p:spPr>
            <a:xfrm>
              <a:off x="4478975" y="1963800"/>
              <a:ext cx="66200" cy="7750"/>
            </a:xfrm>
            <a:custGeom>
              <a:avLst/>
              <a:gdLst/>
              <a:ahLst/>
              <a:cxnLst/>
              <a:rect l="l" t="t" r="r" b="b"/>
              <a:pathLst>
                <a:path w="2648" h="310" extrusionOk="0">
                  <a:moveTo>
                    <a:pt x="1" y="310"/>
                  </a:moveTo>
                  <a:cubicBezTo>
                    <a:pt x="843" y="224"/>
                    <a:pt x="1747" y="125"/>
                    <a:pt x="2647" y="1"/>
                  </a:cubicBezTo>
                  <a:cubicBezTo>
                    <a:pt x="1757" y="122"/>
                    <a:pt x="864" y="221"/>
                    <a:pt x="1" y="310"/>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4"/>
            <p:cNvSpPr/>
            <p:nvPr/>
          </p:nvSpPr>
          <p:spPr>
            <a:xfrm>
              <a:off x="4608225" y="1951625"/>
              <a:ext cx="25425" cy="3800"/>
            </a:xfrm>
            <a:custGeom>
              <a:avLst/>
              <a:gdLst/>
              <a:ahLst/>
              <a:cxnLst/>
              <a:rect l="l" t="t" r="r" b="b"/>
              <a:pathLst>
                <a:path w="1017" h="152" extrusionOk="0">
                  <a:moveTo>
                    <a:pt x="1011" y="4"/>
                  </a:moveTo>
                  <a:cubicBezTo>
                    <a:pt x="681" y="51"/>
                    <a:pt x="343" y="101"/>
                    <a:pt x="1" y="152"/>
                  </a:cubicBezTo>
                  <a:cubicBezTo>
                    <a:pt x="351" y="100"/>
                    <a:pt x="691" y="50"/>
                    <a:pt x="1017" y="1"/>
                  </a:cubicBezTo>
                  <a:cubicBezTo>
                    <a:pt x="1015" y="4"/>
                    <a:pt x="1012" y="4"/>
                    <a:pt x="1011" y="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4"/>
            <p:cNvSpPr/>
            <p:nvPr/>
          </p:nvSpPr>
          <p:spPr>
            <a:xfrm>
              <a:off x="4198800" y="1989350"/>
              <a:ext cx="29875" cy="1075"/>
            </a:xfrm>
            <a:custGeom>
              <a:avLst/>
              <a:gdLst/>
              <a:ahLst/>
              <a:cxnLst/>
              <a:rect l="l" t="t" r="r" b="b"/>
              <a:pathLst>
                <a:path w="1195" h="43" extrusionOk="0">
                  <a:moveTo>
                    <a:pt x="1159" y="4"/>
                  </a:moveTo>
                  <a:cubicBezTo>
                    <a:pt x="798" y="14"/>
                    <a:pt x="407" y="28"/>
                    <a:pt x="1" y="42"/>
                  </a:cubicBezTo>
                  <a:cubicBezTo>
                    <a:pt x="538" y="25"/>
                    <a:pt x="953" y="11"/>
                    <a:pt x="1195" y="4"/>
                  </a:cubicBezTo>
                  <a:cubicBezTo>
                    <a:pt x="1183" y="1"/>
                    <a:pt x="1172" y="4"/>
                    <a:pt x="1159" y="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4"/>
            <p:cNvSpPr/>
            <p:nvPr/>
          </p:nvSpPr>
          <p:spPr>
            <a:xfrm>
              <a:off x="4117800" y="1991625"/>
              <a:ext cx="10400" cy="100"/>
            </a:xfrm>
            <a:custGeom>
              <a:avLst/>
              <a:gdLst/>
              <a:ahLst/>
              <a:cxnLst/>
              <a:rect l="l" t="t" r="r" b="b"/>
              <a:pathLst>
                <a:path w="416" h="4" extrusionOk="0">
                  <a:moveTo>
                    <a:pt x="416" y="0"/>
                  </a:moveTo>
                  <a:cubicBezTo>
                    <a:pt x="279" y="2"/>
                    <a:pt x="138" y="3"/>
                    <a:pt x="0" y="3"/>
                  </a:cubicBezTo>
                  <a:cubicBezTo>
                    <a:pt x="92" y="2"/>
                    <a:pt x="187" y="2"/>
                    <a:pt x="278" y="0"/>
                  </a:cubicBezTo>
                  <a:cubicBezTo>
                    <a:pt x="325" y="2"/>
                    <a:pt x="368" y="0"/>
                    <a:pt x="416" y="0"/>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4"/>
            <p:cNvSpPr/>
            <p:nvPr/>
          </p:nvSpPr>
          <p:spPr>
            <a:xfrm>
              <a:off x="4222375" y="1981275"/>
              <a:ext cx="164875" cy="32250"/>
            </a:xfrm>
            <a:custGeom>
              <a:avLst/>
              <a:gdLst/>
              <a:ahLst/>
              <a:cxnLst/>
              <a:rect l="l" t="t" r="r" b="b"/>
              <a:pathLst>
                <a:path w="6595" h="1290" extrusionOk="0">
                  <a:moveTo>
                    <a:pt x="250" y="1282"/>
                  </a:moveTo>
                  <a:cubicBezTo>
                    <a:pt x="1167" y="1255"/>
                    <a:pt x="1929" y="1225"/>
                    <a:pt x="2462" y="1186"/>
                  </a:cubicBezTo>
                  <a:cubicBezTo>
                    <a:pt x="2995" y="1156"/>
                    <a:pt x="3301" y="1138"/>
                    <a:pt x="3301" y="1138"/>
                  </a:cubicBezTo>
                  <a:cubicBezTo>
                    <a:pt x="3301" y="1138"/>
                    <a:pt x="3606" y="1120"/>
                    <a:pt x="4139" y="1090"/>
                  </a:cubicBezTo>
                  <a:cubicBezTo>
                    <a:pt x="4673" y="1067"/>
                    <a:pt x="5435" y="1006"/>
                    <a:pt x="6347" y="931"/>
                  </a:cubicBezTo>
                  <a:cubicBezTo>
                    <a:pt x="6426" y="924"/>
                    <a:pt x="6513" y="919"/>
                    <a:pt x="6595" y="911"/>
                  </a:cubicBezTo>
                  <a:cubicBezTo>
                    <a:pt x="6225" y="348"/>
                    <a:pt x="5998" y="3"/>
                    <a:pt x="5997" y="0"/>
                  </a:cubicBezTo>
                  <a:cubicBezTo>
                    <a:pt x="5212" y="65"/>
                    <a:pt x="4554" y="114"/>
                    <a:pt x="4078" y="135"/>
                  </a:cubicBezTo>
                  <a:cubicBezTo>
                    <a:pt x="3548" y="166"/>
                    <a:pt x="3245" y="183"/>
                    <a:pt x="3245" y="183"/>
                  </a:cubicBezTo>
                  <a:cubicBezTo>
                    <a:pt x="3245" y="183"/>
                    <a:pt x="2942" y="200"/>
                    <a:pt x="2412" y="230"/>
                  </a:cubicBezTo>
                  <a:cubicBezTo>
                    <a:pt x="1937" y="263"/>
                    <a:pt x="1278" y="292"/>
                    <a:pt x="492" y="316"/>
                  </a:cubicBezTo>
                  <a:cubicBezTo>
                    <a:pt x="489" y="321"/>
                    <a:pt x="305" y="687"/>
                    <a:pt x="0" y="1289"/>
                  </a:cubicBezTo>
                  <a:cubicBezTo>
                    <a:pt x="84" y="1286"/>
                    <a:pt x="171" y="1284"/>
                    <a:pt x="250" y="1282"/>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4"/>
            <p:cNvSpPr/>
            <p:nvPr/>
          </p:nvSpPr>
          <p:spPr>
            <a:xfrm>
              <a:off x="4176125" y="1990675"/>
              <a:ext cx="13675" cy="400"/>
            </a:xfrm>
            <a:custGeom>
              <a:avLst/>
              <a:gdLst/>
              <a:ahLst/>
              <a:cxnLst/>
              <a:rect l="l" t="t" r="r" b="b"/>
              <a:pathLst>
                <a:path w="547" h="16" extrusionOk="0">
                  <a:moveTo>
                    <a:pt x="547" y="1"/>
                  </a:moveTo>
                  <a:cubicBezTo>
                    <a:pt x="369" y="5"/>
                    <a:pt x="186" y="11"/>
                    <a:pt x="1" y="15"/>
                  </a:cubicBezTo>
                  <a:cubicBezTo>
                    <a:pt x="57" y="15"/>
                    <a:pt x="117" y="12"/>
                    <a:pt x="172" y="12"/>
                  </a:cubicBezTo>
                  <a:cubicBezTo>
                    <a:pt x="301" y="9"/>
                    <a:pt x="426" y="5"/>
                    <a:pt x="547"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4"/>
            <p:cNvSpPr/>
            <p:nvPr/>
          </p:nvSpPr>
          <p:spPr>
            <a:xfrm>
              <a:off x="4087225" y="1991825"/>
              <a:ext cx="18200" cy="175"/>
            </a:xfrm>
            <a:custGeom>
              <a:avLst/>
              <a:gdLst/>
              <a:ahLst/>
              <a:cxnLst/>
              <a:rect l="l" t="t" r="r" b="b"/>
              <a:pathLst>
                <a:path w="728" h="7" extrusionOk="0">
                  <a:moveTo>
                    <a:pt x="727" y="1"/>
                  </a:moveTo>
                  <a:cubicBezTo>
                    <a:pt x="487" y="2"/>
                    <a:pt x="243" y="2"/>
                    <a:pt x="0" y="2"/>
                  </a:cubicBezTo>
                  <a:cubicBezTo>
                    <a:pt x="81" y="4"/>
                    <a:pt x="166" y="4"/>
                    <a:pt x="246" y="7"/>
                  </a:cubicBezTo>
                  <a:cubicBezTo>
                    <a:pt x="408" y="5"/>
                    <a:pt x="568" y="2"/>
                    <a:pt x="727"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4"/>
            <p:cNvSpPr/>
            <p:nvPr/>
          </p:nvSpPr>
          <p:spPr>
            <a:xfrm>
              <a:off x="3978225" y="1989825"/>
              <a:ext cx="45400" cy="1275"/>
            </a:xfrm>
            <a:custGeom>
              <a:avLst/>
              <a:gdLst/>
              <a:ahLst/>
              <a:cxnLst/>
              <a:rect l="l" t="t" r="r" b="b"/>
              <a:pathLst>
                <a:path w="1816" h="51" extrusionOk="0">
                  <a:moveTo>
                    <a:pt x="1815" y="51"/>
                  </a:moveTo>
                  <a:cubicBezTo>
                    <a:pt x="1199" y="38"/>
                    <a:pt x="590" y="22"/>
                    <a:pt x="1" y="0"/>
                  </a:cubicBezTo>
                  <a:cubicBezTo>
                    <a:pt x="246" y="9"/>
                    <a:pt x="498" y="20"/>
                    <a:pt x="756" y="29"/>
                  </a:cubicBezTo>
                  <a:cubicBezTo>
                    <a:pt x="1100" y="39"/>
                    <a:pt x="1456" y="45"/>
                    <a:pt x="1815" y="5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4"/>
            <p:cNvSpPr/>
            <p:nvPr/>
          </p:nvSpPr>
          <p:spPr>
            <a:xfrm>
              <a:off x="4402275" y="1976200"/>
              <a:ext cx="30925" cy="2700"/>
            </a:xfrm>
            <a:custGeom>
              <a:avLst/>
              <a:gdLst/>
              <a:ahLst/>
              <a:cxnLst/>
              <a:rect l="l" t="t" r="r" b="b"/>
              <a:pathLst>
                <a:path w="1237" h="108" extrusionOk="0">
                  <a:moveTo>
                    <a:pt x="1236" y="1"/>
                  </a:moveTo>
                  <a:cubicBezTo>
                    <a:pt x="807" y="41"/>
                    <a:pt x="396" y="77"/>
                    <a:pt x="1" y="107"/>
                  </a:cubicBezTo>
                  <a:cubicBezTo>
                    <a:pt x="284" y="84"/>
                    <a:pt x="607" y="58"/>
                    <a:pt x="965" y="29"/>
                  </a:cubicBezTo>
                  <a:cubicBezTo>
                    <a:pt x="1053" y="21"/>
                    <a:pt x="1146" y="12"/>
                    <a:pt x="1236"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4"/>
            <p:cNvSpPr/>
            <p:nvPr/>
          </p:nvSpPr>
          <p:spPr>
            <a:xfrm>
              <a:off x="5172500" y="1827075"/>
              <a:ext cx="5975" cy="1875"/>
            </a:xfrm>
            <a:custGeom>
              <a:avLst/>
              <a:gdLst/>
              <a:ahLst/>
              <a:cxnLst/>
              <a:rect l="l" t="t" r="r" b="b"/>
              <a:pathLst>
                <a:path w="239" h="75" extrusionOk="0">
                  <a:moveTo>
                    <a:pt x="239" y="1"/>
                  </a:moveTo>
                  <a:cubicBezTo>
                    <a:pt x="160" y="25"/>
                    <a:pt x="81" y="50"/>
                    <a:pt x="0" y="74"/>
                  </a:cubicBezTo>
                  <a:cubicBezTo>
                    <a:pt x="31" y="66"/>
                    <a:pt x="67" y="54"/>
                    <a:pt x="95" y="45"/>
                  </a:cubicBezTo>
                  <a:cubicBezTo>
                    <a:pt x="147" y="30"/>
                    <a:pt x="190" y="15"/>
                    <a:pt x="239"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4"/>
            <p:cNvSpPr/>
            <p:nvPr/>
          </p:nvSpPr>
          <p:spPr>
            <a:xfrm>
              <a:off x="4708200" y="1911975"/>
              <a:ext cx="162100" cy="52050"/>
            </a:xfrm>
            <a:custGeom>
              <a:avLst/>
              <a:gdLst/>
              <a:ahLst/>
              <a:cxnLst/>
              <a:rect l="l" t="t" r="r" b="b"/>
              <a:pathLst>
                <a:path w="6484" h="2082" extrusionOk="0">
                  <a:moveTo>
                    <a:pt x="245" y="2037"/>
                  </a:moveTo>
                  <a:cubicBezTo>
                    <a:pt x="1151" y="1887"/>
                    <a:pt x="1902" y="1752"/>
                    <a:pt x="2425" y="1647"/>
                  </a:cubicBezTo>
                  <a:cubicBezTo>
                    <a:pt x="2951" y="1547"/>
                    <a:pt x="3250" y="1489"/>
                    <a:pt x="3250" y="1489"/>
                  </a:cubicBezTo>
                  <a:cubicBezTo>
                    <a:pt x="3250" y="1489"/>
                    <a:pt x="4454" y="1274"/>
                    <a:pt x="6245" y="878"/>
                  </a:cubicBezTo>
                  <a:cubicBezTo>
                    <a:pt x="6322" y="861"/>
                    <a:pt x="6404" y="844"/>
                    <a:pt x="6483" y="825"/>
                  </a:cubicBezTo>
                  <a:cubicBezTo>
                    <a:pt x="6043" y="317"/>
                    <a:pt x="5778" y="6"/>
                    <a:pt x="5773" y="0"/>
                  </a:cubicBezTo>
                  <a:cubicBezTo>
                    <a:pt x="4145" y="357"/>
                    <a:pt x="3069" y="549"/>
                    <a:pt x="3069" y="549"/>
                  </a:cubicBezTo>
                  <a:cubicBezTo>
                    <a:pt x="3069" y="549"/>
                    <a:pt x="2770" y="607"/>
                    <a:pt x="2250" y="707"/>
                  </a:cubicBezTo>
                  <a:cubicBezTo>
                    <a:pt x="1783" y="802"/>
                    <a:pt x="1132" y="919"/>
                    <a:pt x="356" y="1051"/>
                  </a:cubicBezTo>
                  <a:cubicBezTo>
                    <a:pt x="354" y="1058"/>
                    <a:pt x="222" y="1443"/>
                    <a:pt x="1" y="2081"/>
                  </a:cubicBezTo>
                  <a:cubicBezTo>
                    <a:pt x="80" y="2065"/>
                    <a:pt x="166" y="2051"/>
                    <a:pt x="245" y="2037"/>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4"/>
            <p:cNvSpPr/>
            <p:nvPr/>
          </p:nvSpPr>
          <p:spPr>
            <a:xfrm>
              <a:off x="4656875" y="1945700"/>
              <a:ext cx="15575" cy="2500"/>
            </a:xfrm>
            <a:custGeom>
              <a:avLst/>
              <a:gdLst/>
              <a:ahLst/>
              <a:cxnLst/>
              <a:rect l="l" t="t" r="r" b="b"/>
              <a:pathLst>
                <a:path w="623" h="100" extrusionOk="0">
                  <a:moveTo>
                    <a:pt x="623" y="1"/>
                  </a:moveTo>
                  <a:cubicBezTo>
                    <a:pt x="420" y="35"/>
                    <a:pt x="212" y="68"/>
                    <a:pt x="0" y="100"/>
                  </a:cubicBezTo>
                  <a:cubicBezTo>
                    <a:pt x="90" y="87"/>
                    <a:pt x="180" y="73"/>
                    <a:pt x="266" y="61"/>
                  </a:cubicBezTo>
                  <a:cubicBezTo>
                    <a:pt x="388" y="41"/>
                    <a:pt x="508" y="21"/>
                    <a:pt x="623"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4"/>
            <p:cNvSpPr/>
            <p:nvPr/>
          </p:nvSpPr>
          <p:spPr>
            <a:xfrm>
              <a:off x="3622725" y="1960675"/>
              <a:ext cx="41550" cy="5175"/>
            </a:xfrm>
            <a:custGeom>
              <a:avLst/>
              <a:gdLst/>
              <a:ahLst/>
              <a:cxnLst/>
              <a:rect l="l" t="t" r="r" b="b"/>
              <a:pathLst>
                <a:path w="1662" h="207" extrusionOk="0">
                  <a:moveTo>
                    <a:pt x="1661" y="206"/>
                  </a:moveTo>
                  <a:cubicBezTo>
                    <a:pt x="1121" y="142"/>
                    <a:pt x="564" y="74"/>
                    <a:pt x="0" y="1"/>
                  </a:cubicBezTo>
                  <a:cubicBezTo>
                    <a:pt x="237" y="33"/>
                    <a:pt x="474" y="67"/>
                    <a:pt x="704" y="97"/>
                  </a:cubicBezTo>
                  <a:cubicBezTo>
                    <a:pt x="1035" y="135"/>
                    <a:pt x="1352" y="173"/>
                    <a:pt x="1661" y="206"/>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4"/>
            <p:cNvSpPr/>
            <p:nvPr/>
          </p:nvSpPr>
          <p:spPr>
            <a:xfrm>
              <a:off x="3488575" y="1940575"/>
              <a:ext cx="61425" cy="9975"/>
            </a:xfrm>
            <a:custGeom>
              <a:avLst/>
              <a:gdLst/>
              <a:ahLst/>
              <a:cxnLst/>
              <a:rect l="l" t="t" r="r" b="b"/>
              <a:pathLst>
                <a:path w="2457" h="399" extrusionOk="0">
                  <a:moveTo>
                    <a:pt x="2456" y="398"/>
                  </a:moveTo>
                  <a:cubicBezTo>
                    <a:pt x="1621" y="270"/>
                    <a:pt x="797" y="125"/>
                    <a:pt x="9" y="2"/>
                  </a:cubicBezTo>
                  <a:cubicBezTo>
                    <a:pt x="6" y="2"/>
                    <a:pt x="2" y="0"/>
                    <a:pt x="1" y="0"/>
                  </a:cubicBezTo>
                  <a:cubicBezTo>
                    <a:pt x="325" y="53"/>
                    <a:pt x="662" y="108"/>
                    <a:pt x="1012" y="166"/>
                  </a:cubicBezTo>
                  <a:cubicBezTo>
                    <a:pt x="1478" y="245"/>
                    <a:pt x="1962" y="324"/>
                    <a:pt x="2456" y="398"/>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4"/>
            <p:cNvSpPr/>
            <p:nvPr/>
          </p:nvSpPr>
          <p:spPr>
            <a:xfrm>
              <a:off x="3451500" y="1934275"/>
              <a:ext cx="14225" cy="2550"/>
            </a:xfrm>
            <a:custGeom>
              <a:avLst/>
              <a:gdLst/>
              <a:ahLst/>
              <a:cxnLst/>
              <a:rect l="l" t="t" r="r" b="b"/>
              <a:pathLst>
                <a:path w="569" h="102" extrusionOk="0">
                  <a:moveTo>
                    <a:pt x="568" y="101"/>
                  </a:moveTo>
                  <a:cubicBezTo>
                    <a:pt x="376" y="68"/>
                    <a:pt x="185" y="34"/>
                    <a:pt x="1" y="1"/>
                  </a:cubicBezTo>
                  <a:cubicBezTo>
                    <a:pt x="95" y="18"/>
                    <a:pt x="192" y="37"/>
                    <a:pt x="292" y="55"/>
                  </a:cubicBezTo>
                  <a:cubicBezTo>
                    <a:pt x="381" y="70"/>
                    <a:pt x="475" y="87"/>
                    <a:pt x="568" y="10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4"/>
            <p:cNvSpPr/>
            <p:nvPr/>
          </p:nvSpPr>
          <p:spPr>
            <a:xfrm>
              <a:off x="3100800" y="1854650"/>
              <a:ext cx="62150" cy="16825"/>
            </a:xfrm>
            <a:custGeom>
              <a:avLst/>
              <a:gdLst/>
              <a:ahLst/>
              <a:cxnLst/>
              <a:rect l="l" t="t" r="r" b="b"/>
              <a:pathLst>
                <a:path w="2486" h="673" extrusionOk="0">
                  <a:moveTo>
                    <a:pt x="2485" y="673"/>
                  </a:moveTo>
                  <a:cubicBezTo>
                    <a:pt x="2245" y="608"/>
                    <a:pt x="2003" y="542"/>
                    <a:pt x="1758" y="474"/>
                  </a:cubicBezTo>
                  <a:cubicBezTo>
                    <a:pt x="1179" y="319"/>
                    <a:pt x="590" y="158"/>
                    <a:pt x="1" y="0"/>
                  </a:cubicBezTo>
                  <a:cubicBezTo>
                    <a:pt x="844" y="228"/>
                    <a:pt x="1686" y="457"/>
                    <a:pt x="2477" y="671"/>
                  </a:cubicBezTo>
                  <a:cubicBezTo>
                    <a:pt x="2478" y="673"/>
                    <a:pt x="2482" y="673"/>
                    <a:pt x="2485" y="673"/>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4"/>
            <p:cNvSpPr/>
            <p:nvPr/>
          </p:nvSpPr>
          <p:spPr>
            <a:xfrm>
              <a:off x="3890000" y="1985875"/>
              <a:ext cx="53700" cy="2675"/>
            </a:xfrm>
            <a:custGeom>
              <a:avLst/>
              <a:gdLst/>
              <a:ahLst/>
              <a:cxnLst/>
              <a:rect l="l" t="t" r="r" b="b"/>
              <a:pathLst>
                <a:path w="2148" h="107" extrusionOk="0">
                  <a:moveTo>
                    <a:pt x="2061" y="102"/>
                  </a:moveTo>
                  <a:cubicBezTo>
                    <a:pt x="2087" y="104"/>
                    <a:pt x="2118" y="104"/>
                    <a:pt x="2147" y="107"/>
                  </a:cubicBezTo>
                  <a:cubicBezTo>
                    <a:pt x="1368" y="72"/>
                    <a:pt x="643" y="36"/>
                    <a:pt x="0" y="0"/>
                  </a:cubicBezTo>
                  <a:cubicBezTo>
                    <a:pt x="101" y="7"/>
                    <a:pt x="265" y="16"/>
                    <a:pt x="487" y="30"/>
                  </a:cubicBezTo>
                  <a:cubicBezTo>
                    <a:pt x="865" y="59"/>
                    <a:pt x="1409" y="78"/>
                    <a:pt x="2061" y="102"/>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4"/>
            <p:cNvSpPr/>
            <p:nvPr/>
          </p:nvSpPr>
          <p:spPr>
            <a:xfrm>
              <a:off x="3251800" y="1896200"/>
              <a:ext cx="161925" cy="55325"/>
            </a:xfrm>
            <a:custGeom>
              <a:avLst/>
              <a:gdLst/>
              <a:ahLst/>
              <a:cxnLst/>
              <a:rect l="l" t="t" r="r" b="b"/>
              <a:pathLst>
                <a:path w="6477" h="2213" extrusionOk="0">
                  <a:moveTo>
                    <a:pt x="6139" y="1175"/>
                  </a:moveTo>
                  <a:cubicBezTo>
                    <a:pt x="5366" y="1028"/>
                    <a:pt x="4715" y="902"/>
                    <a:pt x="4247" y="814"/>
                  </a:cubicBezTo>
                  <a:cubicBezTo>
                    <a:pt x="3725" y="700"/>
                    <a:pt x="3429" y="636"/>
                    <a:pt x="3429" y="636"/>
                  </a:cubicBezTo>
                  <a:cubicBezTo>
                    <a:pt x="3429" y="636"/>
                    <a:pt x="2258" y="383"/>
                    <a:pt x="498" y="1"/>
                  </a:cubicBezTo>
                  <a:cubicBezTo>
                    <a:pt x="646" y="34"/>
                    <a:pt x="726" y="51"/>
                    <a:pt x="726" y="51"/>
                  </a:cubicBezTo>
                  <a:cubicBezTo>
                    <a:pt x="726" y="51"/>
                    <a:pt x="575" y="220"/>
                    <a:pt x="309" y="522"/>
                  </a:cubicBezTo>
                  <a:cubicBezTo>
                    <a:pt x="219" y="621"/>
                    <a:pt x="114" y="741"/>
                    <a:pt x="0" y="866"/>
                  </a:cubicBezTo>
                  <a:cubicBezTo>
                    <a:pt x="79" y="886"/>
                    <a:pt x="161" y="906"/>
                    <a:pt x="239" y="923"/>
                  </a:cubicBezTo>
                  <a:cubicBezTo>
                    <a:pt x="2035" y="1313"/>
                    <a:pt x="3232" y="1571"/>
                    <a:pt x="3232" y="1571"/>
                  </a:cubicBezTo>
                  <a:cubicBezTo>
                    <a:pt x="3232" y="1571"/>
                    <a:pt x="3530" y="1636"/>
                    <a:pt x="4054" y="1749"/>
                  </a:cubicBezTo>
                  <a:cubicBezTo>
                    <a:pt x="4580" y="1850"/>
                    <a:pt x="5332" y="1994"/>
                    <a:pt x="6233" y="2166"/>
                  </a:cubicBezTo>
                  <a:cubicBezTo>
                    <a:pt x="6312" y="2180"/>
                    <a:pt x="6396" y="2196"/>
                    <a:pt x="6477" y="2212"/>
                  </a:cubicBezTo>
                  <a:cubicBezTo>
                    <a:pt x="6267" y="1567"/>
                    <a:pt x="6139" y="1175"/>
                    <a:pt x="6139" y="1175"/>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4"/>
            <p:cNvSpPr/>
            <p:nvPr/>
          </p:nvSpPr>
          <p:spPr>
            <a:xfrm>
              <a:off x="3734475" y="1975175"/>
              <a:ext cx="164525" cy="35150"/>
            </a:xfrm>
            <a:custGeom>
              <a:avLst/>
              <a:gdLst/>
              <a:ahLst/>
              <a:cxnLst/>
              <a:rect l="l" t="t" r="r" b="b"/>
              <a:pathLst>
                <a:path w="6581" h="1406" extrusionOk="0">
                  <a:moveTo>
                    <a:pt x="1" y="902"/>
                  </a:moveTo>
                  <a:cubicBezTo>
                    <a:pt x="80" y="911"/>
                    <a:pt x="164" y="920"/>
                    <a:pt x="241" y="927"/>
                  </a:cubicBezTo>
                  <a:cubicBezTo>
                    <a:pt x="2068" y="1088"/>
                    <a:pt x="3286" y="1196"/>
                    <a:pt x="3286" y="1196"/>
                  </a:cubicBezTo>
                  <a:cubicBezTo>
                    <a:pt x="3286" y="1196"/>
                    <a:pt x="4615" y="1299"/>
                    <a:pt x="6581" y="1405"/>
                  </a:cubicBezTo>
                  <a:cubicBezTo>
                    <a:pt x="6290" y="796"/>
                    <a:pt x="6114" y="424"/>
                    <a:pt x="6111" y="421"/>
                  </a:cubicBezTo>
                  <a:cubicBezTo>
                    <a:pt x="4448" y="328"/>
                    <a:pt x="3359" y="241"/>
                    <a:pt x="3359" y="241"/>
                  </a:cubicBezTo>
                  <a:cubicBezTo>
                    <a:pt x="3359" y="241"/>
                    <a:pt x="2271" y="147"/>
                    <a:pt x="611" y="0"/>
                  </a:cubicBezTo>
                  <a:cubicBezTo>
                    <a:pt x="611" y="0"/>
                    <a:pt x="484" y="191"/>
                    <a:pt x="259" y="522"/>
                  </a:cubicBezTo>
                  <a:cubicBezTo>
                    <a:pt x="185" y="631"/>
                    <a:pt x="94" y="762"/>
                    <a:pt x="1" y="902"/>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4"/>
            <p:cNvSpPr/>
            <p:nvPr/>
          </p:nvSpPr>
          <p:spPr>
            <a:xfrm>
              <a:off x="5183700" y="1780050"/>
              <a:ext cx="156925" cy="70375"/>
            </a:xfrm>
            <a:custGeom>
              <a:avLst/>
              <a:gdLst/>
              <a:ahLst/>
              <a:cxnLst/>
              <a:rect l="l" t="t" r="r" b="b"/>
              <a:pathLst>
                <a:path w="6277" h="2815" extrusionOk="0">
                  <a:moveTo>
                    <a:pt x="3148" y="1806"/>
                  </a:moveTo>
                  <a:cubicBezTo>
                    <a:pt x="3148" y="1806"/>
                    <a:pt x="3438" y="1708"/>
                    <a:pt x="3945" y="1536"/>
                  </a:cubicBezTo>
                  <a:cubicBezTo>
                    <a:pt x="4451" y="1359"/>
                    <a:pt x="5180" y="1127"/>
                    <a:pt x="6042" y="810"/>
                  </a:cubicBezTo>
                  <a:cubicBezTo>
                    <a:pt x="6118" y="783"/>
                    <a:pt x="6198" y="754"/>
                    <a:pt x="6276" y="725"/>
                  </a:cubicBezTo>
                  <a:cubicBezTo>
                    <a:pt x="5770" y="278"/>
                    <a:pt x="5463" y="5"/>
                    <a:pt x="5461" y="1"/>
                  </a:cubicBezTo>
                  <a:cubicBezTo>
                    <a:pt x="4718" y="268"/>
                    <a:pt x="4088" y="469"/>
                    <a:pt x="3639" y="626"/>
                  </a:cubicBezTo>
                  <a:cubicBezTo>
                    <a:pt x="3133" y="797"/>
                    <a:pt x="2846" y="896"/>
                    <a:pt x="2846" y="896"/>
                  </a:cubicBezTo>
                  <a:cubicBezTo>
                    <a:pt x="2846" y="896"/>
                    <a:pt x="1808" y="1248"/>
                    <a:pt x="215" y="1745"/>
                  </a:cubicBezTo>
                  <a:cubicBezTo>
                    <a:pt x="213" y="1760"/>
                    <a:pt x="136" y="2158"/>
                    <a:pt x="1" y="2814"/>
                  </a:cubicBezTo>
                  <a:cubicBezTo>
                    <a:pt x="1883" y="2235"/>
                    <a:pt x="3148" y="1806"/>
                    <a:pt x="3148" y="1806"/>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4"/>
            <p:cNvSpPr/>
            <p:nvPr/>
          </p:nvSpPr>
          <p:spPr>
            <a:xfrm>
              <a:off x="3709825" y="1971000"/>
              <a:ext cx="32875" cy="3550"/>
            </a:xfrm>
            <a:custGeom>
              <a:avLst/>
              <a:gdLst/>
              <a:ahLst/>
              <a:cxnLst/>
              <a:rect l="l" t="t" r="r" b="b"/>
              <a:pathLst>
                <a:path w="1315" h="142" extrusionOk="0">
                  <a:moveTo>
                    <a:pt x="1314" y="141"/>
                  </a:moveTo>
                  <a:cubicBezTo>
                    <a:pt x="906" y="98"/>
                    <a:pt x="464" y="51"/>
                    <a:pt x="1" y="0"/>
                  </a:cubicBezTo>
                  <a:cubicBezTo>
                    <a:pt x="398" y="45"/>
                    <a:pt x="741" y="82"/>
                    <a:pt x="1001" y="114"/>
                  </a:cubicBezTo>
                  <a:cubicBezTo>
                    <a:pt x="1123" y="124"/>
                    <a:pt x="1225" y="134"/>
                    <a:pt x="1314" y="14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4"/>
            <p:cNvSpPr/>
            <p:nvPr/>
          </p:nvSpPr>
          <p:spPr>
            <a:xfrm>
              <a:off x="3056575" y="1842400"/>
              <a:ext cx="21225" cy="6075"/>
            </a:xfrm>
            <a:custGeom>
              <a:avLst/>
              <a:gdLst/>
              <a:ahLst/>
              <a:cxnLst/>
              <a:rect l="l" t="t" r="r" b="b"/>
              <a:pathLst>
                <a:path w="849" h="243" extrusionOk="0">
                  <a:moveTo>
                    <a:pt x="849" y="243"/>
                  </a:moveTo>
                  <a:cubicBezTo>
                    <a:pt x="566" y="164"/>
                    <a:pt x="281" y="83"/>
                    <a:pt x="1" y="0"/>
                  </a:cubicBezTo>
                  <a:cubicBezTo>
                    <a:pt x="170" y="50"/>
                    <a:pt x="340" y="101"/>
                    <a:pt x="511" y="151"/>
                  </a:cubicBezTo>
                  <a:cubicBezTo>
                    <a:pt x="625" y="181"/>
                    <a:pt x="738" y="213"/>
                    <a:pt x="849" y="243"/>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4"/>
            <p:cNvSpPr/>
            <p:nvPr/>
          </p:nvSpPr>
          <p:spPr>
            <a:xfrm>
              <a:off x="5348750" y="1752350"/>
              <a:ext cx="47650" cy="17600"/>
            </a:xfrm>
            <a:custGeom>
              <a:avLst/>
              <a:gdLst/>
              <a:ahLst/>
              <a:cxnLst/>
              <a:rect l="l" t="t" r="r" b="b"/>
              <a:pathLst>
                <a:path w="1906" h="704" extrusionOk="0">
                  <a:moveTo>
                    <a:pt x="1906" y="1"/>
                  </a:moveTo>
                  <a:cubicBezTo>
                    <a:pt x="1236" y="252"/>
                    <a:pt x="595" y="488"/>
                    <a:pt x="0" y="704"/>
                  </a:cubicBezTo>
                  <a:cubicBezTo>
                    <a:pt x="268" y="606"/>
                    <a:pt x="574" y="498"/>
                    <a:pt x="911" y="376"/>
                  </a:cubicBezTo>
                  <a:cubicBezTo>
                    <a:pt x="1219" y="260"/>
                    <a:pt x="1552" y="133"/>
                    <a:pt x="1906"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4"/>
            <p:cNvSpPr/>
            <p:nvPr/>
          </p:nvSpPr>
          <p:spPr>
            <a:xfrm>
              <a:off x="5634700" y="1551575"/>
              <a:ext cx="208700" cy="125225"/>
            </a:xfrm>
            <a:custGeom>
              <a:avLst/>
              <a:gdLst/>
              <a:ahLst/>
              <a:cxnLst/>
              <a:rect l="l" t="t" r="r" b="b"/>
              <a:pathLst>
                <a:path w="8348" h="5009" extrusionOk="0">
                  <a:moveTo>
                    <a:pt x="268" y="5009"/>
                  </a:moveTo>
                  <a:cubicBezTo>
                    <a:pt x="2067" y="4195"/>
                    <a:pt x="3271" y="3613"/>
                    <a:pt x="3271" y="3613"/>
                  </a:cubicBezTo>
                  <a:cubicBezTo>
                    <a:pt x="3271" y="3613"/>
                    <a:pt x="3548" y="3483"/>
                    <a:pt x="4033" y="3253"/>
                  </a:cubicBezTo>
                  <a:cubicBezTo>
                    <a:pt x="4514" y="3015"/>
                    <a:pt x="5201" y="2675"/>
                    <a:pt x="6026" y="2270"/>
                  </a:cubicBezTo>
                  <a:cubicBezTo>
                    <a:pt x="6095" y="2234"/>
                    <a:pt x="6171" y="2196"/>
                    <a:pt x="6243" y="2161"/>
                  </a:cubicBezTo>
                  <a:cubicBezTo>
                    <a:pt x="5685" y="1777"/>
                    <a:pt x="5348" y="1538"/>
                    <a:pt x="5348" y="1538"/>
                  </a:cubicBezTo>
                  <a:cubicBezTo>
                    <a:pt x="5348" y="1538"/>
                    <a:pt x="5544" y="1442"/>
                    <a:pt x="5885" y="1272"/>
                  </a:cubicBezTo>
                  <a:cubicBezTo>
                    <a:pt x="6224" y="1099"/>
                    <a:pt x="6710" y="849"/>
                    <a:pt x="7292" y="551"/>
                  </a:cubicBezTo>
                  <a:cubicBezTo>
                    <a:pt x="7617" y="383"/>
                    <a:pt x="7973" y="199"/>
                    <a:pt x="8348" y="1"/>
                  </a:cubicBezTo>
                  <a:cubicBezTo>
                    <a:pt x="7345" y="525"/>
                    <a:pt x="6404" y="1005"/>
                    <a:pt x="5596" y="1415"/>
                  </a:cubicBezTo>
                  <a:cubicBezTo>
                    <a:pt x="4777" y="1819"/>
                    <a:pt x="4095" y="2155"/>
                    <a:pt x="3615" y="2392"/>
                  </a:cubicBezTo>
                  <a:cubicBezTo>
                    <a:pt x="3133" y="2620"/>
                    <a:pt x="2859" y="2751"/>
                    <a:pt x="2859" y="2751"/>
                  </a:cubicBezTo>
                  <a:cubicBezTo>
                    <a:pt x="2859" y="2751"/>
                    <a:pt x="1718" y="3303"/>
                    <a:pt x="1" y="4080"/>
                  </a:cubicBezTo>
                  <a:cubicBezTo>
                    <a:pt x="223" y="3980"/>
                    <a:pt x="348" y="3922"/>
                    <a:pt x="348" y="3922"/>
                  </a:cubicBezTo>
                  <a:cubicBezTo>
                    <a:pt x="348" y="3922"/>
                    <a:pt x="321" y="4330"/>
                    <a:pt x="268" y="500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4"/>
            <p:cNvSpPr/>
            <p:nvPr/>
          </p:nvSpPr>
          <p:spPr>
            <a:xfrm>
              <a:off x="6073300" y="1321850"/>
              <a:ext cx="152600" cy="126150"/>
            </a:xfrm>
            <a:custGeom>
              <a:avLst/>
              <a:gdLst/>
              <a:ahLst/>
              <a:cxnLst/>
              <a:rect l="l" t="t" r="r" b="b"/>
              <a:pathLst>
                <a:path w="6104" h="5046" extrusionOk="0">
                  <a:moveTo>
                    <a:pt x="265" y="4919"/>
                  </a:moveTo>
                  <a:cubicBezTo>
                    <a:pt x="1828" y="3956"/>
                    <a:pt x="2859" y="3292"/>
                    <a:pt x="2859" y="3292"/>
                  </a:cubicBezTo>
                  <a:cubicBezTo>
                    <a:pt x="2859" y="3292"/>
                    <a:pt x="3893" y="2639"/>
                    <a:pt x="5418" y="1618"/>
                  </a:cubicBezTo>
                  <a:cubicBezTo>
                    <a:pt x="5483" y="1575"/>
                    <a:pt x="5555" y="1528"/>
                    <a:pt x="5621" y="1482"/>
                  </a:cubicBezTo>
                  <a:cubicBezTo>
                    <a:pt x="5019" y="1170"/>
                    <a:pt x="4656" y="977"/>
                    <a:pt x="4656" y="977"/>
                  </a:cubicBezTo>
                  <a:cubicBezTo>
                    <a:pt x="4656" y="977"/>
                    <a:pt x="5227" y="601"/>
                    <a:pt x="6103" y="0"/>
                  </a:cubicBezTo>
                  <a:cubicBezTo>
                    <a:pt x="5672" y="295"/>
                    <a:pt x="5264" y="569"/>
                    <a:pt x="4886" y="824"/>
                  </a:cubicBezTo>
                  <a:cubicBezTo>
                    <a:pt x="3370" y="1837"/>
                    <a:pt x="2343" y="2486"/>
                    <a:pt x="2343" y="2486"/>
                  </a:cubicBezTo>
                  <a:cubicBezTo>
                    <a:pt x="2343" y="2486"/>
                    <a:pt x="1422" y="3080"/>
                    <a:pt x="1" y="3958"/>
                  </a:cubicBezTo>
                  <a:cubicBezTo>
                    <a:pt x="1" y="3966"/>
                    <a:pt x="24" y="4373"/>
                    <a:pt x="54" y="5046"/>
                  </a:cubicBezTo>
                  <a:cubicBezTo>
                    <a:pt x="123" y="5005"/>
                    <a:pt x="197" y="4959"/>
                    <a:pt x="265" y="491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4"/>
            <p:cNvSpPr/>
            <p:nvPr/>
          </p:nvSpPr>
          <p:spPr>
            <a:xfrm>
              <a:off x="6213800" y="1167225"/>
              <a:ext cx="308300" cy="336750"/>
            </a:xfrm>
            <a:custGeom>
              <a:avLst/>
              <a:gdLst/>
              <a:ahLst/>
              <a:cxnLst/>
              <a:rect l="l" t="t" r="r" b="b"/>
              <a:pathLst>
                <a:path w="12332" h="13470" extrusionOk="0">
                  <a:moveTo>
                    <a:pt x="1" y="7670"/>
                  </a:moveTo>
                  <a:cubicBezTo>
                    <a:pt x="1200" y="8290"/>
                    <a:pt x="3363" y="9395"/>
                    <a:pt x="5580" y="10444"/>
                  </a:cubicBezTo>
                  <a:cubicBezTo>
                    <a:pt x="8897" y="12034"/>
                    <a:pt x="12331" y="13469"/>
                    <a:pt x="12331" y="13469"/>
                  </a:cubicBezTo>
                  <a:cubicBezTo>
                    <a:pt x="12331" y="13469"/>
                    <a:pt x="11968" y="9762"/>
                    <a:pt x="11415" y="6126"/>
                  </a:cubicBezTo>
                  <a:cubicBezTo>
                    <a:pt x="11144" y="4309"/>
                    <a:pt x="10828" y="2504"/>
                    <a:pt x="10571" y="1165"/>
                  </a:cubicBezTo>
                  <a:cubicBezTo>
                    <a:pt x="10485" y="722"/>
                    <a:pt x="10409" y="330"/>
                    <a:pt x="10341" y="1"/>
                  </a:cubicBezTo>
                  <a:cubicBezTo>
                    <a:pt x="8986" y="1129"/>
                    <a:pt x="7165" y="2564"/>
                    <a:pt x="5290" y="3948"/>
                  </a:cubicBezTo>
                  <a:cubicBezTo>
                    <a:pt x="3415" y="5332"/>
                    <a:pt x="1501" y="6665"/>
                    <a:pt x="1" y="7670"/>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4"/>
            <p:cNvSpPr/>
            <p:nvPr/>
          </p:nvSpPr>
          <p:spPr>
            <a:xfrm>
              <a:off x="6189650" y="1140750"/>
              <a:ext cx="282650" cy="218225"/>
            </a:xfrm>
            <a:custGeom>
              <a:avLst/>
              <a:gdLst/>
              <a:ahLst/>
              <a:cxnLst/>
              <a:rect l="l" t="t" r="r" b="b"/>
              <a:pathLst>
                <a:path w="11306" h="8729" extrusionOk="0">
                  <a:moveTo>
                    <a:pt x="967" y="8729"/>
                  </a:moveTo>
                  <a:cubicBezTo>
                    <a:pt x="2467" y="7724"/>
                    <a:pt x="4381" y="6394"/>
                    <a:pt x="6255" y="5007"/>
                  </a:cubicBezTo>
                  <a:cubicBezTo>
                    <a:pt x="8131" y="3623"/>
                    <a:pt x="9949" y="2188"/>
                    <a:pt x="11306" y="1060"/>
                  </a:cubicBezTo>
                  <a:cubicBezTo>
                    <a:pt x="11171" y="397"/>
                    <a:pt x="11083" y="1"/>
                    <a:pt x="11083" y="1"/>
                  </a:cubicBezTo>
                  <a:cubicBezTo>
                    <a:pt x="11083" y="1"/>
                    <a:pt x="10826" y="218"/>
                    <a:pt x="10386" y="578"/>
                  </a:cubicBezTo>
                  <a:cubicBezTo>
                    <a:pt x="10334" y="621"/>
                    <a:pt x="10280" y="664"/>
                    <a:pt x="10228" y="708"/>
                  </a:cubicBezTo>
                  <a:cubicBezTo>
                    <a:pt x="10135" y="785"/>
                    <a:pt x="10034" y="866"/>
                    <a:pt x="9928" y="952"/>
                  </a:cubicBezTo>
                  <a:cubicBezTo>
                    <a:pt x="9830" y="1034"/>
                    <a:pt x="9731" y="1113"/>
                    <a:pt x="9629" y="1195"/>
                  </a:cubicBezTo>
                  <a:cubicBezTo>
                    <a:pt x="9565" y="1245"/>
                    <a:pt x="9507" y="1294"/>
                    <a:pt x="9439" y="1347"/>
                  </a:cubicBezTo>
                  <a:cubicBezTo>
                    <a:pt x="9374" y="1400"/>
                    <a:pt x="9305" y="1455"/>
                    <a:pt x="9236" y="1509"/>
                  </a:cubicBezTo>
                  <a:cubicBezTo>
                    <a:pt x="9195" y="1544"/>
                    <a:pt x="9155" y="1575"/>
                    <a:pt x="9111" y="1610"/>
                  </a:cubicBezTo>
                  <a:cubicBezTo>
                    <a:pt x="8946" y="1742"/>
                    <a:pt x="8774" y="1879"/>
                    <a:pt x="8591" y="2019"/>
                  </a:cubicBezTo>
                  <a:cubicBezTo>
                    <a:pt x="8481" y="2107"/>
                    <a:pt x="8366" y="2198"/>
                    <a:pt x="8251" y="2285"/>
                  </a:cubicBezTo>
                  <a:cubicBezTo>
                    <a:pt x="8210" y="2315"/>
                    <a:pt x="8170" y="2349"/>
                    <a:pt x="8130" y="2379"/>
                  </a:cubicBezTo>
                  <a:cubicBezTo>
                    <a:pt x="7871" y="2580"/>
                    <a:pt x="7603" y="2788"/>
                    <a:pt x="7325" y="2998"/>
                  </a:cubicBezTo>
                  <a:cubicBezTo>
                    <a:pt x="7236" y="3068"/>
                    <a:pt x="7144" y="3136"/>
                    <a:pt x="7052" y="3206"/>
                  </a:cubicBezTo>
                  <a:cubicBezTo>
                    <a:pt x="6779" y="3413"/>
                    <a:pt x="6503" y="3623"/>
                    <a:pt x="6220" y="3833"/>
                  </a:cubicBezTo>
                  <a:cubicBezTo>
                    <a:pt x="6043" y="3967"/>
                    <a:pt x="5864" y="4099"/>
                    <a:pt x="5684" y="4232"/>
                  </a:cubicBezTo>
                  <a:cubicBezTo>
                    <a:pt x="4139" y="5382"/>
                    <a:pt x="2554" y="6487"/>
                    <a:pt x="1452" y="7239"/>
                  </a:cubicBezTo>
                  <a:cubicBezTo>
                    <a:pt x="1449" y="7241"/>
                    <a:pt x="1448" y="7241"/>
                    <a:pt x="1448" y="7243"/>
                  </a:cubicBezTo>
                  <a:cubicBezTo>
                    <a:pt x="571" y="7841"/>
                    <a:pt x="1" y="8220"/>
                    <a:pt x="1" y="8220"/>
                  </a:cubicBezTo>
                  <a:cubicBezTo>
                    <a:pt x="2" y="8223"/>
                    <a:pt x="365" y="8415"/>
                    <a:pt x="967" y="872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4"/>
            <p:cNvSpPr/>
            <p:nvPr/>
          </p:nvSpPr>
          <p:spPr>
            <a:xfrm>
              <a:off x="6189650" y="1140750"/>
              <a:ext cx="282650" cy="218225"/>
            </a:xfrm>
            <a:custGeom>
              <a:avLst/>
              <a:gdLst/>
              <a:ahLst/>
              <a:cxnLst/>
              <a:rect l="l" t="t" r="r" b="b"/>
              <a:pathLst>
                <a:path w="11306" h="8729" extrusionOk="0">
                  <a:moveTo>
                    <a:pt x="967" y="8729"/>
                  </a:moveTo>
                  <a:cubicBezTo>
                    <a:pt x="2467" y="7724"/>
                    <a:pt x="4381" y="6394"/>
                    <a:pt x="6255" y="5007"/>
                  </a:cubicBezTo>
                  <a:cubicBezTo>
                    <a:pt x="8131" y="3623"/>
                    <a:pt x="9949" y="2188"/>
                    <a:pt x="11306" y="1060"/>
                  </a:cubicBezTo>
                  <a:cubicBezTo>
                    <a:pt x="11171" y="397"/>
                    <a:pt x="11083" y="1"/>
                    <a:pt x="11083" y="1"/>
                  </a:cubicBezTo>
                  <a:cubicBezTo>
                    <a:pt x="11083" y="1"/>
                    <a:pt x="10826" y="218"/>
                    <a:pt x="10386" y="578"/>
                  </a:cubicBezTo>
                  <a:cubicBezTo>
                    <a:pt x="10334" y="621"/>
                    <a:pt x="10280" y="664"/>
                    <a:pt x="10228" y="708"/>
                  </a:cubicBezTo>
                  <a:cubicBezTo>
                    <a:pt x="10135" y="785"/>
                    <a:pt x="10034" y="866"/>
                    <a:pt x="9928" y="952"/>
                  </a:cubicBezTo>
                  <a:cubicBezTo>
                    <a:pt x="9830" y="1034"/>
                    <a:pt x="9731" y="1113"/>
                    <a:pt x="9629" y="1195"/>
                  </a:cubicBezTo>
                  <a:cubicBezTo>
                    <a:pt x="9565" y="1245"/>
                    <a:pt x="9507" y="1294"/>
                    <a:pt x="9439" y="1347"/>
                  </a:cubicBezTo>
                  <a:cubicBezTo>
                    <a:pt x="9374" y="1400"/>
                    <a:pt x="9305" y="1455"/>
                    <a:pt x="9236" y="1509"/>
                  </a:cubicBezTo>
                  <a:cubicBezTo>
                    <a:pt x="9195" y="1544"/>
                    <a:pt x="9155" y="1575"/>
                    <a:pt x="9111" y="1610"/>
                  </a:cubicBezTo>
                  <a:cubicBezTo>
                    <a:pt x="8946" y="1742"/>
                    <a:pt x="8774" y="1879"/>
                    <a:pt x="8591" y="2019"/>
                  </a:cubicBezTo>
                  <a:cubicBezTo>
                    <a:pt x="8481" y="2107"/>
                    <a:pt x="8366" y="2198"/>
                    <a:pt x="8251" y="2285"/>
                  </a:cubicBezTo>
                  <a:cubicBezTo>
                    <a:pt x="8210" y="2315"/>
                    <a:pt x="8170" y="2349"/>
                    <a:pt x="8130" y="2379"/>
                  </a:cubicBezTo>
                  <a:cubicBezTo>
                    <a:pt x="7871" y="2580"/>
                    <a:pt x="7603" y="2788"/>
                    <a:pt x="7325" y="2998"/>
                  </a:cubicBezTo>
                  <a:cubicBezTo>
                    <a:pt x="7236" y="3068"/>
                    <a:pt x="7144" y="3136"/>
                    <a:pt x="7052" y="3206"/>
                  </a:cubicBezTo>
                  <a:cubicBezTo>
                    <a:pt x="6779" y="3413"/>
                    <a:pt x="6503" y="3623"/>
                    <a:pt x="6220" y="3833"/>
                  </a:cubicBezTo>
                  <a:cubicBezTo>
                    <a:pt x="6043" y="3967"/>
                    <a:pt x="5864" y="4099"/>
                    <a:pt x="5684" y="4232"/>
                  </a:cubicBezTo>
                  <a:cubicBezTo>
                    <a:pt x="4139" y="5382"/>
                    <a:pt x="2554" y="6487"/>
                    <a:pt x="1452" y="7239"/>
                  </a:cubicBezTo>
                  <a:cubicBezTo>
                    <a:pt x="1449" y="7241"/>
                    <a:pt x="1448" y="7241"/>
                    <a:pt x="1448" y="7243"/>
                  </a:cubicBezTo>
                  <a:cubicBezTo>
                    <a:pt x="571" y="7841"/>
                    <a:pt x="1" y="8220"/>
                    <a:pt x="1" y="8220"/>
                  </a:cubicBezTo>
                  <a:cubicBezTo>
                    <a:pt x="2" y="8223"/>
                    <a:pt x="365" y="8415"/>
                    <a:pt x="967" y="8729"/>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4"/>
            <p:cNvSpPr/>
            <p:nvPr/>
          </p:nvSpPr>
          <p:spPr>
            <a:xfrm>
              <a:off x="5768375" y="1420750"/>
              <a:ext cx="306275" cy="184775"/>
            </a:xfrm>
            <a:custGeom>
              <a:avLst/>
              <a:gdLst/>
              <a:ahLst/>
              <a:cxnLst/>
              <a:rect l="l" t="t" r="r" b="b"/>
              <a:pathLst>
                <a:path w="12251" h="7391" extrusionOk="0">
                  <a:moveTo>
                    <a:pt x="538" y="6504"/>
                  </a:moveTo>
                  <a:cubicBezTo>
                    <a:pt x="197" y="6672"/>
                    <a:pt x="1" y="6770"/>
                    <a:pt x="1" y="6770"/>
                  </a:cubicBezTo>
                  <a:cubicBezTo>
                    <a:pt x="1" y="6770"/>
                    <a:pt x="338" y="7008"/>
                    <a:pt x="896" y="7391"/>
                  </a:cubicBezTo>
                  <a:cubicBezTo>
                    <a:pt x="2511" y="6574"/>
                    <a:pt x="4592" y="5501"/>
                    <a:pt x="6639" y="4354"/>
                  </a:cubicBezTo>
                  <a:cubicBezTo>
                    <a:pt x="8691" y="3215"/>
                    <a:pt x="10706" y="2028"/>
                    <a:pt x="12251" y="1088"/>
                  </a:cubicBezTo>
                  <a:cubicBezTo>
                    <a:pt x="12221" y="414"/>
                    <a:pt x="12198" y="7"/>
                    <a:pt x="12198" y="0"/>
                  </a:cubicBezTo>
                  <a:cubicBezTo>
                    <a:pt x="12120" y="48"/>
                    <a:pt x="12042" y="95"/>
                    <a:pt x="11962" y="145"/>
                  </a:cubicBezTo>
                  <a:cubicBezTo>
                    <a:pt x="11825" y="227"/>
                    <a:pt x="11676" y="318"/>
                    <a:pt x="11532" y="406"/>
                  </a:cubicBezTo>
                  <a:cubicBezTo>
                    <a:pt x="11453" y="453"/>
                    <a:pt x="11373" y="503"/>
                    <a:pt x="11284" y="558"/>
                  </a:cubicBezTo>
                  <a:cubicBezTo>
                    <a:pt x="10173" y="1230"/>
                    <a:pt x="8199" y="2407"/>
                    <a:pt x="6177" y="3518"/>
                  </a:cubicBezTo>
                  <a:cubicBezTo>
                    <a:pt x="5105" y="4119"/>
                    <a:pt x="4021" y="4699"/>
                    <a:pt x="3002" y="5234"/>
                  </a:cubicBezTo>
                  <a:cubicBezTo>
                    <a:pt x="2627" y="5432"/>
                    <a:pt x="2271" y="5616"/>
                    <a:pt x="1946" y="5784"/>
                  </a:cubicBezTo>
                  <a:cubicBezTo>
                    <a:pt x="1363" y="6082"/>
                    <a:pt x="877" y="6330"/>
                    <a:pt x="538" y="650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4"/>
            <p:cNvSpPr/>
            <p:nvPr/>
          </p:nvSpPr>
          <p:spPr>
            <a:xfrm>
              <a:off x="5340625" y="1676750"/>
              <a:ext cx="300775" cy="338425"/>
            </a:xfrm>
            <a:custGeom>
              <a:avLst/>
              <a:gdLst/>
              <a:ahLst/>
              <a:cxnLst/>
              <a:rect l="l" t="t" r="r" b="b"/>
              <a:pathLst>
                <a:path w="12031" h="13537" extrusionOk="0">
                  <a:moveTo>
                    <a:pt x="0" y="4859"/>
                  </a:moveTo>
                  <a:cubicBezTo>
                    <a:pt x="252" y="5083"/>
                    <a:pt x="549" y="5346"/>
                    <a:pt x="890" y="5647"/>
                  </a:cubicBezTo>
                  <a:cubicBezTo>
                    <a:pt x="1919" y="6556"/>
                    <a:pt x="3308" y="7753"/>
                    <a:pt x="4722" y="8922"/>
                  </a:cubicBezTo>
                  <a:cubicBezTo>
                    <a:pt x="6136" y="10098"/>
                    <a:pt x="7579" y="11262"/>
                    <a:pt x="8668" y="12114"/>
                  </a:cubicBezTo>
                  <a:cubicBezTo>
                    <a:pt x="9768" y="12967"/>
                    <a:pt x="10499" y="13536"/>
                    <a:pt x="10499" y="13536"/>
                  </a:cubicBezTo>
                  <a:cubicBezTo>
                    <a:pt x="10499" y="13536"/>
                    <a:pt x="10534" y="13308"/>
                    <a:pt x="10594" y="12906"/>
                  </a:cubicBezTo>
                  <a:cubicBezTo>
                    <a:pt x="10651" y="12503"/>
                    <a:pt x="10733" y="11930"/>
                    <a:pt x="10830" y="11243"/>
                  </a:cubicBezTo>
                  <a:cubicBezTo>
                    <a:pt x="11018" y="9861"/>
                    <a:pt x="11253" y="8034"/>
                    <a:pt x="11455" y="6208"/>
                  </a:cubicBezTo>
                  <a:cubicBezTo>
                    <a:pt x="11654" y="4374"/>
                    <a:pt x="11827" y="2552"/>
                    <a:pt x="11942" y="1191"/>
                  </a:cubicBezTo>
                  <a:cubicBezTo>
                    <a:pt x="11976" y="739"/>
                    <a:pt x="12006" y="338"/>
                    <a:pt x="12031" y="0"/>
                  </a:cubicBezTo>
                  <a:cubicBezTo>
                    <a:pt x="10384" y="744"/>
                    <a:pt x="8242" y="1684"/>
                    <a:pt x="6065" y="2554"/>
                  </a:cubicBezTo>
                  <a:cubicBezTo>
                    <a:pt x="3895" y="3440"/>
                    <a:pt x="1702" y="4252"/>
                    <a:pt x="0" y="4859"/>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4"/>
            <p:cNvSpPr/>
            <p:nvPr/>
          </p:nvSpPr>
          <p:spPr>
            <a:xfrm>
              <a:off x="5483275" y="1656225"/>
              <a:ext cx="145550" cy="62250"/>
            </a:xfrm>
            <a:custGeom>
              <a:avLst/>
              <a:gdLst/>
              <a:ahLst/>
              <a:cxnLst/>
              <a:rect l="l" t="t" r="r" b="b"/>
              <a:pathLst>
                <a:path w="5822" h="2490" extrusionOk="0">
                  <a:moveTo>
                    <a:pt x="1" y="2489"/>
                  </a:moveTo>
                  <a:cubicBezTo>
                    <a:pt x="2119" y="1646"/>
                    <a:pt x="4200" y="733"/>
                    <a:pt x="5822" y="1"/>
                  </a:cubicBezTo>
                  <a:cubicBezTo>
                    <a:pt x="4761" y="478"/>
                    <a:pt x="2402" y="1527"/>
                    <a:pt x="1" y="2489"/>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4"/>
            <p:cNvSpPr/>
            <p:nvPr/>
          </p:nvSpPr>
          <p:spPr>
            <a:xfrm>
              <a:off x="5320225" y="1777900"/>
              <a:ext cx="6200" cy="2300"/>
            </a:xfrm>
            <a:custGeom>
              <a:avLst/>
              <a:gdLst/>
              <a:ahLst/>
              <a:cxnLst/>
              <a:rect l="l" t="t" r="r" b="b"/>
              <a:pathLst>
                <a:path w="248" h="92" extrusionOk="0">
                  <a:moveTo>
                    <a:pt x="0" y="88"/>
                  </a:moveTo>
                  <a:cubicBezTo>
                    <a:pt x="0" y="88"/>
                    <a:pt x="2" y="91"/>
                    <a:pt x="0" y="88"/>
                  </a:cubicBezTo>
                  <a:cubicBezTo>
                    <a:pt x="82" y="60"/>
                    <a:pt x="164" y="31"/>
                    <a:pt x="247" y="1"/>
                  </a:cubicBezTo>
                  <a:cubicBezTo>
                    <a:pt x="92" y="57"/>
                    <a:pt x="0" y="88"/>
                    <a:pt x="0" y="88"/>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4"/>
            <p:cNvSpPr/>
            <p:nvPr/>
          </p:nvSpPr>
          <p:spPr>
            <a:xfrm>
              <a:off x="5328075" y="1769925"/>
              <a:ext cx="20700" cy="7425"/>
            </a:xfrm>
            <a:custGeom>
              <a:avLst/>
              <a:gdLst/>
              <a:ahLst/>
              <a:cxnLst/>
              <a:rect l="l" t="t" r="r" b="b"/>
              <a:pathLst>
                <a:path w="828" h="297" extrusionOk="0">
                  <a:moveTo>
                    <a:pt x="1" y="297"/>
                  </a:moveTo>
                  <a:cubicBezTo>
                    <a:pt x="264" y="203"/>
                    <a:pt x="541" y="103"/>
                    <a:pt x="827" y="1"/>
                  </a:cubicBezTo>
                  <a:cubicBezTo>
                    <a:pt x="479" y="124"/>
                    <a:pt x="196" y="226"/>
                    <a:pt x="1" y="297"/>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4"/>
            <p:cNvSpPr/>
            <p:nvPr/>
          </p:nvSpPr>
          <p:spPr>
            <a:xfrm>
              <a:off x="5320250" y="1649575"/>
              <a:ext cx="323250" cy="148650"/>
            </a:xfrm>
            <a:custGeom>
              <a:avLst/>
              <a:gdLst/>
              <a:ahLst/>
              <a:cxnLst/>
              <a:rect l="l" t="t" r="r" b="b"/>
              <a:pathLst>
                <a:path w="12930" h="5946" extrusionOk="0">
                  <a:moveTo>
                    <a:pt x="6880" y="3644"/>
                  </a:moveTo>
                  <a:cubicBezTo>
                    <a:pt x="9055" y="2774"/>
                    <a:pt x="11199" y="1834"/>
                    <a:pt x="12846" y="1089"/>
                  </a:cubicBezTo>
                  <a:cubicBezTo>
                    <a:pt x="12899" y="410"/>
                    <a:pt x="12929" y="1"/>
                    <a:pt x="12929" y="1"/>
                  </a:cubicBezTo>
                  <a:cubicBezTo>
                    <a:pt x="12929" y="1"/>
                    <a:pt x="12801" y="58"/>
                    <a:pt x="12580" y="159"/>
                  </a:cubicBezTo>
                  <a:cubicBezTo>
                    <a:pt x="12512" y="189"/>
                    <a:pt x="12429" y="226"/>
                    <a:pt x="12343" y="267"/>
                  </a:cubicBezTo>
                  <a:cubicBezTo>
                    <a:pt x="10722" y="999"/>
                    <a:pt x="8640" y="1909"/>
                    <a:pt x="6522" y="2755"/>
                  </a:cubicBezTo>
                  <a:lnTo>
                    <a:pt x="5881" y="3014"/>
                  </a:lnTo>
                  <a:cubicBezTo>
                    <a:pt x="5507" y="3164"/>
                    <a:pt x="5139" y="3307"/>
                    <a:pt x="4776" y="3450"/>
                  </a:cubicBezTo>
                  <a:cubicBezTo>
                    <a:pt x="4508" y="3553"/>
                    <a:pt x="4248" y="3654"/>
                    <a:pt x="3984" y="3754"/>
                  </a:cubicBezTo>
                  <a:cubicBezTo>
                    <a:pt x="3661" y="3878"/>
                    <a:pt x="3345" y="3998"/>
                    <a:pt x="3046" y="4112"/>
                  </a:cubicBezTo>
                  <a:cubicBezTo>
                    <a:pt x="2694" y="4244"/>
                    <a:pt x="2360" y="4371"/>
                    <a:pt x="2051" y="4486"/>
                  </a:cubicBezTo>
                  <a:cubicBezTo>
                    <a:pt x="1712" y="4608"/>
                    <a:pt x="1408" y="4717"/>
                    <a:pt x="1140" y="4812"/>
                  </a:cubicBezTo>
                  <a:cubicBezTo>
                    <a:pt x="854" y="4917"/>
                    <a:pt x="575" y="5016"/>
                    <a:pt x="314" y="5109"/>
                  </a:cubicBezTo>
                  <a:cubicBezTo>
                    <a:pt x="288" y="5118"/>
                    <a:pt x="269" y="5125"/>
                    <a:pt x="248" y="5132"/>
                  </a:cubicBezTo>
                  <a:cubicBezTo>
                    <a:pt x="165" y="5162"/>
                    <a:pt x="83" y="5191"/>
                    <a:pt x="1" y="5221"/>
                  </a:cubicBezTo>
                  <a:cubicBezTo>
                    <a:pt x="5" y="5224"/>
                    <a:pt x="313" y="5497"/>
                    <a:pt x="815" y="5946"/>
                  </a:cubicBezTo>
                  <a:cubicBezTo>
                    <a:pt x="2517" y="5339"/>
                    <a:pt x="4710" y="4527"/>
                    <a:pt x="6880" y="364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4"/>
            <p:cNvSpPr/>
            <p:nvPr/>
          </p:nvSpPr>
          <p:spPr>
            <a:xfrm>
              <a:off x="5320250" y="1649575"/>
              <a:ext cx="323250" cy="148650"/>
            </a:xfrm>
            <a:custGeom>
              <a:avLst/>
              <a:gdLst/>
              <a:ahLst/>
              <a:cxnLst/>
              <a:rect l="l" t="t" r="r" b="b"/>
              <a:pathLst>
                <a:path w="12930" h="5946" extrusionOk="0">
                  <a:moveTo>
                    <a:pt x="6880" y="3644"/>
                  </a:moveTo>
                  <a:cubicBezTo>
                    <a:pt x="9055" y="2774"/>
                    <a:pt x="11199" y="1834"/>
                    <a:pt x="12846" y="1089"/>
                  </a:cubicBezTo>
                  <a:cubicBezTo>
                    <a:pt x="12899" y="410"/>
                    <a:pt x="12929" y="1"/>
                    <a:pt x="12929" y="1"/>
                  </a:cubicBezTo>
                  <a:cubicBezTo>
                    <a:pt x="12929" y="1"/>
                    <a:pt x="12801" y="58"/>
                    <a:pt x="12580" y="159"/>
                  </a:cubicBezTo>
                  <a:cubicBezTo>
                    <a:pt x="12512" y="189"/>
                    <a:pt x="12429" y="226"/>
                    <a:pt x="12343" y="267"/>
                  </a:cubicBezTo>
                  <a:cubicBezTo>
                    <a:pt x="10722" y="999"/>
                    <a:pt x="8640" y="1909"/>
                    <a:pt x="6522" y="2755"/>
                  </a:cubicBezTo>
                  <a:lnTo>
                    <a:pt x="5881" y="3014"/>
                  </a:lnTo>
                  <a:cubicBezTo>
                    <a:pt x="5507" y="3164"/>
                    <a:pt x="5139" y="3307"/>
                    <a:pt x="4776" y="3450"/>
                  </a:cubicBezTo>
                  <a:cubicBezTo>
                    <a:pt x="4508" y="3553"/>
                    <a:pt x="4248" y="3654"/>
                    <a:pt x="3984" y="3754"/>
                  </a:cubicBezTo>
                  <a:cubicBezTo>
                    <a:pt x="3661" y="3878"/>
                    <a:pt x="3345" y="3998"/>
                    <a:pt x="3046" y="4112"/>
                  </a:cubicBezTo>
                  <a:cubicBezTo>
                    <a:pt x="2694" y="4244"/>
                    <a:pt x="2360" y="4371"/>
                    <a:pt x="2051" y="4486"/>
                  </a:cubicBezTo>
                  <a:cubicBezTo>
                    <a:pt x="1712" y="4608"/>
                    <a:pt x="1408" y="4717"/>
                    <a:pt x="1140" y="4812"/>
                  </a:cubicBezTo>
                  <a:cubicBezTo>
                    <a:pt x="854" y="4917"/>
                    <a:pt x="575" y="5016"/>
                    <a:pt x="314" y="5109"/>
                  </a:cubicBezTo>
                  <a:cubicBezTo>
                    <a:pt x="288" y="5118"/>
                    <a:pt x="269" y="5125"/>
                    <a:pt x="248" y="5132"/>
                  </a:cubicBezTo>
                  <a:cubicBezTo>
                    <a:pt x="165" y="5162"/>
                    <a:pt x="83" y="5191"/>
                    <a:pt x="1" y="5221"/>
                  </a:cubicBezTo>
                  <a:cubicBezTo>
                    <a:pt x="5" y="5224"/>
                    <a:pt x="313" y="5497"/>
                    <a:pt x="815" y="5946"/>
                  </a:cubicBezTo>
                  <a:cubicBezTo>
                    <a:pt x="2517" y="5339"/>
                    <a:pt x="4710" y="4527"/>
                    <a:pt x="6880" y="3644"/>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4"/>
            <p:cNvSpPr/>
            <p:nvPr/>
          </p:nvSpPr>
          <p:spPr>
            <a:xfrm>
              <a:off x="5396375" y="1743425"/>
              <a:ext cx="23475" cy="8950"/>
            </a:xfrm>
            <a:custGeom>
              <a:avLst/>
              <a:gdLst/>
              <a:ahLst/>
              <a:cxnLst/>
              <a:rect l="l" t="t" r="r" b="b"/>
              <a:pathLst>
                <a:path w="939" h="358" extrusionOk="0">
                  <a:moveTo>
                    <a:pt x="1" y="358"/>
                  </a:moveTo>
                  <a:cubicBezTo>
                    <a:pt x="301" y="244"/>
                    <a:pt x="617" y="124"/>
                    <a:pt x="939" y="0"/>
                  </a:cubicBezTo>
                  <a:cubicBezTo>
                    <a:pt x="624" y="121"/>
                    <a:pt x="307" y="243"/>
                    <a:pt x="1" y="358"/>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4"/>
            <p:cNvSpPr/>
            <p:nvPr/>
          </p:nvSpPr>
          <p:spPr>
            <a:xfrm>
              <a:off x="5396375" y="1743425"/>
              <a:ext cx="23475" cy="8950"/>
            </a:xfrm>
            <a:custGeom>
              <a:avLst/>
              <a:gdLst/>
              <a:ahLst/>
              <a:cxnLst/>
              <a:rect l="l" t="t" r="r" b="b"/>
              <a:pathLst>
                <a:path w="939" h="358" extrusionOk="0">
                  <a:moveTo>
                    <a:pt x="1" y="358"/>
                  </a:moveTo>
                  <a:cubicBezTo>
                    <a:pt x="301" y="244"/>
                    <a:pt x="617" y="124"/>
                    <a:pt x="939" y="0"/>
                  </a:cubicBezTo>
                  <a:cubicBezTo>
                    <a:pt x="624" y="121"/>
                    <a:pt x="307" y="243"/>
                    <a:pt x="1" y="358"/>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4"/>
            <p:cNvSpPr/>
            <p:nvPr/>
          </p:nvSpPr>
          <p:spPr>
            <a:xfrm>
              <a:off x="5396375" y="1743425"/>
              <a:ext cx="23475" cy="8950"/>
            </a:xfrm>
            <a:custGeom>
              <a:avLst/>
              <a:gdLst/>
              <a:ahLst/>
              <a:cxnLst/>
              <a:rect l="l" t="t" r="r" b="b"/>
              <a:pathLst>
                <a:path w="939" h="358" extrusionOk="0">
                  <a:moveTo>
                    <a:pt x="1" y="358"/>
                  </a:moveTo>
                  <a:cubicBezTo>
                    <a:pt x="301" y="244"/>
                    <a:pt x="617" y="124"/>
                    <a:pt x="939" y="0"/>
                  </a:cubicBezTo>
                  <a:cubicBezTo>
                    <a:pt x="624" y="121"/>
                    <a:pt x="307" y="243"/>
                    <a:pt x="1" y="358"/>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4"/>
            <p:cNvSpPr/>
            <p:nvPr/>
          </p:nvSpPr>
          <p:spPr>
            <a:xfrm>
              <a:off x="4852550" y="1823750"/>
              <a:ext cx="336575" cy="108875"/>
            </a:xfrm>
            <a:custGeom>
              <a:avLst/>
              <a:gdLst/>
              <a:ahLst/>
              <a:cxnLst/>
              <a:rect l="l" t="t" r="r" b="b"/>
              <a:pathLst>
                <a:path w="13463" h="4355" extrusionOk="0">
                  <a:moveTo>
                    <a:pt x="1919" y="4094"/>
                  </a:moveTo>
                  <a:cubicBezTo>
                    <a:pt x="2429" y="3973"/>
                    <a:pt x="2969" y="3847"/>
                    <a:pt x="3526" y="3715"/>
                  </a:cubicBezTo>
                  <a:cubicBezTo>
                    <a:pt x="4645" y="3462"/>
                    <a:pt x="5828" y="3151"/>
                    <a:pt x="7013" y="2848"/>
                  </a:cubicBezTo>
                  <a:cubicBezTo>
                    <a:pt x="9279" y="2266"/>
                    <a:pt x="11525" y="1605"/>
                    <a:pt x="13250" y="1069"/>
                  </a:cubicBezTo>
                  <a:cubicBezTo>
                    <a:pt x="13383" y="416"/>
                    <a:pt x="13461" y="15"/>
                    <a:pt x="13462" y="0"/>
                  </a:cubicBezTo>
                  <a:cubicBezTo>
                    <a:pt x="13324" y="43"/>
                    <a:pt x="13182" y="89"/>
                    <a:pt x="13036" y="134"/>
                  </a:cubicBezTo>
                  <a:cubicBezTo>
                    <a:pt x="12988" y="148"/>
                    <a:pt x="12945" y="163"/>
                    <a:pt x="12892" y="178"/>
                  </a:cubicBezTo>
                  <a:cubicBezTo>
                    <a:pt x="12863" y="187"/>
                    <a:pt x="12827" y="199"/>
                    <a:pt x="12797" y="207"/>
                  </a:cubicBezTo>
                  <a:cubicBezTo>
                    <a:pt x="11106" y="729"/>
                    <a:pt x="8949" y="1362"/>
                    <a:pt x="6769" y="1921"/>
                  </a:cubicBezTo>
                  <a:cubicBezTo>
                    <a:pt x="5109" y="2367"/>
                    <a:pt x="3438" y="2764"/>
                    <a:pt x="2172" y="3051"/>
                  </a:cubicBezTo>
                  <a:cubicBezTo>
                    <a:pt x="2015" y="3087"/>
                    <a:pt x="1857" y="3124"/>
                    <a:pt x="1706" y="3160"/>
                  </a:cubicBezTo>
                  <a:cubicBezTo>
                    <a:pt x="1478" y="3209"/>
                    <a:pt x="1255" y="3258"/>
                    <a:pt x="1040" y="3304"/>
                  </a:cubicBezTo>
                  <a:cubicBezTo>
                    <a:pt x="637" y="3391"/>
                    <a:pt x="334" y="3456"/>
                    <a:pt x="162" y="3495"/>
                  </a:cubicBezTo>
                  <a:cubicBezTo>
                    <a:pt x="108" y="3506"/>
                    <a:pt x="52" y="3518"/>
                    <a:pt x="1" y="3531"/>
                  </a:cubicBezTo>
                  <a:cubicBezTo>
                    <a:pt x="4" y="3535"/>
                    <a:pt x="269" y="3847"/>
                    <a:pt x="709" y="4354"/>
                  </a:cubicBezTo>
                  <a:cubicBezTo>
                    <a:pt x="1093" y="4272"/>
                    <a:pt x="1492" y="4186"/>
                    <a:pt x="1919" y="409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4"/>
            <p:cNvSpPr/>
            <p:nvPr/>
          </p:nvSpPr>
          <p:spPr>
            <a:xfrm>
              <a:off x="4372275" y="1980650"/>
              <a:ext cx="7650" cy="650"/>
            </a:xfrm>
            <a:custGeom>
              <a:avLst/>
              <a:gdLst/>
              <a:ahLst/>
              <a:cxnLst/>
              <a:rect l="l" t="t" r="r" b="b"/>
              <a:pathLst>
                <a:path w="306" h="26" extrusionOk="0">
                  <a:moveTo>
                    <a:pt x="305" y="1"/>
                  </a:moveTo>
                  <a:cubicBezTo>
                    <a:pt x="110" y="17"/>
                    <a:pt x="1" y="25"/>
                    <a:pt x="1" y="25"/>
                  </a:cubicBezTo>
                  <a:lnTo>
                    <a:pt x="1" y="25"/>
                  </a:lnTo>
                  <a:cubicBezTo>
                    <a:pt x="90" y="18"/>
                    <a:pt x="182" y="11"/>
                    <a:pt x="277" y="2"/>
                  </a:cubicBezTo>
                  <a:cubicBezTo>
                    <a:pt x="287" y="2"/>
                    <a:pt x="297" y="2"/>
                    <a:pt x="305"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4"/>
            <p:cNvSpPr/>
            <p:nvPr/>
          </p:nvSpPr>
          <p:spPr>
            <a:xfrm>
              <a:off x="4433200" y="1971525"/>
              <a:ext cx="45800" cy="4700"/>
            </a:xfrm>
            <a:custGeom>
              <a:avLst/>
              <a:gdLst/>
              <a:ahLst/>
              <a:cxnLst/>
              <a:rect l="l" t="t" r="r" b="b"/>
              <a:pathLst>
                <a:path w="1832" h="188" extrusionOk="0">
                  <a:moveTo>
                    <a:pt x="1832" y="1"/>
                  </a:moveTo>
                  <a:cubicBezTo>
                    <a:pt x="1172" y="70"/>
                    <a:pt x="554" y="129"/>
                    <a:pt x="1" y="188"/>
                  </a:cubicBezTo>
                  <a:cubicBezTo>
                    <a:pt x="307" y="159"/>
                    <a:pt x="619" y="129"/>
                    <a:pt x="936" y="93"/>
                  </a:cubicBezTo>
                  <a:cubicBezTo>
                    <a:pt x="1229" y="63"/>
                    <a:pt x="1530" y="34"/>
                    <a:pt x="1832"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4"/>
            <p:cNvSpPr/>
            <p:nvPr/>
          </p:nvSpPr>
          <p:spPr>
            <a:xfrm>
              <a:off x="4580725" y="1955400"/>
              <a:ext cx="27575" cy="3950"/>
            </a:xfrm>
            <a:custGeom>
              <a:avLst/>
              <a:gdLst/>
              <a:ahLst/>
              <a:cxnLst/>
              <a:rect l="l" t="t" r="r" b="b"/>
              <a:pathLst>
                <a:path w="1103" h="158" extrusionOk="0">
                  <a:moveTo>
                    <a:pt x="1102" y="1"/>
                  </a:moveTo>
                  <a:cubicBezTo>
                    <a:pt x="744" y="54"/>
                    <a:pt x="377" y="106"/>
                    <a:pt x="0" y="157"/>
                  </a:cubicBezTo>
                  <a:cubicBezTo>
                    <a:pt x="125" y="142"/>
                    <a:pt x="252" y="124"/>
                    <a:pt x="374" y="111"/>
                  </a:cubicBezTo>
                  <a:cubicBezTo>
                    <a:pt x="618" y="73"/>
                    <a:pt x="861" y="37"/>
                    <a:pt x="1102"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p:nvPr/>
          </p:nvSpPr>
          <p:spPr>
            <a:xfrm>
              <a:off x="4633625" y="1948175"/>
              <a:ext cx="23275" cy="3475"/>
            </a:xfrm>
            <a:custGeom>
              <a:avLst/>
              <a:gdLst/>
              <a:ahLst/>
              <a:cxnLst/>
              <a:rect l="l" t="t" r="r" b="b"/>
              <a:pathLst>
                <a:path w="931" h="139" extrusionOk="0">
                  <a:moveTo>
                    <a:pt x="1" y="139"/>
                  </a:moveTo>
                  <a:cubicBezTo>
                    <a:pt x="318" y="94"/>
                    <a:pt x="627" y="48"/>
                    <a:pt x="930" y="1"/>
                  </a:cubicBezTo>
                  <a:cubicBezTo>
                    <a:pt x="639" y="44"/>
                    <a:pt x="327" y="91"/>
                    <a:pt x="1" y="139"/>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4"/>
            <p:cNvSpPr/>
            <p:nvPr/>
          </p:nvSpPr>
          <p:spPr>
            <a:xfrm>
              <a:off x="4672425" y="1938125"/>
              <a:ext cx="44650" cy="7600"/>
            </a:xfrm>
            <a:custGeom>
              <a:avLst/>
              <a:gdLst/>
              <a:ahLst/>
              <a:cxnLst/>
              <a:rect l="l" t="t" r="r" b="b"/>
              <a:pathLst>
                <a:path w="1786" h="304" extrusionOk="0">
                  <a:moveTo>
                    <a:pt x="1785" y="2"/>
                  </a:moveTo>
                  <a:cubicBezTo>
                    <a:pt x="1785" y="2"/>
                    <a:pt x="1785" y="1"/>
                    <a:pt x="1785" y="2"/>
                  </a:cubicBezTo>
                  <a:cubicBezTo>
                    <a:pt x="1785" y="1"/>
                    <a:pt x="1084" y="121"/>
                    <a:pt x="1" y="304"/>
                  </a:cubicBezTo>
                  <a:cubicBezTo>
                    <a:pt x="538" y="216"/>
                    <a:pt x="1048" y="128"/>
                    <a:pt x="1515" y="48"/>
                  </a:cubicBezTo>
                  <a:cubicBezTo>
                    <a:pt x="1606" y="34"/>
                    <a:pt x="1696" y="16"/>
                    <a:pt x="1785" y="2"/>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4"/>
            <p:cNvSpPr/>
            <p:nvPr/>
          </p:nvSpPr>
          <p:spPr>
            <a:xfrm>
              <a:off x="4372350" y="1938150"/>
              <a:ext cx="344825" cy="65950"/>
            </a:xfrm>
            <a:custGeom>
              <a:avLst/>
              <a:gdLst/>
              <a:ahLst/>
              <a:cxnLst/>
              <a:rect l="l" t="t" r="r" b="b"/>
              <a:pathLst>
                <a:path w="13793" h="2638" extrusionOk="0">
                  <a:moveTo>
                    <a:pt x="3465" y="2379"/>
                  </a:moveTo>
                  <a:cubicBezTo>
                    <a:pt x="4605" y="2264"/>
                    <a:pt x="5820" y="2141"/>
                    <a:pt x="7033" y="1977"/>
                  </a:cubicBezTo>
                  <a:cubicBezTo>
                    <a:pt x="7638" y="1899"/>
                    <a:pt x="8246" y="1823"/>
                    <a:pt x="8842" y="1747"/>
                  </a:cubicBezTo>
                  <a:cubicBezTo>
                    <a:pt x="9437" y="1659"/>
                    <a:pt x="10022" y="1572"/>
                    <a:pt x="10590" y="1488"/>
                  </a:cubicBezTo>
                  <a:cubicBezTo>
                    <a:pt x="11626" y="1345"/>
                    <a:pt x="12589" y="1178"/>
                    <a:pt x="13436" y="1033"/>
                  </a:cubicBezTo>
                  <a:cubicBezTo>
                    <a:pt x="13656" y="395"/>
                    <a:pt x="13788" y="10"/>
                    <a:pt x="13793" y="1"/>
                  </a:cubicBezTo>
                  <a:cubicBezTo>
                    <a:pt x="13702" y="15"/>
                    <a:pt x="13613" y="31"/>
                    <a:pt x="13520" y="46"/>
                  </a:cubicBezTo>
                  <a:cubicBezTo>
                    <a:pt x="13053" y="127"/>
                    <a:pt x="12544" y="215"/>
                    <a:pt x="12005" y="303"/>
                  </a:cubicBezTo>
                  <a:cubicBezTo>
                    <a:pt x="11890" y="323"/>
                    <a:pt x="11771" y="343"/>
                    <a:pt x="11650" y="365"/>
                  </a:cubicBezTo>
                  <a:cubicBezTo>
                    <a:pt x="11565" y="376"/>
                    <a:pt x="11473" y="389"/>
                    <a:pt x="11384" y="403"/>
                  </a:cubicBezTo>
                  <a:cubicBezTo>
                    <a:pt x="11080" y="451"/>
                    <a:pt x="10771" y="497"/>
                    <a:pt x="10453" y="541"/>
                  </a:cubicBezTo>
                  <a:cubicBezTo>
                    <a:pt x="10127" y="590"/>
                    <a:pt x="9789" y="640"/>
                    <a:pt x="9439" y="692"/>
                  </a:cubicBezTo>
                  <a:cubicBezTo>
                    <a:pt x="9197" y="728"/>
                    <a:pt x="8956" y="764"/>
                    <a:pt x="8712" y="800"/>
                  </a:cubicBezTo>
                  <a:cubicBezTo>
                    <a:pt x="8587" y="817"/>
                    <a:pt x="8462" y="833"/>
                    <a:pt x="8338" y="847"/>
                  </a:cubicBezTo>
                  <a:cubicBezTo>
                    <a:pt x="7868" y="911"/>
                    <a:pt x="7392" y="972"/>
                    <a:pt x="6915" y="1028"/>
                  </a:cubicBezTo>
                  <a:cubicBezTo>
                    <a:pt x="6013" y="1152"/>
                    <a:pt x="5109" y="1251"/>
                    <a:pt x="4267" y="1337"/>
                  </a:cubicBezTo>
                  <a:cubicBezTo>
                    <a:pt x="3965" y="1368"/>
                    <a:pt x="3665" y="1399"/>
                    <a:pt x="3373" y="1429"/>
                  </a:cubicBezTo>
                  <a:cubicBezTo>
                    <a:pt x="3053" y="1465"/>
                    <a:pt x="2742" y="1495"/>
                    <a:pt x="2436" y="1524"/>
                  </a:cubicBezTo>
                  <a:cubicBezTo>
                    <a:pt x="2347" y="1533"/>
                    <a:pt x="2252" y="1544"/>
                    <a:pt x="2166" y="1553"/>
                  </a:cubicBezTo>
                  <a:cubicBezTo>
                    <a:pt x="1808" y="1582"/>
                    <a:pt x="1485" y="1608"/>
                    <a:pt x="1201" y="1630"/>
                  </a:cubicBezTo>
                  <a:cubicBezTo>
                    <a:pt x="818" y="1661"/>
                    <a:pt x="514" y="1687"/>
                    <a:pt x="307" y="1702"/>
                  </a:cubicBezTo>
                  <a:cubicBezTo>
                    <a:pt x="298" y="1702"/>
                    <a:pt x="287" y="1704"/>
                    <a:pt x="278" y="1704"/>
                  </a:cubicBezTo>
                  <a:cubicBezTo>
                    <a:pt x="185" y="1711"/>
                    <a:pt x="93" y="1720"/>
                    <a:pt x="1" y="1727"/>
                  </a:cubicBezTo>
                  <a:cubicBezTo>
                    <a:pt x="4" y="1730"/>
                    <a:pt x="229" y="2075"/>
                    <a:pt x="600" y="2638"/>
                  </a:cubicBezTo>
                  <a:cubicBezTo>
                    <a:pt x="1452" y="2569"/>
                    <a:pt x="2426" y="2497"/>
                    <a:pt x="3465" y="237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4"/>
            <p:cNvSpPr/>
            <p:nvPr/>
          </p:nvSpPr>
          <p:spPr>
            <a:xfrm>
              <a:off x="4379900" y="1978875"/>
              <a:ext cx="22400" cy="1800"/>
            </a:xfrm>
            <a:custGeom>
              <a:avLst/>
              <a:gdLst/>
              <a:ahLst/>
              <a:cxnLst/>
              <a:rect l="l" t="t" r="r" b="b"/>
              <a:pathLst>
                <a:path w="896" h="72" extrusionOk="0">
                  <a:moveTo>
                    <a:pt x="0" y="72"/>
                  </a:moveTo>
                  <a:cubicBezTo>
                    <a:pt x="209" y="56"/>
                    <a:pt x="513" y="30"/>
                    <a:pt x="896" y="0"/>
                  </a:cubicBezTo>
                  <a:cubicBezTo>
                    <a:pt x="587" y="24"/>
                    <a:pt x="285" y="49"/>
                    <a:pt x="0" y="72"/>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4"/>
            <p:cNvSpPr/>
            <p:nvPr/>
          </p:nvSpPr>
          <p:spPr>
            <a:xfrm>
              <a:off x="4379900" y="1978875"/>
              <a:ext cx="22400" cy="1800"/>
            </a:xfrm>
            <a:custGeom>
              <a:avLst/>
              <a:gdLst/>
              <a:ahLst/>
              <a:cxnLst/>
              <a:rect l="l" t="t" r="r" b="b"/>
              <a:pathLst>
                <a:path w="896" h="72" extrusionOk="0">
                  <a:moveTo>
                    <a:pt x="0" y="72"/>
                  </a:moveTo>
                  <a:cubicBezTo>
                    <a:pt x="209" y="56"/>
                    <a:pt x="513" y="30"/>
                    <a:pt x="896" y="0"/>
                  </a:cubicBezTo>
                  <a:cubicBezTo>
                    <a:pt x="587" y="24"/>
                    <a:pt x="285" y="49"/>
                    <a:pt x="0" y="72"/>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4"/>
            <p:cNvSpPr/>
            <p:nvPr/>
          </p:nvSpPr>
          <p:spPr>
            <a:xfrm>
              <a:off x="4379900" y="1978875"/>
              <a:ext cx="22400" cy="1800"/>
            </a:xfrm>
            <a:custGeom>
              <a:avLst/>
              <a:gdLst/>
              <a:ahLst/>
              <a:cxnLst/>
              <a:rect l="l" t="t" r="r" b="b"/>
              <a:pathLst>
                <a:path w="896" h="72" extrusionOk="0">
                  <a:moveTo>
                    <a:pt x="0" y="72"/>
                  </a:moveTo>
                  <a:cubicBezTo>
                    <a:pt x="209" y="56"/>
                    <a:pt x="513" y="30"/>
                    <a:pt x="896" y="0"/>
                  </a:cubicBezTo>
                  <a:cubicBezTo>
                    <a:pt x="587" y="24"/>
                    <a:pt x="285" y="49"/>
                    <a:pt x="0" y="72"/>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a:off x="3887200" y="1985750"/>
              <a:ext cx="347525" cy="30525"/>
            </a:xfrm>
            <a:custGeom>
              <a:avLst/>
              <a:gdLst/>
              <a:ahLst/>
              <a:cxnLst/>
              <a:rect l="l" t="t" r="r" b="b"/>
              <a:pathLst>
                <a:path w="13901" h="1221" extrusionOk="0">
                  <a:moveTo>
                    <a:pt x="6939" y="1191"/>
                  </a:moveTo>
                  <a:cubicBezTo>
                    <a:pt x="8161" y="1221"/>
                    <a:pt x="9382" y="1191"/>
                    <a:pt x="10529" y="1184"/>
                  </a:cubicBezTo>
                  <a:cubicBezTo>
                    <a:pt x="11574" y="1185"/>
                    <a:pt x="12549" y="1139"/>
                    <a:pt x="13410" y="1112"/>
                  </a:cubicBezTo>
                  <a:cubicBezTo>
                    <a:pt x="13713" y="510"/>
                    <a:pt x="13899" y="142"/>
                    <a:pt x="13900" y="140"/>
                  </a:cubicBezTo>
                  <a:cubicBezTo>
                    <a:pt x="13821" y="142"/>
                    <a:pt x="13742" y="145"/>
                    <a:pt x="13659" y="148"/>
                  </a:cubicBezTo>
                  <a:cubicBezTo>
                    <a:pt x="13417" y="156"/>
                    <a:pt x="13002" y="169"/>
                    <a:pt x="12465" y="186"/>
                  </a:cubicBezTo>
                  <a:cubicBezTo>
                    <a:pt x="12344" y="191"/>
                    <a:pt x="12227" y="195"/>
                    <a:pt x="12104" y="199"/>
                  </a:cubicBezTo>
                  <a:cubicBezTo>
                    <a:pt x="11983" y="202"/>
                    <a:pt x="11860" y="208"/>
                    <a:pt x="11729" y="211"/>
                  </a:cubicBezTo>
                  <a:cubicBezTo>
                    <a:pt x="11673" y="211"/>
                    <a:pt x="11614" y="214"/>
                    <a:pt x="11558" y="214"/>
                  </a:cubicBezTo>
                  <a:cubicBezTo>
                    <a:pt x="11219" y="222"/>
                    <a:pt x="10871" y="228"/>
                    <a:pt x="10515" y="228"/>
                  </a:cubicBezTo>
                  <a:cubicBezTo>
                    <a:pt x="10227" y="229"/>
                    <a:pt x="9936" y="234"/>
                    <a:pt x="9640" y="237"/>
                  </a:cubicBezTo>
                  <a:cubicBezTo>
                    <a:pt x="9592" y="237"/>
                    <a:pt x="9548" y="238"/>
                    <a:pt x="9502" y="238"/>
                  </a:cubicBezTo>
                  <a:cubicBezTo>
                    <a:pt x="9410" y="239"/>
                    <a:pt x="9316" y="239"/>
                    <a:pt x="9224" y="242"/>
                  </a:cubicBezTo>
                  <a:cubicBezTo>
                    <a:pt x="9059" y="244"/>
                    <a:pt x="8895" y="245"/>
                    <a:pt x="8728" y="247"/>
                  </a:cubicBezTo>
                  <a:cubicBezTo>
                    <a:pt x="8569" y="250"/>
                    <a:pt x="8409" y="251"/>
                    <a:pt x="8247" y="252"/>
                  </a:cubicBezTo>
                  <a:cubicBezTo>
                    <a:pt x="8167" y="251"/>
                    <a:pt x="8082" y="251"/>
                    <a:pt x="8001" y="250"/>
                  </a:cubicBezTo>
                  <a:cubicBezTo>
                    <a:pt x="7652" y="245"/>
                    <a:pt x="7303" y="241"/>
                    <a:pt x="6951" y="237"/>
                  </a:cubicBezTo>
                  <a:cubicBezTo>
                    <a:pt x="6451" y="234"/>
                    <a:pt x="5952" y="227"/>
                    <a:pt x="5456" y="215"/>
                  </a:cubicBezTo>
                  <a:cubicBezTo>
                    <a:pt x="5097" y="209"/>
                    <a:pt x="4741" y="205"/>
                    <a:pt x="4397" y="195"/>
                  </a:cubicBezTo>
                  <a:cubicBezTo>
                    <a:pt x="4139" y="185"/>
                    <a:pt x="3887" y="176"/>
                    <a:pt x="3642" y="166"/>
                  </a:cubicBezTo>
                  <a:cubicBezTo>
                    <a:pt x="3166" y="150"/>
                    <a:pt x="2705" y="133"/>
                    <a:pt x="2256" y="113"/>
                  </a:cubicBezTo>
                  <a:cubicBezTo>
                    <a:pt x="2230" y="112"/>
                    <a:pt x="2199" y="112"/>
                    <a:pt x="2170" y="109"/>
                  </a:cubicBezTo>
                  <a:cubicBezTo>
                    <a:pt x="1519" y="84"/>
                    <a:pt x="976" y="66"/>
                    <a:pt x="597" y="37"/>
                  </a:cubicBezTo>
                  <a:cubicBezTo>
                    <a:pt x="374" y="23"/>
                    <a:pt x="209" y="12"/>
                    <a:pt x="111" y="7"/>
                  </a:cubicBezTo>
                  <a:cubicBezTo>
                    <a:pt x="75" y="5"/>
                    <a:pt x="36" y="4"/>
                    <a:pt x="0" y="1"/>
                  </a:cubicBezTo>
                  <a:cubicBezTo>
                    <a:pt x="3" y="5"/>
                    <a:pt x="178" y="375"/>
                    <a:pt x="470" y="985"/>
                  </a:cubicBezTo>
                  <a:cubicBezTo>
                    <a:pt x="2271" y="1077"/>
                    <a:pt x="4603" y="1175"/>
                    <a:pt x="6939" y="119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a:off x="3405275" y="1925550"/>
              <a:ext cx="46175" cy="8750"/>
            </a:xfrm>
            <a:custGeom>
              <a:avLst/>
              <a:gdLst/>
              <a:ahLst/>
              <a:cxnLst/>
              <a:rect l="l" t="t" r="r" b="b"/>
              <a:pathLst>
                <a:path w="1847" h="350" extrusionOk="0">
                  <a:moveTo>
                    <a:pt x="1847" y="350"/>
                  </a:moveTo>
                  <a:cubicBezTo>
                    <a:pt x="729" y="137"/>
                    <a:pt x="0" y="1"/>
                    <a:pt x="0" y="1"/>
                  </a:cubicBezTo>
                  <a:cubicBezTo>
                    <a:pt x="91" y="19"/>
                    <a:pt x="180" y="35"/>
                    <a:pt x="272" y="52"/>
                  </a:cubicBezTo>
                  <a:cubicBezTo>
                    <a:pt x="758" y="146"/>
                    <a:pt x="1286" y="249"/>
                    <a:pt x="1847" y="350"/>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p:nvPr/>
          </p:nvSpPr>
          <p:spPr>
            <a:xfrm>
              <a:off x="3742600" y="1974525"/>
              <a:ext cx="7125" cy="625"/>
            </a:xfrm>
            <a:custGeom>
              <a:avLst/>
              <a:gdLst/>
              <a:ahLst/>
              <a:cxnLst/>
              <a:rect l="l" t="t" r="r" b="b"/>
              <a:pathLst>
                <a:path w="285" h="25" extrusionOk="0">
                  <a:moveTo>
                    <a:pt x="285" y="25"/>
                  </a:moveTo>
                  <a:lnTo>
                    <a:pt x="285" y="25"/>
                  </a:lnTo>
                  <a:cubicBezTo>
                    <a:pt x="285" y="25"/>
                    <a:pt x="184" y="16"/>
                    <a:pt x="0" y="0"/>
                  </a:cubicBezTo>
                  <a:lnTo>
                    <a:pt x="8" y="0"/>
                  </a:lnTo>
                  <a:cubicBezTo>
                    <a:pt x="104" y="9"/>
                    <a:pt x="194" y="17"/>
                    <a:pt x="285" y="25"/>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4"/>
            <p:cNvSpPr/>
            <p:nvPr/>
          </p:nvSpPr>
          <p:spPr>
            <a:xfrm>
              <a:off x="3664250" y="1965825"/>
              <a:ext cx="45600" cy="5200"/>
            </a:xfrm>
            <a:custGeom>
              <a:avLst/>
              <a:gdLst/>
              <a:ahLst/>
              <a:cxnLst/>
              <a:rect l="l" t="t" r="r" b="b"/>
              <a:pathLst>
                <a:path w="1824" h="208" extrusionOk="0">
                  <a:moveTo>
                    <a:pt x="1258" y="144"/>
                  </a:moveTo>
                  <a:cubicBezTo>
                    <a:pt x="874" y="101"/>
                    <a:pt x="450" y="54"/>
                    <a:pt x="0" y="0"/>
                  </a:cubicBezTo>
                  <a:cubicBezTo>
                    <a:pt x="637" y="77"/>
                    <a:pt x="1248" y="144"/>
                    <a:pt x="1824" y="207"/>
                  </a:cubicBezTo>
                  <a:cubicBezTo>
                    <a:pt x="1644" y="187"/>
                    <a:pt x="1459" y="166"/>
                    <a:pt x="1258" y="144"/>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4"/>
            <p:cNvSpPr/>
            <p:nvPr/>
          </p:nvSpPr>
          <p:spPr>
            <a:xfrm>
              <a:off x="3405225" y="1925550"/>
              <a:ext cx="344500" cy="72200"/>
            </a:xfrm>
            <a:custGeom>
              <a:avLst/>
              <a:gdLst/>
              <a:ahLst/>
              <a:cxnLst/>
              <a:rect l="l" t="t" r="r" b="b"/>
              <a:pathLst>
                <a:path w="13780" h="2888" extrusionOk="0">
                  <a:moveTo>
                    <a:pt x="3185" y="1545"/>
                  </a:moveTo>
                  <a:cubicBezTo>
                    <a:pt x="4319" y="1725"/>
                    <a:pt x="5523" y="1946"/>
                    <a:pt x="6734" y="2100"/>
                  </a:cubicBezTo>
                  <a:cubicBezTo>
                    <a:pt x="9054" y="2443"/>
                    <a:pt x="11374" y="2699"/>
                    <a:pt x="13169" y="2887"/>
                  </a:cubicBezTo>
                  <a:cubicBezTo>
                    <a:pt x="13264" y="2747"/>
                    <a:pt x="13352" y="2617"/>
                    <a:pt x="13428" y="2507"/>
                  </a:cubicBezTo>
                  <a:cubicBezTo>
                    <a:pt x="13651" y="2176"/>
                    <a:pt x="13779" y="1985"/>
                    <a:pt x="13780" y="1985"/>
                  </a:cubicBezTo>
                  <a:cubicBezTo>
                    <a:pt x="13689" y="1978"/>
                    <a:pt x="13599" y="1969"/>
                    <a:pt x="13503" y="1961"/>
                  </a:cubicBezTo>
                  <a:lnTo>
                    <a:pt x="13495" y="1961"/>
                  </a:lnTo>
                  <a:cubicBezTo>
                    <a:pt x="13409" y="1953"/>
                    <a:pt x="13306" y="1945"/>
                    <a:pt x="13184" y="1933"/>
                  </a:cubicBezTo>
                  <a:cubicBezTo>
                    <a:pt x="12924" y="1905"/>
                    <a:pt x="12580" y="1866"/>
                    <a:pt x="12183" y="1820"/>
                  </a:cubicBezTo>
                  <a:cubicBezTo>
                    <a:pt x="11606" y="1758"/>
                    <a:pt x="10995" y="1689"/>
                    <a:pt x="10360" y="1614"/>
                  </a:cubicBezTo>
                  <a:cubicBezTo>
                    <a:pt x="10051" y="1578"/>
                    <a:pt x="9733" y="1542"/>
                    <a:pt x="9403" y="1504"/>
                  </a:cubicBezTo>
                  <a:cubicBezTo>
                    <a:pt x="9173" y="1472"/>
                    <a:pt x="8937" y="1439"/>
                    <a:pt x="8699" y="1407"/>
                  </a:cubicBezTo>
                  <a:cubicBezTo>
                    <a:pt x="8102" y="1324"/>
                    <a:pt x="7486" y="1241"/>
                    <a:pt x="6870" y="1154"/>
                  </a:cubicBezTo>
                  <a:cubicBezTo>
                    <a:pt x="6605" y="1120"/>
                    <a:pt x="6345" y="1084"/>
                    <a:pt x="6084" y="1044"/>
                  </a:cubicBezTo>
                  <a:cubicBezTo>
                    <a:pt x="5984" y="1029"/>
                    <a:pt x="5887" y="1015"/>
                    <a:pt x="5789" y="999"/>
                  </a:cubicBezTo>
                  <a:cubicBezTo>
                    <a:pt x="5295" y="925"/>
                    <a:pt x="4809" y="846"/>
                    <a:pt x="4342" y="767"/>
                  </a:cubicBezTo>
                  <a:cubicBezTo>
                    <a:pt x="3993" y="709"/>
                    <a:pt x="3656" y="653"/>
                    <a:pt x="3332" y="601"/>
                  </a:cubicBezTo>
                  <a:cubicBezTo>
                    <a:pt x="3010" y="548"/>
                    <a:pt x="2704" y="498"/>
                    <a:pt x="2415" y="450"/>
                  </a:cubicBezTo>
                  <a:cubicBezTo>
                    <a:pt x="2323" y="436"/>
                    <a:pt x="2228" y="419"/>
                    <a:pt x="2140" y="404"/>
                  </a:cubicBezTo>
                  <a:cubicBezTo>
                    <a:pt x="2040" y="386"/>
                    <a:pt x="1942" y="367"/>
                    <a:pt x="1847" y="350"/>
                  </a:cubicBezTo>
                  <a:cubicBezTo>
                    <a:pt x="1287" y="249"/>
                    <a:pt x="757" y="146"/>
                    <a:pt x="272" y="52"/>
                  </a:cubicBezTo>
                  <a:cubicBezTo>
                    <a:pt x="179" y="35"/>
                    <a:pt x="88" y="19"/>
                    <a:pt x="1" y="1"/>
                  </a:cubicBezTo>
                  <a:cubicBezTo>
                    <a:pt x="1" y="1"/>
                    <a:pt x="129" y="390"/>
                    <a:pt x="340" y="1040"/>
                  </a:cubicBezTo>
                  <a:cubicBezTo>
                    <a:pt x="1188" y="1202"/>
                    <a:pt x="2149" y="1386"/>
                    <a:pt x="3185" y="1545"/>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4"/>
            <p:cNvSpPr/>
            <p:nvPr/>
          </p:nvSpPr>
          <p:spPr>
            <a:xfrm>
              <a:off x="4372275" y="1938275"/>
              <a:ext cx="344825" cy="343175"/>
            </a:xfrm>
            <a:custGeom>
              <a:avLst/>
              <a:gdLst/>
              <a:ahLst/>
              <a:cxnLst/>
              <a:rect l="l" t="t" r="r" b="b"/>
              <a:pathLst>
                <a:path w="13793" h="13727" extrusionOk="0">
                  <a:moveTo>
                    <a:pt x="13518" y="42"/>
                  </a:moveTo>
                  <a:cubicBezTo>
                    <a:pt x="13051" y="122"/>
                    <a:pt x="12544" y="210"/>
                    <a:pt x="12005" y="298"/>
                  </a:cubicBezTo>
                  <a:cubicBezTo>
                    <a:pt x="11890" y="318"/>
                    <a:pt x="11771" y="338"/>
                    <a:pt x="11649" y="360"/>
                  </a:cubicBezTo>
                  <a:cubicBezTo>
                    <a:pt x="11564" y="372"/>
                    <a:pt x="11474" y="384"/>
                    <a:pt x="11383" y="398"/>
                  </a:cubicBezTo>
                  <a:cubicBezTo>
                    <a:pt x="11080" y="446"/>
                    <a:pt x="10771" y="492"/>
                    <a:pt x="10453" y="538"/>
                  </a:cubicBezTo>
                  <a:cubicBezTo>
                    <a:pt x="10126" y="585"/>
                    <a:pt x="9788" y="635"/>
                    <a:pt x="9437" y="689"/>
                  </a:cubicBezTo>
                  <a:cubicBezTo>
                    <a:pt x="9197" y="725"/>
                    <a:pt x="8955" y="760"/>
                    <a:pt x="8710" y="796"/>
                  </a:cubicBezTo>
                  <a:cubicBezTo>
                    <a:pt x="8587" y="812"/>
                    <a:pt x="8460" y="828"/>
                    <a:pt x="8337" y="842"/>
                  </a:cubicBezTo>
                  <a:cubicBezTo>
                    <a:pt x="7868" y="906"/>
                    <a:pt x="7393" y="969"/>
                    <a:pt x="6914" y="1023"/>
                  </a:cubicBezTo>
                  <a:cubicBezTo>
                    <a:pt x="6013" y="1148"/>
                    <a:pt x="5109" y="1246"/>
                    <a:pt x="4267" y="1332"/>
                  </a:cubicBezTo>
                  <a:cubicBezTo>
                    <a:pt x="3965" y="1363"/>
                    <a:pt x="3665" y="1394"/>
                    <a:pt x="3372" y="1424"/>
                  </a:cubicBezTo>
                  <a:cubicBezTo>
                    <a:pt x="3053" y="1460"/>
                    <a:pt x="2741" y="1490"/>
                    <a:pt x="2436" y="1519"/>
                  </a:cubicBezTo>
                  <a:cubicBezTo>
                    <a:pt x="2346" y="1528"/>
                    <a:pt x="2251" y="1539"/>
                    <a:pt x="2165" y="1548"/>
                  </a:cubicBezTo>
                  <a:cubicBezTo>
                    <a:pt x="1807" y="1577"/>
                    <a:pt x="1484" y="1603"/>
                    <a:pt x="1201" y="1625"/>
                  </a:cubicBezTo>
                  <a:cubicBezTo>
                    <a:pt x="818" y="1656"/>
                    <a:pt x="512" y="1682"/>
                    <a:pt x="305" y="1697"/>
                  </a:cubicBezTo>
                  <a:cubicBezTo>
                    <a:pt x="297" y="1697"/>
                    <a:pt x="287" y="1699"/>
                    <a:pt x="277" y="1699"/>
                  </a:cubicBezTo>
                  <a:cubicBezTo>
                    <a:pt x="183" y="1706"/>
                    <a:pt x="93" y="1715"/>
                    <a:pt x="1" y="1723"/>
                  </a:cubicBezTo>
                  <a:cubicBezTo>
                    <a:pt x="2" y="1725"/>
                    <a:pt x="229" y="2070"/>
                    <a:pt x="599" y="2633"/>
                  </a:cubicBezTo>
                  <a:cubicBezTo>
                    <a:pt x="784" y="2914"/>
                    <a:pt x="1001" y="3248"/>
                    <a:pt x="1251" y="3629"/>
                  </a:cubicBezTo>
                  <a:cubicBezTo>
                    <a:pt x="1635" y="4199"/>
                    <a:pt x="2084" y="4866"/>
                    <a:pt x="2564" y="5579"/>
                  </a:cubicBezTo>
                  <a:cubicBezTo>
                    <a:pt x="3054" y="6281"/>
                    <a:pt x="3580" y="7031"/>
                    <a:pt x="4105" y="7783"/>
                  </a:cubicBezTo>
                  <a:cubicBezTo>
                    <a:pt x="5167" y="9277"/>
                    <a:pt x="6266" y="10786"/>
                    <a:pt x="7101" y="11887"/>
                  </a:cubicBezTo>
                  <a:cubicBezTo>
                    <a:pt x="7946" y="12990"/>
                    <a:pt x="8508" y="13726"/>
                    <a:pt x="8508" y="13726"/>
                  </a:cubicBezTo>
                  <a:cubicBezTo>
                    <a:pt x="8508" y="13726"/>
                    <a:pt x="9998" y="10328"/>
                    <a:pt x="11307" y="6883"/>
                  </a:cubicBezTo>
                  <a:cubicBezTo>
                    <a:pt x="11971" y="5171"/>
                    <a:pt x="12597" y="3456"/>
                    <a:pt x="13050" y="2156"/>
                  </a:cubicBezTo>
                  <a:cubicBezTo>
                    <a:pt x="13198" y="1728"/>
                    <a:pt x="13329" y="1348"/>
                    <a:pt x="13438" y="1031"/>
                  </a:cubicBezTo>
                  <a:cubicBezTo>
                    <a:pt x="13658" y="394"/>
                    <a:pt x="13790" y="9"/>
                    <a:pt x="13793" y="0"/>
                  </a:cubicBezTo>
                  <a:cubicBezTo>
                    <a:pt x="13702" y="10"/>
                    <a:pt x="13612" y="28"/>
                    <a:pt x="13518" y="42"/>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4"/>
            <p:cNvSpPr/>
            <p:nvPr/>
          </p:nvSpPr>
          <p:spPr>
            <a:xfrm>
              <a:off x="3405275" y="1925525"/>
              <a:ext cx="344450" cy="345500"/>
            </a:xfrm>
            <a:custGeom>
              <a:avLst/>
              <a:gdLst/>
              <a:ahLst/>
              <a:cxnLst/>
              <a:rect l="l" t="t" r="r" b="b"/>
              <a:pathLst>
                <a:path w="13778" h="13820" extrusionOk="0">
                  <a:moveTo>
                    <a:pt x="13496" y="1960"/>
                  </a:moveTo>
                  <a:cubicBezTo>
                    <a:pt x="13410" y="1953"/>
                    <a:pt x="13305" y="1943"/>
                    <a:pt x="13183" y="1933"/>
                  </a:cubicBezTo>
                  <a:cubicBezTo>
                    <a:pt x="12923" y="1904"/>
                    <a:pt x="12580" y="1864"/>
                    <a:pt x="12183" y="1819"/>
                  </a:cubicBezTo>
                  <a:cubicBezTo>
                    <a:pt x="11607" y="1756"/>
                    <a:pt x="10996" y="1689"/>
                    <a:pt x="10359" y="1612"/>
                  </a:cubicBezTo>
                  <a:cubicBezTo>
                    <a:pt x="10050" y="1577"/>
                    <a:pt x="9733" y="1541"/>
                    <a:pt x="9402" y="1503"/>
                  </a:cubicBezTo>
                  <a:cubicBezTo>
                    <a:pt x="9172" y="1470"/>
                    <a:pt x="8937" y="1439"/>
                    <a:pt x="8698" y="1407"/>
                  </a:cubicBezTo>
                  <a:cubicBezTo>
                    <a:pt x="8102" y="1324"/>
                    <a:pt x="7485" y="1239"/>
                    <a:pt x="6869" y="1153"/>
                  </a:cubicBezTo>
                  <a:cubicBezTo>
                    <a:pt x="6606" y="1120"/>
                    <a:pt x="6344" y="1084"/>
                    <a:pt x="6083" y="1043"/>
                  </a:cubicBezTo>
                  <a:cubicBezTo>
                    <a:pt x="5984" y="1029"/>
                    <a:pt x="5888" y="1015"/>
                    <a:pt x="5788" y="999"/>
                  </a:cubicBezTo>
                  <a:cubicBezTo>
                    <a:pt x="5294" y="923"/>
                    <a:pt x="4810" y="844"/>
                    <a:pt x="4343" y="765"/>
                  </a:cubicBezTo>
                  <a:cubicBezTo>
                    <a:pt x="3992" y="707"/>
                    <a:pt x="3656" y="653"/>
                    <a:pt x="3331" y="599"/>
                  </a:cubicBezTo>
                  <a:cubicBezTo>
                    <a:pt x="3009" y="548"/>
                    <a:pt x="2705" y="497"/>
                    <a:pt x="2414" y="448"/>
                  </a:cubicBezTo>
                  <a:cubicBezTo>
                    <a:pt x="2324" y="434"/>
                    <a:pt x="2228" y="418"/>
                    <a:pt x="2140" y="404"/>
                  </a:cubicBezTo>
                  <a:cubicBezTo>
                    <a:pt x="2039" y="384"/>
                    <a:pt x="1943" y="367"/>
                    <a:pt x="1847" y="348"/>
                  </a:cubicBezTo>
                  <a:cubicBezTo>
                    <a:pt x="1286" y="247"/>
                    <a:pt x="758" y="145"/>
                    <a:pt x="272" y="52"/>
                  </a:cubicBezTo>
                  <a:cubicBezTo>
                    <a:pt x="178" y="35"/>
                    <a:pt x="89" y="17"/>
                    <a:pt x="0" y="0"/>
                  </a:cubicBezTo>
                  <a:cubicBezTo>
                    <a:pt x="0" y="0"/>
                    <a:pt x="128" y="390"/>
                    <a:pt x="341" y="1038"/>
                  </a:cubicBezTo>
                  <a:cubicBezTo>
                    <a:pt x="444" y="1358"/>
                    <a:pt x="568" y="1740"/>
                    <a:pt x="710" y="2170"/>
                  </a:cubicBezTo>
                  <a:cubicBezTo>
                    <a:pt x="1141" y="3481"/>
                    <a:pt x="1742" y="5205"/>
                    <a:pt x="2374" y="6926"/>
                  </a:cubicBezTo>
                  <a:cubicBezTo>
                    <a:pt x="3003" y="8651"/>
                    <a:pt x="3667" y="10382"/>
                    <a:pt x="4179" y="11681"/>
                  </a:cubicBezTo>
                  <a:cubicBezTo>
                    <a:pt x="4702" y="12965"/>
                    <a:pt x="5050" y="13820"/>
                    <a:pt x="5050" y="13820"/>
                  </a:cubicBezTo>
                  <a:cubicBezTo>
                    <a:pt x="5050" y="13820"/>
                    <a:pt x="5625" y="13092"/>
                    <a:pt x="6488" y="12000"/>
                  </a:cubicBezTo>
                  <a:cubicBezTo>
                    <a:pt x="7346" y="10905"/>
                    <a:pt x="8464" y="9458"/>
                    <a:pt x="9556" y="7961"/>
                  </a:cubicBezTo>
                  <a:cubicBezTo>
                    <a:pt x="10651" y="6474"/>
                    <a:pt x="11709" y="4985"/>
                    <a:pt x="12490" y="3866"/>
                  </a:cubicBezTo>
                  <a:cubicBezTo>
                    <a:pt x="12751" y="3493"/>
                    <a:pt x="12976" y="3164"/>
                    <a:pt x="13167" y="2884"/>
                  </a:cubicBezTo>
                  <a:cubicBezTo>
                    <a:pt x="13262" y="2745"/>
                    <a:pt x="13350" y="2615"/>
                    <a:pt x="13426" y="2503"/>
                  </a:cubicBezTo>
                  <a:cubicBezTo>
                    <a:pt x="13649" y="2173"/>
                    <a:pt x="13777" y="1983"/>
                    <a:pt x="13778" y="1983"/>
                  </a:cubicBezTo>
                  <a:cubicBezTo>
                    <a:pt x="13687" y="1976"/>
                    <a:pt x="13597" y="1967"/>
                    <a:pt x="13501" y="1957"/>
                  </a:cubicBezTo>
                  <a:cubicBezTo>
                    <a:pt x="13499" y="1962"/>
                    <a:pt x="13498" y="1960"/>
                    <a:pt x="13496" y="1960"/>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4"/>
            <p:cNvSpPr/>
            <p:nvPr/>
          </p:nvSpPr>
          <p:spPr>
            <a:xfrm>
              <a:off x="3465700" y="1936800"/>
              <a:ext cx="22900" cy="3800"/>
            </a:xfrm>
            <a:custGeom>
              <a:avLst/>
              <a:gdLst/>
              <a:ahLst/>
              <a:cxnLst/>
              <a:rect l="l" t="t" r="r" b="b"/>
              <a:pathLst>
                <a:path w="916" h="152" extrusionOk="0">
                  <a:moveTo>
                    <a:pt x="0" y="0"/>
                  </a:moveTo>
                  <a:cubicBezTo>
                    <a:pt x="289" y="46"/>
                    <a:pt x="594" y="97"/>
                    <a:pt x="916" y="151"/>
                  </a:cubicBezTo>
                  <a:cubicBezTo>
                    <a:pt x="601" y="102"/>
                    <a:pt x="298" y="52"/>
                    <a:pt x="0" y="0"/>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4"/>
            <p:cNvSpPr/>
            <p:nvPr/>
          </p:nvSpPr>
          <p:spPr>
            <a:xfrm>
              <a:off x="3465700" y="1936800"/>
              <a:ext cx="22900" cy="3800"/>
            </a:xfrm>
            <a:custGeom>
              <a:avLst/>
              <a:gdLst/>
              <a:ahLst/>
              <a:cxnLst/>
              <a:rect l="l" t="t" r="r" b="b"/>
              <a:pathLst>
                <a:path w="916" h="152" extrusionOk="0">
                  <a:moveTo>
                    <a:pt x="0" y="0"/>
                  </a:moveTo>
                  <a:cubicBezTo>
                    <a:pt x="289" y="46"/>
                    <a:pt x="594" y="97"/>
                    <a:pt x="916" y="151"/>
                  </a:cubicBezTo>
                  <a:cubicBezTo>
                    <a:pt x="601" y="102"/>
                    <a:pt x="298" y="52"/>
                    <a:pt x="0" y="0"/>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4"/>
            <p:cNvSpPr/>
            <p:nvPr/>
          </p:nvSpPr>
          <p:spPr>
            <a:xfrm>
              <a:off x="3465700" y="1936800"/>
              <a:ext cx="22900" cy="3800"/>
            </a:xfrm>
            <a:custGeom>
              <a:avLst/>
              <a:gdLst/>
              <a:ahLst/>
              <a:cxnLst/>
              <a:rect l="l" t="t" r="r" b="b"/>
              <a:pathLst>
                <a:path w="916" h="152" extrusionOk="0">
                  <a:moveTo>
                    <a:pt x="0" y="0"/>
                  </a:moveTo>
                  <a:cubicBezTo>
                    <a:pt x="289" y="46"/>
                    <a:pt x="594" y="97"/>
                    <a:pt x="916" y="151"/>
                  </a:cubicBezTo>
                  <a:cubicBezTo>
                    <a:pt x="601" y="102"/>
                    <a:pt x="298" y="52"/>
                    <a:pt x="0" y="0"/>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4"/>
            <p:cNvSpPr/>
            <p:nvPr/>
          </p:nvSpPr>
          <p:spPr>
            <a:xfrm>
              <a:off x="3576975" y="1954325"/>
              <a:ext cx="45775" cy="6375"/>
            </a:xfrm>
            <a:custGeom>
              <a:avLst/>
              <a:gdLst/>
              <a:ahLst/>
              <a:cxnLst/>
              <a:rect l="l" t="t" r="r" b="b"/>
              <a:pathLst>
                <a:path w="1831" h="255" extrusionOk="0">
                  <a:moveTo>
                    <a:pt x="1" y="1"/>
                  </a:moveTo>
                  <a:cubicBezTo>
                    <a:pt x="617" y="87"/>
                    <a:pt x="1234" y="172"/>
                    <a:pt x="1830" y="255"/>
                  </a:cubicBezTo>
                  <a:cubicBezTo>
                    <a:pt x="1227" y="176"/>
                    <a:pt x="615" y="91"/>
                    <a:pt x="1"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4"/>
            <p:cNvSpPr/>
            <p:nvPr/>
          </p:nvSpPr>
          <p:spPr>
            <a:xfrm>
              <a:off x="3576975" y="1954325"/>
              <a:ext cx="45775" cy="6375"/>
            </a:xfrm>
            <a:custGeom>
              <a:avLst/>
              <a:gdLst/>
              <a:ahLst/>
              <a:cxnLst/>
              <a:rect l="l" t="t" r="r" b="b"/>
              <a:pathLst>
                <a:path w="1831" h="255" extrusionOk="0">
                  <a:moveTo>
                    <a:pt x="1" y="1"/>
                  </a:moveTo>
                  <a:cubicBezTo>
                    <a:pt x="617" y="87"/>
                    <a:pt x="1234" y="172"/>
                    <a:pt x="1830" y="255"/>
                  </a:cubicBezTo>
                  <a:cubicBezTo>
                    <a:pt x="1227" y="176"/>
                    <a:pt x="615" y="91"/>
                    <a:pt x="1"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4"/>
            <p:cNvSpPr/>
            <p:nvPr/>
          </p:nvSpPr>
          <p:spPr>
            <a:xfrm>
              <a:off x="3576975" y="1954325"/>
              <a:ext cx="45775" cy="6375"/>
            </a:xfrm>
            <a:custGeom>
              <a:avLst/>
              <a:gdLst/>
              <a:ahLst/>
              <a:cxnLst/>
              <a:rect l="l" t="t" r="r" b="b"/>
              <a:pathLst>
                <a:path w="1831" h="255" extrusionOk="0">
                  <a:moveTo>
                    <a:pt x="1" y="1"/>
                  </a:moveTo>
                  <a:cubicBezTo>
                    <a:pt x="617" y="87"/>
                    <a:pt x="1234" y="172"/>
                    <a:pt x="1830" y="255"/>
                  </a:cubicBezTo>
                  <a:cubicBezTo>
                    <a:pt x="1227" y="176"/>
                    <a:pt x="615" y="91"/>
                    <a:pt x="1"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4"/>
            <p:cNvSpPr/>
            <p:nvPr/>
          </p:nvSpPr>
          <p:spPr>
            <a:xfrm>
              <a:off x="2933400" y="1804800"/>
              <a:ext cx="336575" cy="113100"/>
            </a:xfrm>
            <a:custGeom>
              <a:avLst/>
              <a:gdLst/>
              <a:ahLst/>
              <a:cxnLst/>
              <a:rect l="l" t="t" r="r" b="b"/>
              <a:pathLst>
                <a:path w="13463" h="4524" extrusionOk="0">
                  <a:moveTo>
                    <a:pt x="13462" y="3707"/>
                  </a:moveTo>
                  <a:cubicBezTo>
                    <a:pt x="13462" y="3707"/>
                    <a:pt x="13382" y="3690"/>
                    <a:pt x="13234" y="3657"/>
                  </a:cubicBezTo>
                  <a:cubicBezTo>
                    <a:pt x="13219" y="3652"/>
                    <a:pt x="13205" y="3651"/>
                    <a:pt x="13191" y="3647"/>
                  </a:cubicBezTo>
                  <a:cubicBezTo>
                    <a:pt x="13170" y="3641"/>
                    <a:pt x="13149" y="3636"/>
                    <a:pt x="13130" y="3632"/>
                  </a:cubicBezTo>
                  <a:cubicBezTo>
                    <a:pt x="13067" y="3618"/>
                    <a:pt x="12994" y="3601"/>
                    <a:pt x="12915" y="3580"/>
                  </a:cubicBezTo>
                  <a:cubicBezTo>
                    <a:pt x="12088" y="3379"/>
                    <a:pt x="11156" y="3152"/>
                    <a:pt x="10157" y="2908"/>
                  </a:cubicBezTo>
                  <a:cubicBezTo>
                    <a:pt x="9880" y="2840"/>
                    <a:pt x="9598" y="2771"/>
                    <a:pt x="9312" y="2704"/>
                  </a:cubicBezTo>
                  <a:cubicBezTo>
                    <a:pt x="9269" y="2691"/>
                    <a:pt x="9224" y="2681"/>
                    <a:pt x="9180" y="2668"/>
                  </a:cubicBezTo>
                  <a:cubicBezTo>
                    <a:pt x="9176" y="2668"/>
                    <a:pt x="9173" y="2667"/>
                    <a:pt x="9171" y="2667"/>
                  </a:cubicBezTo>
                  <a:cubicBezTo>
                    <a:pt x="8382" y="2452"/>
                    <a:pt x="7537" y="2224"/>
                    <a:pt x="6695" y="1995"/>
                  </a:cubicBezTo>
                  <a:cubicBezTo>
                    <a:pt x="6386" y="1916"/>
                    <a:pt x="6079" y="1833"/>
                    <a:pt x="5774" y="1748"/>
                  </a:cubicBezTo>
                  <a:cubicBezTo>
                    <a:pt x="5662" y="1718"/>
                    <a:pt x="5550" y="1687"/>
                    <a:pt x="5438" y="1656"/>
                  </a:cubicBezTo>
                  <a:cubicBezTo>
                    <a:pt x="5266" y="1606"/>
                    <a:pt x="5097" y="1556"/>
                    <a:pt x="4928" y="1505"/>
                  </a:cubicBezTo>
                  <a:cubicBezTo>
                    <a:pt x="4390" y="1349"/>
                    <a:pt x="3863" y="1189"/>
                    <a:pt x="3352" y="1037"/>
                  </a:cubicBezTo>
                  <a:cubicBezTo>
                    <a:pt x="3297" y="1021"/>
                    <a:pt x="3244" y="1004"/>
                    <a:pt x="3191" y="988"/>
                  </a:cubicBezTo>
                  <a:cubicBezTo>
                    <a:pt x="2808" y="875"/>
                    <a:pt x="2441" y="765"/>
                    <a:pt x="2080" y="658"/>
                  </a:cubicBezTo>
                  <a:cubicBezTo>
                    <a:pt x="1677" y="543"/>
                    <a:pt x="1325" y="432"/>
                    <a:pt x="1025" y="334"/>
                  </a:cubicBezTo>
                  <a:cubicBezTo>
                    <a:pt x="762" y="252"/>
                    <a:pt x="506" y="169"/>
                    <a:pt x="265" y="87"/>
                  </a:cubicBezTo>
                  <a:cubicBezTo>
                    <a:pt x="176" y="58"/>
                    <a:pt x="87" y="30"/>
                    <a:pt x="1" y="1"/>
                  </a:cubicBezTo>
                  <a:cubicBezTo>
                    <a:pt x="1" y="2"/>
                    <a:pt x="80" y="406"/>
                    <a:pt x="212" y="1074"/>
                  </a:cubicBezTo>
                  <a:cubicBezTo>
                    <a:pt x="1032" y="1346"/>
                    <a:pt x="1972" y="1626"/>
                    <a:pt x="2979" y="1924"/>
                  </a:cubicBezTo>
                  <a:cubicBezTo>
                    <a:pt x="4082" y="2253"/>
                    <a:pt x="5256" y="2612"/>
                    <a:pt x="6442" y="2919"/>
                  </a:cubicBezTo>
                  <a:cubicBezTo>
                    <a:pt x="7035" y="3079"/>
                    <a:pt x="7627" y="3238"/>
                    <a:pt x="8209" y="3397"/>
                  </a:cubicBezTo>
                  <a:cubicBezTo>
                    <a:pt x="8499" y="3476"/>
                    <a:pt x="8788" y="3555"/>
                    <a:pt x="9074" y="3632"/>
                  </a:cubicBezTo>
                  <a:cubicBezTo>
                    <a:pt x="9361" y="3703"/>
                    <a:pt x="9646" y="3770"/>
                    <a:pt x="9923" y="3839"/>
                  </a:cubicBezTo>
                  <a:cubicBezTo>
                    <a:pt x="10943" y="4086"/>
                    <a:pt x="11896" y="4319"/>
                    <a:pt x="12735" y="4523"/>
                  </a:cubicBezTo>
                  <a:cubicBezTo>
                    <a:pt x="12847" y="4398"/>
                    <a:pt x="12953" y="4279"/>
                    <a:pt x="13044" y="4180"/>
                  </a:cubicBezTo>
                  <a:cubicBezTo>
                    <a:pt x="13311" y="3876"/>
                    <a:pt x="13462" y="3707"/>
                    <a:pt x="13462" y="3707"/>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4"/>
            <p:cNvSpPr/>
            <p:nvPr/>
          </p:nvSpPr>
          <p:spPr>
            <a:xfrm>
              <a:off x="5768375" y="1420750"/>
              <a:ext cx="311550" cy="367800"/>
            </a:xfrm>
            <a:custGeom>
              <a:avLst/>
              <a:gdLst/>
              <a:ahLst/>
              <a:cxnLst/>
              <a:rect l="l" t="t" r="r" b="b"/>
              <a:pathLst>
                <a:path w="12462" h="14712" extrusionOk="0">
                  <a:moveTo>
                    <a:pt x="12251" y="1090"/>
                  </a:moveTo>
                  <a:cubicBezTo>
                    <a:pt x="12221" y="417"/>
                    <a:pt x="12198" y="9"/>
                    <a:pt x="12198" y="2"/>
                  </a:cubicBezTo>
                  <a:lnTo>
                    <a:pt x="12198" y="0"/>
                  </a:lnTo>
                  <a:cubicBezTo>
                    <a:pt x="12198" y="0"/>
                    <a:pt x="11949" y="153"/>
                    <a:pt x="11531" y="407"/>
                  </a:cubicBezTo>
                  <a:cubicBezTo>
                    <a:pt x="11452" y="454"/>
                    <a:pt x="11371" y="505"/>
                    <a:pt x="11281" y="561"/>
                  </a:cubicBezTo>
                  <a:cubicBezTo>
                    <a:pt x="10171" y="1232"/>
                    <a:pt x="8197" y="2409"/>
                    <a:pt x="6175" y="3521"/>
                  </a:cubicBezTo>
                  <a:cubicBezTo>
                    <a:pt x="5073" y="4129"/>
                    <a:pt x="3969" y="4725"/>
                    <a:pt x="3001" y="5235"/>
                  </a:cubicBezTo>
                  <a:cubicBezTo>
                    <a:pt x="2626" y="5433"/>
                    <a:pt x="2270" y="5619"/>
                    <a:pt x="1945" y="5786"/>
                  </a:cubicBezTo>
                  <a:cubicBezTo>
                    <a:pt x="1363" y="6083"/>
                    <a:pt x="877" y="6333"/>
                    <a:pt x="538" y="6507"/>
                  </a:cubicBezTo>
                  <a:cubicBezTo>
                    <a:pt x="197" y="6676"/>
                    <a:pt x="1" y="6773"/>
                    <a:pt x="1" y="6773"/>
                  </a:cubicBezTo>
                  <a:cubicBezTo>
                    <a:pt x="1" y="6773"/>
                    <a:pt x="338" y="7013"/>
                    <a:pt x="896" y="7395"/>
                  </a:cubicBezTo>
                  <a:cubicBezTo>
                    <a:pt x="1175" y="7587"/>
                    <a:pt x="1502" y="7812"/>
                    <a:pt x="1880" y="8066"/>
                  </a:cubicBezTo>
                  <a:cubicBezTo>
                    <a:pt x="3010" y="8832"/>
                    <a:pt x="4541" y="9858"/>
                    <a:pt x="6089" y="10844"/>
                  </a:cubicBezTo>
                  <a:cubicBezTo>
                    <a:pt x="9181" y="12837"/>
                    <a:pt x="12387" y="14712"/>
                    <a:pt x="12387" y="14712"/>
                  </a:cubicBezTo>
                  <a:cubicBezTo>
                    <a:pt x="12387" y="14712"/>
                    <a:pt x="12406" y="13785"/>
                    <a:pt x="12433" y="12394"/>
                  </a:cubicBezTo>
                  <a:cubicBezTo>
                    <a:pt x="12452" y="11003"/>
                    <a:pt x="12462" y="9162"/>
                    <a:pt x="12435" y="7319"/>
                  </a:cubicBezTo>
                  <a:cubicBezTo>
                    <a:pt x="12409" y="4869"/>
                    <a:pt x="12313" y="2443"/>
                    <a:pt x="12251" y="109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4"/>
            <p:cNvSpPr/>
            <p:nvPr/>
          </p:nvSpPr>
          <p:spPr>
            <a:xfrm>
              <a:off x="4852475" y="1823825"/>
              <a:ext cx="336750" cy="357525"/>
            </a:xfrm>
            <a:custGeom>
              <a:avLst/>
              <a:gdLst/>
              <a:ahLst/>
              <a:cxnLst/>
              <a:rect l="l" t="t" r="r" b="b"/>
              <a:pathLst>
                <a:path w="13470" h="14301" extrusionOk="0">
                  <a:moveTo>
                    <a:pt x="12895" y="175"/>
                  </a:moveTo>
                  <a:cubicBezTo>
                    <a:pt x="12866" y="184"/>
                    <a:pt x="12830" y="196"/>
                    <a:pt x="12800" y="204"/>
                  </a:cubicBezTo>
                  <a:cubicBezTo>
                    <a:pt x="12441" y="312"/>
                    <a:pt x="11959" y="456"/>
                    <a:pt x="11382" y="628"/>
                  </a:cubicBezTo>
                  <a:cubicBezTo>
                    <a:pt x="10757" y="816"/>
                    <a:pt x="10027" y="1035"/>
                    <a:pt x="9239" y="1247"/>
                  </a:cubicBezTo>
                  <a:cubicBezTo>
                    <a:pt x="8450" y="1460"/>
                    <a:pt x="7617" y="1712"/>
                    <a:pt x="6773" y="1920"/>
                  </a:cubicBezTo>
                  <a:cubicBezTo>
                    <a:pt x="5114" y="2365"/>
                    <a:pt x="3442" y="2762"/>
                    <a:pt x="2176" y="3049"/>
                  </a:cubicBezTo>
                  <a:cubicBezTo>
                    <a:pt x="1747" y="3147"/>
                    <a:pt x="1365" y="3233"/>
                    <a:pt x="1043" y="3302"/>
                  </a:cubicBezTo>
                  <a:cubicBezTo>
                    <a:pt x="640" y="3391"/>
                    <a:pt x="337" y="3456"/>
                    <a:pt x="165" y="3493"/>
                  </a:cubicBezTo>
                  <a:cubicBezTo>
                    <a:pt x="58" y="3515"/>
                    <a:pt x="1" y="3528"/>
                    <a:pt x="1" y="3528"/>
                  </a:cubicBezTo>
                  <a:lnTo>
                    <a:pt x="4" y="3529"/>
                  </a:lnTo>
                  <a:cubicBezTo>
                    <a:pt x="7" y="3535"/>
                    <a:pt x="272" y="3845"/>
                    <a:pt x="712" y="4354"/>
                  </a:cubicBezTo>
                  <a:cubicBezTo>
                    <a:pt x="1599" y="5376"/>
                    <a:pt x="3202" y="7202"/>
                    <a:pt x="4876" y="8990"/>
                  </a:cubicBezTo>
                  <a:cubicBezTo>
                    <a:pt x="6130" y="10343"/>
                    <a:pt x="7413" y="11671"/>
                    <a:pt x="8386" y="12657"/>
                  </a:cubicBezTo>
                  <a:cubicBezTo>
                    <a:pt x="9368" y="13644"/>
                    <a:pt x="10024" y="14301"/>
                    <a:pt x="10024" y="14301"/>
                  </a:cubicBezTo>
                  <a:cubicBezTo>
                    <a:pt x="10024" y="14301"/>
                    <a:pt x="10087" y="14078"/>
                    <a:pt x="10199" y="13689"/>
                  </a:cubicBezTo>
                  <a:cubicBezTo>
                    <a:pt x="10307" y="13296"/>
                    <a:pt x="10459" y="12739"/>
                    <a:pt x="10645" y="12068"/>
                  </a:cubicBezTo>
                  <a:cubicBezTo>
                    <a:pt x="11007" y="10723"/>
                    <a:pt x="11468" y="8934"/>
                    <a:pt x="11902" y="7153"/>
                  </a:cubicBezTo>
                  <a:cubicBezTo>
                    <a:pt x="12330" y="5360"/>
                    <a:pt x="12728" y="3568"/>
                    <a:pt x="13011" y="2235"/>
                  </a:cubicBezTo>
                  <a:cubicBezTo>
                    <a:pt x="13106" y="1792"/>
                    <a:pt x="13188" y="1401"/>
                    <a:pt x="13256" y="1071"/>
                  </a:cubicBezTo>
                  <a:cubicBezTo>
                    <a:pt x="13391" y="417"/>
                    <a:pt x="13468" y="16"/>
                    <a:pt x="13470" y="2"/>
                  </a:cubicBezTo>
                  <a:lnTo>
                    <a:pt x="13470" y="0"/>
                  </a:lnTo>
                  <a:cubicBezTo>
                    <a:pt x="13470" y="0"/>
                    <a:pt x="13312" y="50"/>
                    <a:pt x="13041" y="134"/>
                  </a:cubicBezTo>
                  <a:cubicBezTo>
                    <a:pt x="12991" y="145"/>
                    <a:pt x="12948" y="160"/>
                    <a:pt x="12895" y="175"/>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4"/>
            <p:cNvSpPr/>
            <p:nvPr/>
          </p:nvSpPr>
          <p:spPr>
            <a:xfrm>
              <a:off x="3887200" y="1985700"/>
              <a:ext cx="347525" cy="325925"/>
            </a:xfrm>
            <a:custGeom>
              <a:avLst/>
              <a:gdLst/>
              <a:ahLst/>
              <a:cxnLst/>
              <a:rect l="l" t="t" r="r" b="b"/>
              <a:pathLst>
                <a:path w="13901" h="13037" extrusionOk="0">
                  <a:moveTo>
                    <a:pt x="12465" y="188"/>
                  </a:moveTo>
                  <a:cubicBezTo>
                    <a:pt x="12344" y="193"/>
                    <a:pt x="12227" y="197"/>
                    <a:pt x="12104" y="201"/>
                  </a:cubicBezTo>
                  <a:cubicBezTo>
                    <a:pt x="11983" y="204"/>
                    <a:pt x="11860" y="210"/>
                    <a:pt x="11729" y="213"/>
                  </a:cubicBezTo>
                  <a:cubicBezTo>
                    <a:pt x="11673" y="213"/>
                    <a:pt x="11614" y="216"/>
                    <a:pt x="11558" y="216"/>
                  </a:cubicBezTo>
                  <a:cubicBezTo>
                    <a:pt x="10983" y="223"/>
                    <a:pt x="10334" y="230"/>
                    <a:pt x="9640" y="237"/>
                  </a:cubicBezTo>
                  <a:cubicBezTo>
                    <a:pt x="9592" y="237"/>
                    <a:pt x="9548" y="239"/>
                    <a:pt x="9502" y="239"/>
                  </a:cubicBezTo>
                  <a:cubicBezTo>
                    <a:pt x="9410" y="240"/>
                    <a:pt x="9316" y="240"/>
                    <a:pt x="9224" y="241"/>
                  </a:cubicBezTo>
                  <a:cubicBezTo>
                    <a:pt x="9059" y="244"/>
                    <a:pt x="8895" y="246"/>
                    <a:pt x="8728" y="247"/>
                  </a:cubicBezTo>
                  <a:cubicBezTo>
                    <a:pt x="8569" y="249"/>
                    <a:pt x="8409" y="252"/>
                    <a:pt x="8247" y="253"/>
                  </a:cubicBezTo>
                  <a:cubicBezTo>
                    <a:pt x="8167" y="252"/>
                    <a:pt x="8082" y="252"/>
                    <a:pt x="8001" y="249"/>
                  </a:cubicBezTo>
                  <a:cubicBezTo>
                    <a:pt x="7652" y="246"/>
                    <a:pt x="7303" y="240"/>
                    <a:pt x="6951" y="237"/>
                  </a:cubicBezTo>
                  <a:cubicBezTo>
                    <a:pt x="6451" y="233"/>
                    <a:pt x="5951" y="226"/>
                    <a:pt x="5456" y="216"/>
                  </a:cubicBezTo>
                  <a:cubicBezTo>
                    <a:pt x="5097" y="210"/>
                    <a:pt x="4741" y="204"/>
                    <a:pt x="4397" y="196"/>
                  </a:cubicBezTo>
                  <a:cubicBezTo>
                    <a:pt x="4139" y="185"/>
                    <a:pt x="3887" y="175"/>
                    <a:pt x="3642" y="167"/>
                  </a:cubicBezTo>
                  <a:cubicBezTo>
                    <a:pt x="3146" y="147"/>
                    <a:pt x="2680" y="129"/>
                    <a:pt x="2256" y="114"/>
                  </a:cubicBezTo>
                  <a:cubicBezTo>
                    <a:pt x="2230" y="111"/>
                    <a:pt x="2199" y="111"/>
                    <a:pt x="2170" y="109"/>
                  </a:cubicBezTo>
                  <a:cubicBezTo>
                    <a:pt x="1518" y="85"/>
                    <a:pt x="976" y="66"/>
                    <a:pt x="597" y="37"/>
                  </a:cubicBezTo>
                  <a:cubicBezTo>
                    <a:pt x="374" y="23"/>
                    <a:pt x="209" y="13"/>
                    <a:pt x="109" y="7"/>
                  </a:cubicBezTo>
                  <a:cubicBezTo>
                    <a:pt x="40" y="3"/>
                    <a:pt x="0" y="0"/>
                    <a:pt x="0" y="0"/>
                  </a:cubicBezTo>
                  <a:lnTo>
                    <a:pt x="0" y="0"/>
                  </a:lnTo>
                  <a:cubicBezTo>
                    <a:pt x="2" y="3"/>
                    <a:pt x="178" y="374"/>
                    <a:pt x="469" y="984"/>
                  </a:cubicBezTo>
                  <a:cubicBezTo>
                    <a:pt x="615" y="1289"/>
                    <a:pt x="788" y="1653"/>
                    <a:pt x="985" y="2065"/>
                  </a:cubicBezTo>
                  <a:cubicBezTo>
                    <a:pt x="1585" y="3289"/>
                    <a:pt x="2404" y="4922"/>
                    <a:pt x="3256" y="6556"/>
                  </a:cubicBezTo>
                  <a:cubicBezTo>
                    <a:pt x="3683" y="7372"/>
                    <a:pt x="4116" y="8192"/>
                    <a:pt x="4528" y="8954"/>
                  </a:cubicBezTo>
                  <a:cubicBezTo>
                    <a:pt x="4948" y="9710"/>
                    <a:pt x="5339" y="10417"/>
                    <a:pt x="5673" y="11020"/>
                  </a:cubicBezTo>
                  <a:cubicBezTo>
                    <a:pt x="6360" y="12230"/>
                    <a:pt x="6820" y="13036"/>
                    <a:pt x="6820" y="13036"/>
                  </a:cubicBezTo>
                  <a:cubicBezTo>
                    <a:pt x="6820" y="13036"/>
                    <a:pt x="7294" y="12243"/>
                    <a:pt x="8009" y="11053"/>
                  </a:cubicBezTo>
                  <a:cubicBezTo>
                    <a:pt x="8713" y="9852"/>
                    <a:pt x="9629" y="8240"/>
                    <a:pt x="10513" y="6632"/>
                  </a:cubicBezTo>
                  <a:cubicBezTo>
                    <a:pt x="11401" y="5031"/>
                    <a:pt x="12250" y="3404"/>
                    <a:pt x="12874" y="2177"/>
                  </a:cubicBezTo>
                  <a:cubicBezTo>
                    <a:pt x="13078" y="1770"/>
                    <a:pt x="13256" y="1416"/>
                    <a:pt x="13409" y="1115"/>
                  </a:cubicBezTo>
                  <a:cubicBezTo>
                    <a:pt x="13713" y="513"/>
                    <a:pt x="13897" y="145"/>
                    <a:pt x="13900" y="144"/>
                  </a:cubicBezTo>
                  <a:lnTo>
                    <a:pt x="13900" y="142"/>
                  </a:lnTo>
                  <a:cubicBezTo>
                    <a:pt x="13900" y="142"/>
                    <a:pt x="13815" y="145"/>
                    <a:pt x="13659" y="151"/>
                  </a:cubicBezTo>
                  <a:cubicBezTo>
                    <a:pt x="13417" y="157"/>
                    <a:pt x="13002" y="171"/>
                    <a:pt x="12465" y="188"/>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4"/>
            <p:cNvSpPr/>
            <p:nvPr/>
          </p:nvSpPr>
          <p:spPr>
            <a:xfrm>
              <a:off x="2933475" y="1804775"/>
              <a:ext cx="336525" cy="358450"/>
            </a:xfrm>
            <a:custGeom>
              <a:avLst/>
              <a:gdLst/>
              <a:ahLst/>
              <a:cxnLst/>
              <a:rect l="l" t="t" r="r" b="b"/>
              <a:pathLst>
                <a:path w="13461" h="14338" extrusionOk="0">
                  <a:moveTo>
                    <a:pt x="13129" y="3633"/>
                  </a:moveTo>
                  <a:cubicBezTo>
                    <a:pt x="13065" y="3619"/>
                    <a:pt x="12992" y="3602"/>
                    <a:pt x="12913" y="3581"/>
                  </a:cubicBezTo>
                  <a:cubicBezTo>
                    <a:pt x="12900" y="3579"/>
                    <a:pt x="12887" y="3576"/>
                    <a:pt x="12876" y="3573"/>
                  </a:cubicBezTo>
                  <a:cubicBezTo>
                    <a:pt x="12505" y="3482"/>
                    <a:pt x="11975" y="3353"/>
                    <a:pt x="11340" y="3199"/>
                  </a:cubicBezTo>
                  <a:cubicBezTo>
                    <a:pt x="10707" y="3044"/>
                    <a:pt x="9969" y="2863"/>
                    <a:pt x="9178" y="2669"/>
                  </a:cubicBezTo>
                  <a:cubicBezTo>
                    <a:pt x="9175" y="2669"/>
                    <a:pt x="9171" y="2668"/>
                    <a:pt x="9170" y="2668"/>
                  </a:cubicBezTo>
                  <a:cubicBezTo>
                    <a:pt x="8381" y="2453"/>
                    <a:pt x="7537" y="2225"/>
                    <a:pt x="6694" y="1998"/>
                  </a:cubicBezTo>
                  <a:cubicBezTo>
                    <a:pt x="6385" y="1917"/>
                    <a:pt x="6077" y="1834"/>
                    <a:pt x="5773" y="1749"/>
                  </a:cubicBezTo>
                  <a:cubicBezTo>
                    <a:pt x="5661" y="1719"/>
                    <a:pt x="5549" y="1688"/>
                    <a:pt x="5436" y="1657"/>
                  </a:cubicBezTo>
                  <a:cubicBezTo>
                    <a:pt x="5264" y="1607"/>
                    <a:pt x="5096" y="1557"/>
                    <a:pt x="4926" y="1506"/>
                  </a:cubicBezTo>
                  <a:cubicBezTo>
                    <a:pt x="4689" y="1436"/>
                    <a:pt x="4456" y="1367"/>
                    <a:pt x="4228" y="1298"/>
                  </a:cubicBezTo>
                  <a:cubicBezTo>
                    <a:pt x="3925" y="1209"/>
                    <a:pt x="3633" y="1120"/>
                    <a:pt x="3350" y="1037"/>
                  </a:cubicBezTo>
                  <a:cubicBezTo>
                    <a:pt x="3295" y="1019"/>
                    <a:pt x="3242" y="1004"/>
                    <a:pt x="3190" y="988"/>
                  </a:cubicBezTo>
                  <a:cubicBezTo>
                    <a:pt x="2797" y="871"/>
                    <a:pt x="2425" y="759"/>
                    <a:pt x="2084" y="659"/>
                  </a:cubicBezTo>
                  <a:cubicBezTo>
                    <a:pt x="2081" y="659"/>
                    <a:pt x="2080" y="657"/>
                    <a:pt x="2078" y="657"/>
                  </a:cubicBezTo>
                  <a:cubicBezTo>
                    <a:pt x="1676" y="542"/>
                    <a:pt x="1324" y="432"/>
                    <a:pt x="1024" y="334"/>
                  </a:cubicBezTo>
                  <a:cubicBezTo>
                    <a:pt x="857" y="281"/>
                    <a:pt x="700" y="229"/>
                    <a:pt x="571" y="187"/>
                  </a:cubicBezTo>
                  <a:cubicBezTo>
                    <a:pt x="209" y="68"/>
                    <a:pt x="0" y="1"/>
                    <a:pt x="0" y="1"/>
                  </a:cubicBezTo>
                  <a:lnTo>
                    <a:pt x="0" y="1"/>
                  </a:lnTo>
                  <a:cubicBezTo>
                    <a:pt x="0" y="2"/>
                    <a:pt x="79" y="406"/>
                    <a:pt x="210" y="1074"/>
                  </a:cubicBezTo>
                  <a:cubicBezTo>
                    <a:pt x="275" y="1404"/>
                    <a:pt x="352" y="1800"/>
                    <a:pt x="440" y="2245"/>
                  </a:cubicBezTo>
                  <a:cubicBezTo>
                    <a:pt x="709" y="3597"/>
                    <a:pt x="1097" y="5368"/>
                    <a:pt x="1511" y="7165"/>
                  </a:cubicBezTo>
                  <a:cubicBezTo>
                    <a:pt x="1923" y="8954"/>
                    <a:pt x="2360" y="10765"/>
                    <a:pt x="2709" y="12104"/>
                  </a:cubicBezTo>
                  <a:cubicBezTo>
                    <a:pt x="3064" y="13445"/>
                    <a:pt x="3301" y="14337"/>
                    <a:pt x="3301" y="14337"/>
                  </a:cubicBezTo>
                  <a:cubicBezTo>
                    <a:pt x="3301" y="14337"/>
                    <a:pt x="3964" y="13688"/>
                    <a:pt x="4955" y="12713"/>
                  </a:cubicBezTo>
                  <a:cubicBezTo>
                    <a:pt x="5942" y="11733"/>
                    <a:pt x="7233" y="10442"/>
                    <a:pt x="8509" y="9094"/>
                  </a:cubicBezTo>
                  <a:cubicBezTo>
                    <a:pt x="9780" y="7757"/>
                    <a:pt x="11023" y="6412"/>
                    <a:pt x="11942" y="5401"/>
                  </a:cubicBezTo>
                  <a:cubicBezTo>
                    <a:pt x="12245" y="5066"/>
                    <a:pt x="12511" y="4771"/>
                    <a:pt x="12735" y="4521"/>
                  </a:cubicBezTo>
                  <a:cubicBezTo>
                    <a:pt x="12848" y="4395"/>
                    <a:pt x="12955" y="4277"/>
                    <a:pt x="13044" y="4178"/>
                  </a:cubicBezTo>
                  <a:cubicBezTo>
                    <a:pt x="13308" y="3877"/>
                    <a:pt x="13461" y="3705"/>
                    <a:pt x="13461" y="3705"/>
                  </a:cubicBezTo>
                  <a:cubicBezTo>
                    <a:pt x="13461" y="3705"/>
                    <a:pt x="13380" y="3689"/>
                    <a:pt x="13232" y="3655"/>
                  </a:cubicBezTo>
                  <a:cubicBezTo>
                    <a:pt x="13199" y="3650"/>
                    <a:pt x="13165" y="3643"/>
                    <a:pt x="13129" y="3633"/>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34"/>
          <p:cNvSpPr/>
          <p:nvPr/>
        </p:nvSpPr>
        <p:spPr>
          <a:xfrm>
            <a:off x="1313225" y="1275853"/>
            <a:ext cx="6475500" cy="895200"/>
          </a:xfrm>
          <a:prstGeom prst="snip2DiagRect">
            <a:avLst>
              <a:gd name="adj1" fmla="val 19707"/>
              <a:gd name="adj2" fmla="val 24838"/>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4"/>
          <p:cNvSpPr/>
          <p:nvPr/>
        </p:nvSpPr>
        <p:spPr>
          <a:xfrm>
            <a:off x="3772900" y="311400"/>
            <a:ext cx="1645800" cy="1092600"/>
          </a:xfrm>
          <a:prstGeom prst="snip2DiagRect">
            <a:avLst>
              <a:gd name="adj1" fmla="val 11380"/>
              <a:gd name="adj2" fmla="val 11033"/>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a:p>
        </p:txBody>
      </p:sp>
      <p:sp>
        <p:nvSpPr>
          <p:cNvPr id="768" name="Google Shape;768;p34"/>
          <p:cNvSpPr txBox="1">
            <a:spLocks noGrp="1"/>
          </p:cNvSpPr>
          <p:nvPr>
            <p:ph type="title"/>
          </p:nvPr>
        </p:nvSpPr>
        <p:spPr>
          <a:xfrm>
            <a:off x="1559175" y="1412944"/>
            <a:ext cx="6025800" cy="621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3600" dirty="0" smtClean="0"/>
              <a:t>NEW YEAR’S WISHES</a:t>
            </a:r>
            <a:endParaRPr sz="3600" dirty="0"/>
          </a:p>
        </p:txBody>
      </p:sp>
      <p:sp>
        <p:nvSpPr>
          <p:cNvPr id="769" name="Google Shape;769;p34"/>
          <p:cNvSpPr txBox="1">
            <a:spLocks noGrp="1"/>
          </p:cNvSpPr>
          <p:nvPr>
            <p:ph type="title" idx="2"/>
          </p:nvPr>
        </p:nvSpPr>
        <p:spPr>
          <a:xfrm>
            <a:off x="3931750" y="380650"/>
            <a:ext cx="1328100" cy="895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grpSp>
        <p:nvGrpSpPr>
          <p:cNvPr id="770" name="Google Shape;770;p34"/>
          <p:cNvGrpSpPr/>
          <p:nvPr/>
        </p:nvGrpSpPr>
        <p:grpSpPr>
          <a:xfrm>
            <a:off x="152345" y="152398"/>
            <a:ext cx="731439" cy="739690"/>
            <a:chOff x="1232318" y="505126"/>
            <a:chExt cx="2079724" cy="2097222"/>
          </a:xfrm>
        </p:grpSpPr>
        <p:sp>
          <p:nvSpPr>
            <p:cNvPr id="771" name="Google Shape;771;p3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34"/>
          <p:cNvGrpSpPr/>
          <p:nvPr/>
        </p:nvGrpSpPr>
        <p:grpSpPr>
          <a:xfrm>
            <a:off x="8260170" y="152398"/>
            <a:ext cx="731439" cy="739690"/>
            <a:chOff x="1232318" y="505126"/>
            <a:chExt cx="2079724" cy="2097222"/>
          </a:xfrm>
        </p:grpSpPr>
        <p:sp>
          <p:nvSpPr>
            <p:cNvPr id="775" name="Google Shape;775;p3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34"/>
          <p:cNvGrpSpPr/>
          <p:nvPr/>
        </p:nvGrpSpPr>
        <p:grpSpPr>
          <a:xfrm>
            <a:off x="152345" y="4251398"/>
            <a:ext cx="731439" cy="739690"/>
            <a:chOff x="1232318" y="505126"/>
            <a:chExt cx="2079724" cy="2097222"/>
          </a:xfrm>
        </p:grpSpPr>
        <p:sp>
          <p:nvSpPr>
            <p:cNvPr id="781" name="Google Shape;781;p3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4"/>
          <p:cNvGrpSpPr/>
          <p:nvPr/>
        </p:nvGrpSpPr>
        <p:grpSpPr>
          <a:xfrm>
            <a:off x="8260170" y="4251398"/>
            <a:ext cx="731439" cy="739690"/>
            <a:chOff x="1232318" y="505126"/>
            <a:chExt cx="2079724" cy="2097222"/>
          </a:xfrm>
        </p:grpSpPr>
        <p:sp>
          <p:nvSpPr>
            <p:cNvPr id="785" name="Google Shape;785;p3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34"/>
          <p:cNvGrpSpPr/>
          <p:nvPr/>
        </p:nvGrpSpPr>
        <p:grpSpPr>
          <a:xfrm>
            <a:off x="2141363" y="2571762"/>
            <a:ext cx="5013805" cy="986636"/>
            <a:chOff x="2141363" y="2571762"/>
            <a:chExt cx="5013805" cy="986636"/>
          </a:xfrm>
        </p:grpSpPr>
        <p:sp>
          <p:nvSpPr>
            <p:cNvPr id="789" name="Google Shape;789;p34"/>
            <p:cNvSpPr/>
            <p:nvPr/>
          </p:nvSpPr>
          <p:spPr>
            <a:xfrm rot="-8487037">
              <a:off x="2161571" y="2835139"/>
              <a:ext cx="194484" cy="132779"/>
            </a:xfrm>
            <a:prstGeom prst="blockArc">
              <a:avLst>
                <a:gd name="adj1" fmla="val 10800000"/>
                <a:gd name="adj2" fmla="val 0"/>
                <a:gd name="adj3" fmla="val 25000"/>
              </a:avLst>
            </a:pr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rot="3344778">
              <a:off x="2727357" y="3007575"/>
              <a:ext cx="194543" cy="132801"/>
            </a:xfrm>
            <a:prstGeom prst="blockArc">
              <a:avLst>
                <a:gd name="adj1" fmla="val 10800000"/>
                <a:gd name="adj2" fmla="val 0"/>
                <a:gd name="adj3" fmla="val 25000"/>
              </a:avLst>
            </a:pr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4"/>
            <p:cNvSpPr/>
            <p:nvPr/>
          </p:nvSpPr>
          <p:spPr>
            <a:xfrm rot="3344778">
              <a:off x="6031157" y="2835137"/>
              <a:ext cx="194543" cy="132801"/>
            </a:xfrm>
            <a:prstGeom prst="blockArc">
              <a:avLst>
                <a:gd name="adj1" fmla="val 10800000"/>
                <a:gd name="adj2" fmla="val 0"/>
                <a:gd name="adj3" fmla="val 25000"/>
              </a:avLst>
            </a:pr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4"/>
            <p:cNvSpPr/>
            <p:nvPr/>
          </p:nvSpPr>
          <p:spPr>
            <a:xfrm rot="-4310672">
              <a:off x="6648333" y="3083719"/>
              <a:ext cx="194482" cy="132912"/>
            </a:xfrm>
            <a:prstGeom prst="blockArc">
              <a:avLst>
                <a:gd name="adj1" fmla="val 10800000"/>
                <a:gd name="adj2" fmla="val 0"/>
                <a:gd name="adj3" fmla="val 25000"/>
              </a:avLst>
            </a:pr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4"/>
            <p:cNvSpPr/>
            <p:nvPr/>
          </p:nvSpPr>
          <p:spPr>
            <a:xfrm rot="-10486895">
              <a:off x="6291964" y="3281010"/>
              <a:ext cx="194607" cy="132843"/>
            </a:xfrm>
            <a:prstGeom prst="blockArc">
              <a:avLst>
                <a:gd name="adj1" fmla="val 10800000"/>
                <a:gd name="adj2" fmla="val 0"/>
                <a:gd name="adj3" fmla="val 25000"/>
              </a:avLst>
            </a:pr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4"/>
            <p:cNvSpPr/>
            <p:nvPr/>
          </p:nvSpPr>
          <p:spPr>
            <a:xfrm rot="-10486895">
              <a:off x="4810964" y="2707410"/>
              <a:ext cx="194607" cy="132843"/>
            </a:xfrm>
            <a:prstGeom prst="blockArc">
              <a:avLst>
                <a:gd name="adj1" fmla="val 10800000"/>
                <a:gd name="adj2" fmla="val 0"/>
                <a:gd name="adj3" fmla="val 25000"/>
              </a:avLst>
            </a:pr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4"/>
            <p:cNvSpPr/>
            <p:nvPr/>
          </p:nvSpPr>
          <p:spPr>
            <a:xfrm rot="6561405">
              <a:off x="2139632" y="3230495"/>
              <a:ext cx="194600" cy="132928"/>
            </a:xfrm>
            <a:prstGeom prst="blockArc">
              <a:avLst>
                <a:gd name="adj1" fmla="val 10800000"/>
                <a:gd name="adj2" fmla="val 0"/>
                <a:gd name="adj3" fmla="val 25000"/>
              </a:avLst>
            </a:pr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4"/>
            <p:cNvSpPr/>
            <p:nvPr/>
          </p:nvSpPr>
          <p:spPr>
            <a:xfrm rot="-9789418">
              <a:off x="2865374" y="2597127"/>
              <a:ext cx="194650" cy="132870"/>
            </a:xfrm>
            <a:prstGeom prst="blockArc">
              <a:avLst>
                <a:gd name="adj1" fmla="val 10800000"/>
                <a:gd name="adj2" fmla="val 0"/>
                <a:gd name="adj3" fmla="val 25000"/>
              </a:avLst>
            </a:pr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4"/>
            <p:cNvSpPr/>
            <p:nvPr/>
          </p:nvSpPr>
          <p:spPr>
            <a:xfrm rot="10046547">
              <a:off x="3121124" y="2835123"/>
              <a:ext cx="194554" cy="132827"/>
            </a:xfrm>
            <a:prstGeom prst="blockArc">
              <a:avLst>
                <a:gd name="adj1" fmla="val 10800000"/>
                <a:gd name="adj2" fmla="val 0"/>
                <a:gd name="adj3" fmla="val 25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4"/>
            <p:cNvSpPr/>
            <p:nvPr/>
          </p:nvSpPr>
          <p:spPr>
            <a:xfrm rot="8291414">
              <a:off x="2499469" y="3377602"/>
              <a:ext cx="194402" cy="132990"/>
            </a:xfrm>
            <a:prstGeom prst="blockArc">
              <a:avLst>
                <a:gd name="adj1" fmla="val 10800000"/>
                <a:gd name="adj2" fmla="val 0"/>
                <a:gd name="adj3" fmla="val 25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rot="2177224">
              <a:off x="4758101" y="2979947"/>
              <a:ext cx="194650" cy="132670"/>
            </a:xfrm>
            <a:prstGeom prst="blockArc">
              <a:avLst>
                <a:gd name="adj1" fmla="val 10800000"/>
                <a:gd name="adj2" fmla="val 0"/>
                <a:gd name="adj3" fmla="val 25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4"/>
            <p:cNvSpPr/>
            <p:nvPr/>
          </p:nvSpPr>
          <p:spPr>
            <a:xfrm rot="10046547">
              <a:off x="5896649" y="3120060"/>
              <a:ext cx="194554" cy="132827"/>
            </a:xfrm>
            <a:prstGeom prst="blockArc">
              <a:avLst>
                <a:gd name="adj1" fmla="val 10800000"/>
                <a:gd name="adj2" fmla="val 0"/>
                <a:gd name="adj3" fmla="val 25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4"/>
            <p:cNvSpPr/>
            <p:nvPr/>
          </p:nvSpPr>
          <p:spPr>
            <a:xfrm rot="1778779">
              <a:off x="6940525" y="2979905"/>
              <a:ext cx="194685" cy="132731"/>
            </a:xfrm>
            <a:prstGeom prst="blockArc">
              <a:avLst>
                <a:gd name="adj1" fmla="val 10800000"/>
                <a:gd name="adj2" fmla="val 0"/>
                <a:gd name="adj3" fmla="val 25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19" name="Google Shape;550;p32"/>
          <p:cNvSpPr/>
          <p:nvPr/>
        </p:nvSpPr>
        <p:spPr>
          <a:xfrm>
            <a:off x="1569255" y="3941220"/>
            <a:ext cx="5948724" cy="497100"/>
          </a:xfrm>
          <a:prstGeom prst="snip2DiagRect">
            <a:avLst>
              <a:gd name="adj1" fmla="val 26206"/>
              <a:gd name="adj2" fmla="val 30889"/>
            </a:avLst>
          </a:prstGeom>
          <a:gradFill>
            <a:gsLst>
              <a:gs pos="0">
                <a:schemeClr val="dk2"/>
              </a:gs>
              <a:gs pos="100000">
                <a:schemeClr val="lt2"/>
              </a:gs>
            </a:gsLst>
            <a:lin ang="5400012" scaled="0"/>
          </a:gra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32"/>
          <p:cNvGrpSpPr/>
          <p:nvPr/>
        </p:nvGrpSpPr>
        <p:grpSpPr>
          <a:xfrm flipH="1">
            <a:off x="7219545" y="678226"/>
            <a:ext cx="1322274" cy="2944938"/>
            <a:chOff x="545414" y="678226"/>
            <a:chExt cx="1322274" cy="2944938"/>
          </a:xfrm>
        </p:grpSpPr>
        <p:sp>
          <p:nvSpPr>
            <p:cNvPr id="545" name="Google Shape;545;p32"/>
            <p:cNvSpPr/>
            <p:nvPr/>
          </p:nvSpPr>
          <p:spPr>
            <a:xfrm>
              <a:off x="738970" y="678226"/>
              <a:ext cx="1128718" cy="540471"/>
            </a:xfrm>
            <a:custGeom>
              <a:avLst/>
              <a:gdLst/>
              <a:ahLst/>
              <a:cxnLst/>
              <a:rect l="l" t="t" r="r" b="b"/>
              <a:pathLst>
                <a:path w="108635" h="51339" extrusionOk="0">
                  <a:moveTo>
                    <a:pt x="27052" y="0"/>
                  </a:moveTo>
                  <a:lnTo>
                    <a:pt x="8268" y="18785"/>
                  </a:lnTo>
                  <a:lnTo>
                    <a:pt x="17356" y="18785"/>
                  </a:lnTo>
                  <a:cubicBezTo>
                    <a:pt x="21125" y="18815"/>
                    <a:pt x="24195" y="21885"/>
                    <a:pt x="24195" y="25684"/>
                  </a:cubicBezTo>
                  <a:cubicBezTo>
                    <a:pt x="24195" y="29484"/>
                    <a:pt x="21125" y="32554"/>
                    <a:pt x="17326" y="32554"/>
                  </a:cubicBezTo>
                  <a:lnTo>
                    <a:pt x="9392" y="32554"/>
                  </a:lnTo>
                  <a:cubicBezTo>
                    <a:pt x="4225" y="32554"/>
                    <a:pt x="0" y="36779"/>
                    <a:pt x="0" y="41946"/>
                  </a:cubicBezTo>
                  <a:cubicBezTo>
                    <a:pt x="0" y="47144"/>
                    <a:pt x="4225" y="51338"/>
                    <a:pt x="9392" y="51338"/>
                  </a:cubicBezTo>
                  <a:lnTo>
                    <a:pt x="56627" y="51338"/>
                  </a:lnTo>
                  <a:cubicBezTo>
                    <a:pt x="61825" y="51338"/>
                    <a:pt x="66020" y="47144"/>
                    <a:pt x="66020" y="41946"/>
                  </a:cubicBezTo>
                  <a:cubicBezTo>
                    <a:pt x="66020" y="36748"/>
                    <a:pt x="61825" y="32554"/>
                    <a:pt x="56627" y="32554"/>
                  </a:cubicBezTo>
                  <a:lnTo>
                    <a:pt x="47448" y="32554"/>
                  </a:lnTo>
                  <a:cubicBezTo>
                    <a:pt x="43648" y="32554"/>
                    <a:pt x="40578" y="29484"/>
                    <a:pt x="40578" y="25684"/>
                  </a:cubicBezTo>
                  <a:cubicBezTo>
                    <a:pt x="40578" y="21885"/>
                    <a:pt x="43648" y="18815"/>
                    <a:pt x="47417" y="18785"/>
                  </a:cubicBezTo>
                  <a:lnTo>
                    <a:pt x="99242" y="18785"/>
                  </a:lnTo>
                  <a:cubicBezTo>
                    <a:pt x="104440" y="18785"/>
                    <a:pt x="108634" y="14590"/>
                    <a:pt x="108634" y="9392"/>
                  </a:cubicBezTo>
                  <a:cubicBezTo>
                    <a:pt x="108634" y="4195"/>
                    <a:pt x="104409" y="0"/>
                    <a:pt x="99242" y="0"/>
                  </a:cubicBezTo>
                  <a:close/>
                </a:path>
              </a:pathLst>
            </a:custGeom>
            <a:gradFill>
              <a:gsLst>
                <a:gs pos="0">
                  <a:srgbClr val="FFF2CC"/>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545414" y="2637279"/>
              <a:ext cx="1128623" cy="985885"/>
            </a:xfrm>
            <a:custGeom>
              <a:avLst/>
              <a:gdLst/>
              <a:ahLst/>
              <a:cxnLst/>
              <a:rect l="l" t="t" r="r" b="b"/>
              <a:pathLst>
                <a:path w="97358" h="83923" extrusionOk="0">
                  <a:moveTo>
                    <a:pt x="0" y="0"/>
                  </a:moveTo>
                  <a:lnTo>
                    <a:pt x="0" y="51338"/>
                  </a:lnTo>
                  <a:lnTo>
                    <a:pt x="6079" y="51338"/>
                  </a:lnTo>
                  <a:cubicBezTo>
                    <a:pt x="9848" y="51369"/>
                    <a:pt x="12918" y="54439"/>
                    <a:pt x="12918" y="58238"/>
                  </a:cubicBezTo>
                  <a:cubicBezTo>
                    <a:pt x="12918" y="62038"/>
                    <a:pt x="9848" y="65138"/>
                    <a:pt x="6049" y="65138"/>
                  </a:cubicBezTo>
                  <a:lnTo>
                    <a:pt x="0" y="65138"/>
                  </a:lnTo>
                  <a:lnTo>
                    <a:pt x="0" y="83923"/>
                  </a:lnTo>
                  <a:lnTo>
                    <a:pt x="45350" y="83923"/>
                  </a:lnTo>
                  <a:cubicBezTo>
                    <a:pt x="50548" y="83923"/>
                    <a:pt x="54743" y="79698"/>
                    <a:pt x="54743" y="74530"/>
                  </a:cubicBezTo>
                  <a:cubicBezTo>
                    <a:pt x="54743" y="69333"/>
                    <a:pt x="50548" y="65138"/>
                    <a:pt x="45350" y="65138"/>
                  </a:cubicBezTo>
                  <a:lnTo>
                    <a:pt x="36171" y="65138"/>
                  </a:lnTo>
                  <a:cubicBezTo>
                    <a:pt x="32371" y="65138"/>
                    <a:pt x="29302" y="62038"/>
                    <a:pt x="29302" y="58238"/>
                  </a:cubicBezTo>
                  <a:cubicBezTo>
                    <a:pt x="29302" y="54439"/>
                    <a:pt x="32371" y="51369"/>
                    <a:pt x="36141" y="51338"/>
                  </a:cubicBezTo>
                  <a:lnTo>
                    <a:pt x="87965" y="51338"/>
                  </a:lnTo>
                  <a:cubicBezTo>
                    <a:pt x="93163" y="51338"/>
                    <a:pt x="97358" y="47144"/>
                    <a:pt x="97358" y="41946"/>
                  </a:cubicBezTo>
                  <a:cubicBezTo>
                    <a:pt x="97358" y="36779"/>
                    <a:pt x="93133" y="32554"/>
                    <a:pt x="87965" y="32554"/>
                  </a:cubicBezTo>
                  <a:lnTo>
                    <a:pt x="14803" y="32554"/>
                  </a:lnTo>
                  <a:cubicBezTo>
                    <a:pt x="11003" y="32554"/>
                    <a:pt x="7903" y="29484"/>
                    <a:pt x="7903" y="25685"/>
                  </a:cubicBezTo>
                  <a:cubicBezTo>
                    <a:pt x="7903" y="21885"/>
                    <a:pt x="11003" y="18815"/>
                    <a:pt x="14772" y="18785"/>
                  </a:cubicBezTo>
                  <a:lnTo>
                    <a:pt x="31520" y="18785"/>
                  </a:lnTo>
                  <a:cubicBezTo>
                    <a:pt x="36718" y="18785"/>
                    <a:pt x="40913" y="14590"/>
                    <a:pt x="40913" y="9393"/>
                  </a:cubicBezTo>
                  <a:cubicBezTo>
                    <a:pt x="40913" y="4225"/>
                    <a:pt x="36718" y="0"/>
                    <a:pt x="31520" y="0"/>
                  </a:cubicBezTo>
                  <a:close/>
                </a:path>
              </a:pathLst>
            </a:custGeom>
            <a:gradFill>
              <a:gsLst>
                <a:gs pos="0">
                  <a:srgbClr val="FFF2CC"/>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32"/>
          <p:cNvGrpSpPr/>
          <p:nvPr/>
        </p:nvGrpSpPr>
        <p:grpSpPr>
          <a:xfrm>
            <a:off x="554899" y="678226"/>
            <a:ext cx="1312788" cy="2944938"/>
            <a:chOff x="554899" y="678226"/>
            <a:chExt cx="1312788" cy="2944938"/>
          </a:xfrm>
        </p:grpSpPr>
        <p:sp>
          <p:nvSpPr>
            <p:cNvPr id="548" name="Google Shape;548;p32"/>
            <p:cNvSpPr/>
            <p:nvPr/>
          </p:nvSpPr>
          <p:spPr>
            <a:xfrm>
              <a:off x="738970" y="678226"/>
              <a:ext cx="1128718" cy="540471"/>
            </a:xfrm>
            <a:custGeom>
              <a:avLst/>
              <a:gdLst/>
              <a:ahLst/>
              <a:cxnLst/>
              <a:rect l="l" t="t" r="r" b="b"/>
              <a:pathLst>
                <a:path w="108635" h="51339" extrusionOk="0">
                  <a:moveTo>
                    <a:pt x="27052" y="0"/>
                  </a:moveTo>
                  <a:lnTo>
                    <a:pt x="8268" y="18785"/>
                  </a:lnTo>
                  <a:lnTo>
                    <a:pt x="17356" y="18785"/>
                  </a:lnTo>
                  <a:cubicBezTo>
                    <a:pt x="21125" y="18815"/>
                    <a:pt x="24195" y="21885"/>
                    <a:pt x="24195" y="25684"/>
                  </a:cubicBezTo>
                  <a:cubicBezTo>
                    <a:pt x="24195" y="29484"/>
                    <a:pt x="21125" y="32554"/>
                    <a:pt x="17326" y="32554"/>
                  </a:cubicBezTo>
                  <a:lnTo>
                    <a:pt x="9392" y="32554"/>
                  </a:lnTo>
                  <a:cubicBezTo>
                    <a:pt x="4225" y="32554"/>
                    <a:pt x="0" y="36779"/>
                    <a:pt x="0" y="41946"/>
                  </a:cubicBezTo>
                  <a:cubicBezTo>
                    <a:pt x="0" y="47144"/>
                    <a:pt x="4225" y="51338"/>
                    <a:pt x="9392" y="51338"/>
                  </a:cubicBezTo>
                  <a:lnTo>
                    <a:pt x="56627" y="51338"/>
                  </a:lnTo>
                  <a:cubicBezTo>
                    <a:pt x="61825" y="51338"/>
                    <a:pt x="66020" y="47144"/>
                    <a:pt x="66020" y="41946"/>
                  </a:cubicBezTo>
                  <a:cubicBezTo>
                    <a:pt x="66020" y="36748"/>
                    <a:pt x="61825" y="32554"/>
                    <a:pt x="56627" y="32554"/>
                  </a:cubicBezTo>
                  <a:lnTo>
                    <a:pt x="47448" y="32554"/>
                  </a:lnTo>
                  <a:cubicBezTo>
                    <a:pt x="43648" y="32554"/>
                    <a:pt x="40578" y="29484"/>
                    <a:pt x="40578" y="25684"/>
                  </a:cubicBezTo>
                  <a:cubicBezTo>
                    <a:pt x="40578" y="21885"/>
                    <a:pt x="43648" y="18815"/>
                    <a:pt x="47417" y="18785"/>
                  </a:cubicBezTo>
                  <a:lnTo>
                    <a:pt x="99242" y="18785"/>
                  </a:lnTo>
                  <a:cubicBezTo>
                    <a:pt x="104440" y="18785"/>
                    <a:pt x="108634" y="14590"/>
                    <a:pt x="108634" y="9392"/>
                  </a:cubicBezTo>
                  <a:cubicBezTo>
                    <a:pt x="108634" y="4195"/>
                    <a:pt x="104409" y="0"/>
                    <a:pt x="99242" y="0"/>
                  </a:cubicBezTo>
                  <a:close/>
                </a:path>
              </a:pathLst>
            </a:custGeom>
            <a:gradFill>
              <a:gsLst>
                <a:gs pos="0">
                  <a:srgbClr val="FFF2CC"/>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554899" y="2637279"/>
              <a:ext cx="1128623" cy="985885"/>
            </a:xfrm>
            <a:custGeom>
              <a:avLst/>
              <a:gdLst/>
              <a:ahLst/>
              <a:cxnLst/>
              <a:rect l="l" t="t" r="r" b="b"/>
              <a:pathLst>
                <a:path w="97358" h="83923" extrusionOk="0">
                  <a:moveTo>
                    <a:pt x="0" y="0"/>
                  </a:moveTo>
                  <a:lnTo>
                    <a:pt x="0" y="51338"/>
                  </a:lnTo>
                  <a:lnTo>
                    <a:pt x="6079" y="51338"/>
                  </a:lnTo>
                  <a:cubicBezTo>
                    <a:pt x="9848" y="51369"/>
                    <a:pt x="12918" y="54439"/>
                    <a:pt x="12918" y="58238"/>
                  </a:cubicBezTo>
                  <a:cubicBezTo>
                    <a:pt x="12918" y="62038"/>
                    <a:pt x="9848" y="65138"/>
                    <a:pt x="6049" y="65138"/>
                  </a:cubicBezTo>
                  <a:lnTo>
                    <a:pt x="0" y="65138"/>
                  </a:lnTo>
                  <a:lnTo>
                    <a:pt x="0" y="83923"/>
                  </a:lnTo>
                  <a:lnTo>
                    <a:pt x="45350" y="83923"/>
                  </a:lnTo>
                  <a:cubicBezTo>
                    <a:pt x="50548" y="83923"/>
                    <a:pt x="54743" y="79698"/>
                    <a:pt x="54743" y="74530"/>
                  </a:cubicBezTo>
                  <a:cubicBezTo>
                    <a:pt x="54743" y="69333"/>
                    <a:pt x="50548" y="65138"/>
                    <a:pt x="45350" y="65138"/>
                  </a:cubicBezTo>
                  <a:lnTo>
                    <a:pt x="36171" y="65138"/>
                  </a:lnTo>
                  <a:cubicBezTo>
                    <a:pt x="32371" y="65138"/>
                    <a:pt x="29302" y="62038"/>
                    <a:pt x="29302" y="58238"/>
                  </a:cubicBezTo>
                  <a:cubicBezTo>
                    <a:pt x="29302" y="54439"/>
                    <a:pt x="32371" y="51369"/>
                    <a:pt x="36141" y="51338"/>
                  </a:cubicBezTo>
                  <a:lnTo>
                    <a:pt x="87965" y="51338"/>
                  </a:lnTo>
                  <a:cubicBezTo>
                    <a:pt x="93163" y="51338"/>
                    <a:pt x="97358" y="47144"/>
                    <a:pt x="97358" y="41946"/>
                  </a:cubicBezTo>
                  <a:cubicBezTo>
                    <a:pt x="97358" y="36779"/>
                    <a:pt x="93133" y="32554"/>
                    <a:pt x="87965" y="32554"/>
                  </a:cubicBezTo>
                  <a:lnTo>
                    <a:pt x="14803" y="32554"/>
                  </a:lnTo>
                  <a:cubicBezTo>
                    <a:pt x="11003" y="32554"/>
                    <a:pt x="7903" y="29484"/>
                    <a:pt x="7903" y="25685"/>
                  </a:cubicBezTo>
                  <a:cubicBezTo>
                    <a:pt x="7903" y="21885"/>
                    <a:pt x="11003" y="18815"/>
                    <a:pt x="14772" y="18785"/>
                  </a:cubicBezTo>
                  <a:lnTo>
                    <a:pt x="31520" y="18785"/>
                  </a:lnTo>
                  <a:cubicBezTo>
                    <a:pt x="36718" y="18785"/>
                    <a:pt x="40913" y="14590"/>
                    <a:pt x="40913" y="9393"/>
                  </a:cubicBezTo>
                  <a:cubicBezTo>
                    <a:pt x="40913" y="4225"/>
                    <a:pt x="36718" y="0"/>
                    <a:pt x="31520" y="0"/>
                  </a:cubicBezTo>
                  <a:close/>
                </a:path>
              </a:pathLst>
            </a:custGeom>
            <a:gradFill>
              <a:gsLst>
                <a:gs pos="0">
                  <a:srgbClr val="FFF2CC"/>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32"/>
          <p:cNvSpPr/>
          <p:nvPr/>
        </p:nvSpPr>
        <p:spPr>
          <a:xfrm>
            <a:off x="1569255" y="1093213"/>
            <a:ext cx="5948724" cy="497100"/>
          </a:xfrm>
          <a:prstGeom prst="snip2DiagRect">
            <a:avLst>
              <a:gd name="adj1" fmla="val 26206"/>
              <a:gd name="adj2" fmla="val 30889"/>
            </a:avLst>
          </a:prstGeom>
          <a:gradFill>
            <a:gsLst>
              <a:gs pos="0">
                <a:schemeClr val="dk2"/>
              </a:gs>
              <a:gs pos="100000">
                <a:schemeClr val="lt2"/>
              </a:gs>
            </a:gsLst>
            <a:lin ang="5400012" scaled="0"/>
          </a:gra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txBox="1">
            <a:spLocks noGrp="1"/>
          </p:cNvSpPr>
          <p:nvPr>
            <p:ph type="title"/>
          </p:nvPr>
        </p:nvSpPr>
        <p:spPr>
          <a:xfrm>
            <a:off x="2121234" y="1144501"/>
            <a:ext cx="4853344" cy="394500"/>
          </a:xfrm>
          <a:prstGeom prst="rect">
            <a:avLst/>
          </a:prstGeom>
        </p:spPr>
        <p:txBody>
          <a:bodyPr spcFirstLastPara="1" wrap="square" lIns="0" tIns="0" rIns="0" bIns="0" anchor="ctr" anchorCtr="0">
            <a:noAutofit/>
          </a:bodyPr>
          <a:lstStyle/>
          <a:p>
            <a:pPr lvl="0"/>
            <a:r>
              <a:rPr lang="en" sz="1600" dirty="0"/>
              <a:t>EX 1: </a:t>
            </a:r>
            <a:r>
              <a:rPr lang="en-US" sz="1600" dirty="0"/>
              <a:t>Listen and </a:t>
            </a:r>
            <a:r>
              <a:rPr lang="en-US" sz="1600" dirty="0" smtClean="0"/>
              <a:t>read </a:t>
            </a:r>
            <a:r>
              <a:rPr lang="en-US" sz="1600" dirty="0"/>
              <a:t>the New Year’s wish</a:t>
            </a:r>
            <a:endParaRPr sz="1600" dirty="0"/>
          </a:p>
        </p:txBody>
      </p:sp>
      <p:sp>
        <p:nvSpPr>
          <p:cNvPr id="552" name="Google Shape;552;p32"/>
          <p:cNvSpPr txBox="1">
            <a:spLocks noGrp="1"/>
          </p:cNvSpPr>
          <p:nvPr>
            <p:ph type="subTitle" idx="1"/>
          </p:nvPr>
        </p:nvSpPr>
        <p:spPr>
          <a:xfrm>
            <a:off x="2827283" y="3903740"/>
            <a:ext cx="3633226" cy="5239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smtClean="0"/>
              <a:t>Wishing you + N </a:t>
            </a:r>
            <a:endParaRPr b="1" dirty="0"/>
          </a:p>
        </p:txBody>
      </p:sp>
      <p:pic>
        <p:nvPicPr>
          <p:cNvPr id="13" name="Picture 2" descr="https://cdn.sachmem.vn/public/images/v2/TA6T1SHSTD/U6-L4-1-1_26d0a9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867" y="1810054"/>
            <a:ext cx="6054058" cy="1864650"/>
          </a:xfrm>
          <a:prstGeom prst="rect">
            <a:avLst/>
          </a:prstGeom>
          <a:noFill/>
          <a:extLst>
            <a:ext uri="{909E8E84-426E-40DD-AFC4-6F175D3DCCD1}">
              <a14:hiddenFill xmlns:a14="http://schemas.microsoft.com/office/drawing/2010/main">
                <a:solidFill>
                  <a:srgbClr val="FFFFFF"/>
                </a:solidFill>
              </a14:hiddenFill>
            </a:ext>
          </a:extLst>
        </p:spPr>
      </p:pic>
      <p:pic>
        <p:nvPicPr>
          <p:cNvPr id="7" name="G6 U6 L4 Act 1">
            <a:hlinkClick r:id="" action="ppaction://media"/>
          </p:cNvPr>
          <p:cNvPicPr>
            <a:picLocks noChangeAspect="1"/>
          </p:cNvPicPr>
          <p:nvPr>
            <a:audioFile r:link="rId1"/>
            <p:extLst>
              <p:ext uri="{DAA4B4D4-6D71-4841-9C94-3DE7FCFB9230}">
                <p14:media xmlns:p14="http://schemas.microsoft.com/office/powerpoint/2010/main" r:embed="rId2">
                  <p14:trim st="17915" end="1176.8707"/>
                </p14:media>
              </p:ext>
            </p:extLst>
          </p:nvPr>
        </p:nvPicPr>
        <p:blipFill>
          <a:blip r:embed="rId6"/>
          <a:stretch>
            <a:fillRect/>
          </a:stretch>
        </p:blipFill>
        <p:spPr>
          <a:xfrm>
            <a:off x="-636587" y="434545"/>
            <a:ext cx="487362" cy="487362"/>
          </a:xfrm>
          <a:prstGeom prst="rect">
            <a:avLst/>
          </a:prstGeom>
        </p:spPr>
      </p:pic>
      <p:sp>
        <p:nvSpPr>
          <p:cNvPr id="14" name="Google Shape;552;p32"/>
          <p:cNvSpPr txBox="1">
            <a:spLocks/>
          </p:cNvSpPr>
          <p:nvPr/>
        </p:nvSpPr>
        <p:spPr>
          <a:xfrm>
            <a:off x="2038182" y="3893070"/>
            <a:ext cx="5375014" cy="5239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FFFFFF"/>
              </a:buClr>
              <a:buSzPts val="2500"/>
              <a:buFont typeface="Ubuntu"/>
              <a:buNone/>
              <a:defRPr sz="3000" b="0" i="0" u="none" strike="noStrike" cap="none">
                <a:solidFill>
                  <a:srgbClr val="FFFFFF"/>
                </a:solidFill>
                <a:latin typeface="Ubuntu"/>
                <a:ea typeface="Ubuntu"/>
                <a:cs typeface="Ubuntu"/>
                <a:sym typeface="Ubuntu"/>
              </a:defRPr>
            </a:lvl1pPr>
            <a:lvl2pPr marL="914400" marR="0" lvl="1" indent="-317500" algn="ctr" rtl="0">
              <a:lnSpc>
                <a:spcPct val="100000"/>
              </a:lnSpc>
              <a:spcBef>
                <a:spcPts val="0"/>
              </a:spcBef>
              <a:spcAft>
                <a:spcPts val="0"/>
              </a:spcAft>
              <a:buClr>
                <a:srgbClr val="FFFFFF"/>
              </a:buClr>
              <a:buSzPts val="2500"/>
              <a:buFont typeface="Ubuntu"/>
              <a:buNone/>
              <a:defRPr sz="2500" b="0" i="0" u="none" strike="noStrike" cap="none">
                <a:solidFill>
                  <a:srgbClr val="FFFFFF"/>
                </a:solidFill>
                <a:latin typeface="Ubuntu"/>
                <a:ea typeface="Ubuntu"/>
                <a:cs typeface="Ubuntu"/>
                <a:sym typeface="Ubuntu"/>
              </a:defRPr>
            </a:lvl2pPr>
            <a:lvl3pPr marL="1371600" marR="0" lvl="2" indent="-317500" algn="ctr" rtl="0">
              <a:lnSpc>
                <a:spcPct val="100000"/>
              </a:lnSpc>
              <a:spcBef>
                <a:spcPts val="0"/>
              </a:spcBef>
              <a:spcAft>
                <a:spcPts val="0"/>
              </a:spcAft>
              <a:buClr>
                <a:srgbClr val="FFFFFF"/>
              </a:buClr>
              <a:buSzPts val="2500"/>
              <a:buFont typeface="Ubuntu"/>
              <a:buNone/>
              <a:defRPr sz="2500" b="0" i="0" u="none" strike="noStrike" cap="none">
                <a:solidFill>
                  <a:srgbClr val="FFFFFF"/>
                </a:solidFill>
                <a:latin typeface="Ubuntu"/>
                <a:ea typeface="Ubuntu"/>
                <a:cs typeface="Ubuntu"/>
                <a:sym typeface="Ubuntu"/>
              </a:defRPr>
            </a:lvl3pPr>
            <a:lvl4pPr marL="1828800" marR="0" lvl="3" indent="-317500" algn="ctr" rtl="0">
              <a:lnSpc>
                <a:spcPct val="100000"/>
              </a:lnSpc>
              <a:spcBef>
                <a:spcPts val="0"/>
              </a:spcBef>
              <a:spcAft>
                <a:spcPts val="0"/>
              </a:spcAft>
              <a:buClr>
                <a:srgbClr val="FFFFFF"/>
              </a:buClr>
              <a:buSzPts val="2500"/>
              <a:buFont typeface="Ubuntu"/>
              <a:buNone/>
              <a:defRPr sz="2500" b="0" i="0" u="none" strike="noStrike" cap="none">
                <a:solidFill>
                  <a:srgbClr val="FFFFFF"/>
                </a:solidFill>
                <a:latin typeface="Ubuntu"/>
                <a:ea typeface="Ubuntu"/>
                <a:cs typeface="Ubuntu"/>
                <a:sym typeface="Ubuntu"/>
              </a:defRPr>
            </a:lvl4pPr>
            <a:lvl5pPr marL="2286000" marR="0" lvl="4" indent="-317500" algn="ctr" rtl="0">
              <a:lnSpc>
                <a:spcPct val="100000"/>
              </a:lnSpc>
              <a:spcBef>
                <a:spcPts val="0"/>
              </a:spcBef>
              <a:spcAft>
                <a:spcPts val="0"/>
              </a:spcAft>
              <a:buClr>
                <a:srgbClr val="FFFFFF"/>
              </a:buClr>
              <a:buSzPts val="2500"/>
              <a:buFont typeface="Ubuntu"/>
              <a:buNone/>
              <a:defRPr sz="2500" b="0" i="0" u="none" strike="noStrike" cap="none">
                <a:solidFill>
                  <a:srgbClr val="FFFFFF"/>
                </a:solidFill>
                <a:latin typeface="Ubuntu"/>
                <a:ea typeface="Ubuntu"/>
                <a:cs typeface="Ubuntu"/>
                <a:sym typeface="Ubuntu"/>
              </a:defRPr>
            </a:lvl5pPr>
            <a:lvl6pPr marL="2743200" marR="0" lvl="5" indent="-317500" algn="ctr" rtl="0">
              <a:lnSpc>
                <a:spcPct val="100000"/>
              </a:lnSpc>
              <a:spcBef>
                <a:spcPts val="0"/>
              </a:spcBef>
              <a:spcAft>
                <a:spcPts val="0"/>
              </a:spcAft>
              <a:buClr>
                <a:srgbClr val="FFFFFF"/>
              </a:buClr>
              <a:buSzPts val="2500"/>
              <a:buFont typeface="Ubuntu"/>
              <a:buNone/>
              <a:defRPr sz="2500" b="0" i="0" u="none" strike="noStrike" cap="none">
                <a:solidFill>
                  <a:srgbClr val="FFFFFF"/>
                </a:solidFill>
                <a:latin typeface="Ubuntu"/>
                <a:ea typeface="Ubuntu"/>
                <a:cs typeface="Ubuntu"/>
                <a:sym typeface="Ubuntu"/>
              </a:defRPr>
            </a:lvl6pPr>
            <a:lvl7pPr marL="3200400" marR="0" lvl="6" indent="-317500" algn="ctr" rtl="0">
              <a:lnSpc>
                <a:spcPct val="100000"/>
              </a:lnSpc>
              <a:spcBef>
                <a:spcPts val="0"/>
              </a:spcBef>
              <a:spcAft>
                <a:spcPts val="0"/>
              </a:spcAft>
              <a:buClr>
                <a:srgbClr val="FFFFFF"/>
              </a:buClr>
              <a:buSzPts val="2500"/>
              <a:buFont typeface="Ubuntu"/>
              <a:buNone/>
              <a:defRPr sz="2500" b="0" i="0" u="none" strike="noStrike" cap="none">
                <a:solidFill>
                  <a:srgbClr val="FFFFFF"/>
                </a:solidFill>
                <a:latin typeface="Ubuntu"/>
                <a:ea typeface="Ubuntu"/>
                <a:cs typeface="Ubuntu"/>
                <a:sym typeface="Ubuntu"/>
              </a:defRPr>
            </a:lvl7pPr>
            <a:lvl8pPr marL="3657600" marR="0" lvl="7" indent="-317500" algn="ctr" rtl="0">
              <a:lnSpc>
                <a:spcPct val="100000"/>
              </a:lnSpc>
              <a:spcBef>
                <a:spcPts val="0"/>
              </a:spcBef>
              <a:spcAft>
                <a:spcPts val="0"/>
              </a:spcAft>
              <a:buClr>
                <a:srgbClr val="FFFFFF"/>
              </a:buClr>
              <a:buSzPts val="2500"/>
              <a:buFont typeface="Ubuntu"/>
              <a:buNone/>
              <a:defRPr sz="2500" b="0" i="0" u="none" strike="noStrike" cap="none">
                <a:solidFill>
                  <a:srgbClr val="FFFFFF"/>
                </a:solidFill>
                <a:latin typeface="Ubuntu"/>
                <a:ea typeface="Ubuntu"/>
                <a:cs typeface="Ubuntu"/>
                <a:sym typeface="Ubuntu"/>
              </a:defRPr>
            </a:lvl8pPr>
            <a:lvl9pPr marL="4114800" marR="0" lvl="8" indent="-317500" algn="ctr" rtl="0">
              <a:lnSpc>
                <a:spcPct val="100000"/>
              </a:lnSpc>
              <a:spcBef>
                <a:spcPts val="0"/>
              </a:spcBef>
              <a:spcAft>
                <a:spcPts val="0"/>
              </a:spcAft>
              <a:buClr>
                <a:srgbClr val="FFFFFF"/>
              </a:buClr>
              <a:buSzPts val="2500"/>
              <a:buFont typeface="Ubuntu"/>
              <a:buNone/>
              <a:defRPr sz="2500" b="0" i="0" u="none" strike="noStrike" cap="none">
                <a:solidFill>
                  <a:srgbClr val="FFFFFF"/>
                </a:solidFill>
                <a:latin typeface="Ubuntu"/>
                <a:ea typeface="Ubuntu"/>
                <a:cs typeface="Ubuntu"/>
                <a:sym typeface="Ubuntu"/>
              </a:defRPr>
            </a:lvl9pPr>
          </a:lstStyle>
          <a:p>
            <a:pPr marL="0" indent="0"/>
            <a:r>
              <a:rPr lang="vi-VN" b="1" dirty="0" smtClean="0"/>
              <a:t>What structure is he using?</a:t>
            </a:r>
            <a:endParaRPr lang="vi-V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75"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19" grpId="0" animBg="1"/>
      <p:bldP spid="552" grpId="0" build="p"/>
      <p:bldP spid="14" grpId="0" build="p"/>
      <p:bldP spid="14"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35"/>
          <p:cNvSpPr/>
          <p:nvPr/>
        </p:nvSpPr>
        <p:spPr>
          <a:xfrm>
            <a:off x="457200" y="1187975"/>
            <a:ext cx="4832400" cy="3591000"/>
          </a:xfrm>
          <a:prstGeom prst="snip2DiagRect">
            <a:avLst>
              <a:gd name="adj1" fmla="val 3354"/>
              <a:gd name="adj2" fmla="val 2976"/>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7" name="Google Shape;807;p35"/>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p>
            <a:pPr lvl="0" algn="ctr"/>
            <a:r>
              <a:rPr lang="vi-VN" sz="2000" dirty="0" smtClean="0"/>
              <a:t>Any wishes for the new year?</a:t>
            </a:r>
            <a:endParaRPr lang="en-US" sz="2000" dirty="0"/>
          </a:p>
        </p:txBody>
      </p:sp>
      <p:sp>
        <p:nvSpPr>
          <p:cNvPr id="808" name="Google Shape;808;p35"/>
          <p:cNvSpPr txBox="1">
            <a:spLocks noGrp="1"/>
          </p:cNvSpPr>
          <p:nvPr>
            <p:ph type="body" idx="1"/>
          </p:nvPr>
        </p:nvSpPr>
        <p:spPr>
          <a:xfrm>
            <a:off x="542845" y="1307164"/>
            <a:ext cx="4756710" cy="2011800"/>
          </a:xfrm>
          <a:prstGeom prst="rect">
            <a:avLst/>
          </a:prstGeom>
        </p:spPr>
        <p:txBody>
          <a:bodyPr spcFirstLastPara="1" wrap="square" lIns="0" tIns="45700" rIns="0" bIns="0" anchor="t" anchorCtr="0">
            <a:noAutofit/>
          </a:bodyPr>
          <a:lstStyle/>
          <a:p>
            <a:pPr marL="285750" indent="-285750">
              <a:lnSpc>
                <a:spcPct val="120000"/>
              </a:lnSpc>
              <a:buClr>
                <a:srgbClr val="273D40"/>
              </a:buClr>
              <a:buSzPts val="600"/>
            </a:pPr>
            <a:r>
              <a:rPr lang="en-US" sz="2200" dirty="0" smtClean="0"/>
              <a:t>In </a:t>
            </a:r>
            <a:r>
              <a:rPr lang="vi-VN" sz="2200" b="1" dirty="0" smtClean="0">
                <a:solidFill>
                  <a:schemeClr val="tx1"/>
                </a:solidFill>
              </a:rPr>
              <a:t>group of 4</a:t>
            </a:r>
            <a:r>
              <a:rPr lang="en-US" sz="2200" dirty="0" smtClean="0"/>
              <a:t>.</a:t>
            </a:r>
            <a:endParaRPr lang="en-US" sz="2200" dirty="0"/>
          </a:p>
          <a:p>
            <a:pPr marL="285750" indent="-285750">
              <a:lnSpc>
                <a:spcPct val="120000"/>
              </a:lnSpc>
              <a:buClr>
                <a:srgbClr val="273D40"/>
              </a:buClr>
              <a:buSzPts val="600"/>
            </a:pPr>
            <a:r>
              <a:rPr lang="vi-VN" sz="2200" dirty="0" smtClean="0"/>
              <a:t>Take turn to </a:t>
            </a:r>
            <a:r>
              <a:rPr lang="vi-VN" sz="2200" b="1" dirty="0" smtClean="0">
                <a:solidFill>
                  <a:schemeClr val="tx1"/>
                </a:solidFill>
              </a:rPr>
              <a:t>make</a:t>
            </a:r>
            <a:r>
              <a:rPr lang="en-US" sz="2200" b="1" dirty="0" smtClean="0">
                <a:solidFill>
                  <a:schemeClr val="tx1"/>
                </a:solidFill>
              </a:rPr>
              <a:t> </a:t>
            </a:r>
            <a:r>
              <a:rPr lang="vi-VN" sz="2200" b="1" dirty="0" smtClean="0">
                <a:solidFill>
                  <a:schemeClr val="tx1"/>
                </a:solidFill>
              </a:rPr>
              <a:t>wishe</a:t>
            </a:r>
            <a:r>
              <a:rPr lang="en-US" sz="2200" b="1" dirty="0" smtClean="0">
                <a:solidFill>
                  <a:schemeClr val="tx1"/>
                </a:solidFill>
              </a:rPr>
              <a:t>s</a:t>
            </a:r>
            <a:r>
              <a:rPr lang="en-US" sz="2200" dirty="0" smtClean="0">
                <a:solidFill>
                  <a:schemeClr val="tx1"/>
                </a:solidFill>
              </a:rPr>
              <a:t> </a:t>
            </a:r>
            <a:r>
              <a:rPr lang="vi-VN" sz="2200" dirty="0" smtClean="0"/>
              <a:t>with your friends </a:t>
            </a:r>
            <a:r>
              <a:rPr lang="vi-VN" sz="2200" b="1" dirty="0" smtClean="0">
                <a:solidFill>
                  <a:schemeClr val="tx1"/>
                </a:solidFill>
              </a:rPr>
              <a:t>using these phrases: </a:t>
            </a:r>
          </a:p>
          <a:p>
            <a:pPr marL="0" lvl="0" indent="0">
              <a:lnSpc>
                <a:spcPct val="120000"/>
              </a:lnSpc>
              <a:buNone/>
            </a:pPr>
            <a:r>
              <a:rPr lang="en-US" sz="2000" dirty="0">
                <a:solidFill>
                  <a:schemeClr val="tx1"/>
                </a:solidFill>
              </a:rPr>
              <a:t>– happy days from January to December</a:t>
            </a:r>
          </a:p>
          <a:p>
            <a:pPr marL="0" lvl="0" indent="0">
              <a:lnSpc>
                <a:spcPct val="120000"/>
              </a:lnSpc>
              <a:buNone/>
            </a:pPr>
            <a:r>
              <a:rPr lang="en-US" sz="2000" dirty="0">
                <a:solidFill>
                  <a:schemeClr val="tx1"/>
                </a:solidFill>
              </a:rPr>
              <a:t>– a year full of fun</a:t>
            </a:r>
          </a:p>
          <a:p>
            <a:pPr marL="0" lvl="0" indent="0">
              <a:lnSpc>
                <a:spcPct val="120000"/>
              </a:lnSpc>
              <a:buNone/>
            </a:pPr>
            <a:r>
              <a:rPr lang="en-US" sz="2000" dirty="0">
                <a:solidFill>
                  <a:schemeClr val="tx1"/>
                </a:solidFill>
              </a:rPr>
              <a:t>– happiness and cheers</a:t>
            </a:r>
          </a:p>
          <a:p>
            <a:pPr marL="0" lvl="0" indent="0">
              <a:lnSpc>
                <a:spcPct val="120000"/>
              </a:lnSpc>
              <a:buNone/>
            </a:pPr>
            <a:r>
              <a:rPr lang="en-US" sz="2000" dirty="0">
                <a:solidFill>
                  <a:schemeClr val="tx1"/>
                </a:solidFill>
              </a:rPr>
              <a:t>– a life full of happy moments</a:t>
            </a:r>
          </a:p>
          <a:p>
            <a:pPr marL="0" lvl="0" indent="0">
              <a:lnSpc>
                <a:spcPct val="120000"/>
              </a:lnSpc>
              <a:buNone/>
            </a:pPr>
            <a:r>
              <a:rPr lang="en-US" sz="2000" dirty="0">
                <a:solidFill>
                  <a:schemeClr val="tx1"/>
                </a:solidFill>
              </a:rPr>
              <a:t>– success in your studies</a:t>
            </a:r>
          </a:p>
          <a:p>
            <a:pPr marL="285750" indent="-285750">
              <a:lnSpc>
                <a:spcPct val="120000"/>
              </a:lnSpc>
              <a:buClr>
                <a:srgbClr val="273D40"/>
              </a:buClr>
              <a:buSzPts val="600"/>
            </a:pPr>
            <a:endParaRPr lang="en-US" sz="2200" b="1" dirty="0" smtClean="0">
              <a:solidFill>
                <a:srgbClr val="FF0000"/>
              </a:solidFill>
            </a:endParaRPr>
          </a:p>
          <a:p>
            <a:pPr marL="285750" indent="-285750">
              <a:lnSpc>
                <a:spcPct val="120000"/>
              </a:lnSpc>
              <a:buClr>
                <a:srgbClr val="273D40"/>
              </a:buClr>
              <a:buSzPts val="600"/>
            </a:pPr>
            <a:endParaRPr lang="en-US" sz="2200" dirty="0"/>
          </a:p>
        </p:txBody>
      </p:sp>
      <p:sp>
        <p:nvSpPr>
          <p:cNvPr id="809" name="Google Shape;809;p35"/>
          <p:cNvSpPr/>
          <p:nvPr/>
        </p:nvSpPr>
        <p:spPr>
          <a:xfrm>
            <a:off x="5540700" y="1188075"/>
            <a:ext cx="3140400" cy="3591000"/>
          </a:xfrm>
          <a:prstGeom prst="snip2DiagRect">
            <a:avLst>
              <a:gd name="adj1" fmla="val 3354"/>
              <a:gd name="adj2" fmla="val 2976"/>
            </a:avLst>
          </a:prstGeom>
          <a:solidFill>
            <a:schemeClr val="l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4" descr="Vietnamese traditional lunar new year vector set. Vietnamese new year  cuisine. Chung cake vector and peach blossom tree branch vector. Banh chung,  hoa dao. Vietnamese Tet. Happy Tet holiday. 33041776 Vector Art"/>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1429" b="90204" l="4994" r="48676"/>
                    </a14:imgEffect>
                  </a14:imgLayer>
                </a14:imgProps>
              </a:ext>
              <a:ext uri="{28A0092B-C50C-407E-A947-70E740481C1C}">
                <a14:useLocalDpi xmlns:a14="http://schemas.microsoft.com/office/drawing/2010/main" val="0"/>
              </a:ext>
            </a:extLst>
          </a:blip>
          <a:srcRect t="4047" r="49332"/>
          <a:stretch/>
        </p:blipFill>
        <p:spPr bwMode="auto">
          <a:xfrm>
            <a:off x="5132509" y="1187975"/>
            <a:ext cx="4011491" cy="447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009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34"/>
          <p:cNvSpPr/>
          <p:nvPr/>
        </p:nvSpPr>
        <p:spPr>
          <a:xfrm>
            <a:off x="573225" y="1720825"/>
            <a:ext cx="7955400" cy="2858700"/>
          </a:xfrm>
          <a:prstGeom prst="octagon">
            <a:avLst>
              <a:gd name="adj" fmla="val 150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 name="Google Shape;615;p34"/>
          <p:cNvGrpSpPr/>
          <p:nvPr/>
        </p:nvGrpSpPr>
        <p:grpSpPr>
          <a:xfrm rot="-520714">
            <a:off x="561539" y="1782896"/>
            <a:ext cx="2997487" cy="958327"/>
            <a:chOff x="2859800" y="1140750"/>
            <a:chExt cx="3662300" cy="1170875"/>
          </a:xfrm>
        </p:grpSpPr>
        <p:sp>
          <p:nvSpPr>
            <p:cNvPr id="616" name="Google Shape;616;p34"/>
            <p:cNvSpPr/>
            <p:nvPr/>
          </p:nvSpPr>
          <p:spPr>
            <a:xfrm>
              <a:off x="6225975" y="1246625"/>
              <a:ext cx="105825" cy="75200"/>
            </a:xfrm>
            <a:custGeom>
              <a:avLst/>
              <a:gdLst/>
              <a:ahLst/>
              <a:cxnLst/>
              <a:rect l="l" t="t" r="r" b="b"/>
              <a:pathLst>
                <a:path w="4233" h="3008" extrusionOk="0">
                  <a:moveTo>
                    <a:pt x="1" y="3008"/>
                  </a:moveTo>
                  <a:cubicBezTo>
                    <a:pt x="1103" y="2253"/>
                    <a:pt x="2688" y="1150"/>
                    <a:pt x="4233" y="0"/>
                  </a:cubicBezTo>
                  <a:cubicBezTo>
                    <a:pt x="2777" y="1078"/>
                    <a:pt x="1293" y="2126"/>
                    <a:pt x="1" y="3008"/>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4"/>
            <p:cNvSpPr/>
            <p:nvPr/>
          </p:nvSpPr>
          <p:spPr>
            <a:xfrm>
              <a:off x="5326425" y="1777325"/>
              <a:ext cx="1675" cy="600"/>
            </a:xfrm>
            <a:custGeom>
              <a:avLst/>
              <a:gdLst/>
              <a:ahLst/>
              <a:cxnLst/>
              <a:rect l="l" t="t" r="r" b="b"/>
              <a:pathLst>
                <a:path w="67" h="24" extrusionOk="0">
                  <a:moveTo>
                    <a:pt x="15" y="18"/>
                  </a:moveTo>
                  <a:cubicBezTo>
                    <a:pt x="9" y="21"/>
                    <a:pt x="4" y="22"/>
                    <a:pt x="1" y="24"/>
                  </a:cubicBezTo>
                  <a:cubicBezTo>
                    <a:pt x="24" y="15"/>
                    <a:pt x="41" y="9"/>
                    <a:pt x="67" y="1"/>
                  </a:cubicBezTo>
                  <a:cubicBezTo>
                    <a:pt x="50" y="6"/>
                    <a:pt x="31" y="14"/>
                    <a:pt x="15" y="18"/>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4"/>
            <p:cNvSpPr/>
            <p:nvPr/>
          </p:nvSpPr>
          <p:spPr>
            <a:xfrm>
              <a:off x="5922775" y="1434675"/>
              <a:ext cx="127700" cy="74025"/>
            </a:xfrm>
            <a:custGeom>
              <a:avLst/>
              <a:gdLst/>
              <a:ahLst/>
              <a:cxnLst/>
              <a:rect l="l" t="t" r="r" b="b"/>
              <a:pathLst>
                <a:path w="5108" h="2961" extrusionOk="0">
                  <a:moveTo>
                    <a:pt x="1" y="2961"/>
                  </a:moveTo>
                  <a:cubicBezTo>
                    <a:pt x="2021" y="1850"/>
                    <a:pt x="3995" y="673"/>
                    <a:pt x="5108" y="1"/>
                  </a:cubicBezTo>
                  <a:cubicBezTo>
                    <a:pt x="3643" y="885"/>
                    <a:pt x="1834" y="1945"/>
                    <a:pt x="1" y="296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a:off x="4906875" y="1871775"/>
              <a:ext cx="114950" cy="28250"/>
            </a:xfrm>
            <a:custGeom>
              <a:avLst/>
              <a:gdLst/>
              <a:ahLst/>
              <a:cxnLst/>
              <a:rect l="l" t="t" r="r" b="b"/>
              <a:pathLst>
                <a:path w="4598" h="1130" extrusionOk="0">
                  <a:moveTo>
                    <a:pt x="1134" y="863"/>
                  </a:moveTo>
                  <a:cubicBezTo>
                    <a:pt x="743" y="953"/>
                    <a:pt x="368" y="1042"/>
                    <a:pt x="0" y="1130"/>
                  </a:cubicBezTo>
                  <a:cubicBezTo>
                    <a:pt x="1266" y="843"/>
                    <a:pt x="2938" y="446"/>
                    <a:pt x="4597" y="0"/>
                  </a:cubicBezTo>
                  <a:cubicBezTo>
                    <a:pt x="3419" y="302"/>
                    <a:pt x="2244" y="613"/>
                    <a:pt x="1134" y="863"/>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4"/>
            <p:cNvSpPr/>
            <p:nvPr/>
          </p:nvSpPr>
          <p:spPr>
            <a:xfrm>
              <a:off x="3013150" y="1829500"/>
              <a:ext cx="4050" cy="1225"/>
            </a:xfrm>
            <a:custGeom>
              <a:avLst/>
              <a:gdLst/>
              <a:ahLst/>
              <a:cxnLst/>
              <a:rect l="l" t="t" r="r" b="b"/>
              <a:pathLst>
                <a:path w="162" h="49" extrusionOk="0">
                  <a:moveTo>
                    <a:pt x="64" y="19"/>
                  </a:moveTo>
                  <a:cubicBezTo>
                    <a:pt x="42" y="12"/>
                    <a:pt x="22" y="6"/>
                    <a:pt x="1" y="0"/>
                  </a:cubicBezTo>
                  <a:cubicBezTo>
                    <a:pt x="54" y="17"/>
                    <a:pt x="108" y="33"/>
                    <a:pt x="162" y="49"/>
                  </a:cubicBezTo>
                  <a:cubicBezTo>
                    <a:pt x="129" y="36"/>
                    <a:pt x="97" y="27"/>
                    <a:pt x="64" y="1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4"/>
            <p:cNvSpPr/>
            <p:nvPr/>
          </p:nvSpPr>
          <p:spPr>
            <a:xfrm>
              <a:off x="2959050" y="1813100"/>
              <a:ext cx="26400" cy="8125"/>
            </a:xfrm>
            <a:custGeom>
              <a:avLst/>
              <a:gdLst/>
              <a:ahLst/>
              <a:cxnLst/>
              <a:rect l="l" t="t" r="r" b="b"/>
              <a:pathLst>
                <a:path w="1056" h="325" extrusionOk="0">
                  <a:moveTo>
                    <a:pt x="1" y="1"/>
                  </a:moveTo>
                  <a:cubicBezTo>
                    <a:pt x="301" y="99"/>
                    <a:pt x="651" y="209"/>
                    <a:pt x="1055" y="324"/>
                  </a:cubicBezTo>
                  <a:cubicBezTo>
                    <a:pt x="689" y="215"/>
                    <a:pt x="335" y="107"/>
                    <a:pt x="1"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4"/>
            <p:cNvSpPr/>
            <p:nvPr/>
          </p:nvSpPr>
          <p:spPr>
            <a:xfrm>
              <a:off x="4856575" y="1906300"/>
              <a:ext cx="21975" cy="4775"/>
            </a:xfrm>
            <a:custGeom>
              <a:avLst/>
              <a:gdLst/>
              <a:ahLst/>
              <a:cxnLst/>
              <a:rect l="l" t="t" r="r" b="b"/>
              <a:pathLst>
                <a:path w="879" h="191" extrusionOk="0">
                  <a:moveTo>
                    <a:pt x="108" y="167"/>
                  </a:moveTo>
                  <a:cubicBezTo>
                    <a:pt x="71" y="176"/>
                    <a:pt x="37" y="183"/>
                    <a:pt x="1" y="190"/>
                  </a:cubicBezTo>
                  <a:cubicBezTo>
                    <a:pt x="173" y="154"/>
                    <a:pt x="476" y="89"/>
                    <a:pt x="879" y="0"/>
                  </a:cubicBezTo>
                  <a:cubicBezTo>
                    <a:pt x="613" y="59"/>
                    <a:pt x="354" y="115"/>
                    <a:pt x="108" y="167"/>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4"/>
            <p:cNvSpPr/>
            <p:nvPr/>
          </p:nvSpPr>
          <p:spPr>
            <a:xfrm>
              <a:off x="2859800" y="1783300"/>
              <a:ext cx="78950" cy="48325"/>
            </a:xfrm>
            <a:custGeom>
              <a:avLst/>
              <a:gdLst/>
              <a:ahLst/>
              <a:cxnLst/>
              <a:rect l="l" t="t" r="r" b="b"/>
              <a:pathLst>
                <a:path w="3158" h="1933" extrusionOk="0">
                  <a:moveTo>
                    <a:pt x="308" y="0"/>
                  </a:moveTo>
                  <a:lnTo>
                    <a:pt x="0" y="905"/>
                  </a:lnTo>
                  <a:cubicBezTo>
                    <a:pt x="0" y="905"/>
                    <a:pt x="1168" y="1286"/>
                    <a:pt x="2920" y="1855"/>
                  </a:cubicBezTo>
                  <a:cubicBezTo>
                    <a:pt x="2995" y="1881"/>
                    <a:pt x="3078" y="1908"/>
                    <a:pt x="3157" y="1933"/>
                  </a:cubicBezTo>
                  <a:cubicBezTo>
                    <a:pt x="3025" y="1263"/>
                    <a:pt x="2946" y="861"/>
                    <a:pt x="2946" y="860"/>
                  </a:cubicBezTo>
                  <a:cubicBezTo>
                    <a:pt x="1354" y="339"/>
                    <a:pt x="308" y="0"/>
                    <a:pt x="308" y="0"/>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4"/>
            <p:cNvSpPr/>
            <p:nvPr/>
          </p:nvSpPr>
          <p:spPr>
            <a:xfrm>
              <a:off x="4478975" y="1963800"/>
              <a:ext cx="66200" cy="7750"/>
            </a:xfrm>
            <a:custGeom>
              <a:avLst/>
              <a:gdLst/>
              <a:ahLst/>
              <a:cxnLst/>
              <a:rect l="l" t="t" r="r" b="b"/>
              <a:pathLst>
                <a:path w="2648" h="310" extrusionOk="0">
                  <a:moveTo>
                    <a:pt x="1" y="310"/>
                  </a:moveTo>
                  <a:cubicBezTo>
                    <a:pt x="843" y="224"/>
                    <a:pt x="1747" y="125"/>
                    <a:pt x="2647" y="1"/>
                  </a:cubicBezTo>
                  <a:cubicBezTo>
                    <a:pt x="1757" y="122"/>
                    <a:pt x="864" y="221"/>
                    <a:pt x="1" y="310"/>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4"/>
            <p:cNvSpPr/>
            <p:nvPr/>
          </p:nvSpPr>
          <p:spPr>
            <a:xfrm>
              <a:off x="4608225" y="1951625"/>
              <a:ext cx="25425" cy="3800"/>
            </a:xfrm>
            <a:custGeom>
              <a:avLst/>
              <a:gdLst/>
              <a:ahLst/>
              <a:cxnLst/>
              <a:rect l="l" t="t" r="r" b="b"/>
              <a:pathLst>
                <a:path w="1017" h="152" extrusionOk="0">
                  <a:moveTo>
                    <a:pt x="1011" y="4"/>
                  </a:moveTo>
                  <a:cubicBezTo>
                    <a:pt x="681" y="51"/>
                    <a:pt x="343" y="101"/>
                    <a:pt x="1" y="152"/>
                  </a:cubicBezTo>
                  <a:cubicBezTo>
                    <a:pt x="351" y="100"/>
                    <a:pt x="691" y="50"/>
                    <a:pt x="1017" y="1"/>
                  </a:cubicBezTo>
                  <a:cubicBezTo>
                    <a:pt x="1015" y="4"/>
                    <a:pt x="1012" y="4"/>
                    <a:pt x="1011" y="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4"/>
            <p:cNvSpPr/>
            <p:nvPr/>
          </p:nvSpPr>
          <p:spPr>
            <a:xfrm>
              <a:off x="4198800" y="1989350"/>
              <a:ext cx="29875" cy="1075"/>
            </a:xfrm>
            <a:custGeom>
              <a:avLst/>
              <a:gdLst/>
              <a:ahLst/>
              <a:cxnLst/>
              <a:rect l="l" t="t" r="r" b="b"/>
              <a:pathLst>
                <a:path w="1195" h="43" extrusionOk="0">
                  <a:moveTo>
                    <a:pt x="1159" y="4"/>
                  </a:moveTo>
                  <a:cubicBezTo>
                    <a:pt x="798" y="14"/>
                    <a:pt x="407" y="28"/>
                    <a:pt x="1" y="42"/>
                  </a:cubicBezTo>
                  <a:cubicBezTo>
                    <a:pt x="538" y="25"/>
                    <a:pt x="953" y="11"/>
                    <a:pt x="1195" y="4"/>
                  </a:cubicBezTo>
                  <a:cubicBezTo>
                    <a:pt x="1183" y="1"/>
                    <a:pt x="1172" y="4"/>
                    <a:pt x="1159" y="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4"/>
            <p:cNvSpPr/>
            <p:nvPr/>
          </p:nvSpPr>
          <p:spPr>
            <a:xfrm>
              <a:off x="4117800" y="1991625"/>
              <a:ext cx="10400" cy="100"/>
            </a:xfrm>
            <a:custGeom>
              <a:avLst/>
              <a:gdLst/>
              <a:ahLst/>
              <a:cxnLst/>
              <a:rect l="l" t="t" r="r" b="b"/>
              <a:pathLst>
                <a:path w="416" h="4" extrusionOk="0">
                  <a:moveTo>
                    <a:pt x="416" y="0"/>
                  </a:moveTo>
                  <a:cubicBezTo>
                    <a:pt x="279" y="2"/>
                    <a:pt x="138" y="3"/>
                    <a:pt x="0" y="3"/>
                  </a:cubicBezTo>
                  <a:cubicBezTo>
                    <a:pt x="92" y="2"/>
                    <a:pt x="187" y="2"/>
                    <a:pt x="278" y="0"/>
                  </a:cubicBezTo>
                  <a:cubicBezTo>
                    <a:pt x="325" y="2"/>
                    <a:pt x="368" y="0"/>
                    <a:pt x="416" y="0"/>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4"/>
            <p:cNvSpPr/>
            <p:nvPr/>
          </p:nvSpPr>
          <p:spPr>
            <a:xfrm>
              <a:off x="4222375" y="1981275"/>
              <a:ext cx="164875" cy="32250"/>
            </a:xfrm>
            <a:custGeom>
              <a:avLst/>
              <a:gdLst/>
              <a:ahLst/>
              <a:cxnLst/>
              <a:rect l="l" t="t" r="r" b="b"/>
              <a:pathLst>
                <a:path w="6595" h="1290" extrusionOk="0">
                  <a:moveTo>
                    <a:pt x="250" y="1282"/>
                  </a:moveTo>
                  <a:cubicBezTo>
                    <a:pt x="1167" y="1255"/>
                    <a:pt x="1929" y="1225"/>
                    <a:pt x="2462" y="1186"/>
                  </a:cubicBezTo>
                  <a:cubicBezTo>
                    <a:pt x="2995" y="1156"/>
                    <a:pt x="3301" y="1138"/>
                    <a:pt x="3301" y="1138"/>
                  </a:cubicBezTo>
                  <a:cubicBezTo>
                    <a:pt x="3301" y="1138"/>
                    <a:pt x="3606" y="1120"/>
                    <a:pt x="4139" y="1090"/>
                  </a:cubicBezTo>
                  <a:cubicBezTo>
                    <a:pt x="4673" y="1067"/>
                    <a:pt x="5435" y="1006"/>
                    <a:pt x="6347" y="931"/>
                  </a:cubicBezTo>
                  <a:cubicBezTo>
                    <a:pt x="6426" y="924"/>
                    <a:pt x="6513" y="919"/>
                    <a:pt x="6595" y="911"/>
                  </a:cubicBezTo>
                  <a:cubicBezTo>
                    <a:pt x="6225" y="348"/>
                    <a:pt x="5998" y="3"/>
                    <a:pt x="5997" y="0"/>
                  </a:cubicBezTo>
                  <a:cubicBezTo>
                    <a:pt x="5212" y="65"/>
                    <a:pt x="4554" y="114"/>
                    <a:pt x="4078" y="135"/>
                  </a:cubicBezTo>
                  <a:cubicBezTo>
                    <a:pt x="3548" y="166"/>
                    <a:pt x="3245" y="183"/>
                    <a:pt x="3245" y="183"/>
                  </a:cubicBezTo>
                  <a:cubicBezTo>
                    <a:pt x="3245" y="183"/>
                    <a:pt x="2942" y="200"/>
                    <a:pt x="2412" y="230"/>
                  </a:cubicBezTo>
                  <a:cubicBezTo>
                    <a:pt x="1937" y="263"/>
                    <a:pt x="1278" y="292"/>
                    <a:pt x="492" y="316"/>
                  </a:cubicBezTo>
                  <a:cubicBezTo>
                    <a:pt x="489" y="321"/>
                    <a:pt x="305" y="687"/>
                    <a:pt x="0" y="1289"/>
                  </a:cubicBezTo>
                  <a:cubicBezTo>
                    <a:pt x="84" y="1286"/>
                    <a:pt x="171" y="1284"/>
                    <a:pt x="250" y="1282"/>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4"/>
            <p:cNvSpPr/>
            <p:nvPr/>
          </p:nvSpPr>
          <p:spPr>
            <a:xfrm>
              <a:off x="4176125" y="1990675"/>
              <a:ext cx="13675" cy="400"/>
            </a:xfrm>
            <a:custGeom>
              <a:avLst/>
              <a:gdLst/>
              <a:ahLst/>
              <a:cxnLst/>
              <a:rect l="l" t="t" r="r" b="b"/>
              <a:pathLst>
                <a:path w="547" h="16" extrusionOk="0">
                  <a:moveTo>
                    <a:pt x="547" y="1"/>
                  </a:moveTo>
                  <a:cubicBezTo>
                    <a:pt x="369" y="5"/>
                    <a:pt x="186" y="11"/>
                    <a:pt x="1" y="15"/>
                  </a:cubicBezTo>
                  <a:cubicBezTo>
                    <a:pt x="57" y="15"/>
                    <a:pt x="117" y="12"/>
                    <a:pt x="172" y="12"/>
                  </a:cubicBezTo>
                  <a:cubicBezTo>
                    <a:pt x="301" y="9"/>
                    <a:pt x="426" y="5"/>
                    <a:pt x="547"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4"/>
            <p:cNvSpPr/>
            <p:nvPr/>
          </p:nvSpPr>
          <p:spPr>
            <a:xfrm>
              <a:off x="4087225" y="1991825"/>
              <a:ext cx="18200" cy="175"/>
            </a:xfrm>
            <a:custGeom>
              <a:avLst/>
              <a:gdLst/>
              <a:ahLst/>
              <a:cxnLst/>
              <a:rect l="l" t="t" r="r" b="b"/>
              <a:pathLst>
                <a:path w="728" h="7" extrusionOk="0">
                  <a:moveTo>
                    <a:pt x="727" y="1"/>
                  </a:moveTo>
                  <a:cubicBezTo>
                    <a:pt x="487" y="2"/>
                    <a:pt x="243" y="2"/>
                    <a:pt x="0" y="2"/>
                  </a:cubicBezTo>
                  <a:cubicBezTo>
                    <a:pt x="81" y="4"/>
                    <a:pt x="166" y="4"/>
                    <a:pt x="246" y="7"/>
                  </a:cubicBezTo>
                  <a:cubicBezTo>
                    <a:pt x="408" y="5"/>
                    <a:pt x="568" y="2"/>
                    <a:pt x="727"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4"/>
            <p:cNvSpPr/>
            <p:nvPr/>
          </p:nvSpPr>
          <p:spPr>
            <a:xfrm>
              <a:off x="3978225" y="1989825"/>
              <a:ext cx="45400" cy="1275"/>
            </a:xfrm>
            <a:custGeom>
              <a:avLst/>
              <a:gdLst/>
              <a:ahLst/>
              <a:cxnLst/>
              <a:rect l="l" t="t" r="r" b="b"/>
              <a:pathLst>
                <a:path w="1816" h="51" extrusionOk="0">
                  <a:moveTo>
                    <a:pt x="1815" y="51"/>
                  </a:moveTo>
                  <a:cubicBezTo>
                    <a:pt x="1199" y="38"/>
                    <a:pt x="590" y="22"/>
                    <a:pt x="1" y="0"/>
                  </a:cubicBezTo>
                  <a:cubicBezTo>
                    <a:pt x="246" y="9"/>
                    <a:pt x="498" y="20"/>
                    <a:pt x="756" y="29"/>
                  </a:cubicBezTo>
                  <a:cubicBezTo>
                    <a:pt x="1100" y="39"/>
                    <a:pt x="1456" y="45"/>
                    <a:pt x="1815" y="5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4"/>
            <p:cNvSpPr/>
            <p:nvPr/>
          </p:nvSpPr>
          <p:spPr>
            <a:xfrm>
              <a:off x="4402275" y="1976200"/>
              <a:ext cx="30925" cy="2700"/>
            </a:xfrm>
            <a:custGeom>
              <a:avLst/>
              <a:gdLst/>
              <a:ahLst/>
              <a:cxnLst/>
              <a:rect l="l" t="t" r="r" b="b"/>
              <a:pathLst>
                <a:path w="1237" h="108" extrusionOk="0">
                  <a:moveTo>
                    <a:pt x="1236" y="1"/>
                  </a:moveTo>
                  <a:cubicBezTo>
                    <a:pt x="807" y="41"/>
                    <a:pt x="396" y="77"/>
                    <a:pt x="1" y="107"/>
                  </a:cubicBezTo>
                  <a:cubicBezTo>
                    <a:pt x="284" y="84"/>
                    <a:pt x="607" y="58"/>
                    <a:pt x="965" y="29"/>
                  </a:cubicBezTo>
                  <a:cubicBezTo>
                    <a:pt x="1053" y="21"/>
                    <a:pt x="1146" y="12"/>
                    <a:pt x="1236"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4"/>
            <p:cNvSpPr/>
            <p:nvPr/>
          </p:nvSpPr>
          <p:spPr>
            <a:xfrm>
              <a:off x="5172500" y="1827075"/>
              <a:ext cx="5975" cy="1875"/>
            </a:xfrm>
            <a:custGeom>
              <a:avLst/>
              <a:gdLst/>
              <a:ahLst/>
              <a:cxnLst/>
              <a:rect l="l" t="t" r="r" b="b"/>
              <a:pathLst>
                <a:path w="239" h="75" extrusionOk="0">
                  <a:moveTo>
                    <a:pt x="239" y="1"/>
                  </a:moveTo>
                  <a:cubicBezTo>
                    <a:pt x="160" y="25"/>
                    <a:pt x="81" y="50"/>
                    <a:pt x="0" y="74"/>
                  </a:cubicBezTo>
                  <a:cubicBezTo>
                    <a:pt x="31" y="66"/>
                    <a:pt x="67" y="54"/>
                    <a:pt x="95" y="45"/>
                  </a:cubicBezTo>
                  <a:cubicBezTo>
                    <a:pt x="147" y="30"/>
                    <a:pt x="190" y="15"/>
                    <a:pt x="239"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4"/>
            <p:cNvSpPr/>
            <p:nvPr/>
          </p:nvSpPr>
          <p:spPr>
            <a:xfrm>
              <a:off x="4708200" y="1911975"/>
              <a:ext cx="162100" cy="52050"/>
            </a:xfrm>
            <a:custGeom>
              <a:avLst/>
              <a:gdLst/>
              <a:ahLst/>
              <a:cxnLst/>
              <a:rect l="l" t="t" r="r" b="b"/>
              <a:pathLst>
                <a:path w="6484" h="2082" extrusionOk="0">
                  <a:moveTo>
                    <a:pt x="245" y="2037"/>
                  </a:moveTo>
                  <a:cubicBezTo>
                    <a:pt x="1151" y="1887"/>
                    <a:pt x="1902" y="1752"/>
                    <a:pt x="2425" y="1647"/>
                  </a:cubicBezTo>
                  <a:cubicBezTo>
                    <a:pt x="2951" y="1547"/>
                    <a:pt x="3250" y="1489"/>
                    <a:pt x="3250" y="1489"/>
                  </a:cubicBezTo>
                  <a:cubicBezTo>
                    <a:pt x="3250" y="1489"/>
                    <a:pt x="4454" y="1274"/>
                    <a:pt x="6245" y="878"/>
                  </a:cubicBezTo>
                  <a:cubicBezTo>
                    <a:pt x="6322" y="861"/>
                    <a:pt x="6404" y="844"/>
                    <a:pt x="6483" y="825"/>
                  </a:cubicBezTo>
                  <a:cubicBezTo>
                    <a:pt x="6043" y="317"/>
                    <a:pt x="5778" y="6"/>
                    <a:pt x="5773" y="0"/>
                  </a:cubicBezTo>
                  <a:cubicBezTo>
                    <a:pt x="4145" y="357"/>
                    <a:pt x="3069" y="549"/>
                    <a:pt x="3069" y="549"/>
                  </a:cubicBezTo>
                  <a:cubicBezTo>
                    <a:pt x="3069" y="549"/>
                    <a:pt x="2770" y="607"/>
                    <a:pt x="2250" y="707"/>
                  </a:cubicBezTo>
                  <a:cubicBezTo>
                    <a:pt x="1783" y="802"/>
                    <a:pt x="1132" y="919"/>
                    <a:pt x="356" y="1051"/>
                  </a:cubicBezTo>
                  <a:cubicBezTo>
                    <a:pt x="354" y="1058"/>
                    <a:pt x="222" y="1443"/>
                    <a:pt x="1" y="2081"/>
                  </a:cubicBezTo>
                  <a:cubicBezTo>
                    <a:pt x="80" y="2065"/>
                    <a:pt x="166" y="2051"/>
                    <a:pt x="245" y="2037"/>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4"/>
            <p:cNvSpPr/>
            <p:nvPr/>
          </p:nvSpPr>
          <p:spPr>
            <a:xfrm>
              <a:off x="4656875" y="1945700"/>
              <a:ext cx="15575" cy="2500"/>
            </a:xfrm>
            <a:custGeom>
              <a:avLst/>
              <a:gdLst/>
              <a:ahLst/>
              <a:cxnLst/>
              <a:rect l="l" t="t" r="r" b="b"/>
              <a:pathLst>
                <a:path w="623" h="100" extrusionOk="0">
                  <a:moveTo>
                    <a:pt x="623" y="1"/>
                  </a:moveTo>
                  <a:cubicBezTo>
                    <a:pt x="420" y="35"/>
                    <a:pt x="212" y="68"/>
                    <a:pt x="0" y="100"/>
                  </a:cubicBezTo>
                  <a:cubicBezTo>
                    <a:pt x="90" y="87"/>
                    <a:pt x="180" y="73"/>
                    <a:pt x="266" y="61"/>
                  </a:cubicBezTo>
                  <a:cubicBezTo>
                    <a:pt x="388" y="41"/>
                    <a:pt x="508" y="21"/>
                    <a:pt x="623"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4"/>
            <p:cNvSpPr/>
            <p:nvPr/>
          </p:nvSpPr>
          <p:spPr>
            <a:xfrm>
              <a:off x="3622725" y="1960675"/>
              <a:ext cx="41550" cy="5175"/>
            </a:xfrm>
            <a:custGeom>
              <a:avLst/>
              <a:gdLst/>
              <a:ahLst/>
              <a:cxnLst/>
              <a:rect l="l" t="t" r="r" b="b"/>
              <a:pathLst>
                <a:path w="1662" h="207" extrusionOk="0">
                  <a:moveTo>
                    <a:pt x="1661" y="206"/>
                  </a:moveTo>
                  <a:cubicBezTo>
                    <a:pt x="1121" y="142"/>
                    <a:pt x="564" y="74"/>
                    <a:pt x="0" y="1"/>
                  </a:cubicBezTo>
                  <a:cubicBezTo>
                    <a:pt x="237" y="33"/>
                    <a:pt x="474" y="67"/>
                    <a:pt x="704" y="97"/>
                  </a:cubicBezTo>
                  <a:cubicBezTo>
                    <a:pt x="1035" y="135"/>
                    <a:pt x="1352" y="173"/>
                    <a:pt x="1661" y="206"/>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4"/>
            <p:cNvSpPr/>
            <p:nvPr/>
          </p:nvSpPr>
          <p:spPr>
            <a:xfrm>
              <a:off x="3488575" y="1940575"/>
              <a:ext cx="61425" cy="9975"/>
            </a:xfrm>
            <a:custGeom>
              <a:avLst/>
              <a:gdLst/>
              <a:ahLst/>
              <a:cxnLst/>
              <a:rect l="l" t="t" r="r" b="b"/>
              <a:pathLst>
                <a:path w="2457" h="399" extrusionOk="0">
                  <a:moveTo>
                    <a:pt x="2456" y="398"/>
                  </a:moveTo>
                  <a:cubicBezTo>
                    <a:pt x="1621" y="270"/>
                    <a:pt x="797" y="125"/>
                    <a:pt x="9" y="2"/>
                  </a:cubicBezTo>
                  <a:cubicBezTo>
                    <a:pt x="6" y="2"/>
                    <a:pt x="2" y="0"/>
                    <a:pt x="1" y="0"/>
                  </a:cubicBezTo>
                  <a:cubicBezTo>
                    <a:pt x="325" y="53"/>
                    <a:pt x="662" y="108"/>
                    <a:pt x="1012" y="166"/>
                  </a:cubicBezTo>
                  <a:cubicBezTo>
                    <a:pt x="1478" y="245"/>
                    <a:pt x="1962" y="324"/>
                    <a:pt x="2456" y="398"/>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4"/>
            <p:cNvSpPr/>
            <p:nvPr/>
          </p:nvSpPr>
          <p:spPr>
            <a:xfrm>
              <a:off x="3451500" y="1934275"/>
              <a:ext cx="14225" cy="2550"/>
            </a:xfrm>
            <a:custGeom>
              <a:avLst/>
              <a:gdLst/>
              <a:ahLst/>
              <a:cxnLst/>
              <a:rect l="l" t="t" r="r" b="b"/>
              <a:pathLst>
                <a:path w="569" h="102" extrusionOk="0">
                  <a:moveTo>
                    <a:pt x="568" y="101"/>
                  </a:moveTo>
                  <a:cubicBezTo>
                    <a:pt x="376" y="68"/>
                    <a:pt x="185" y="34"/>
                    <a:pt x="1" y="1"/>
                  </a:cubicBezTo>
                  <a:cubicBezTo>
                    <a:pt x="95" y="18"/>
                    <a:pt x="192" y="37"/>
                    <a:pt x="292" y="55"/>
                  </a:cubicBezTo>
                  <a:cubicBezTo>
                    <a:pt x="381" y="70"/>
                    <a:pt x="475" y="87"/>
                    <a:pt x="568" y="10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4"/>
            <p:cNvSpPr/>
            <p:nvPr/>
          </p:nvSpPr>
          <p:spPr>
            <a:xfrm>
              <a:off x="3100800" y="1854650"/>
              <a:ext cx="62150" cy="16825"/>
            </a:xfrm>
            <a:custGeom>
              <a:avLst/>
              <a:gdLst/>
              <a:ahLst/>
              <a:cxnLst/>
              <a:rect l="l" t="t" r="r" b="b"/>
              <a:pathLst>
                <a:path w="2486" h="673" extrusionOk="0">
                  <a:moveTo>
                    <a:pt x="2485" y="673"/>
                  </a:moveTo>
                  <a:cubicBezTo>
                    <a:pt x="2245" y="608"/>
                    <a:pt x="2003" y="542"/>
                    <a:pt x="1758" y="474"/>
                  </a:cubicBezTo>
                  <a:cubicBezTo>
                    <a:pt x="1179" y="319"/>
                    <a:pt x="590" y="158"/>
                    <a:pt x="1" y="0"/>
                  </a:cubicBezTo>
                  <a:cubicBezTo>
                    <a:pt x="844" y="228"/>
                    <a:pt x="1686" y="457"/>
                    <a:pt x="2477" y="671"/>
                  </a:cubicBezTo>
                  <a:cubicBezTo>
                    <a:pt x="2478" y="673"/>
                    <a:pt x="2482" y="673"/>
                    <a:pt x="2485" y="673"/>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a:off x="3890000" y="1985875"/>
              <a:ext cx="53700" cy="2675"/>
            </a:xfrm>
            <a:custGeom>
              <a:avLst/>
              <a:gdLst/>
              <a:ahLst/>
              <a:cxnLst/>
              <a:rect l="l" t="t" r="r" b="b"/>
              <a:pathLst>
                <a:path w="2148" h="107" extrusionOk="0">
                  <a:moveTo>
                    <a:pt x="2061" y="102"/>
                  </a:moveTo>
                  <a:cubicBezTo>
                    <a:pt x="2087" y="104"/>
                    <a:pt x="2118" y="104"/>
                    <a:pt x="2147" y="107"/>
                  </a:cubicBezTo>
                  <a:cubicBezTo>
                    <a:pt x="1368" y="72"/>
                    <a:pt x="643" y="36"/>
                    <a:pt x="0" y="0"/>
                  </a:cubicBezTo>
                  <a:cubicBezTo>
                    <a:pt x="101" y="7"/>
                    <a:pt x="265" y="16"/>
                    <a:pt x="487" y="30"/>
                  </a:cubicBezTo>
                  <a:cubicBezTo>
                    <a:pt x="865" y="59"/>
                    <a:pt x="1409" y="78"/>
                    <a:pt x="2061" y="102"/>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4"/>
            <p:cNvSpPr/>
            <p:nvPr/>
          </p:nvSpPr>
          <p:spPr>
            <a:xfrm>
              <a:off x="3251800" y="1896200"/>
              <a:ext cx="161925" cy="55325"/>
            </a:xfrm>
            <a:custGeom>
              <a:avLst/>
              <a:gdLst/>
              <a:ahLst/>
              <a:cxnLst/>
              <a:rect l="l" t="t" r="r" b="b"/>
              <a:pathLst>
                <a:path w="6477" h="2213" extrusionOk="0">
                  <a:moveTo>
                    <a:pt x="6139" y="1175"/>
                  </a:moveTo>
                  <a:cubicBezTo>
                    <a:pt x="5366" y="1028"/>
                    <a:pt x="4715" y="902"/>
                    <a:pt x="4247" y="814"/>
                  </a:cubicBezTo>
                  <a:cubicBezTo>
                    <a:pt x="3725" y="700"/>
                    <a:pt x="3429" y="636"/>
                    <a:pt x="3429" y="636"/>
                  </a:cubicBezTo>
                  <a:cubicBezTo>
                    <a:pt x="3429" y="636"/>
                    <a:pt x="2258" y="383"/>
                    <a:pt x="498" y="1"/>
                  </a:cubicBezTo>
                  <a:cubicBezTo>
                    <a:pt x="646" y="34"/>
                    <a:pt x="726" y="51"/>
                    <a:pt x="726" y="51"/>
                  </a:cubicBezTo>
                  <a:cubicBezTo>
                    <a:pt x="726" y="51"/>
                    <a:pt x="575" y="220"/>
                    <a:pt x="309" y="522"/>
                  </a:cubicBezTo>
                  <a:cubicBezTo>
                    <a:pt x="219" y="621"/>
                    <a:pt x="114" y="741"/>
                    <a:pt x="0" y="866"/>
                  </a:cubicBezTo>
                  <a:cubicBezTo>
                    <a:pt x="79" y="886"/>
                    <a:pt x="161" y="906"/>
                    <a:pt x="239" y="923"/>
                  </a:cubicBezTo>
                  <a:cubicBezTo>
                    <a:pt x="2035" y="1313"/>
                    <a:pt x="3232" y="1571"/>
                    <a:pt x="3232" y="1571"/>
                  </a:cubicBezTo>
                  <a:cubicBezTo>
                    <a:pt x="3232" y="1571"/>
                    <a:pt x="3530" y="1636"/>
                    <a:pt x="4054" y="1749"/>
                  </a:cubicBezTo>
                  <a:cubicBezTo>
                    <a:pt x="4580" y="1850"/>
                    <a:pt x="5332" y="1994"/>
                    <a:pt x="6233" y="2166"/>
                  </a:cubicBezTo>
                  <a:cubicBezTo>
                    <a:pt x="6312" y="2180"/>
                    <a:pt x="6396" y="2196"/>
                    <a:pt x="6477" y="2212"/>
                  </a:cubicBezTo>
                  <a:cubicBezTo>
                    <a:pt x="6267" y="1567"/>
                    <a:pt x="6139" y="1175"/>
                    <a:pt x="6139" y="1175"/>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4"/>
            <p:cNvSpPr/>
            <p:nvPr/>
          </p:nvSpPr>
          <p:spPr>
            <a:xfrm>
              <a:off x="3734475" y="1975175"/>
              <a:ext cx="164525" cy="35150"/>
            </a:xfrm>
            <a:custGeom>
              <a:avLst/>
              <a:gdLst/>
              <a:ahLst/>
              <a:cxnLst/>
              <a:rect l="l" t="t" r="r" b="b"/>
              <a:pathLst>
                <a:path w="6581" h="1406" extrusionOk="0">
                  <a:moveTo>
                    <a:pt x="1" y="902"/>
                  </a:moveTo>
                  <a:cubicBezTo>
                    <a:pt x="80" y="911"/>
                    <a:pt x="164" y="920"/>
                    <a:pt x="241" y="927"/>
                  </a:cubicBezTo>
                  <a:cubicBezTo>
                    <a:pt x="2068" y="1088"/>
                    <a:pt x="3286" y="1196"/>
                    <a:pt x="3286" y="1196"/>
                  </a:cubicBezTo>
                  <a:cubicBezTo>
                    <a:pt x="3286" y="1196"/>
                    <a:pt x="4615" y="1299"/>
                    <a:pt x="6581" y="1405"/>
                  </a:cubicBezTo>
                  <a:cubicBezTo>
                    <a:pt x="6290" y="796"/>
                    <a:pt x="6114" y="424"/>
                    <a:pt x="6111" y="421"/>
                  </a:cubicBezTo>
                  <a:cubicBezTo>
                    <a:pt x="4448" y="328"/>
                    <a:pt x="3359" y="241"/>
                    <a:pt x="3359" y="241"/>
                  </a:cubicBezTo>
                  <a:cubicBezTo>
                    <a:pt x="3359" y="241"/>
                    <a:pt x="2271" y="147"/>
                    <a:pt x="611" y="0"/>
                  </a:cubicBezTo>
                  <a:cubicBezTo>
                    <a:pt x="611" y="0"/>
                    <a:pt x="484" y="191"/>
                    <a:pt x="259" y="522"/>
                  </a:cubicBezTo>
                  <a:cubicBezTo>
                    <a:pt x="185" y="631"/>
                    <a:pt x="94" y="762"/>
                    <a:pt x="1" y="902"/>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4"/>
            <p:cNvSpPr/>
            <p:nvPr/>
          </p:nvSpPr>
          <p:spPr>
            <a:xfrm>
              <a:off x="5183700" y="1780050"/>
              <a:ext cx="156925" cy="70375"/>
            </a:xfrm>
            <a:custGeom>
              <a:avLst/>
              <a:gdLst/>
              <a:ahLst/>
              <a:cxnLst/>
              <a:rect l="l" t="t" r="r" b="b"/>
              <a:pathLst>
                <a:path w="6277" h="2815" extrusionOk="0">
                  <a:moveTo>
                    <a:pt x="3148" y="1806"/>
                  </a:moveTo>
                  <a:cubicBezTo>
                    <a:pt x="3148" y="1806"/>
                    <a:pt x="3438" y="1708"/>
                    <a:pt x="3945" y="1536"/>
                  </a:cubicBezTo>
                  <a:cubicBezTo>
                    <a:pt x="4451" y="1359"/>
                    <a:pt x="5180" y="1127"/>
                    <a:pt x="6042" y="810"/>
                  </a:cubicBezTo>
                  <a:cubicBezTo>
                    <a:pt x="6118" y="783"/>
                    <a:pt x="6198" y="754"/>
                    <a:pt x="6276" y="725"/>
                  </a:cubicBezTo>
                  <a:cubicBezTo>
                    <a:pt x="5770" y="278"/>
                    <a:pt x="5463" y="5"/>
                    <a:pt x="5461" y="1"/>
                  </a:cubicBezTo>
                  <a:cubicBezTo>
                    <a:pt x="4718" y="268"/>
                    <a:pt x="4088" y="469"/>
                    <a:pt x="3639" y="626"/>
                  </a:cubicBezTo>
                  <a:cubicBezTo>
                    <a:pt x="3133" y="797"/>
                    <a:pt x="2846" y="896"/>
                    <a:pt x="2846" y="896"/>
                  </a:cubicBezTo>
                  <a:cubicBezTo>
                    <a:pt x="2846" y="896"/>
                    <a:pt x="1808" y="1248"/>
                    <a:pt x="215" y="1745"/>
                  </a:cubicBezTo>
                  <a:cubicBezTo>
                    <a:pt x="213" y="1760"/>
                    <a:pt x="136" y="2158"/>
                    <a:pt x="1" y="2814"/>
                  </a:cubicBezTo>
                  <a:cubicBezTo>
                    <a:pt x="1883" y="2235"/>
                    <a:pt x="3148" y="1806"/>
                    <a:pt x="3148" y="1806"/>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4"/>
            <p:cNvSpPr/>
            <p:nvPr/>
          </p:nvSpPr>
          <p:spPr>
            <a:xfrm>
              <a:off x="3709825" y="1971000"/>
              <a:ext cx="32875" cy="3550"/>
            </a:xfrm>
            <a:custGeom>
              <a:avLst/>
              <a:gdLst/>
              <a:ahLst/>
              <a:cxnLst/>
              <a:rect l="l" t="t" r="r" b="b"/>
              <a:pathLst>
                <a:path w="1315" h="142" extrusionOk="0">
                  <a:moveTo>
                    <a:pt x="1314" y="141"/>
                  </a:moveTo>
                  <a:cubicBezTo>
                    <a:pt x="906" y="98"/>
                    <a:pt x="464" y="51"/>
                    <a:pt x="1" y="0"/>
                  </a:cubicBezTo>
                  <a:cubicBezTo>
                    <a:pt x="398" y="45"/>
                    <a:pt x="741" y="82"/>
                    <a:pt x="1001" y="114"/>
                  </a:cubicBezTo>
                  <a:cubicBezTo>
                    <a:pt x="1123" y="124"/>
                    <a:pt x="1225" y="134"/>
                    <a:pt x="1314" y="14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3056575" y="1842400"/>
              <a:ext cx="21225" cy="6075"/>
            </a:xfrm>
            <a:custGeom>
              <a:avLst/>
              <a:gdLst/>
              <a:ahLst/>
              <a:cxnLst/>
              <a:rect l="l" t="t" r="r" b="b"/>
              <a:pathLst>
                <a:path w="849" h="243" extrusionOk="0">
                  <a:moveTo>
                    <a:pt x="849" y="243"/>
                  </a:moveTo>
                  <a:cubicBezTo>
                    <a:pt x="566" y="164"/>
                    <a:pt x="281" y="83"/>
                    <a:pt x="1" y="0"/>
                  </a:cubicBezTo>
                  <a:cubicBezTo>
                    <a:pt x="170" y="50"/>
                    <a:pt x="340" y="101"/>
                    <a:pt x="511" y="151"/>
                  </a:cubicBezTo>
                  <a:cubicBezTo>
                    <a:pt x="625" y="181"/>
                    <a:pt x="738" y="213"/>
                    <a:pt x="849" y="243"/>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a:off x="5348750" y="1752350"/>
              <a:ext cx="47650" cy="17600"/>
            </a:xfrm>
            <a:custGeom>
              <a:avLst/>
              <a:gdLst/>
              <a:ahLst/>
              <a:cxnLst/>
              <a:rect l="l" t="t" r="r" b="b"/>
              <a:pathLst>
                <a:path w="1906" h="704" extrusionOk="0">
                  <a:moveTo>
                    <a:pt x="1906" y="1"/>
                  </a:moveTo>
                  <a:cubicBezTo>
                    <a:pt x="1236" y="252"/>
                    <a:pt x="595" y="488"/>
                    <a:pt x="0" y="704"/>
                  </a:cubicBezTo>
                  <a:cubicBezTo>
                    <a:pt x="268" y="606"/>
                    <a:pt x="574" y="498"/>
                    <a:pt x="911" y="376"/>
                  </a:cubicBezTo>
                  <a:cubicBezTo>
                    <a:pt x="1219" y="260"/>
                    <a:pt x="1552" y="133"/>
                    <a:pt x="1906"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a:off x="5634700" y="1551575"/>
              <a:ext cx="208700" cy="125225"/>
            </a:xfrm>
            <a:custGeom>
              <a:avLst/>
              <a:gdLst/>
              <a:ahLst/>
              <a:cxnLst/>
              <a:rect l="l" t="t" r="r" b="b"/>
              <a:pathLst>
                <a:path w="8348" h="5009" extrusionOk="0">
                  <a:moveTo>
                    <a:pt x="268" y="5009"/>
                  </a:moveTo>
                  <a:cubicBezTo>
                    <a:pt x="2067" y="4195"/>
                    <a:pt x="3271" y="3613"/>
                    <a:pt x="3271" y="3613"/>
                  </a:cubicBezTo>
                  <a:cubicBezTo>
                    <a:pt x="3271" y="3613"/>
                    <a:pt x="3548" y="3483"/>
                    <a:pt x="4033" y="3253"/>
                  </a:cubicBezTo>
                  <a:cubicBezTo>
                    <a:pt x="4514" y="3015"/>
                    <a:pt x="5201" y="2675"/>
                    <a:pt x="6026" y="2270"/>
                  </a:cubicBezTo>
                  <a:cubicBezTo>
                    <a:pt x="6095" y="2234"/>
                    <a:pt x="6171" y="2196"/>
                    <a:pt x="6243" y="2161"/>
                  </a:cubicBezTo>
                  <a:cubicBezTo>
                    <a:pt x="5685" y="1777"/>
                    <a:pt x="5348" y="1538"/>
                    <a:pt x="5348" y="1538"/>
                  </a:cubicBezTo>
                  <a:cubicBezTo>
                    <a:pt x="5348" y="1538"/>
                    <a:pt x="5544" y="1442"/>
                    <a:pt x="5885" y="1272"/>
                  </a:cubicBezTo>
                  <a:cubicBezTo>
                    <a:pt x="6224" y="1099"/>
                    <a:pt x="6710" y="849"/>
                    <a:pt x="7292" y="551"/>
                  </a:cubicBezTo>
                  <a:cubicBezTo>
                    <a:pt x="7617" y="383"/>
                    <a:pt x="7973" y="199"/>
                    <a:pt x="8348" y="1"/>
                  </a:cubicBezTo>
                  <a:cubicBezTo>
                    <a:pt x="7345" y="525"/>
                    <a:pt x="6404" y="1005"/>
                    <a:pt x="5596" y="1415"/>
                  </a:cubicBezTo>
                  <a:cubicBezTo>
                    <a:pt x="4777" y="1819"/>
                    <a:pt x="4095" y="2155"/>
                    <a:pt x="3615" y="2392"/>
                  </a:cubicBezTo>
                  <a:cubicBezTo>
                    <a:pt x="3133" y="2620"/>
                    <a:pt x="2859" y="2751"/>
                    <a:pt x="2859" y="2751"/>
                  </a:cubicBezTo>
                  <a:cubicBezTo>
                    <a:pt x="2859" y="2751"/>
                    <a:pt x="1718" y="3303"/>
                    <a:pt x="1" y="4080"/>
                  </a:cubicBezTo>
                  <a:cubicBezTo>
                    <a:pt x="223" y="3980"/>
                    <a:pt x="348" y="3922"/>
                    <a:pt x="348" y="3922"/>
                  </a:cubicBezTo>
                  <a:cubicBezTo>
                    <a:pt x="348" y="3922"/>
                    <a:pt x="321" y="4330"/>
                    <a:pt x="268" y="500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4"/>
            <p:cNvSpPr/>
            <p:nvPr/>
          </p:nvSpPr>
          <p:spPr>
            <a:xfrm>
              <a:off x="6073300" y="1321850"/>
              <a:ext cx="152600" cy="126150"/>
            </a:xfrm>
            <a:custGeom>
              <a:avLst/>
              <a:gdLst/>
              <a:ahLst/>
              <a:cxnLst/>
              <a:rect l="l" t="t" r="r" b="b"/>
              <a:pathLst>
                <a:path w="6104" h="5046" extrusionOk="0">
                  <a:moveTo>
                    <a:pt x="265" y="4919"/>
                  </a:moveTo>
                  <a:cubicBezTo>
                    <a:pt x="1828" y="3956"/>
                    <a:pt x="2859" y="3292"/>
                    <a:pt x="2859" y="3292"/>
                  </a:cubicBezTo>
                  <a:cubicBezTo>
                    <a:pt x="2859" y="3292"/>
                    <a:pt x="3893" y="2639"/>
                    <a:pt x="5418" y="1618"/>
                  </a:cubicBezTo>
                  <a:cubicBezTo>
                    <a:pt x="5483" y="1575"/>
                    <a:pt x="5555" y="1528"/>
                    <a:pt x="5621" y="1482"/>
                  </a:cubicBezTo>
                  <a:cubicBezTo>
                    <a:pt x="5019" y="1170"/>
                    <a:pt x="4656" y="977"/>
                    <a:pt x="4656" y="977"/>
                  </a:cubicBezTo>
                  <a:cubicBezTo>
                    <a:pt x="4656" y="977"/>
                    <a:pt x="5227" y="601"/>
                    <a:pt x="6103" y="0"/>
                  </a:cubicBezTo>
                  <a:cubicBezTo>
                    <a:pt x="5672" y="295"/>
                    <a:pt x="5264" y="569"/>
                    <a:pt x="4886" y="824"/>
                  </a:cubicBezTo>
                  <a:cubicBezTo>
                    <a:pt x="3370" y="1837"/>
                    <a:pt x="2343" y="2486"/>
                    <a:pt x="2343" y="2486"/>
                  </a:cubicBezTo>
                  <a:cubicBezTo>
                    <a:pt x="2343" y="2486"/>
                    <a:pt x="1422" y="3080"/>
                    <a:pt x="1" y="3958"/>
                  </a:cubicBezTo>
                  <a:cubicBezTo>
                    <a:pt x="1" y="3966"/>
                    <a:pt x="24" y="4373"/>
                    <a:pt x="54" y="5046"/>
                  </a:cubicBezTo>
                  <a:cubicBezTo>
                    <a:pt x="123" y="5005"/>
                    <a:pt x="197" y="4959"/>
                    <a:pt x="265" y="491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a:off x="6213800" y="1167225"/>
              <a:ext cx="308300" cy="336750"/>
            </a:xfrm>
            <a:custGeom>
              <a:avLst/>
              <a:gdLst/>
              <a:ahLst/>
              <a:cxnLst/>
              <a:rect l="l" t="t" r="r" b="b"/>
              <a:pathLst>
                <a:path w="12332" h="13470" extrusionOk="0">
                  <a:moveTo>
                    <a:pt x="1" y="7670"/>
                  </a:moveTo>
                  <a:cubicBezTo>
                    <a:pt x="1200" y="8290"/>
                    <a:pt x="3363" y="9395"/>
                    <a:pt x="5580" y="10444"/>
                  </a:cubicBezTo>
                  <a:cubicBezTo>
                    <a:pt x="8897" y="12034"/>
                    <a:pt x="12331" y="13469"/>
                    <a:pt x="12331" y="13469"/>
                  </a:cubicBezTo>
                  <a:cubicBezTo>
                    <a:pt x="12331" y="13469"/>
                    <a:pt x="11968" y="9762"/>
                    <a:pt x="11415" y="6126"/>
                  </a:cubicBezTo>
                  <a:cubicBezTo>
                    <a:pt x="11144" y="4309"/>
                    <a:pt x="10828" y="2504"/>
                    <a:pt x="10571" y="1165"/>
                  </a:cubicBezTo>
                  <a:cubicBezTo>
                    <a:pt x="10485" y="722"/>
                    <a:pt x="10409" y="330"/>
                    <a:pt x="10341" y="1"/>
                  </a:cubicBezTo>
                  <a:cubicBezTo>
                    <a:pt x="8986" y="1129"/>
                    <a:pt x="7165" y="2564"/>
                    <a:pt x="5290" y="3948"/>
                  </a:cubicBezTo>
                  <a:cubicBezTo>
                    <a:pt x="3415" y="5332"/>
                    <a:pt x="1501" y="6665"/>
                    <a:pt x="1" y="7670"/>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6189650" y="1140750"/>
              <a:ext cx="282650" cy="218225"/>
            </a:xfrm>
            <a:custGeom>
              <a:avLst/>
              <a:gdLst/>
              <a:ahLst/>
              <a:cxnLst/>
              <a:rect l="l" t="t" r="r" b="b"/>
              <a:pathLst>
                <a:path w="11306" h="8729" extrusionOk="0">
                  <a:moveTo>
                    <a:pt x="967" y="8729"/>
                  </a:moveTo>
                  <a:cubicBezTo>
                    <a:pt x="2467" y="7724"/>
                    <a:pt x="4381" y="6394"/>
                    <a:pt x="6255" y="5007"/>
                  </a:cubicBezTo>
                  <a:cubicBezTo>
                    <a:pt x="8131" y="3623"/>
                    <a:pt x="9949" y="2188"/>
                    <a:pt x="11306" y="1060"/>
                  </a:cubicBezTo>
                  <a:cubicBezTo>
                    <a:pt x="11171" y="397"/>
                    <a:pt x="11083" y="1"/>
                    <a:pt x="11083" y="1"/>
                  </a:cubicBezTo>
                  <a:cubicBezTo>
                    <a:pt x="11083" y="1"/>
                    <a:pt x="10826" y="218"/>
                    <a:pt x="10386" y="578"/>
                  </a:cubicBezTo>
                  <a:cubicBezTo>
                    <a:pt x="10334" y="621"/>
                    <a:pt x="10280" y="664"/>
                    <a:pt x="10228" y="708"/>
                  </a:cubicBezTo>
                  <a:cubicBezTo>
                    <a:pt x="10135" y="785"/>
                    <a:pt x="10034" y="866"/>
                    <a:pt x="9928" y="952"/>
                  </a:cubicBezTo>
                  <a:cubicBezTo>
                    <a:pt x="9830" y="1034"/>
                    <a:pt x="9731" y="1113"/>
                    <a:pt x="9629" y="1195"/>
                  </a:cubicBezTo>
                  <a:cubicBezTo>
                    <a:pt x="9565" y="1245"/>
                    <a:pt x="9507" y="1294"/>
                    <a:pt x="9439" y="1347"/>
                  </a:cubicBezTo>
                  <a:cubicBezTo>
                    <a:pt x="9374" y="1400"/>
                    <a:pt x="9305" y="1455"/>
                    <a:pt x="9236" y="1509"/>
                  </a:cubicBezTo>
                  <a:cubicBezTo>
                    <a:pt x="9195" y="1544"/>
                    <a:pt x="9155" y="1575"/>
                    <a:pt x="9111" y="1610"/>
                  </a:cubicBezTo>
                  <a:cubicBezTo>
                    <a:pt x="8946" y="1742"/>
                    <a:pt x="8774" y="1879"/>
                    <a:pt x="8591" y="2019"/>
                  </a:cubicBezTo>
                  <a:cubicBezTo>
                    <a:pt x="8481" y="2107"/>
                    <a:pt x="8366" y="2198"/>
                    <a:pt x="8251" y="2285"/>
                  </a:cubicBezTo>
                  <a:cubicBezTo>
                    <a:pt x="8210" y="2315"/>
                    <a:pt x="8170" y="2349"/>
                    <a:pt x="8130" y="2379"/>
                  </a:cubicBezTo>
                  <a:cubicBezTo>
                    <a:pt x="7871" y="2580"/>
                    <a:pt x="7603" y="2788"/>
                    <a:pt x="7325" y="2998"/>
                  </a:cubicBezTo>
                  <a:cubicBezTo>
                    <a:pt x="7236" y="3068"/>
                    <a:pt x="7144" y="3136"/>
                    <a:pt x="7052" y="3206"/>
                  </a:cubicBezTo>
                  <a:cubicBezTo>
                    <a:pt x="6779" y="3413"/>
                    <a:pt x="6503" y="3623"/>
                    <a:pt x="6220" y="3833"/>
                  </a:cubicBezTo>
                  <a:cubicBezTo>
                    <a:pt x="6043" y="3967"/>
                    <a:pt x="5864" y="4099"/>
                    <a:pt x="5684" y="4232"/>
                  </a:cubicBezTo>
                  <a:cubicBezTo>
                    <a:pt x="4139" y="5382"/>
                    <a:pt x="2554" y="6487"/>
                    <a:pt x="1452" y="7239"/>
                  </a:cubicBezTo>
                  <a:cubicBezTo>
                    <a:pt x="1449" y="7241"/>
                    <a:pt x="1448" y="7241"/>
                    <a:pt x="1448" y="7243"/>
                  </a:cubicBezTo>
                  <a:cubicBezTo>
                    <a:pt x="571" y="7841"/>
                    <a:pt x="1" y="8220"/>
                    <a:pt x="1" y="8220"/>
                  </a:cubicBezTo>
                  <a:cubicBezTo>
                    <a:pt x="2" y="8223"/>
                    <a:pt x="365" y="8415"/>
                    <a:pt x="967" y="872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6189650" y="1140750"/>
              <a:ext cx="282650" cy="218225"/>
            </a:xfrm>
            <a:custGeom>
              <a:avLst/>
              <a:gdLst/>
              <a:ahLst/>
              <a:cxnLst/>
              <a:rect l="l" t="t" r="r" b="b"/>
              <a:pathLst>
                <a:path w="11306" h="8729" extrusionOk="0">
                  <a:moveTo>
                    <a:pt x="967" y="8729"/>
                  </a:moveTo>
                  <a:cubicBezTo>
                    <a:pt x="2467" y="7724"/>
                    <a:pt x="4381" y="6394"/>
                    <a:pt x="6255" y="5007"/>
                  </a:cubicBezTo>
                  <a:cubicBezTo>
                    <a:pt x="8131" y="3623"/>
                    <a:pt x="9949" y="2188"/>
                    <a:pt x="11306" y="1060"/>
                  </a:cubicBezTo>
                  <a:cubicBezTo>
                    <a:pt x="11171" y="397"/>
                    <a:pt x="11083" y="1"/>
                    <a:pt x="11083" y="1"/>
                  </a:cubicBezTo>
                  <a:cubicBezTo>
                    <a:pt x="11083" y="1"/>
                    <a:pt x="10826" y="218"/>
                    <a:pt x="10386" y="578"/>
                  </a:cubicBezTo>
                  <a:cubicBezTo>
                    <a:pt x="10334" y="621"/>
                    <a:pt x="10280" y="664"/>
                    <a:pt x="10228" y="708"/>
                  </a:cubicBezTo>
                  <a:cubicBezTo>
                    <a:pt x="10135" y="785"/>
                    <a:pt x="10034" y="866"/>
                    <a:pt x="9928" y="952"/>
                  </a:cubicBezTo>
                  <a:cubicBezTo>
                    <a:pt x="9830" y="1034"/>
                    <a:pt x="9731" y="1113"/>
                    <a:pt x="9629" y="1195"/>
                  </a:cubicBezTo>
                  <a:cubicBezTo>
                    <a:pt x="9565" y="1245"/>
                    <a:pt x="9507" y="1294"/>
                    <a:pt x="9439" y="1347"/>
                  </a:cubicBezTo>
                  <a:cubicBezTo>
                    <a:pt x="9374" y="1400"/>
                    <a:pt x="9305" y="1455"/>
                    <a:pt x="9236" y="1509"/>
                  </a:cubicBezTo>
                  <a:cubicBezTo>
                    <a:pt x="9195" y="1544"/>
                    <a:pt x="9155" y="1575"/>
                    <a:pt x="9111" y="1610"/>
                  </a:cubicBezTo>
                  <a:cubicBezTo>
                    <a:pt x="8946" y="1742"/>
                    <a:pt x="8774" y="1879"/>
                    <a:pt x="8591" y="2019"/>
                  </a:cubicBezTo>
                  <a:cubicBezTo>
                    <a:pt x="8481" y="2107"/>
                    <a:pt x="8366" y="2198"/>
                    <a:pt x="8251" y="2285"/>
                  </a:cubicBezTo>
                  <a:cubicBezTo>
                    <a:pt x="8210" y="2315"/>
                    <a:pt x="8170" y="2349"/>
                    <a:pt x="8130" y="2379"/>
                  </a:cubicBezTo>
                  <a:cubicBezTo>
                    <a:pt x="7871" y="2580"/>
                    <a:pt x="7603" y="2788"/>
                    <a:pt x="7325" y="2998"/>
                  </a:cubicBezTo>
                  <a:cubicBezTo>
                    <a:pt x="7236" y="3068"/>
                    <a:pt x="7144" y="3136"/>
                    <a:pt x="7052" y="3206"/>
                  </a:cubicBezTo>
                  <a:cubicBezTo>
                    <a:pt x="6779" y="3413"/>
                    <a:pt x="6503" y="3623"/>
                    <a:pt x="6220" y="3833"/>
                  </a:cubicBezTo>
                  <a:cubicBezTo>
                    <a:pt x="6043" y="3967"/>
                    <a:pt x="5864" y="4099"/>
                    <a:pt x="5684" y="4232"/>
                  </a:cubicBezTo>
                  <a:cubicBezTo>
                    <a:pt x="4139" y="5382"/>
                    <a:pt x="2554" y="6487"/>
                    <a:pt x="1452" y="7239"/>
                  </a:cubicBezTo>
                  <a:cubicBezTo>
                    <a:pt x="1449" y="7241"/>
                    <a:pt x="1448" y="7241"/>
                    <a:pt x="1448" y="7243"/>
                  </a:cubicBezTo>
                  <a:cubicBezTo>
                    <a:pt x="571" y="7841"/>
                    <a:pt x="1" y="8220"/>
                    <a:pt x="1" y="8220"/>
                  </a:cubicBezTo>
                  <a:cubicBezTo>
                    <a:pt x="2" y="8223"/>
                    <a:pt x="365" y="8415"/>
                    <a:pt x="967" y="8729"/>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5768375" y="1420750"/>
              <a:ext cx="306275" cy="184775"/>
            </a:xfrm>
            <a:custGeom>
              <a:avLst/>
              <a:gdLst/>
              <a:ahLst/>
              <a:cxnLst/>
              <a:rect l="l" t="t" r="r" b="b"/>
              <a:pathLst>
                <a:path w="12251" h="7391" extrusionOk="0">
                  <a:moveTo>
                    <a:pt x="538" y="6504"/>
                  </a:moveTo>
                  <a:cubicBezTo>
                    <a:pt x="197" y="6672"/>
                    <a:pt x="1" y="6770"/>
                    <a:pt x="1" y="6770"/>
                  </a:cubicBezTo>
                  <a:cubicBezTo>
                    <a:pt x="1" y="6770"/>
                    <a:pt x="338" y="7008"/>
                    <a:pt x="896" y="7391"/>
                  </a:cubicBezTo>
                  <a:cubicBezTo>
                    <a:pt x="2511" y="6574"/>
                    <a:pt x="4592" y="5501"/>
                    <a:pt x="6639" y="4354"/>
                  </a:cubicBezTo>
                  <a:cubicBezTo>
                    <a:pt x="8691" y="3215"/>
                    <a:pt x="10706" y="2028"/>
                    <a:pt x="12251" y="1088"/>
                  </a:cubicBezTo>
                  <a:cubicBezTo>
                    <a:pt x="12221" y="414"/>
                    <a:pt x="12198" y="7"/>
                    <a:pt x="12198" y="0"/>
                  </a:cubicBezTo>
                  <a:cubicBezTo>
                    <a:pt x="12120" y="48"/>
                    <a:pt x="12042" y="95"/>
                    <a:pt x="11962" y="145"/>
                  </a:cubicBezTo>
                  <a:cubicBezTo>
                    <a:pt x="11825" y="227"/>
                    <a:pt x="11676" y="318"/>
                    <a:pt x="11532" y="406"/>
                  </a:cubicBezTo>
                  <a:cubicBezTo>
                    <a:pt x="11453" y="453"/>
                    <a:pt x="11373" y="503"/>
                    <a:pt x="11284" y="558"/>
                  </a:cubicBezTo>
                  <a:cubicBezTo>
                    <a:pt x="10173" y="1230"/>
                    <a:pt x="8199" y="2407"/>
                    <a:pt x="6177" y="3518"/>
                  </a:cubicBezTo>
                  <a:cubicBezTo>
                    <a:pt x="5105" y="4119"/>
                    <a:pt x="4021" y="4699"/>
                    <a:pt x="3002" y="5234"/>
                  </a:cubicBezTo>
                  <a:cubicBezTo>
                    <a:pt x="2627" y="5432"/>
                    <a:pt x="2271" y="5616"/>
                    <a:pt x="1946" y="5784"/>
                  </a:cubicBezTo>
                  <a:cubicBezTo>
                    <a:pt x="1363" y="6082"/>
                    <a:pt x="877" y="6330"/>
                    <a:pt x="538" y="650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5340625" y="1676750"/>
              <a:ext cx="300775" cy="338425"/>
            </a:xfrm>
            <a:custGeom>
              <a:avLst/>
              <a:gdLst/>
              <a:ahLst/>
              <a:cxnLst/>
              <a:rect l="l" t="t" r="r" b="b"/>
              <a:pathLst>
                <a:path w="12031" h="13537" extrusionOk="0">
                  <a:moveTo>
                    <a:pt x="0" y="4859"/>
                  </a:moveTo>
                  <a:cubicBezTo>
                    <a:pt x="252" y="5083"/>
                    <a:pt x="549" y="5346"/>
                    <a:pt x="890" y="5647"/>
                  </a:cubicBezTo>
                  <a:cubicBezTo>
                    <a:pt x="1919" y="6556"/>
                    <a:pt x="3308" y="7753"/>
                    <a:pt x="4722" y="8922"/>
                  </a:cubicBezTo>
                  <a:cubicBezTo>
                    <a:pt x="6136" y="10098"/>
                    <a:pt x="7579" y="11262"/>
                    <a:pt x="8668" y="12114"/>
                  </a:cubicBezTo>
                  <a:cubicBezTo>
                    <a:pt x="9768" y="12967"/>
                    <a:pt x="10499" y="13536"/>
                    <a:pt x="10499" y="13536"/>
                  </a:cubicBezTo>
                  <a:cubicBezTo>
                    <a:pt x="10499" y="13536"/>
                    <a:pt x="10534" y="13308"/>
                    <a:pt x="10594" y="12906"/>
                  </a:cubicBezTo>
                  <a:cubicBezTo>
                    <a:pt x="10651" y="12503"/>
                    <a:pt x="10733" y="11930"/>
                    <a:pt x="10830" y="11243"/>
                  </a:cubicBezTo>
                  <a:cubicBezTo>
                    <a:pt x="11018" y="9861"/>
                    <a:pt x="11253" y="8034"/>
                    <a:pt x="11455" y="6208"/>
                  </a:cubicBezTo>
                  <a:cubicBezTo>
                    <a:pt x="11654" y="4374"/>
                    <a:pt x="11827" y="2552"/>
                    <a:pt x="11942" y="1191"/>
                  </a:cubicBezTo>
                  <a:cubicBezTo>
                    <a:pt x="11976" y="739"/>
                    <a:pt x="12006" y="338"/>
                    <a:pt x="12031" y="0"/>
                  </a:cubicBezTo>
                  <a:cubicBezTo>
                    <a:pt x="10384" y="744"/>
                    <a:pt x="8242" y="1684"/>
                    <a:pt x="6065" y="2554"/>
                  </a:cubicBezTo>
                  <a:cubicBezTo>
                    <a:pt x="3895" y="3440"/>
                    <a:pt x="1702" y="4252"/>
                    <a:pt x="0" y="4859"/>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a:off x="5483275" y="1656225"/>
              <a:ext cx="145550" cy="62250"/>
            </a:xfrm>
            <a:custGeom>
              <a:avLst/>
              <a:gdLst/>
              <a:ahLst/>
              <a:cxnLst/>
              <a:rect l="l" t="t" r="r" b="b"/>
              <a:pathLst>
                <a:path w="5822" h="2490" extrusionOk="0">
                  <a:moveTo>
                    <a:pt x="1" y="2489"/>
                  </a:moveTo>
                  <a:cubicBezTo>
                    <a:pt x="2119" y="1646"/>
                    <a:pt x="4200" y="733"/>
                    <a:pt x="5822" y="1"/>
                  </a:cubicBezTo>
                  <a:cubicBezTo>
                    <a:pt x="4761" y="478"/>
                    <a:pt x="2402" y="1527"/>
                    <a:pt x="1" y="2489"/>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4"/>
            <p:cNvSpPr/>
            <p:nvPr/>
          </p:nvSpPr>
          <p:spPr>
            <a:xfrm>
              <a:off x="5320225" y="1777900"/>
              <a:ext cx="6200" cy="2300"/>
            </a:xfrm>
            <a:custGeom>
              <a:avLst/>
              <a:gdLst/>
              <a:ahLst/>
              <a:cxnLst/>
              <a:rect l="l" t="t" r="r" b="b"/>
              <a:pathLst>
                <a:path w="248" h="92" extrusionOk="0">
                  <a:moveTo>
                    <a:pt x="0" y="88"/>
                  </a:moveTo>
                  <a:cubicBezTo>
                    <a:pt x="0" y="88"/>
                    <a:pt x="2" y="91"/>
                    <a:pt x="0" y="88"/>
                  </a:cubicBezTo>
                  <a:cubicBezTo>
                    <a:pt x="82" y="60"/>
                    <a:pt x="164" y="31"/>
                    <a:pt x="247" y="1"/>
                  </a:cubicBezTo>
                  <a:cubicBezTo>
                    <a:pt x="92" y="57"/>
                    <a:pt x="0" y="88"/>
                    <a:pt x="0" y="88"/>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4"/>
            <p:cNvSpPr/>
            <p:nvPr/>
          </p:nvSpPr>
          <p:spPr>
            <a:xfrm>
              <a:off x="5328075" y="1769925"/>
              <a:ext cx="20700" cy="7425"/>
            </a:xfrm>
            <a:custGeom>
              <a:avLst/>
              <a:gdLst/>
              <a:ahLst/>
              <a:cxnLst/>
              <a:rect l="l" t="t" r="r" b="b"/>
              <a:pathLst>
                <a:path w="828" h="297" extrusionOk="0">
                  <a:moveTo>
                    <a:pt x="1" y="297"/>
                  </a:moveTo>
                  <a:cubicBezTo>
                    <a:pt x="264" y="203"/>
                    <a:pt x="541" y="103"/>
                    <a:pt x="827" y="1"/>
                  </a:cubicBezTo>
                  <a:cubicBezTo>
                    <a:pt x="479" y="124"/>
                    <a:pt x="196" y="226"/>
                    <a:pt x="1" y="297"/>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4"/>
            <p:cNvSpPr/>
            <p:nvPr/>
          </p:nvSpPr>
          <p:spPr>
            <a:xfrm>
              <a:off x="5320250" y="1649575"/>
              <a:ext cx="323250" cy="148650"/>
            </a:xfrm>
            <a:custGeom>
              <a:avLst/>
              <a:gdLst/>
              <a:ahLst/>
              <a:cxnLst/>
              <a:rect l="l" t="t" r="r" b="b"/>
              <a:pathLst>
                <a:path w="12930" h="5946" extrusionOk="0">
                  <a:moveTo>
                    <a:pt x="6880" y="3644"/>
                  </a:moveTo>
                  <a:cubicBezTo>
                    <a:pt x="9055" y="2774"/>
                    <a:pt x="11199" y="1834"/>
                    <a:pt x="12846" y="1089"/>
                  </a:cubicBezTo>
                  <a:cubicBezTo>
                    <a:pt x="12899" y="410"/>
                    <a:pt x="12929" y="1"/>
                    <a:pt x="12929" y="1"/>
                  </a:cubicBezTo>
                  <a:cubicBezTo>
                    <a:pt x="12929" y="1"/>
                    <a:pt x="12801" y="58"/>
                    <a:pt x="12580" y="159"/>
                  </a:cubicBezTo>
                  <a:cubicBezTo>
                    <a:pt x="12512" y="189"/>
                    <a:pt x="12429" y="226"/>
                    <a:pt x="12343" y="267"/>
                  </a:cubicBezTo>
                  <a:cubicBezTo>
                    <a:pt x="10722" y="999"/>
                    <a:pt x="8640" y="1909"/>
                    <a:pt x="6522" y="2755"/>
                  </a:cubicBezTo>
                  <a:lnTo>
                    <a:pt x="5881" y="3014"/>
                  </a:lnTo>
                  <a:cubicBezTo>
                    <a:pt x="5507" y="3164"/>
                    <a:pt x="5139" y="3307"/>
                    <a:pt x="4776" y="3450"/>
                  </a:cubicBezTo>
                  <a:cubicBezTo>
                    <a:pt x="4508" y="3553"/>
                    <a:pt x="4248" y="3654"/>
                    <a:pt x="3984" y="3754"/>
                  </a:cubicBezTo>
                  <a:cubicBezTo>
                    <a:pt x="3661" y="3878"/>
                    <a:pt x="3345" y="3998"/>
                    <a:pt x="3046" y="4112"/>
                  </a:cubicBezTo>
                  <a:cubicBezTo>
                    <a:pt x="2694" y="4244"/>
                    <a:pt x="2360" y="4371"/>
                    <a:pt x="2051" y="4486"/>
                  </a:cubicBezTo>
                  <a:cubicBezTo>
                    <a:pt x="1712" y="4608"/>
                    <a:pt x="1408" y="4717"/>
                    <a:pt x="1140" y="4812"/>
                  </a:cubicBezTo>
                  <a:cubicBezTo>
                    <a:pt x="854" y="4917"/>
                    <a:pt x="575" y="5016"/>
                    <a:pt x="314" y="5109"/>
                  </a:cubicBezTo>
                  <a:cubicBezTo>
                    <a:pt x="288" y="5118"/>
                    <a:pt x="269" y="5125"/>
                    <a:pt x="248" y="5132"/>
                  </a:cubicBezTo>
                  <a:cubicBezTo>
                    <a:pt x="165" y="5162"/>
                    <a:pt x="83" y="5191"/>
                    <a:pt x="1" y="5221"/>
                  </a:cubicBezTo>
                  <a:cubicBezTo>
                    <a:pt x="5" y="5224"/>
                    <a:pt x="313" y="5497"/>
                    <a:pt x="815" y="5946"/>
                  </a:cubicBezTo>
                  <a:cubicBezTo>
                    <a:pt x="2517" y="5339"/>
                    <a:pt x="4710" y="4527"/>
                    <a:pt x="6880" y="364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4"/>
            <p:cNvSpPr/>
            <p:nvPr/>
          </p:nvSpPr>
          <p:spPr>
            <a:xfrm>
              <a:off x="5320250" y="1649575"/>
              <a:ext cx="323250" cy="148650"/>
            </a:xfrm>
            <a:custGeom>
              <a:avLst/>
              <a:gdLst/>
              <a:ahLst/>
              <a:cxnLst/>
              <a:rect l="l" t="t" r="r" b="b"/>
              <a:pathLst>
                <a:path w="12930" h="5946" extrusionOk="0">
                  <a:moveTo>
                    <a:pt x="6880" y="3644"/>
                  </a:moveTo>
                  <a:cubicBezTo>
                    <a:pt x="9055" y="2774"/>
                    <a:pt x="11199" y="1834"/>
                    <a:pt x="12846" y="1089"/>
                  </a:cubicBezTo>
                  <a:cubicBezTo>
                    <a:pt x="12899" y="410"/>
                    <a:pt x="12929" y="1"/>
                    <a:pt x="12929" y="1"/>
                  </a:cubicBezTo>
                  <a:cubicBezTo>
                    <a:pt x="12929" y="1"/>
                    <a:pt x="12801" y="58"/>
                    <a:pt x="12580" y="159"/>
                  </a:cubicBezTo>
                  <a:cubicBezTo>
                    <a:pt x="12512" y="189"/>
                    <a:pt x="12429" y="226"/>
                    <a:pt x="12343" y="267"/>
                  </a:cubicBezTo>
                  <a:cubicBezTo>
                    <a:pt x="10722" y="999"/>
                    <a:pt x="8640" y="1909"/>
                    <a:pt x="6522" y="2755"/>
                  </a:cubicBezTo>
                  <a:lnTo>
                    <a:pt x="5881" y="3014"/>
                  </a:lnTo>
                  <a:cubicBezTo>
                    <a:pt x="5507" y="3164"/>
                    <a:pt x="5139" y="3307"/>
                    <a:pt x="4776" y="3450"/>
                  </a:cubicBezTo>
                  <a:cubicBezTo>
                    <a:pt x="4508" y="3553"/>
                    <a:pt x="4248" y="3654"/>
                    <a:pt x="3984" y="3754"/>
                  </a:cubicBezTo>
                  <a:cubicBezTo>
                    <a:pt x="3661" y="3878"/>
                    <a:pt x="3345" y="3998"/>
                    <a:pt x="3046" y="4112"/>
                  </a:cubicBezTo>
                  <a:cubicBezTo>
                    <a:pt x="2694" y="4244"/>
                    <a:pt x="2360" y="4371"/>
                    <a:pt x="2051" y="4486"/>
                  </a:cubicBezTo>
                  <a:cubicBezTo>
                    <a:pt x="1712" y="4608"/>
                    <a:pt x="1408" y="4717"/>
                    <a:pt x="1140" y="4812"/>
                  </a:cubicBezTo>
                  <a:cubicBezTo>
                    <a:pt x="854" y="4917"/>
                    <a:pt x="575" y="5016"/>
                    <a:pt x="314" y="5109"/>
                  </a:cubicBezTo>
                  <a:cubicBezTo>
                    <a:pt x="288" y="5118"/>
                    <a:pt x="269" y="5125"/>
                    <a:pt x="248" y="5132"/>
                  </a:cubicBezTo>
                  <a:cubicBezTo>
                    <a:pt x="165" y="5162"/>
                    <a:pt x="83" y="5191"/>
                    <a:pt x="1" y="5221"/>
                  </a:cubicBezTo>
                  <a:cubicBezTo>
                    <a:pt x="5" y="5224"/>
                    <a:pt x="313" y="5497"/>
                    <a:pt x="815" y="5946"/>
                  </a:cubicBezTo>
                  <a:cubicBezTo>
                    <a:pt x="2517" y="5339"/>
                    <a:pt x="4710" y="4527"/>
                    <a:pt x="6880" y="3644"/>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4"/>
            <p:cNvSpPr/>
            <p:nvPr/>
          </p:nvSpPr>
          <p:spPr>
            <a:xfrm>
              <a:off x="5396375" y="1743425"/>
              <a:ext cx="23475" cy="8950"/>
            </a:xfrm>
            <a:custGeom>
              <a:avLst/>
              <a:gdLst/>
              <a:ahLst/>
              <a:cxnLst/>
              <a:rect l="l" t="t" r="r" b="b"/>
              <a:pathLst>
                <a:path w="939" h="358" extrusionOk="0">
                  <a:moveTo>
                    <a:pt x="1" y="358"/>
                  </a:moveTo>
                  <a:cubicBezTo>
                    <a:pt x="301" y="244"/>
                    <a:pt x="617" y="124"/>
                    <a:pt x="939" y="0"/>
                  </a:cubicBezTo>
                  <a:cubicBezTo>
                    <a:pt x="624" y="121"/>
                    <a:pt x="307" y="243"/>
                    <a:pt x="1" y="358"/>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4"/>
            <p:cNvSpPr/>
            <p:nvPr/>
          </p:nvSpPr>
          <p:spPr>
            <a:xfrm>
              <a:off x="5396375" y="1743425"/>
              <a:ext cx="23475" cy="8950"/>
            </a:xfrm>
            <a:custGeom>
              <a:avLst/>
              <a:gdLst/>
              <a:ahLst/>
              <a:cxnLst/>
              <a:rect l="l" t="t" r="r" b="b"/>
              <a:pathLst>
                <a:path w="939" h="358" extrusionOk="0">
                  <a:moveTo>
                    <a:pt x="1" y="358"/>
                  </a:moveTo>
                  <a:cubicBezTo>
                    <a:pt x="301" y="244"/>
                    <a:pt x="617" y="124"/>
                    <a:pt x="939" y="0"/>
                  </a:cubicBezTo>
                  <a:cubicBezTo>
                    <a:pt x="624" y="121"/>
                    <a:pt x="307" y="243"/>
                    <a:pt x="1" y="358"/>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4"/>
            <p:cNvSpPr/>
            <p:nvPr/>
          </p:nvSpPr>
          <p:spPr>
            <a:xfrm>
              <a:off x="5396375" y="1743425"/>
              <a:ext cx="23475" cy="8950"/>
            </a:xfrm>
            <a:custGeom>
              <a:avLst/>
              <a:gdLst/>
              <a:ahLst/>
              <a:cxnLst/>
              <a:rect l="l" t="t" r="r" b="b"/>
              <a:pathLst>
                <a:path w="939" h="358" extrusionOk="0">
                  <a:moveTo>
                    <a:pt x="1" y="358"/>
                  </a:moveTo>
                  <a:cubicBezTo>
                    <a:pt x="301" y="244"/>
                    <a:pt x="617" y="124"/>
                    <a:pt x="939" y="0"/>
                  </a:cubicBezTo>
                  <a:cubicBezTo>
                    <a:pt x="624" y="121"/>
                    <a:pt x="307" y="243"/>
                    <a:pt x="1" y="358"/>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4"/>
            <p:cNvSpPr/>
            <p:nvPr/>
          </p:nvSpPr>
          <p:spPr>
            <a:xfrm>
              <a:off x="4852550" y="1823750"/>
              <a:ext cx="336575" cy="108875"/>
            </a:xfrm>
            <a:custGeom>
              <a:avLst/>
              <a:gdLst/>
              <a:ahLst/>
              <a:cxnLst/>
              <a:rect l="l" t="t" r="r" b="b"/>
              <a:pathLst>
                <a:path w="13463" h="4355" extrusionOk="0">
                  <a:moveTo>
                    <a:pt x="1919" y="4094"/>
                  </a:moveTo>
                  <a:cubicBezTo>
                    <a:pt x="2429" y="3973"/>
                    <a:pt x="2969" y="3847"/>
                    <a:pt x="3526" y="3715"/>
                  </a:cubicBezTo>
                  <a:cubicBezTo>
                    <a:pt x="4645" y="3462"/>
                    <a:pt x="5828" y="3151"/>
                    <a:pt x="7013" y="2848"/>
                  </a:cubicBezTo>
                  <a:cubicBezTo>
                    <a:pt x="9279" y="2266"/>
                    <a:pt x="11525" y="1605"/>
                    <a:pt x="13250" y="1069"/>
                  </a:cubicBezTo>
                  <a:cubicBezTo>
                    <a:pt x="13383" y="416"/>
                    <a:pt x="13461" y="15"/>
                    <a:pt x="13462" y="0"/>
                  </a:cubicBezTo>
                  <a:cubicBezTo>
                    <a:pt x="13324" y="43"/>
                    <a:pt x="13182" y="89"/>
                    <a:pt x="13036" y="134"/>
                  </a:cubicBezTo>
                  <a:cubicBezTo>
                    <a:pt x="12988" y="148"/>
                    <a:pt x="12945" y="163"/>
                    <a:pt x="12892" y="178"/>
                  </a:cubicBezTo>
                  <a:cubicBezTo>
                    <a:pt x="12863" y="187"/>
                    <a:pt x="12827" y="199"/>
                    <a:pt x="12797" y="207"/>
                  </a:cubicBezTo>
                  <a:cubicBezTo>
                    <a:pt x="11106" y="729"/>
                    <a:pt x="8949" y="1362"/>
                    <a:pt x="6769" y="1921"/>
                  </a:cubicBezTo>
                  <a:cubicBezTo>
                    <a:pt x="5109" y="2367"/>
                    <a:pt x="3438" y="2764"/>
                    <a:pt x="2172" y="3051"/>
                  </a:cubicBezTo>
                  <a:cubicBezTo>
                    <a:pt x="2015" y="3087"/>
                    <a:pt x="1857" y="3124"/>
                    <a:pt x="1706" y="3160"/>
                  </a:cubicBezTo>
                  <a:cubicBezTo>
                    <a:pt x="1478" y="3209"/>
                    <a:pt x="1255" y="3258"/>
                    <a:pt x="1040" y="3304"/>
                  </a:cubicBezTo>
                  <a:cubicBezTo>
                    <a:pt x="637" y="3391"/>
                    <a:pt x="334" y="3456"/>
                    <a:pt x="162" y="3495"/>
                  </a:cubicBezTo>
                  <a:cubicBezTo>
                    <a:pt x="108" y="3506"/>
                    <a:pt x="52" y="3518"/>
                    <a:pt x="1" y="3531"/>
                  </a:cubicBezTo>
                  <a:cubicBezTo>
                    <a:pt x="4" y="3535"/>
                    <a:pt x="269" y="3847"/>
                    <a:pt x="709" y="4354"/>
                  </a:cubicBezTo>
                  <a:cubicBezTo>
                    <a:pt x="1093" y="4272"/>
                    <a:pt x="1492" y="4186"/>
                    <a:pt x="1919" y="409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4"/>
            <p:cNvSpPr/>
            <p:nvPr/>
          </p:nvSpPr>
          <p:spPr>
            <a:xfrm>
              <a:off x="4372275" y="1980650"/>
              <a:ext cx="7650" cy="650"/>
            </a:xfrm>
            <a:custGeom>
              <a:avLst/>
              <a:gdLst/>
              <a:ahLst/>
              <a:cxnLst/>
              <a:rect l="l" t="t" r="r" b="b"/>
              <a:pathLst>
                <a:path w="306" h="26" extrusionOk="0">
                  <a:moveTo>
                    <a:pt x="305" y="1"/>
                  </a:moveTo>
                  <a:cubicBezTo>
                    <a:pt x="110" y="17"/>
                    <a:pt x="1" y="25"/>
                    <a:pt x="1" y="25"/>
                  </a:cubicBezTo>
                  <a:lnTo>
                    <a:pt x="1" y="25"/>
                  </a:lnTo>
                  <a:cubicBezTo>
                    <a:pt x="90" y="18"/>
                    <a:pt x="182" y="11"/>
                    <a:pt x="277" y="2"/>
                  </a:cubicBezTo>
                  <a:cubicBezTo>
                    <a:pt x="287" y="2"/>
                    <a:pt x="297" y="2"/>
                    <a:pt x="305"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4"/>
            <p:cNvSpPr/>
            <p:nvPr/>
          </p:nvSpPr>
          <p:spPr>
            <a:xfrm>
              <a:off x="4433200" y="1971525"/>
              <a:ext cx="45800" cy="4700"/>
            </a:xfrm>
            <a:custGeom>
              <a:avLst/>
              <a:gdLst/>
              <a:ahLst/>
              <a:cxnLst/>
              <a:rect l="l" t="t" r="r" b="b"/>
              <a:pathLst>
                <a:path w="1832" h="188" extrusionOk="0">
                  <a:moveTo>
                    <a:pt x="1832" y="1"/>
                  </a:moveTo>
                  <a:cubicBezTo>
                    <a:pt x="1172" y="70"/>
                    <a:pt x="554" y="129"/>
                    <a:pt x="1" y="188"/>
                  </a:cubicBezTo>
                  <a:cubicBezTo>
                    <a:pt x="307" y="159"/>
                    <a:pt x="619" y="129"/>
                    <a:pt x="936" y="93"/>
                  </a:cubicBezTo>
                  <a:cubicBezTo>
                    <a:pt x="1229" y="63"/>
                    <a:pt x="1530" y="34"/>
                    <a:pt x="1832"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4"/>
            <p:cNvSpPr/>
            <p:nvPr/>
          </p:nvSpPr>
          <p:spPr>
            <a:xfrm>
              <a:off x="4580725" y="1955400"/>
              <a:ext cx="27575" cy="3950"/>
            </a:xfrm>
            <a:custGeom>
              <a:avLst/>
              <a:gdLst/>
              <a:ahLst/>
              <a:cxnLst/>
              <a:rect l="l" t="t" r="r" b="b"/>
              <a:pathLst>
                <a:path w="1103" h="158" extrusionOk="0">
                  <a:moveTo>
                    <a:pt x="1102" y="1"/>
                  </a:moveTo>
                  <a:cubicBezTo>
                    <a:pt x="744" y="54"/>
                    <a:pt x="377" y="106"/>
                    <a:pt x="0" y="157"/>
                  </a:cubicBezTo>
                  <a:cubicBezTo>
                    <a:pt x="125" y="142"/>
                    <a:pt x="252" y="124"/>
                    <a:pt x="374" y="111"/>
                  </a:cubicBezTo>
                  <a:cubicBezTo>
                    <a:pt x="618" y="73"/>
                    <a:pt x="861" y="37"/>
                    <a:pt x="1102"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4"/>
            <p:cNvSpPr/>
            <p:nvPr/>
          </p:nvSpPr>
          <p:spPr>
            <a:xfrm>
              <a:off x="4633625" y="1948175"/>
              <a:ext cx="23275" cy="3475"/>
            </a:xfrm>
            <a:custGeom>
              <a:avLst/>
              <a:gdLst/>
              <a:ahLst/>
              <a:cxnLst/>
              <a:rect l="l" t="t" r="r" b="b"/>
              <a:pathLst>
                <a:path w="931" h="139" extrusionOk="0">
                  <a:moveTo>
                    <a:pt x="1" y="139"/>
                  </a:moveTo>
                  <a:cubicBezTo>
                    <a:pt x="318" y="94"/>
                    <a:pt x="627" y="48"/>
                    <a:pt x="930" y="1"/>
                  </a:cubicBezTo>
                  <a:cubicBezTo>
                    <a:pt x="639" y="44"/>
                    <a:pt x="327" y="91"/>
                    <a:pt x="1" y="139"/>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4"/>
            <p:cNvSpPr/>
            <p:nvPr/>
          </p:nvSpPr>
          <p:spPr>
            <a:xfrm>
              <a:off x="4672425" y="1938125"/>
              <a:ext cx="44650" cy="7600"/>
            </a:xfrm>
            <a:custGeom>
              <a:avLst/>
              <a:gdLst/>
              <a:ahLst/>
              <a:cxnLst/>
              <a:rect l="l" t="t" r="r" b="b"/>
              <a:pathLst>
                <a:path w="1786" h="304" extrusionOk="0">
                  <a:moveTo>
                    <a:pt x="1785" y="2"/>
                  </a:moveTo>
                  <a:cubicBezTo>
                    <a:pt x="1785" y="2"/>
                    <a:pt x="1785" y="1"/>
                    <a:pt x="1785" y="2"/>
                  </a:cubicBezTo>
                  <a:cubicBezTo>
                    <a:pt x="1785" y="1"/>
                    <a:pt x="1084" y="121"/>
                    <a:pt x="1" y="304"/>
                  </a:cubicBezTo>
                  <a:cubicBezTo>
                    <a:pt x="538" y="216"/>
                    <a:pt x="1048" y="128"/>
                    <a:pt x="1515" y="48"/>
                  </a:cubicBezTo>
                  <a:cubicBezTo>
                    <a:pt x="1606" y="34"/>
                    <a:pt x="1696" y="16"/>
                    <a:pt x="1785" y="2"/>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4"/>
            <p:cNvSpPr/>
            <p:nvPr/>
          </p:nvSpPr>
          <p:spPr>
            <a:xfrm>
              <a:off x="4372350" y="1938150"/>
              <a:ext cx="344825" cy="65950"/>
            </a:xfrm>
            <a:custGeom>
              <a:avLst/>
              <a:gdLst/>
              <a:ahLst/>
              <a:cxnLst/>
              <a:rect l="l" t="t" r="r" b="b"/>
              <a:pathLst>
                <a:path w="13793" h="2638" extrusionOk="0">
                  <a:moveTo>
                    <a:pt x="3465" y="2379"/>
                  </a:moveTo>
                  <a:cubicBezTo>
                    <a:pt x="4605" y="2264"/>
                    <a:pt x="5820" y="2141"/>
                    <a:pt x="7033" y="1977"/>
                  </a:cubicBezTo>
                  <a:cubicBezTo>
                    <a:pt x="7638" y="1899"/>
                    <a:pt x="8246" y="1823"/>
                    <a:pt x="8842" y="1747"/>
                  </a:cubicBezTo>
                  <a:cubicBezTo>
                    <a:pt x="9437" y="1659"/>
                    <a:pt x="10022" y="1572"/>
                    <a:pt x="10590" y="1488"/>
                  </a:cubicBezTo>
                  <a:cubicBezTo>
                    <a:pt x="11626" y="1345"/>
                    <a:pt x="12589" y="1178"/>
                    <a:pt x="13436" y="1033"/>
                  </a:cubicBezTo>
                  <a:cubicBezTo>
                    <a:pt x="13656" y="395"/>
                    <a:pt x="13788" y="10"/>
                    <a:pt x="13793" y="1"/>
                  </a:cubicBezTo>
                  <a:cubicBezTo>
                    <a:pt x="13702" y="15"/>
                    <a:pt x="13613" y="31"/>
                    <a:pt x="13520" y="46"/>
                  </a:cubicBezTo>
                  <a:cubicBezTo>
                    <a:pt x="13053" y="127"/>
                    <a:pt x="12544" y="215"/>
                    <a:pt x="12005" y="303"/>
                  </a:cubicBezTo>
                  <a:cubicBezTo>
                    <a:pt x="11890" y="323"/>
                    <a:pt x="11771" y="343"/>
                    <a:pt x="11650" y="365"/>
                  </a:cubicBezTo>
                  <a:cubicBezTo>
                    <a:pt x="11565" y="376"/>
                    <a:pt x="11473" y="389"/>
                    <a:pt x="11384" y="403"/>
                  </a:cubicBezTo>
                  <a:cubicBezTo>
                    <a:pt x="11080" y="451"/>
                    <a:pt x="10771" y="497"/>
                    <a:pt x="10453" y="541"/>
                  </a:cubicBezTo>
                  <a:cubicBezTo>
                    <a:pt x="10127" y="590"/>
                    <a:pt x="9789" y="640"/>
                    <a:pt x="9439" y="692"/>
                  </a:cubicBezTo>
                  <a:cubicBezTo>
                    <a:pt x="9197" y="728"/>
                    <a:pt x="8956" y="764"/>
                    <a:pt x="8712" y="800"/>
                  </a:cubicBezTo>
                  <a:cubicBezTo>
                    <a:pt x="8587" y="817"/>
                    <a:pt x="8462" y="833"/>
                    <a:pt x="8338" y="847"/>
                  </a:cubicBezTo>
                  <a:cubicBezTo>
                    <a:pt x="7868" y="911"/>
                    <a:pt x="7392" y="972"/>
                    <a:pt x="6915" y="1028"/>
                  </a:cubicBezTo>
                  <a:cubicBezTo>
                    <a:pt x="6013" y="1152"/>
                    <a:pt x="5109" y="1251"/>
                    <a:pt x="4267" y="1337"/>
                  </a:cubicBezTo>
                  <a:cubicBezTo>
                    <a:pt x="3965" y="1368"/>
                    <a:pt x="3665" y="1399"/>
                    <a:pt x="3373" y="1429"/>
                  </a:cubicBezTo>
                  <a:cubicBezTo>
                    <a:pt x="3053" y="1465"/>
                    <a:pt x="2742" y="1495"/>
                    <a:pt x="2436" y="1524"/>
                  </a:cubicBezTo>
                  <a:cubicBezTo>
                    <a:pt x="2347" y="1533"/>
                    <a:pt x="2252" y="1544"/>
                    <a:pt x="2166" y="1553"/>
                  </a:cubicBezTo>
                  <a:cubicBezTo>
                    <a:pt x="1808" y="1582"/>
                    <a:pt x="1485" y="1608"/>
                    <a:pt x="1201" y="1630"/>
                  </a:cubicBezTo>
                  <a:cubicBezTo>
                    <a:pt x="818" y="1661"/>
                    <a:pt x="514" y="1687"/>
                    <a:pt x="307" y="1702"/>
                  </a:cubicBezTo>
                  <a:cubicBezTo>
                    <a:pt x="298" y="1702"/>
                    <a:pt x="287" y="1704"/>
                    <a:pt x="278" y="1704"/>
                  </a:cubicBezTo>
                  <a:cubicBezTo>
                    <a:pt x="185" y="1711"/>
                    <a:pt x="93" y="1720"/>
                    <a:pt x="1" y="1727"/>
                  </a:cubicBezTo>
                  <a:cubicBezTo>
                    <a:pt x="4" y="1730"/>
                    <a:pt x="229" y="2075"/>
                    <a:pt x="600" y="2638"/>
                  </a:cubicBezTo>
                  <a:cubicBezTo>
                    <a:pt x="1452" y="2569"/>
                    <a:pt x="2426" y="2497"/>
                    <a:pt x="3465" y="237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4"/>
            <p:cNvSpPr/>
            <p:nvPr/>
          </p:nvSpPr>
          <p:spPr>
            <a:xfrm>
              <a:off x="4379900" y="1978875"/>
              <a:ext cx="22400" cy="1800"/>
            </a:xfrm>
            <a:custGeom>
              <a:avLst/>
              <a:gdLst/>
              <a:ahLst/>
              <a:cxnLst/>
              <a:rect l="l" t="t" r="r" b="b"/>
              <a:pathLst>
                <a:path w="896" h="72" extrusionOk="0">
                  <a:moveTo>
                    <a:pt x="0" y="72"/>
                  </a:moveTo>
                  <a:cubicBezTo>
                    <a:pt x="209" y="56"/>
                    <a:pt x="513" y="30"/>
                    <a:pt x="896" y="0"/>
                  </a:cubicBezTo>
                  <a:cubicBezTo>
                    <a:pt x="587" y="24"/>
                    <a:pt x="285" y="49"/>
                    <a:pt x="0" y="72"/>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a:off x="4379900" y="1978875"/>
              <a:ext cx="22400" cy="1800"/>
            </a:xfrm>
            <a:custGeom>
              <a:avLst/>
              <a:gdLst/>
              <a:ahLst/>
              <a:cxnLst/>
              <a:rect l="l" t="t" r="r" b="b"/>
              <a:pathLst>
                <a:path w="896" h="72" extrusionOk="0">
                  <a:moveTo>
                    <a:pt x="0" y="72"/>
                  </a:moveTo>
                  <a:cubicBezTo>
                    <a:pt x="209" y="56"/>
                    <a:pt x="513" y="30"/>
                    <a:pt x="896" y="0"/>
                  </a:cubicBezTo>
                  <a:cubicBezTo>
                    <a:pt x="587" y="24"/>
                    <a:pt x="285" y="49"/>
                    <a:pt x="0" y="72"/>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4"/>
            <p:cNvSpPr/>
            <p:nvPr/>
          </p:nvSpPr>
          <p:spPr>
            <a:xfrm>
              <a:off x="4379900" y="1978875"/>
              <a:ext cx="22400" cy="1800"/>
            </a:xfrm>
            <a:custGeom>
              <a:avLst/>
              <a:gdLst/>
              <a:ahLst/>
              <a:cxnLst/>
              <a:rect l="l" t="t" r="r" b="b"/>
              <a:pathLst>
                <a:path w="896" h="72" extrusionOk="0">
                  <a:moveTo>
                    <a:pt x="0" y="72"/>
                  </a:moveTo>
                  <a:cubicBezTo>
                    <a:pt x="209" y="56"/>
                    <a:pt x="513" y="30"/>
                    <a:pt x="896" y="0"/>
                  </a:cubicBezTo>
                  <a:cubicBezTo>
                    <a:pt x="587" y="24"/>
                    <a:pt x="285" y="49"/>
                    <a:pt x="0" y="72"/>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4"/>
            <p:cNvSpPr/>
            <p:nvPr/>
          </p:nvSpPr>
          <p:spPr>
            <a:xfrm>
              <a:off x="3887200" y="1985750"/>
              <a:ext cx="347525" cy="30525"/>
            </a:xfrm>
            <a:custGeom>
              <a:avLst/>
              <a:gdLst/>
              <a:ahLst/>
              <a:cxnLst/>
              <a:rect l="l" t="t" r="r" b="b"/>
              <a:pathLst>
                <a:path w="13901" h="1221" extrusionOk="0">
                  <a:moveTo>
                    <a:pt x="6939" y="1191"/>
                  </a:moveTo>
                  <a:cubicBezTo>
                    <a:pt x="8161" y="1221"/>
                    <a:pt x="9382" y="1191"/>
                    <a:pt x="10529" y="1184"/>
                  </a:cubicBezTo>
                  <a:cubicBezTo>
                    <a:pt x="11574" y="1185"/>
                    <a:pt x="12549" y="1139"/>
                    <a:pt x="13410" y="1112"/>
                  </a:cubicBezTo>
                  <a:cubicBezTo>
                    <a:pt x="13713" y="510"/>
                    <a:pt x="13899" y="142"/>
                    <a:pt x="13900" y="140"/>
                  </a:cubicBezTo>
                  <a:cubicBezTo>
                    <a:pt x="13821" y="142"/>
                    <a:pt x="13742" y="145"/>
                    <a:pt x="13659" y="148"/>
                  </a:cubicBezTo>
                  <a:cubicBezTo>
                    <a:pt x="13417" y="156"/>
                    <a:pt x="13002" y="169"/>
                    <a:pt x="12465" y="186"/>
                  </a:cubicBezTo>
                  <a:cubicBezTo>
                    <a:pt x="12344" y="191"/>
                    <a:pt x="12227" y="195"/>
                    <a:pt x="12104" y="199"/>
                  </a:cubicBezTo>
                  <a:cubicBezTo>
                    <a:pt x="11983" y="202"/>
                    <a:pt x="11860" y="208"/>
                    <a:pt x="11729" y="211"/>
                  </a:cubicBezTo>
                  <a:cubicBezTo>
                    <a:pt x="11673" y="211"/>
                    <a:pt x="11614" y="214"/>
                    <a:pt x="11558" y="214"/>
                  </a:cubicBezTo>
                  <a:cubicBezTo>
                    <a:pt x="11219" y="222"/>
                    <a:pt x="10871" y="228"/>
                    <a:pt x="10515" y="228"/>
                  </a:cubicBezTo>
                  <a:cubicBezTo>
                    <a:pt x="10227" y="229"/>
                    <a:pt x="9936" y="234"/>
                    <a:pt x="9640" y="237"/>
                  </a:cubicBezTo>
                  <a:cubicBezTo>
                    <a:pt x="9592" y="237"/>
                    <a:pt x="9548" y="238"/>
                    <a:pt x="9502" y="238"/>
                  </a:cubicBezTo>
                  <a:cubicBezTo>
                    <a:pt x="9410" y="239"/>
                    <a:pt x="9316" y="239"/>
                    <a:pt x="9224" y="242"/>
                  </a:cubicBezTo>
                  <a:cubicBezTo>
                    <a:pt x="9059" y="244"/>
                    <a:pt x="8895" y="245"/>
                    <a:pt x="8728" y="247"/>
                  </a:cubicBezTo>
                  <a:cubicBezTo>
                    <a:pt x="8569" y="250"/>
                    <a:pt x="8409" y="251"/>
                    <a:pt x="8247" y="252"/>
                  </a:cubicBezTo>
                  <a:cubicBezTo>
                    <a:pt x="8167" y="251"/>
                    <a:pt x="8082" y="251"/>
                    <a:pt x="8001" y="250"/>
                  </a:cubicBezTo>
                  <a:cubicBezTo>
                    <a:pt x="7652" y="245"/>
                    <a:pt x="7303" y="241"/>
                    <a:pt x="6951" y="237"/>
                  </a:cubicBezTo>
                  <a:cubicBezTo>
                    <a:pt x="6451" y="234"/>
                    <a:pt x="5952" y="227"/>
                    <a:pt x="5456" y="215"/>
                  </a:cubicBezTo>
                  <a:cubicBezTo>
                    <a:pt x="5097" y="209"/>
                    <a:pt x="4741" y="205"/>
                    <a:pt x="4397" y="195"/>
                  </a:cubicBezTo>
                  <a:cubicBezTo>
                    <a:pt x="4139" y="185"/>
                    <a:pt x="3887" y="176"/>
                    <a:pt x="3642" y="166"/>
                  </a:cubicBezTo>
                  <a:cubicBezTo>
                    <a:pt x="3166" y="150"/>
                    <a:pt x="2705" y="133"/>
                    <a:pt x="2256" y="113"/>
                  </a:cubicBezTo>
                  <a:cubicBezTo>
                    <a:pt x="2230" y="112"/>
                    <a:pt x="2199" y="112"/>
                    <a:pt x="2170" y="109"/>
                  </a:cubicBezTo>
                  <a:cubicBezTo>
                    <a:pt x="1519" y="84"/>
                    <a:pt x="976" y="66"/>
                    <a:pt x="597" y="37"/>
                  </a:cubicBezTo>
                  <a:cubicBezTo>
                    <a:pt x="374" y="23"/>
                    <a:pt x="209" y="12"/>
                    <a:pt x="111" y="7"/>
                  </a:cubicBezTo>
                  <a:cubicBezTo>
                    <a:pt x="75" y="5"/>
                    <a:pt x="36" y="4"/>
                    <a:pt x="0" y="1"/>
                  </a:cubicBezTo>
                  <a:cubicBezTo>
                    <a:pt x="3" y="5"/>
                    <a:pt x="178" y="375"/>
                    <a:pt x="470" y="985"/>
                  </a:cubicBezTo>
                  <a:cubicBezTo>
                    <a:pt x="2271" y="1077"/>
                    <a:pt x="4603" y="1175"/>
                    <a:pt x="6939" y="119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4"/>
            <p:cNvSpPr/>
            <p:nvPr/>
          </p:nvSpPr>
          <p:spPr>
            <a:xfrm>
              <a:off x="3405275" y="1925550"/>
              <a:ext cx="46175" cy="8750"/>
            </a:xfrm>
            <a:custGeom>
              <a:avLst/>
              <a:gdLst/>
              <a:ahLst/>
              <a:cxnLst/>
              <a:rect l="l" t="t" r="r" b="b"/>
              <a:pathLst>
                <a:path w="1847" h="350" extrusionOk="0">
                  <a:moveTo>
                    <a:pt x="1847" y="350"/>
                  </a:moveTo>
                  <a:cubicBezTo>
                    <a:pt x="729" y="137"/>
                    <a:pt x="0" y="1"/>
                    <a:pt x="0" y="1"/>
                  </a:cubicBezTo>
                  <a:cubicBezTo>
                    <a:pt x="91" y="19"/>
                    <a:pt x="180" y="35"/>
                    <a:pt x="272" y="52"/>
                  </a:cubicBezTo>
                  <a:cubicBezTo>
                    <a:pt x="758" y="146"/>
                    <a:pt x="1286" y="249"/>
                    <a:pt x="1847" y="350"/>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4"/>
            <p:cNvSpPr/>
            <p:nvPr/>
          </p:nvSpPr>
          <p:spPr>
            <a:xfrm>
              <a:off x="3742600" y="1974525"/>
              <a:ext cx="7125" cy="625"/>
            </a:xfrm>
            <a:custGeom>
              <a:avLst/>
              <a:gdLst/>
              <a:ahLst/>
              <a:cxnLst/>
              <a:rect l="l" t="t" r="r" b="b"/>
              <a:pathLst>
                <a:path w="285" h="25" extrusionOk="0">
                  <a:moveTo>
                    <a:pt x="285" y="25"/>
                  </a:moveTo>
                  <a:lnTo>
                    <a:pt x="285" y="25"/>
                  </a:lnTo>
                  <a:cubicBezTo>
                    <a:pt x="285" y="25"/>
                    <a:pt x="184" y="16"/>
                    <a:pt x="0" y="0"/>
                  </a:cubicBezTo>
                  <a:lnTo>
                    <a:pt x="8" y="0"/>
                  </a:lnTo>
                  <a:cubicBezTo>
                    <a:pt x="104" y="9"/>
                    <a:pt x="194" y="17"/>
                    <a:pt x="285" y="25"/>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4"/>
            <p:cNvSpPr/>
            <p:nvPr/>
          </p:nvSpPr>
          <p:spPr>
            <a:xfrm>
              <a:off x="3664250" y="1965825"/>
              <a:ext cx="45600" cy="5200"/>
            </a:xfrm>
            <a:custGeom>
              <a:avLst/>
              <a:gdLst/>
              <a:ahLst/>
              <a:cxnLst/>
              <a:rect l="l" t="t" r="r" b="b"/>
              <a:pathLst>
                <a:path w="1824" h="208" extrusionOk="0">
                  <a:moveTo>
                    <a:pt x="1258" y="144"/>
                  </a:moveTo>
                  <a:cubicBezTo>
                    <a:pt x="874" y="101"/>
                    <a:pt x="450" y="54"/>
                    <a:pt x="0" y="0"/>
                  </a:cubicBezTo>
                  <a:cubicBezTo>
                    <a:pt x="637" y="77"/>
                    <a:pt x="1248" y="144"/>
                    <a:pt x="1824" y="207"/>
                  </a:cubicBezTo>
                  <a:cubicBezTo>
                    <a:pt x="1644" y="187"/>
                    <a:pt x="1459" y="166"/>
                    <a:pt x="1258" y="144"/>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4"/>
            <p:cNvSpPr/>
            <p:nvPr/>
          </p:nvSpPr>
          <p:spPr>
            <a:xfrm>
              <a:off x="3405225" y="1925550"/>
              <a:ext cx="344500" cy="72200"/>
            </a:xfrm>
            <a:custGeom>
              <a:avLst/>
              <a:gdLst/>
              <a:ahLst/>
              <a:cxnLst/>
              <a:rect l="l" t="t" r="r" b="b"/>
              <a:pathLst>
                <a:path w="13780" h="2888" extrusionOk="0">
                  <a:moveTo>
                    <a:pt x="3185" y="1545"/>
                  </a:moveTo>
                  <a:cubicBezTo>
                    <a:pt x="4319" y="1725"/>
                    <a:pt x="5523" y="1946"/>
                    <a:pt x="6734" y="2100"/>
                  </a:cubicBezTo>
                  <a:cubicBezTo>
                    <a:pt x="9054" y="2443"/>
                    <a:pt x="11374" y="2699"/>
                    <a:pt x="13169" y="2887"/>
                  </a:cubicBezTo>
                  <a:cubicBezTo>
                    <a:pt x="13264" y="2747"/>
                    <a:pt x="13352" y="2617"/>
                    <a:pt x="13428" y="2507"/>
                  </a:cubicBezTo>
                  <a:cubicBezTo>
                    <a:pt x="13651" y="2176"/>
                    <a:pt x="13779" y="1985"/>
                    <a:pt x="13780" y="1985"/>
                  </a:cubicBezTo>
                  <a:cubicBezTo>
                    <a:pt x="13689" y="1978"/>
                    <a:pt x="13599" y="1969"/>
                    <a:pt x="13503" y="1961"/>
                  </a:cubicBezTo>
                  <a:lnTo>
                    <a:pt x="13495" y="1961"/>
                  </a:lnTo>
                  <a:cubicBezTo>
                    <a:pt x="13409" y="1953"/>
                    <a:pt x="13306" y="1945"/>
                    <a:pt x="13184" y="1933"/>
                  </a:cubicBezTo>
                  <a:cubicBezTo>
                    <a:pt x="12924" y="1905"/>
                    <a:pt x="12580" y="1866"/>
                    <a:pt x="12183" y="1820"/>
                  </a:cubicBezTo>
                  <a:cubicBezTo>
                    <a:pt x="11606" y="1758"/>
                    <a:pt x="10995" y="1689"/>
                    <a:pt x="10360" y="1614"/>
                  </a:cubicBezTo>
                  <a:cubicBezTo>
                    <a:pt x="10051" y="1578"/>
                    <a:pt x="9733" y="1542"/>
                    <a:pt x="9403" y="1504"/>
                  </a:cubicBezTo>
                  <a:cubicBezTo>
                    <a:pt x="9173" y="1472"/>
                    <a:pt x="8937" y="1439"/>
                    <a:pt x="8699" y="1407"/>
                  </a:cubicBezTo>
                  <a:cubicBezTo>
                    <a:pt x="8102" y="1324"/>
                    <a:pt x="7486" y="1241"/>
                    <a:pt x="6870" y="1154"/>
                  </a:cubicBezTo>
                  <a:cubicBezTo>
                    <a:pt x="6605" y="1120"/>
                    <a:pt x="6345" y="1084"/>
                    <a:pt x="6084" y="1044"/>
                  </a:cubicBezTo>
                  <a:cubicBezTo>
                    <a:pt x="5984" y="1029"/>
                    <a:pt x="5887" y="1015"/>
                    <a:pt x="5789" y="999"/>
                  </a:cubicBezTo>
                  <a:cubicBezTo>
                    <a:pt x="5295" y="925"/>
                    <a:pt x="4809" y="846"/>
                    <a:pt x="4342" y="767"/>
                  </a:cubicBezTo>
                  <a:cubicBezTo>
                    <a:pt x="3993" y="709"/>
                    <a:pt x="3656" y="653"/>
                    <a:pt x="3332" y="601"/>
                  </a:cubicBezTo>
                  <a:cubicBezTo>
                    <a:pt x="3010" y="548"/>
                    <a:pt x="2704" y="498"/>
                    <a:pt x="2415" y="450"/>
                  </a:cubicBezTo>
                  <a:cubicBezTo>
                    <a:pt x="2323" y="436"/>
                    <a:pt x="2228" y="419"/>
                    <a:pt x="2140" y="404"/>
                  </a:cubicBezTo>
                  <a:cubicBezTo>
                    <a:pt x="2040" y="386"/>
                    <a:pt x="1942" y="367"/>
                    <a:pt x="1847" y="350"/>
                  </a:cubicBezTo>
                  <a:cubicBezTo>
                    <a:pt x="1287" y="249"/>
                    <a:pt x="757" y="146"/>
                    <a:pt x="272" y="52"/>
                  </a:cubicBezTo>
                  <a:cubicBezTo>
                    <a:pt x="179" y="35"/>
                    <a:pt x="88" y="19"/>
                    <a:pt x="1" y="1"/>
                  </a:cubicBezTo>
                  <a:cubicBezTo>
                    <a:pt x="1" y="1"/>
                    <a:pt x="129" y="390"/>
                    <a:pt x="340" y="1040"/>
                  </a:cubicBezTo>
                  <a:cubicBezTo>
                    <a:pt x="1188" y="1202"/>
                    <a:pt x="2149" y="1386"/>
                    <a:pt x="3185" y="1545"/>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4"/>
            <p:cNvSpPr/>
            <p:nvPr/>
          </p:nvSpPr>
          <p:spPr>
            <a:xfrm>
              <a:off x="4372275" y="1938275"/>
              <a:ext cx="344825" cy="343175"/>
            </a:xfrm>
            <a:custGeom>
              <a:avLst/>
              <a:gdLst/>
              <a:ahLst/>
              <a:cxnLst/>
              <a:rect l="l" t="t" r="r" b="b"/>
              <a:pathLst>
                <a:path w="13793" h="13727" extrusionOk="0">
                  <a:moveTo>
                    <a:pt x="13518" y="42"/>
                  </a:moveTo>
                  <a:cubicBezTo>
                    <a:pt x="13051" y="122"/>
                    <a:pt x="12544" y="210"/>
                    <a:pt x="12005" y="298"/>
                  </a:cubicBezTo>
                  <a:cubicBezTo>
                    <a:pt x="11890" y="318"/>
                    <a:pt x="11771" y="338"/>
                    <a:pt x="11649" y="360"/>
                  </a:cubicBezTo>
                  <a:cubicBezTo>
                    <a:pt x="11564" y="372"/>
                    <a:pt x="11474" y="384"/>
                    <a:pt x="11383" y="398"/>
                  </a:cubicBezTo>
                  <a:cubicBezTo>
                    <a:pt x="11080" y="446"/>
                    <a:pt x="10771" y="492"/>
                    <a:pt x="10453" y="538"/>
                  </a:cubicBezTo>
                  <a:cubicBezTo>
                    <a:pt x="10126" y="585"/>
                    <a:pt x="9788" y="635"/>
                    <a:pt x="9437" y="689"/>
                  </a:cubicBezTo>
                  <a:cubicBezTo>
                    <a:pt x="9197" y="725"/>
                    <a:pt x="8955" y="760"/>
                    <a:pt x="8710" y="796"/>
                  </a:cubicBezTo>
                  <a:cubicBezTo>
                    <a:pt x="8587" y="812"/>
                    <a:pt x="8460" y="828"/>
                    <a:pt x="8337" y="842"/>
                  </a:cubicBezTo>
                  <a:cubicBezTo>
                    <a:pt x="7868" y="906"/>
                    <a:pt x="7393" y="969"/>
                    <a:pt x="6914" y="1023"/>
                  </a:cubicBezTo>
                  <a:cubicBezTo>
                    <a:pt x="6013" y="1148"/>
                    <a:pt x="5109" y="1246"/>
                    <a:pt x="4267" y="1332"/>
                  </a:cubicBezTo>
                  <a:cubicBezTo>
                    <a:pt x="3965" y="1363"/>
                    <a:pt x="3665" y="1394"/>
                    <a:pt x="3372" y="1424"/>
                  </a:cubicBezTo>
                  <a:cubicBezTo>
                    <a:pt x="3053" y="1460"/>
                    <a:pt x="2741" y="1490"/>
                    <a:pt x="2436" y="1519"/>
                  </a:cubicBezTo>
                  <a:cubicBezTo>
                    <a:pt x="2346" y="1528"/>
                    <a:pt x="2251" y="1539"/>
                    <a:pt x="2165" y="1548"/>
                  </a:cubicBezTo>
                  <a:cubicBezTo>
                    <a:pt x="1807" y="1577"/>
                    <a:pt x="1484" y="1603"/>
                    <a:pt x="1201" y="1625"/>
                  </a:cubicBezTo>
                  <a:cubicBezTo>
                    <a:pt x="818" y="1656"/>
                    <a:pt x="512" y="1682"/>
                    <a:pt x="305" y="1697"/>
                  </a:cubicBezTo>
                  <a:cubicBezTo>
                    <a:pt x="297" y="1697"/>
                    <a:pt x="287" y="1699"/>
                    <a:pt x="277" y="1699"/>
                  </a:cubicBezTo>
                  <a:cubicBezTo>
                    <a:pt x="183" y="1706"/>
                    <a:pt x="93" y="1715"/>
                    <a:pt x="1" y="1723"/>
                  </a:cubicBezTo>
                  <a:cubicBezTo>
                    <a:pt x="2" y="1725"/>
                    <a:pt x="229" y="2070"/>
                    <a:pt x="599" y="2633"/>
                  </a:cubicBezTo>
                  <a:cubicBezTo>
                    <a:pt x="784" y="2914"/>
                    <a:pt x="1001" y="3248"/>
                    <a:pt x="1251" y="3629"/>
                  </a:cubicBezTo>
                  <a:cubicBezTo>
                    <a:pt x="1635" y="4199"/>
                    <a:pt x="2084" y="4866"/>
                    <a:pt x="2564" y="5579"/>
                  </a:cubicBezTo>
                  <a:cubicBezTo>
                    <a:pt x="3054" y="6281"/>
                    <a:pt x="3580" y="7031"/>
                    <a:pt x="4105" y="7783"/>
                  </a:cubicBezTo>
                  <a:cubicBezTo>
                    <a:pt x="5167" y="9277"/>
                    <a:pt x="6266" y="10786"/>
                    <a:pt x="7101" y="11887"/>
                  </a:cubicBezTo>
                  <a:cubicBezTo>
                    <a:pt x="7946" y="12990"/>
                    <a:pt x="8508" y="13726"/>
                    <a:pt x="8508" y="13726"/>
                  </a:cubicBezTo>
                  <a:cubicBezTo>
                    <a:pt x="8508" y="13726"/>
                    <a:pt x="9998" y="10328"/>
                    <a:pt x="11307" y="6883"/>
                  </a:cubicBezTo>
                  <a:cubicBezTo>
                    <a:pt x="11971" y="5171"/>
                    <a:pt x="12597" y="3456"/>
                    <a:pt x="13050" y="2156"/>
                  </a:cubicBezTo>
                  <a:cubicBezTo>
                    <a:pt x="13198" y="1728"/>
                    <a:pt x="13329" y="1348"/>
                    <a:pt x="13438" y="1031"/>
                  </a:cubicBezTo>
                  <a:cubicBezTo>
                    <a:pt x="13658" y="394"/>
                    <a:pt x="13790" y="9"/>
                    <a:pt x="13793" y="0"/>
                  </a:cubicBezTo>
                  <a:cubicBezTo>
                    <a:pt x="13702" y="10"/>
                    <a:pt x="13612" y="28"/>
                    <a:pt x="13518" y="42"/>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4"/>
            <p:cNvSpPr/>
            <p:nvPr/>
          </p:nvSpPr>
          <p:spPr>
            <a:xfrm>
              <a:off x="3405275" y="1925525"/>
              <a:ext cx="344450" cy="345500"/>
            </a:xfrm>
            <a:custGeom>
              <a:avLst/>
              <a:gdLst/>
              <a:ahLst/>
              <a:cxnLst/>
              <a:rect l="l" t="t" r="r" b="b"/>
              <a:pathLst>
                <a:path w="13778" h="13820" extrusionOk="0">
                  <a:moveTo>
                    <a:pt x="13496" y="1960"/>
                  </a:moveTo>
                  <a:cubicBezTo>
                    <a:pt x="13410" y="1953"/>
                    <a:pt x="13305" y="1943"/>
                    <a:pt x="13183" y="1933"/>
                  </a:cubicBezTo>
                  <a:cubicBezTo>
                    <a:pt x="12923" y="1904"/>
                    <a:pt x="12580" y="1864"/>
                    <a:pt x="12183" y="1819"/>
                  </a:cubicBezTo>
                  <a:cubicBezTo>
                    <a:pt x="11607" y="1756"/>
                    <a:pt x="10996" y="1689"/>
                    <a:pt x="10359" y="1612"/>
                  </a:cubicBezTo>
                  <a:cubicBezTo>
                    <a:pt x="10050" y="1577"/>
                    <a:pt x="9733" y="1541"/>
                    <a:pt x="9402" y="1503"/>
                  </a:cubicBezTo>
                  <a:cubicBezTo>
                    <a:pt x="9172" y="1470"/>
                    <a:pt x="8937" y="1439"/>
                    <a:pt x="8698" y="1407"/>
                  </a:cubicBezTo>
                  <a:cubicBezTo>
                    <a:pt x="8102" y="1324"/>
                    <a:pt x="7485" y="1239"/>
                    <a:pt x="6869" y="1153"/>
                  </a:cubicBezTo>
                  <a:cubicBezTo>
                    <a:pt x="6606" y="1120"/>
                    <a:pt x="6344" y="1084"/>
                    <a:pt x="6083" y="1043"/>
                  </a:cubicBezTo>
                  <a:cubicBezTo>
                    <a:pt x="5984" y="1029"/>
                    <a:pt x="5888" y="1015"/>
                    <a:pt x="5788" y="999"/>
                  </a:cubicBezTo>
                  <a:cubicBezTo>
                    <a:pt x="5294" y="923"/>
                    <a:pt x="4810" y="844"/>
                    <a:pt x="4343" y="765"/>
                  </a:cubicBezTo>
                  <a:cubicBezTo>
                    <a:pt x="3992" y="707"/>
                    <a:pt x="3656" y="653"/>
                    <a:pt x="3331" y="599"/>
                  </a:cubicBezTo>
                  <a:cubicBezTo>
                    <a:pt x="3009" y="548"/>
                    <a:pt x="2705" y="497"/>
                    <a:pt x="2414" y="448"/>
                  </a:cubicBezTo>
                  <a:cubicBezTo>
                    <a:pt x="2324" y="434"/>
                    <a:pt x="2228" y="418"/>
                    <a:pt x="2140" y="404"/>
                  </a:cubicBezTo>
                  <a:cubicBezTo>
                    <a:pt x="2039" y="384"/>
                    <a:pt x="1943" y="367"/>
                    <a:pt x="1847" y="348"/>
                  </a:cubicBezTo>
                  <a:cubicBezTo>
                    <a:pt x="1286" y="247"/>
                    <a:pt x="758" y="145"/>
                    <a:pt x="272" y="52"/>
                  </a:cubicBezTo>
                  <a:cubicBezTo>
                    <a:pt x="178" y="35"/>
                    <a:pt x="89" y="17"/>
                    <a:pt x="0" y="0"/>
                  </a:cubicBezTo>
                  <a:cubicBezTo>
                    <a:pt x="0" y="0"/>
                    <a:pt x="128" y="390"/>
                    <a:pt x="341" y="1038"/>
                  </a:cubicBezTo>
                  <a:cubicBezTo>
                    <a:pt x="444" y="1358"/>
                    <a:pt x="568" y="1740"/>
                    <a:pt x="710" y="2170"/>
                  </a:cubicBezTo>
                  <a:cubicBezTo>
                    <a:pt x="1141" y="3481"/>
                    <a:pt x="1742" y="5205"/>
                    <a:pt x="2374" y="6926"/>
                  </a:cubicBezTo>
                  <a:cubicBezTo>
                    <a:pt x="3003" y="8651"/>
                    <a:pt x="3667" y="10382"/>
                    <a:pt x="4179" y="11681"/>
                  </a:cubicBezTo>
                  <a:cubicBezTo>
                    <a:pt x="4702" y="12965"/>
                    <a:pt x="5050" y="13820"/>
                    <a:pt x="5050" y="13820"/>
                  </a:cubicBezTo>
                  <a:cubicBezTo>
                    <a:pt x="5050" y="13820"/>
                    <a:pt x="5625" y="13092"/>
                    <a:pt x="6488" y="12000"/>
                  </a:cubicBezTo>
                  <a:cubicBezTo>
                    <a:pt x="7346" y="10905"/>
                    <a:pt x="8464" y="9458"/>
                    <a:pt x="9556" y="7961"/>
                  </a:cubicBezTo>
                  <a:cubicBezTo>
                    <a:pt x="10651" y="6474"/>
                    <a:pt x="11709" y="4985"/>
                    <a:pt x="12490" y="3866"/>
                  </a:cubicBezTo>
                  <a:cubicBezTo>
                    <a:pt x="12751" y="3493"/>
                    <a:pt x="12976" y="3164"/>
                    <a:pt x="13167" y="2884"/>
                  </a:cubicBezTo>
                  <a:cubicBezTo>
                    <a:pt x="13262" y="2745"/>
                    <a:pt x="13350" y="2615"/>
                    <a:pt x="13426" y="2503"/>
                  </a:cubicBezTo>
                  <a:cubicBezTo>
                    <a:pt x="13649" y="2173"/>
                    <a:pt x="13777" y="1983"/>
                    <a:pt x="13778" y="1983"/>
                  </a:cubicBezTo>
                  <a:cubicBezTo>
                    <a:pt x="13687" y="1976"/>
                    <a:pt x="13597" y="1967"/>
                    <a:pt x="13501" y="1957"/>
                  </a:cubicBezTo>
                  <a:cubicBezTo>
                    <a:pt x="13499" y="1962"/>
                    <a:pt x="13498" y="1960"/>
                    <a:pt x="13496" y="1960"/>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4"/>
            <p:cNvSpPr/>
            <p:nvPr/>
          </p:nvSpPr>
          <p:spPr>
            <a:xfrm>
              <a:off x="3465700" y="1936800"/>
              <a:ext cx="22900" cy="3800"/>
            </a:xfrm>
            <a:custGeom>
              <a:avLst/>
              <a:gdLst/>
              <a:ahLst/>
              <a:cxnLst/>
              <a:rect l="l" t="t" r="r" b="b"/>
              <a:pathLst>
                <a:path w="916" h="152" extrusionOk="0">
                  <a:moveTo>
                    <a:pt x="0" y="0"/>
                  </a:moveTo>
                  <a:cubicBezTo>
                    <a:pt x="289" y="46"/>
                    <a:pt x="594" y="97"/>
                    <a:pt x="916" y="151"/>
                  </a:cubicBezTo>
                  <a:cubicBezTo>
                    <a:pt x="601" y="102"/>
                    <a:pt x="298" y="52"/>
                    <a:pt x="0" y="0"/>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4"/>
            <p:cNvSpPr/>
            <p:nvPr/>
          </p:nvSpPr>
          <p:spPr>
            <a:xfrm>
              <a:off x="3465700" y="1936800"/>
              <a:ext cx="22900" cy="3800"/>
            </a:xfrm>
            <a:custGeom>
              <a:avLst/>
              <a:gdLst/>
              <a:ahLst/>
              <a:cxnLst/>
              <a:rect l="l" t="t" r="r" b="b"/>
              <a:pathLst>
                <a:path w="916" h="152" extrusionOk="0">
                  <a:moveTo>
                    <a:pt x="0" y="0"/>
                  </a:moveTo>
                  <a:cubicBezTo>
                    <a:pt x="289" y="46"/>
                    <a:pt x="594" y="97"/>
                    <a:pt x="916" y="151"/>
                  </a:cubicBezTo>
                  <a:cubicBezTo>
                    <a:pt x="601" y="102"/>
                    <a:pt x="298" y="52"/>
                    <a:pt x="0" y="0"/>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4"/>
            <p:cNvSpPr/>
            <p:nvPr/>
          </p:nvSpPr>
          <p:spPr>
            <a:xfrm>
              <a:off x="3465700" y="1936800"/>
              <a:ext cx="22900" cy="3800"/>
            </a:xfrm>
            <a:custGeom>
              <a:avLst/>
              <a:gdLst/>
              <a:ahLst/>
              <a:cxnLst/>
              <a:rect l="l" t="t" r="r" b="b"/>
              <a:pathLst>
                <a:path w="916" h="152" extrusionOk="0">
                  <a:moveTo>
                    <a:pt x="0" y="0"/>
                  </a:moveTo>
                  <a:cubicBezTo>
                    <a:pt x="289" y="46"/>
                    <a:pt x="594" y="97"/>
                    <a:pt x="916" y="151"/>
                  </a:cubicBezTo>
                  <a:cubicBezTo>
                    <a:pt x="601" y="102"/>
                    <a:pt x="298" y="52"/>
                    <a:pt x="0" y="0"/>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3576975" y="1954325"/>
              <a:ext cx="45775" cy="6375"/>
            </a:xfrm>
            <a:custGeom>
              <a:avLst/>
              <a:gdLst/>
              <a:ahLst/>
              <a:cxnLst/>
              <a:rect l="l" t="t" r="r" b="b"/>
              <a:pathLst>
                <a:path w="1831" h="255" extrusionOk="0">
                  <a:moveTo>
                    <a:pt x="1" y="1"/>
                  </a:moveTo>
                  <a:cubicBezTo>
                    <a:pt x="617" y="87"/>
                    <a:pt x="1234" y="172"/>
                    <a:pt x="1830" y="255"/>
                  </a:cubicBezTo>
                  <a:cubicBezTo>
                    <a:pt x="1227" y="176"/>
                    <a:pt x="615" y="91"/>
                    <a:pt x="1"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4"/>
            <p:cNvSpPr/>
            <p:nvPr/>
          </p:nvSpPr>
          <p:spPr>
            <a:xfrm>
              <a:off x="3576975" y="1954325"/>
              <a:ext cx="45775" cy="6375"/>
            </a:xfrm>
            <a:custGeom>
              <a:avLst/>
              <a:gdLst/>
              <a:ahLst/>
              <a:cxnLst/>
              <a:rect l="l" t="t" r="r" b="b"/>
              <a:pathLst>
                <a:path w="1831" h="255" extrusionOk="0">
                  <a:moveTo>
                    <a:pt x="1" y="1"/>
                  </a:moveTo>
                  <a:cubicBezTo>
                    <a:pt x="617" y="87"/>
                    <a:pt x="1234" y="172"/>
                    <a:pt x="1830" y="255"/>
                  </a:cubicBezTo>
                  <a:cubicBezTo>
                    <a:pt x="1227" y="176"/>
                    <a:pt x="615" y="91"/>
                    <a:pt x="1"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4"/>
            <p:cNvSpPr/>
            <p:nvPr/>
          </p:nvSpPr>
          <p:spPr>
            <a:xfrm>
              <a:off x="3576975" y="1954325"/>
              <a:ext cx="45775" cy="6375"/>
            </a:xfrm>
            <a:custGeom>
              <a:avLst/>
              <a:gdLst/>
              <a:ahLst/>
              <a:cxnLst/>
              <a:rect l="l" t="t" r="r" b="b"/>
              <a:pathLst>
                <a:path w="1831" h="255" extrusionOk="0">
                  <a:moveTo>
                    <a:pt x="1" y="1"/>
                  </a:moveTo>
                  <a:cubicBezTo>
                    <a:pt x="617" y="87"/>
                    <a:pt x="1234" y="172"/>
                    <a:pt x="1830" y="255"/>
                  </a:cubicBezTo>
                  <a:cubicBezTo>
                    <a:pt x="1227" y="176"/>
                    <a:pt x="615" y="91"/>
                    <a:pt x="1"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4"/>
            <p:cNvSpPr/>
            <p:nvPr/>
          </p:nvSpPr>
          <p:spPr>
            <a:xfrm>
              <a:off x="2933400" y="1804800"/>
              <a:ext cx="336575" cy="113100"/>
            </a:xfrm>
            <a:custGeom>
              <a:avLst/>
              <a:gdLst/>
              <a:ahLst/>
              <a:cxnLst/>
              <a:rect l="l" t="t" r="r" b="b"/>
              <a:pathLst>
                <a:path w="13463" h="4524" extrusionOk="0">
                  <a:moveTo>
                    <a:pt x="13462" y="3707"/>
                  </a:moveTo>
                  <a:cubicBezTo>
                    <a:pt x="13462" y="3707"/>
                    <a:pt x="13382" y="3690"/>
                    <a:pt x="13234" y="3657"/>
                  </a:cubicBezTo>
                  <a:cubicBezTo>
                    <a:pt x="13219" y="3652"/>
                    <a:pt x="13205" y="3651"/>
                    <a:pt x="13191" y="3647"/>
                  </a:cubicBezTo>
                  <a:cubicBezTo>
                    <a:pt x="13170" y="3641"/>
                    <a:pt x="13149" y="3636"/>
                    <a:pt x="13130" y="3632"/>
                  </a:cubicBezTo>
                  <a:cubicBezTo>
                    <a:pt x="13067" y="3618"/>
                    <a:pt x="12994" y="3601"/>
                    <a:pt x="12915" y="3580"/>
                  </a:cubicBezTo>
                  <a:cubicBezTo>
                    <a:pt x="12088" y="3379"/>
                    <a:pt x="11156" y="3152"/>
                    <a:pt x="10157" y="2908"/>
                  </a:cubicBezTo>
                  <a:cubicBezTo>
                    <a:pt x="9880" y="2840"/>
                    <a:pt x="9598" y="2771"/>
                    <a:pt x="9312" y="2704"/>
                  </a:cubicBezTo>
                  <a:cubicBezTo>
                    <a:pt x="9269" y="2691"/>
                    <a:pt x="9224" y="2681"/>
                    <a:pt x="9180" y="2668"/>
                  </a:cubicBezTo>
                  <a:cubicBezTo>
                    <a:pt x="9176" y="2668"/>
                    <a:pt x="9173" y="2667"/>
                    <a:pt x="9171" y="2667"/>
                  </a:cubicBezTo>
                  <a:cubicBezTo>
                    <a:pt x="8382" y="2452"/>
                    <a:pt x="7537" y="2224"/>
                    <a:pt x="6695" y="1995"/>
                  </a:cubicBezTo>
                  <a:cubicBezTo>
                    <a:pt x="6386" y="1916"/>
                    <a:pt x="6079" y="1833"/>
                    <a:pt x="5774" y="1748"/>
                  </a:cubicBezTo>
                  <a:cubicBezTo>
                    <a:pt x="5662" y="1718"/>
                    <a:pt x="5550" y="1687"/>
                    <a:pt x="5438" y="1656"/>
                  </a:cubicBezTo>
                  <a:cubicBezTo>
                    <a:pt x="5266" y="1606"/>
                    <a:pt x="5097" y="1556"/>
                    <a:pt x="4928" y="1505"/>
                  </a:cubicBezTo>
                  <a:cubicBezTo>
                    <a:pt x="4390" y="1349"/>
                    <a:pt x="3863" y="1189"/>
                    <a:pt x="3352" y="1037"/>
                  </a:cubicBezTo>
                  <a:cubicBezTo>
                    <a:pt x="3297" y="1021"/>
                    <a:pt x="3244" y="1004"/>
                    <a:pt x="3191" y="988"/>
                  </a:cubicBezTo>
                  <a:cubicBezTo>
                    <a:pt x="2808" y="875"/>
                    <a:pt x="2441" y="765"/>
                    <a:pt x="2080" y="658"/>
                  </a:cubicBezTo>
                  <a:cubicBezTo>
                    <a:pt x="1677" y="543"/>
                    <a:pt x="1325" y="432"/>
                    <a:pt x="1025" y="334"/>
                  </a:cubicBezTo>
                  <a:cubicBezTo>
                    <a:pt x="762" y="252"/>
                    <a:pt x="506" y="169"/>
                    <a:pt x="265" y="87"/>
                  </a:cubicBezTo>
                  <a:cubicBezTo>
                    <a:pt x="176" y="58"/>
                    <a:pt x="87" y="30"/>
                    <a:pt x="1" y="1"/>
                  </a:cubicBezTo>
                  <a:cubicBezTo>
                    <a:pt x="1" y="2"/>
                    <a:pt x="80" y="406"/>
                    <a:pt x="212" y="1074"/>
                  </a:cubicBezTo>
                  <a:cubicBezTo>
                    <a:pt x="1032" y="1346"/>
                    <a:pt x="1972" y="1626"/>
                    <a:pt x="2979" y="1924"/>
                  </a:cubicBezTo>
                  <a:cubicBezTo>
                    <a:pt x="4082" y="2253"/>
                    <a:pt x="5256" y="2612"/>
                    <a:pt x="6442" y="2919"/>
                  </a:cubicBezTo>
                  <a:cubicBezTo>
                    <a:pt x="7035" y="3079"/>
                    <a:pt x="7627" y="3238"/>
                    <a:pt x="8209" y="3397"/>
                  </a:cubicBezTo>
                  <a:cubicBezTo>
                    <a:pt x="8499" y="3476"/>
                    <a:pt x="8788" y="3555"/>
                    <a:pt x="9074" y="3632"/>
                  </a:cubicBezTo>
                  <a:cubicBezTo>
                    <a:pt x="9361" y="3703"/>
                    <a:pt x="9646" y="3770"/>
                    <a:pt x="9923" y="3839"/>
                  </a:cubicBezTo>
                  <a:cubicBezTo>
                    <a:pt x="10943" y="4086"/>
                    <a:pt x="11896" y="4319"/>
                    <a:pt x="12735" y="4523"/>
                  </a:cubicBezTo>
                  <a:cubicBezTo>
                    <a:pt x="12847" y="4398"/>
                    <a:pt x="12953" y="4279"/>
                    <a:pt x="13044" y="4180"/>
                  </a:cubicBezTo>
                  <a:cubicBezTo>
                    <a:pt x="13311" y="3876"/>
                    <a:pt x="13462" y="3707"/>
                    <a:pt x="13462" y="3707"/>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4"/>
            <p:cNvSpPr/>
            <p:nvPr/>
          </p:nvSpPr>
          <p:spPr>
            <a:xfrm>
              <a:off x="5768375" y="1420750"/>
              <a:ext cx="311550" cy="367800"/>
            </a:xfrm>
            <a:custGeom>
              <a:avLst/>
              <a:gdLst/>
              <a:ahLst/>
              <a:cxnLst/>
              <a:rect l="l" t="t" r="r" b="b"/>
              <a:pathLst>
                <a:path w="12462" h="14712" extrusionOk="0">
                  <a:moveTo>
                    <a:pt x="12251" y="1090"/>
                  </a:moveTo>
                  <a:cubicBezTo>
                    <a:pt x="12221" y="417"/>
                    <a:pt x="12198" y="9"/>
                    <a:pt x="12198" y="2"/>
                  </a:cubicBezTo>
                  <a:lnTo>
                    <a:pt x="12198" y="0"/>
                  </a:lnTo>
                  <a:cubicBezTo>
                    <a:pt x="12198" y="0"/>
                    <a:pt x="11949" y="153"/>
                    <a:pt x="11531" y="407"/>
                  </a:cubicBezTo>
                  <a:cubicBezTo>
                    <a:pt x="11452" y="454"/>
                    <a:pt x="11371" y="505"/>
                    <a:pt x="11281" y="561"/>
                  </a:cubicBezTo>
                  <a:cubicBezTo>
                    <a:pt x="10171" y="1232"/>
                    <a:pt x="8197" y="2409"/>
                    <a:pt x="6175" y="3521"/>
                  </a:cubicBezTo>
                  <a:cubicBezTo>
                    <a:pt x="5073" y="4129"/>
                    <a:pt x="3969" y="4725"/>
                    <a:pt x="3001" y="5235"/>
                  </a:cubicBezTo>
                  <a:cubicBezTo>
                    <a:pt x="2626" y="5433"/>
                    <a:pt x="2270" y="5619"/>
                    <a:pt x="1945" y="5786"/>
                  </a:cubicBezTo>
                  <a:cubicBezTo>
                    <a:pt x="1363" y="6083"/>
                    <a:pt x="877" y="6333"/>
                    <a:pt x="538" y="6507"/>
                  </a:cubicBezTo>
                  <a:cubicBezTo>
                    <a:pt x="197" y="6676"/>
                    <a:pt x="1" y="6773"/>
                    <a:pt x="1" y="6773"/>
                  </a:cubicBezTo>
                  <a:cubicBezTo>
                    <a:pt x="1" y="6773"/>
                    <a:pt x="338" y="7013"/>
                    <a:pt x="896" y="7395"/>
                  </a:cubicBezTo>
                  <a:cubicBezTo>
                    <a:pt x="1175" y="7587"/>
                    <a:pt x="1502" y="7812"/>
                    <a:pt x="1880" y="8066"/>
                  </a:cubicBezTo>
                  <a:cubicBezTo>
                    <a:pt x="3010" y="8832"/>
                    <a:pt x="4541" y="9858"/>
                    <a:pt x="6089" y="10844"/>
                  </a:cubicBezTo>
                  <a:cubicBezTo>
                    <a:pt x="9181" y="12837"/>
                    <a:pt x="12387" y="14712"/>
                    <a:pt x="12387" y="14712"/>
                  </a:cubicBezTo>
                  <a:cubicBezTo>
                    <a:pt x="12387" y="14712"/>
                    <a:pt x="12406" y="13785"/>
                    <a:pt x="12433" y="12394"/>
                  </a:cubicBezTo>
                  <a:cubicBezTo>
                    <a:pt x="12452" y="11003"/>
                    <a:pt x="12462" y="9162"/>
                    <a:pt x="12435" y="7319"/>
                  </a:cubicBezTo>
                  <a:cubicBezTo>
                    <a:pt x="12409" y="4869"/>
                    <a:pt x="12313" y="2443"/>
                    <a:pt x="12251" y="109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4"/>
            <p:cNvSpPr/>
            <p:nvPr/>
          </p:nvSpPr>
          <p:spPr>
            <a:xfrm>
              <a:off x="4852475" y="1823825"/>
              <a:ext cx="336750" cy="357525"/>
            </a:xfrm>
            <a:custGeom>
              <a:avLst/>
              <a:gdLst/>
              <a:ahLst/>
              <a:cxnLst/>
              <a:rect l="l" t="t" r="r" b="b"/>
              <a:pathLst>
                <a:path w="13470" h="14301" extrusionOk="0">
                  <a:moveTo>
                    <a:pt x="12895" y="175"/>
                  </a:moveTo>
                  <a:cubicBezTo>
                    <a:pt x="12866" y="184"/>
                    <a:pt x="12830" y="196"/>
                    <a:pt x="12800" y="204"/>
                  </a:cubicBezTo>
                  <a:cubicBezTo>
                    <a:pt x="12441" y="312"/>
                    <a:pt x="11959" y="456"/>
                    <a:pt x="11382" y="628"/>
                  </a:cubicBezTo>
                  <a:cubicBezTo>
                    <a:pt x="10757" y="816"/>
                    <a:pt x="10027" y="1035"/>
                    <a:pt x="9239" y="1247"/>
                  </a:cubicBezTo>
                  <a:cubicBezTo>
                    <a:pt x="8450" y="1460"/>
                    <a:pt x="7617" y="1712"/>
                    <a:pt x="6773" y="1920"/>
                  </a:cubicBezTo>
                  <a:cubicBezTo>
                    <a:pt x="5114" y="2365"/>
                    <a:pt x="3442" y="2762"/>
                    <a:pt x="2176" y="3049"/>
                  </a:cubicBezTo>
                  <a:cubicBezTo>
                    <a:pt x="1747" y="3147"/>
                    <a:pt x="1365" y="3233"/>
                    <a:pt x="1043" y="3302"/>
                  </a:cubicBezTo>
                  <a:cubicBezTo>
                    <a:pt x="640" y="3391"/>
                    <a:pt x="337" y="3456"/>
                    <a:pt x="165" y="3493"/>
                  </a:cubicBezTo>
                  <a:cubicBezTo>
                    <a:pt x="58" y="3515"/>
                    <a:pt x="1" y="3528"/>
                    <a:pt x="1" y="3528"/>
                  </a:cubicBezTo>
                  <a:lnTo>
                    <a:pt x="4" y="3529"/>
                  </a:lnTo>
                  <a:cubicBezTo>
                    <a:pt x="7" y="3535"/>
                    <a:pt x="272" y="3845"/>
                    <a:pt x="712" y="4354"/>
                  </a:cubicBezTo>
                  <a:cubicBezTo>
                    <a:pt x="1599" y="5376"/>
                    <a:pt x="3202" y="7202"/>
                    <a:pt x="4876" y="8990"/>
                  </a:cubicBezTo>
                  <a:cubicBezTo>
                    <a:pt x="6130" y="10343"/>
                    <a:pt x="7413" y="11671"/>
                    <a:pt x="8386" y="12657"/>
                  </a:cubicBezTo>
                  <a:cubicBezTo>
                    <a:pt x="9368" y="13644"/>
                    <a:pt x="10024" y="14301"/>
                    <a:pt x="10024" y="14301"/>
                  </a:cubicBezTo>
                  <a:cubicBezTo>
                    <a:pt x="10024" y="14301"/>
                    <a:pt x="10087" y="14078"/>
                    <a:pt x="10199" y="13689"/>
                  </a:cubicBezTo>
                  <a:cubicBezTo>
                    <a:pt x="10307" y="13296"/>
                    <a:pt x="10459" y="12739"/>
                    <a:pt x="10645" y="12068"/>
                  </a:cubicBezTo>
                  <a:cubicBezTo>
                    <a:pt x="11007" y="10723"/>
                    <a:pt x="11468" y="8934"/>
                    <a:pt x="11902" y="7153"/>
                  </a:cubicBezTo>
                  <a:cubicBezTo>
                    <a:pt x="12330" y="5360"/>
                    <a:pt x="12728" y="3568"/>
                    <a:pt x="13011" y="2235"/>
                  </a:cubicBezTo>
                  <a:cubicBezTo>
                    <a:pt x="13106" y="1792"/>
                    <a:pt x="13188" y="1401"/>
                    <a:pt x="13256" y="1071"/>
                  </a:cubicBezTo>
                  <a:cubicBezTo>
                    <a:pt x="13391" y="417"/>
                    <a:pt x="13468" y="16"/>
                    <a:pt x="13470" y="2"/>
                  </a:cubicBezTo>
                  <a:lnTo>
                    <a:pt x="13470" y="0"/>
                  </a:lnTo>
                  <a:cubicBezTo>
                    <a:pt x="13470" y="0"/>
                    <a:pt x="13312" y="50"/>
                    <a:pt x="13041" y="134"/>
                  </a:cubicBezTo>
                  <a:cubicBezTo>
                    <a:pt x="12991" y="145"/>
                    <a:pt x="12948" y="160"/>
                    <a:pt x="12895" y="175"/>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p:nvPr/>
          </p:nvSpPr>
          <p:spPr>
            <a:xfrm>
              <a:off x="3887200" y="1985700"/>
              <a:ext cx="347525" cy="325925"/>
            </a:xfrm>
            <a:custGeom>
              <a:avLst/>
              <a:gdLst/>
              <a:ahLst/>
              <a:cxnLst/>
              <a:rect l="l" t="t" r="r" b="b"/>
              <a:pathLst>
                <a:path w="13901" h="13037" extrusionOk="0">
                  <a:moveTo>
                    <a:pt x="12465" y="188"/>
                  </a:moveTo>
                  <a:cubicBezTo>
                    <a:pt x="12344" y="193"/>
                    <a:pt x="12227" y="197"/>
                    <a:pt x="12104" y="201"/>
                  </a:cubicBezTo>
                  <a:cubicBezTo>
                    <a:pt x="11983" y="204"/>
                    <a:pt x="11860" y="210"/>
                    <a:pt x="11729" y="213"/>
                  </a:cubicBezTo>
                  <a:cubicBezTo>
                    <a:pt x="11673" y="213"/>
                    <a:pt x="11614" y="216"/>
                    <a:pt x="11558" y="216"/>
                  </a:cubicBezTo>
                  <a:cubicBezTo>
                    <a:pt x="10983" y="223"/>
                    <a:pt x="10334" y="230"/>
                    <a:pt x="9640" y="237"/>
                  </a:cubicBezTo>
                  <a:cubicBezTo>
                    <a:pt x="9592" y="237"/>
                    <a:pt x="9548" y="239"/>
                    <a:pt x="9502" y="239"/>
                  </a:cubicBezTo>
                  <a:cubicBezTo>
                    <a:pt x="9410" y="240"/>
                    <a:pt x="9316" y="240"/>
                    <a:pt x="9224" y="241"/>
                  </a:cubicBezTo>
                  <a:cubicBezTo>
                    <a:pt x="9059" y="244"/>
                    <a:pt x="8895" y="246"/>
                    <a:pt x="8728" y="247"/>
                  </a:cubicBezTo>
                  <a:cubicBezTo>
                    <a:pt x="8569" y="249"/>
                    <a:pt x="8409" y="252"/>
                    <a:pt x="8247" y="253"/>
                  </a:cubicBezTo>
                  <a:cubicBezTo>
                    <a:pt x="8167" y="252"/>
                    <a:pt x="8082" y="252"/>
                    <a:pt x="8001" y="249"/>
                  </a:cubicBezTo>
                  <a:cubicBezTo>
                    <a:pt x="7652" y="246"/>
                    <a:pt x="7303" y="240"/>
                    <a:pt x="6951" y="237"/>
                  </a:cubicBezTo>
                  <a:cubicBezTo>
                    <a:pt x="6451" y="233"/>
                    <a:pt x="5951" y="226"/>
                    <a:pt x="5456" y="216"/>
                  </a:cubicBezTo>
                  <a:cubicBezTo>
                    <a:pt x="5097" y="210"/>
                    <a:pt x="4741" y="204"/>
                    <a:pt x="4397" y="196"/>
                  </a:cubicBezTo>
                  <a:cubicBezTo>
                    <a:pt x="4139" y="185"/>
                    <a:pt x="3887" y="175"/>
                    <a:pt x="3642" y="167"/>
                  </a:cubicBezTo>
                  <a:cubicBezTo>
                    <a:pt x="3146" y="147"/>
                    <a:pt x="2680" y="129"/>
                    <a:pt x="2256" y="114"/>
                  </a:cubicBezTo>
                  <a:cubicBezTo>
                    <a:pt x="2230" y="111"/>
                    <a:pt x="2199" y="111"/>
                    <a:pt x="2170" y="109"/>
                  </a:cubicBezTo>
                  <a:cubicBezTo>
                    <a:pt x="1518" y="85"/>
                    <a:pt x="976" y="66"/>
                    <a:pt x="597" y="37"/>
                  </a:cubicBezTo>
                  <a:cubicBezTo>
                    <a:pt x="374" y="23"/>
                    <a:pt x="209" y="13"/>
                    <a:pt x="109" y="7"/>
                  </a:cubicBezTo>
                  <a:cubicBezTo>
                    <a:pt x="40" y="3"/>
                    <a:pt x="0" y="0"/>
                    <a:pt x="0" y="0"/>
                  </a:cubicBezTo>
                  <a:lnTo>
                    <a:pt x="0" y="0"/>
                  </a:lnTo>
                  <a:cubicBezTo>
                    <a:pt x="2" y="3"/>
                    <a:pt x="178" y="374"/>
                    <a:pt x="469" y="984"/>
                  </a:cubicBezTo>
                  <a:cubicBezTo>
                    <a:pt x="615" y="1289"/>
                    <a:pt x="788" y="1653"/>
                    <a:pt x="985" y="2065"/>
                  </a:cubicBezTo>
                  <a:cubicBezTo>
                    <a:pt x="1585" y="3289"/>
                    <a:pt x="2404" y="4922"/>
                    <a:pt x="3256" y="6556"/>
                  </a:cubicBezTo>
                  <a:cubicBezTo>
                    <a:pt x="3683" y="7372"/>
                    <a:pt x="4116" y="8192"/>
                    <a:pt x="4528" y="8954"/>
                  </a:cubicBezTo>
                  <a:cubicBezTo>
                    <a:pt x="4948" y="9710"/>
                    <a:pt x="5339" y="10417"/>
                    <a:pt x="5673" y="11020"/>
                  </a:cubicBezTo>
                  <a:cubicBezTo>
                    <a:pt x="6360" y="12230"/>
                    <a:pt x="6820" y="13036"/>
                    <a:pt x="6820" y="13036"/>
                  </a:cubicBezTo>
                  <a:cubicBezTo>
                    <a:pt x="6820" y="13036"/>
                    <a:pt x="7294" y="12243"/>
                    <a:pt x="8009" y="11053"/>
                  </a:cubicBezTo>
                  <a:cubicBezTo>
                    <a:pt x="8713" y="9852"/>
                    <a:pt x="9629" y="8240"/>
                    <a:pt x="10513" y="6632"/>
                  </a:cubicBezTo>
                  <a:cubicBezTo>
                    <a:pt x="11401" y="5031"/>
                    <a:pt x="12250" y="3404"/>
                    <a:pt x="12874" y="2177"/>
                  </a:cubicBezTo>
                  <a:cubicBezTo>
                    <a:pt x="13078" y="1770"/>
                    <a:pt x="13256" y="1416"/>
                    <a:pt x="13409" y="1115"/>
                  </a:cubicBezTo>
                  <a:cubicBezTo>
                    <a:pt x="13713" y="513"/>
                    <a:pt x="13897" y="145"/>
                    <a:pt x="13900" y="144"/>
                  </a:cubicBezTo>
                  <a:lnTo>
                    <a:pt x="13900" y="142"/>
                  </a:lnTo>
                  <a:cubicBezTo>
                    <a:pt x="13900" y="142"/>
                    <a:pt x="13815" y="145"/>
                    <a:pt x="13659" y="151"/>
                  </a:cubicBezTo>
                  <a:cubicBezTo>
                    <a:pt x="13417" y="157"/>
                    <a:pt x="13002" y="171"/>
                    <a:pt x="12465" y="188"/>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4"/>
            <p:cNvSpPr/>
            <p:nvPr/>
          </p:nvSpPr>
          <p:spPr>
            <a:xfrm>
              <a:off x="2933475" y="1804775"/>
              <a:ext cx="336525" cy="358450"/>
            </a:xfrm>
            <a:custGeom>
              <a:avLst/>
              <a:gdLst/>
              <a:ahLst/>
              <a:cxnLst/>
              <a:rect l="l" t="t" r="r" b="b"/>
              <a:pathLst>
                <a:path w="13461" h="14338" extrusionOk="0">
                  <a:moveTo>
                    <a:pt x="13129" y="3633"/>
                  </a:moveTo>
                  <a:cubicBezTo>
                    <a:pt x="13065" y="3619"/>
                    <a:pt x="12992" y="3602"/>
                    <a:pt x="12913" y="3581"/>
                  </a:cubicBezTo>
                  <a:cubicBezTo>
                    <a:pt x="12900" y="3579"/>
                    <a:pt x="12887" y="3576"/>
                    <a:pt x="12876" y="3573"/>
                  </a:cubicBezTo>
                  <a:cubicBezTo>
                    <a:pt x="12505" y="3482"/>
                    <a:pt x="11975" y="3353"/>
                    <a:pt x="11340" y="3199"/>
                  </a:cubicBezTo>
                  <a:cubicBezTo>
                    <a:pt x="10707" y="3044"/>
                    <a:pt x="9969" y="2863"/>
                    <a:pt x="9178" y="2669"/>
                  </a:cubicBezTo>
                  <a:cubicBezTo>
                    <a:pt x="9175" y="2669"/>
                    <a:pt x="9171" y="2668"/>
                    <a:pt x="9170" y="2668"/>
                  </a:cubicBezTo>
                  <a:cubicBezTo>
                    <a:pt x="8381" y="2453"/>
                    <a:pt x="7537" y="2225"/>
                    <a:pt x="6694" y="1998"/>
                  </a:cubicBezTo>
                  <a:cubicBezTo>
                    <a:pt x="6385" y="1917"/>
                    <a:pt x="6077" y="1834"/>
                    <a:pt x="5773" y="1749"/>
                  </a:cubicBezTo>
                  <a:cubicBezTo>
                    <a:pt x="5661" y="1719"/>
                    <a:pt x="5549" y="1688"/>
                    <a:pt x="5436" y="1657"/>
                  </a:cubicBezTo>
                  <a:cubicBezTo>
                    <a:pt x="5264" y="1607"/>
                    <a:pt x="5096" y="1557"/>
                    <a:pt x="4926" y="1506"/>
                  </a:cubicBezTo>
                  <a:cubicBezTo>
                    <a:pt x="4689" y="1436"/>
                    <a:pt x="4456" y="1367"/>
                    <a:pt x="4228" y="1298"/>
                  </a:cubicBezTo>
                  <a:cubicBezTo>
                    <a:pt x="3925" y="1209"/>
                    <a:pt x="3633" y="1120"/>
                    <a:pt x="3350" y="1037"/>
                  </a:cubicBezTo>
                  <a:cubicBezTo>
                    <a:pt x="3295" y="1019"/>
                    <a:pt x="3242" y="1004"/>
                    <a:pt x="3190" y="988"/>
                  </a:cubicBezTo>
                  <a:cubicBezTo>
                    <a:pt x="2797" y="871"/>
                    <a:pt x="2425" y="759"/>
                    <a:pt x="2084" y="659"/>
                  </a:cubicBezTo>
                  <a:cubicBezTo>
                    <a:pt x="2081" y="659"/>
                    <a:pt x="2080" y="657"/>
                    <a:pt x="2078" y="657"/>
                  </a:cubicBezTo>
                  <a:cubicBezTo>
                    <a:pt x="1676" y="542"/>
                    <a:pt x="1324" y="432"/>
                    <a:pt x="1024" y="334"/>
                  </a:cubicBezTo>
                  <a:cubicBezTo>
                    <a:pt x="857" y="281"/>
                    <a:pt x="700" y="229"/>
                    <a:pt x="571" y="187"/>
                  </a:cubicBezTo>
                  <a:cubicBezTo>
                    <a:pt x="209" y="68"/>
                    <a:pt x="0" y="1"/>
                    <a:pt x="0" y="1"/>
                  </a:cubicBezTo>
                  <a:lnTo>
                    <a:pt x="0" y="1"/>
                  </a:lnTo>
                  <a:cubicBezTo>
                    <a:pt x="0" y="2"/>
                    <a:pt x="79" y="406"/>
                    <a:pt x="210" y="1074"/>
                  </a:cubicBezTo>
                  <a:cubicBezTo>
                    <a:pt x="275" y="1404"/>
                    <a:pt x="352" y="1800"/>
                    <a:pt x="440" y="2245"/>
                  </a:cubicBezTo>
                  <a:cubicBezTo>
                    <a:pt x="709" y="3597"/>
                    <a:pt x="1097" y="5368"/>
                    <a:pt x="1511" y="7165"/>
                  </a:cubicBezTo>
                  <a:cubicBezTo>
                    <a:pt x="1923" y="8954"/>
                    <a:pt x="2360" y="10765"/>
                    <a:pt x="2709" y="12104"/>
                  </a:cubicBezTo>
                  <a:cubicBezTo>
                    <a:pt x="3064" y="13445"/>
                    <a:pt x="3301" y="14337"/>
                    <a:pt x="3301" y="14337"/>
                  </a:cubicBezTo>
                  <a:cubicBezTo>
                    <a:pt x="3301" y="14337"/>
                    <a:pt x="3964" y="13688"/>
                    <a:pt x="4955" y="12713"/>
                  </a:cubicBezTo>
                  <a:cubicBezTo>
                    <a:pt x="5942" y="11733"/>
                    <a:pt x="7233" y="10442"/>
                    <a:pt x="8509" y="9094"/>
                  </a:cubicBezTo>
                  <a:cubicBezTo>
                    <a:pt x="9780" y="7757"/>
                    <a:pt x="11023" y="6412"/>
                    <a:pt x="11942" y="5401"/>
                  </a:cubicBezTo>
                  <a:cubicBezTo>
                    <a:pt x="12245" y="5066"/>
                    <a:pt x="12511" y="4771"/>
                    <a:pt x="12735" y="4521"/>
                  </a:cubicBezTo>
                  <a:cubicBezTo>
                    <a:pt x="12848" y="4395"/>
                    <a:pt x="12955" y="4277"/>
                    <a:pt x="13044" y="4178"/>
                  </a:cubicBezTo>
                  <a:cubicBezTo>
                    <a:pt x="13308" y="3877"/>
                    <a:pt x="13461" y="3705"/>
                    <a:pt x="13461" y="3705"/>
                  </a:cubicBezTo>
                  <a:cubicBezTo>
                    <a:pt x="13461" y="3705"/>
                    <a:pt x="13380" y="3689"/>
                    <a:pt x="13232" y="3655"/>
                  </a:cubicBezTo>
                  <a:cubicBezTo>
                    <a:pt x="13199" y="3650"/>
                    <a:pt x="13165" y="3643"/>
                    <a:pt x="13129" y="3633"/>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90" name="Google Shape;690;p34"/>
          <p:cNvPicPr preferRelativeResize="0"/>
          <p:nvPr/>
        </p:nvPicPr>
        <p:blipFill rotWithShape="1">
          <a:blip r:embed="rId3">
            <a:alphaModFix/>
          </a:blip>
          <a:srcRect t="38853" b="6653"/>
          <a:stretch/>
        </p:blipFill>
        <p:spPr>
          <a:xfrm>
            <a:off x="573300" y="1720825"/>
            <a:ext cx="7955400" cy="2882400"/>
          </a:xfrm>
          <a:prstGeom prst="snip2DiagRect">
            <a:avLst>
              <a:gd name="adj1" fmla="val 14977"/>
              <a:gd name="adj2" fmla="val 15146"/>
            </a:avLst>
          </a:prstGeom>
          <a:noFill/>
          <a:ln>
            <a:noFill/>
          </a:ln>
        </p:spPr>
      </p:pic>
      <p:grpSp>
        <p:nvGrpSpPr>
          <p:cNvPr id="691" name="Google Shape;691;p34"/>
          <p:cNvGrpSpPr/>
          <p:nvPr/>
        </p:nvGrpSpPr>
        <p:grpSpPr>
          <a:xfrm rot="520714" flipH="1">
            <a:off x="5539111" y="1782896"/>
            <a:ext cx="2997487" cy="958327"/>
            <a:chOff x="2859800" y="1140750"/>
            <a:chExt cx="3662300" cy="1170875"/>
          </a:xfrm>
        </p:grpSpPr>
        <p:sp>
          <p:nvSpPr>
            <p:cNvPr id="692" name="Google Shape;692;p34"/>
            <p:cNvSpPr/>
            <p:nvPr/>
          </p:nvSpPr>
          <p:spPr>
            <a:xfrm>
              <a:off x="6225975" y="1246625"/>
              <a:ext cx="105825" cy="75200"/>
            </a:xfrm>
            <a:custGeom>
              <a:avLst/>
              <a:gdLst/>
              <a:ahLst/>
              <a:cxnLst/>
              <a:rect l="l" t="t" r="r" b="b"/>
              <a:pathLst>
                <a:path w="4233" h="3008" extrusionOk="0">
                  <a:moveTo>
                    <a:pt x="1" y="3008"/>
                  </a:moveTo>
                  <a:cubicBezTo>
                    <a:pt x="1103" y="2253"/>
                    <a:pt x="2688" y="1150"/>
                    <a:pt x="4233" y="0"/>
                  </a:cubicBezTo>
                  <a:cubicBezTo>
                    <a:pt x="2777" y="1078"/>
                    <a:pt x="1293" y="2126"/>
                    <a:pt x="1" y="3008"/>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4"/>
            <p:cNvSpPr/>
            <p:nvPr/>
          </p:nvSpPr>
          <p:spPr>
            <a:xfrm>
              <a:off x="5326425" y="1777325"/>
              <a:ext cx="1675" cy="600"/>
            </a:xfrm>
            <a:custGeom>
              <a:avLst/>
              <a:gdLst/>
              <a:ahLst/>
              <a:cxnLst/>
              <a:rect l="l" t="t" r="r" b="b"/>
              <a:pathLst>
                <a:path w="67" h="24" extrusionOk="0">
                  <a:moveTo>
                    <a:pt x="15" y="18"/>
                  </a:moveTo>
                  <a:cubicBezTo>
                    <a:pt x="9" y="21"/>
                    <a:pt x="4" y="22"/>
                    <a:pt x="1" y="24"/>
                  </a:cubicBezTo>
                  <a:cubicBezTo>
                    <a:pt x="24" y="15"/>
                    <a:pt x="41" y="9"/>
                    <a:pt x="67" y="1"/>
                  </a:cubicBezTo>
                  <a:cubicBezTo>
                    <a:pt x="50" y="6"/>
                    <a:pt x="31" y="14"/>
                    <a:pt x="15" y="18"/>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4"/>
            <p:cNvSpPr/>
            <p:nvPr/>
          </p:nvSpPr>
          <p:spPr>
            <a:xfrm>
              <a:off x="5922775" y="1434675"/>
              <a:ext cx="127700" cy="74025"/>
            </a:xfrm>
            <a:custGeom>
              <a:avLst/>
              <a:gdLst/>
              <a:ahLst/>
              <a:cxnLst/>
              <a:rect l="l" t="t" r="r" b="b"/>
              <a:pathLst>
                <a:path w="5108" h="2961" extrusionOk="0">
                  <a:moveTo>
                    <a:pt x="1" y="2961"/>
                  </a:moveTo>
                  <a:cubicBezTo>
                    <a:pt x="2021" y="1850"/>
                    <a:pt x="3995" y="673"/>
                    <a:pt x="5108" y="1"/>
                  </a:cubicBezTo>
                  <a:cubicBezTo>
                    <a:pt x="3643" y="885"/>
                    <a:pt x="1834" y="1945"/>
                    <a:pt x="1" y="296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4"/>
            <p:cNvSpPr/>
            <p:nvPr/>
          </p:nvSpPr>
          <p:spPr>
            <a:xfrm>
              <a:off x="4906875" y="1871775"/>
              <a:ext cx="114950" cy="28250"/>
            </a:xfrm>
            <a:custGeom>
              <a:avLst/>
              <a:gdLst/>
              <a:ahLst/>
              <a:cxnLst/>
              <a:rect l="l" t="t" r="r" b="b"/>
              <a:pathLst>
                <a:path w="4598" h="1130" extrusionOk="0">
                  <a:moveTo>
                    <a:pt x="1134" y="863"/>
                  </a:moveTo>
                  <a:cubicBezTo>
                    <a:pt x="743" y="953"/>
                    <a:pt x="368" y="1042"/>
                    <a:pt x="0" y="1130"/>
                  </a:cubicBezTo>
                  <a:cubicBezTo>
                    <a:pt x="1266" y="843"/>
                    <a:pt x="2938" y="446"/>
                    <a:pt x="4597" y="0"/>
                  </a:cubicBezTo>
                  <a:cubicBezTo>
                    <a:pt x="3419" y="302"/>
                    <a:pt x="2244" y="613"/>
                    <a:pt x="1134" y="863"/>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p:nvPr/>
          </p:nvSpPr>
          <p:spPr>
            <a:xfrm>
              <a:off x="3013150" y="1829500"/>
              <a:ext cx="4050" cy="1225"/>
            </a:xfrm>
            <a:custGeom>
              <a:avLst/>
              <a:gdLst/>
              <a:ahLst/>
              <a:cxnLst/>
              <a:rect l="l" t="t" r="r" b="b"/>
              <a:pathLst>
                <a:path w="162" h="49" extrusionOk="0">
                  <a:moveTo>
                    <a:pt x="64" y="19"/>
                  </a:moveTo>
                  <a:cubicBezTo>
                    <a:pt x="42" y="12"/>
                    <a:pt x="22" y="6"/>
                    <a:pt x="1" y="0"/>
                  </a:cubicBezTo>
                  <a:cubicBezTo>
                    <a:pt x="54" y="17"/>
                    <a:pt x="108" y="33"/>
                    <a:pt x="162" y="49"/>
                  </a:cubicBezTo>
                  <a:cubicBezTo>
                    <a:pt x="129" y="36"/>
                    <a:pt x="97" y="27"/>
                    <a:pt x="64" y="1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4"/>
            <p:cNvSpPr/>
            <p:nvPr/>
          </p:nvSpPr>
          <p:spPr>
            <a:xfrm>
              <a:off x="2959050" y="1813100"/>
              <a:ext cx="26400" cy="8125"/>
            </a:xfrm>
            <a:custGeom>
              <a:avLst/>
              <a:gdLst/>
              <a:ahLst/>
              <a:cxnLst/>
              <a:rect l="l" t="t" r="r" b="b"/>
              <a:pathLst>
                <a:path w="1056" h="325" extrusionOk="0">
                  <a:moveTo>
                    <a:pt x="1" y="1"/>
                  </a:moveTo>
                  <a:cubicBezTo>
                    <a:pt x="301" y="99"/>
                    <a:pt x="651" y="209"/>
                    <a:pt x="1055" y="324"/>
                  </a:cubicBezTo>
                  <a:cubicBezTo>
                    <a:pt x="689" y="215"/>
                    <a:pt x="335" y="107"/>
                    <a:pt x="1"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a:off x="4856575" y="1906300"/>
              <a:ext cx="21975" cy="4775"/>
            </a:xfrm>
            <a:custGeom>
              <a:avLst/>
              <a:gdLst/>
              <a:ahLst/>
              <a:cxnLst/>
              <a:rect l="l" t="t" r="r" b="b"/>
              <a:pathLst>
                <a:path w="879" h="191" extrusionOk="0">
                  <a:moveTo>
                    <a:pt x="108" y="167"/>
                  </a:moveTo>
                  <a:cubicBezTo>
                    <a:pt x="71" y="176"/>
                    <a:pt x="37" y="183"/>
                    <a:pt x="1" y="190"/>
                  </a:cubicBezTo>
                  <a:cubicBezTo>
                    <a:pt x="173" y="154"/>
                    <a:pt x="476" y="89"/>
                    <a:pt x="879" y="0"/>
                  </a:cubicBezTo>
                  <a:cubicBezTo>
                    <a:pt x="613" y="59"/>
                    <a:pt x="354" y="115"/>
                    <a:pt x="108" y="167"/>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4"/>
            <p:cNvSpPr/>
            <p:nvPr/>
          </p:nvSpPr>
          <p:spPr>
            <a:xfrm>
              <a:off x="2859800" y="1783300"/>
              <a:ext cx="78950" cy="48325"/>
            </a:xfrm>
            <a:custGeom>
              <a:avLst/>
              <a:gdLst/>
              <a:ahLst/>
              <a:cxnLst/>
              <a:rect l="l" t="t" r="r" b="b"/>
              <a:pathLst>
                <a:path w="3158" h="1933" extrusionOk="0">
                  <a:moveTo>
                    <a:pt x="308" y="0"/>
                  </a:moveTo>
                  <a:lnTo>
                    <a:pt x="0" y="905"/>
                  </a:lnTo>
                  <a:cubicBezTo>
                    <a:pt x="0" y="905"/>
                    <a:pt x="1168" y="1286"/>
                    <a:pt x="2920" y="1855"/>
                  </a:cubicBezTo>
                  <a:cubicBezTo>
                    <a:pt x="2995" y="1881"/>
                    <a:pt x="3078" y="1908"/>
                    <a:pt x="3157" y="1933"/>
                  </a:cubicBezTo>
                  <a:cubicBezTo>
                    <a:pt x="3025" y="1263"/>
                    <a:pt x="2946" y="861"/>
                    <a:pt x="2946" y="860"/>
                  </a:cubicBezTo>
                  <a:cubicBezTo>
                    <a:pt x="1354" y="339"/>
                    <a:pt x="308" y="0"/>
                    <a:pt x="308" y="0"/>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4"/>
            <p:cNvSpPr/>
            <p:nvPr/>
          </p:nvSpPr>
          <p:spPr>
            <a:xfrm>
              <a:off x="4478975" y="1963800"/>
              <a:ext cx="66200" cy="7750"/>
            </a:xfrm>
            <a:custGeom>
              <a:avLst/>
              <a:gdLst/>
              <a:ahLst/>
              <a:cxnLst/>
              <a:rect l="l" t="t" r="r" b="b"/>
              <a:pathLst>
                <a:path w="2648" h="310" extrusionOk="0">
                  <a:moveTo>
                    <a:pt x="1" y="310"/>
                  </a:moveTo>
                  <a:cubicBezTo>
                    <a:pt x="843" y="224"/>
                    <a:pt x="1747" y="125"/>
                    <a:pt x="2647" y="1"/>
                  </a:cubicBezTo>
                  <a:cubicBezTo>
                    <a:pt x="1757" y="122"/>
                    <a:pt x="864" y="221"/>
                    <a:pt x="1" y="310"/>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4"/>
            <p:cNvSpPr/>
            <p:nvPr/>
          </p:nvSpPr>
          <p:spPr>
            <a:xfrm>
              <a:off x="4608225" y="1951625"/>
              <a:ext cx="25425" cy="3800"/>
            </a:xfrm>
            <a:custGeom>
              <a:avLst/>
              <a:gdLst/>
              <a:ahLst/>
              <a:cxnLst/>
              <a:rect l="l" t="t" r="r" b="b"/>
              <a:pathLst>
                <a:path w="1017" h="152" extrusionOk="0">
                  <a:moveTo>
                    <a:pt x="1011" y="4"/>
                  </a:moveTo>
                  <a:cubicBezTo>
                    <a:pt x="681" y="51"/>
                    <a:pt x="343" y="101"/>
                    <a:pt x="1" y="152"/>
                  </a:cubicBezTo>
                  <a:cubicBezTo>
                    <a:pt x="351" y="100"/>
                    <a:pt x="691" y="50"/>
                    <a:pt x="1017" y="1"/>
                  </a:cubicBezTo>
                  <a:cubicBezTo>
                    <a:pt x="1015" y="4"/>
                    <a:pt x="1012" y="4"/>
                    <a:pt x="1011" y="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4"/>
            <p:cNvSpPr/>
            <p:nvPr/>
          </p:nvSpPr>
          <p:spPr>
            <a:xfrm>
              <a:off x="4198800" y="1989350"/>
              <a:ext cx="29875" cy="1075"/>
            </a:xfrm>
            <a:custGeom>
              <a:avLst/>
              <a:gdLst/>
              <a:ahLst/>
              <a:cxnLst/>
              <a:rect l="l" t="t" r="r" b="b"/>
              <a:pathLst>
                <a:path w="1195" h="43" extrusionOk="0">
                  <a:moveTo>
                    <a:pt x="1159" y="4"/>
                  </a:moveTo>
                  <a:cubicBezTo>
                    <a:pt x="798" y="14"/>
                    <a:pt x="407" y="28"/>
                    <a:pt x="1" y="42"/>
                  </a:cubicBezTo>
                  <a:cubicBezTo>
                    <a:pt x="538" y="25"/>
                    <a:pt x="953" y="11"/>
                    <a:pt x="1195" y="4"/>
                  </a:cubicBezTo>
                  <a:cubicBezTo>
                    <a:pt x="1183" y="1"/>
                    <a:pt x="1172" y="4"/>
                    <a:pt x="1159" y="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4"/>
            <p:cNvSpPr/>
            <p:nvPr/>
          </p:nvSpPr>
          <p:spPr>
            <a:xfrm>
              <a:off x="4117800" y="1991625"/>
              <a:ext cx="10400" cy="100"/>
            </a:xfrm>
            <a:custGeom>
              <a:avLst/>
              <a:gdLst/>
              <a:ahLst/>
              <a:cxnLst/>
              <a:rect l="l" t="t" r="r" b="b"/>
              <a:pathLst>
                <a:path w="416" h="4" extrusionOk="0">
                  <a:moveTo>
                    <a:pt x="416" y="0"/>
                  </a:moveTo>
                  <a:cubicBezTo>
                    <a:pt x="279" y="2"/>
                    <a:pt x="138" y="3"/>
                    <a:pt x="0" y="3"/>
                  </a:cubicBezTo>
                  <a:cubicBezTo>
                    <a:pt x="92" y="2"/>
                    <a:pt x="187" y="2"/>
                    <a:pt x="278" y="0"/>
                  </a:cubicBezTo>
                  <a:cubicBezTo>
                    <a:pt x="325" y="2"/>
                    <a:pt x="368" y="0"/>
                    <a:pt x="416" y="0"/>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4"/>
            <p:cNvSpPr/>
            <p:nvPr/>
          </p:nvSpPr>
          <p:spPr>
            <a:xfrm>
              <a:off x="4222375" y="1981275"/>
              <a:ext cx="164875" cy="32250"/>
            </a:xfrm>
            <a:custGeom>
              <a:avLst/>
              <a:gdLst/>
              <a:ahLst/>
              <a:cxnLst/>
              <a:rect l="l" t="t" r="r" b="b"/>
              <a:pathLst>
                <a:path w="6595" h="1290" extrusionOk="0">
                  <a:moveTo>
                    <a:pt x="250" y="1282"/>
                  </a:moveTo>
                  <a:cubicBezTo>
                    <a:pt x="1167" y="1255"/>
                    <a:pt x="1929" y="1225"/>
                    <a:pt x="2462" y="1186"/>
                  </a:cubicBezTo>
                  <a:cubicBezTo>
                    <a:pt x="2995" y="1156"/>
                    <a:pt x="3301" y="1138"/>
                    <a:pt x="3301" y="1138"/>
                  </a:cubicBezTo>
                  <a:cubicBezTo>
                    <a:pt x="3301" y="1138"/>
                    <a:pt x="3606" y="1120"/>
                    <a:pt x="4139" y="1090"/>
                  </a:cubicBezTo>
                  <a:cubicBezTo>
                    <a:pt x="4673" y="1067"/>
                    <a:pt x="5435" y="1006"/>
                    <a:pt x="6347" y="931"/>
                  </a:cubicBezTo>
                  <a:cubicBezTo>
                    <a:pt x="6426" y="924"/>
                    <a:pt x="6513" y="919"/>
                    <a:pt x="6595" y="911"/>
                  </a:cubicBezTo>
                  <a:cubicBezTo>
                    <a:pt x="6225" y="348"/>
                    <a:pt x="5998" y="3"/>
                    <a:pt x="5997" y="0"/>
                  </a:cubicBezTo>
                  <a:cubicBezTo>
                    <a:pt x="5212" y="65"/>
                    <a:pt x="4554" y="114"/>
                    <a:pt x="4078" y="135"/>
                  </a:cubicBezTo>
                  <a:cubicBezTo>
                    <a:pt x="3548" y="166"/>
                    <a:pt x="3245" y="183"/>
                    <a:pt x="3245" y="183"/>
                  </a:cubicBezTo>
                  <a:cubicBezTo>
                    <a:pt x="3245" y="183"/>
                    <a:pt x="2942" y="200"/>
                    <a:pt x="2412" y="230"/>
                  </a:cubicBezTo>
                  <a:cubicBezTo>
                    <a:pt x="1937" y="263"/>
                    <a:pt x="1278" y="292"/>
                    <a:pt x="492" y="316"/>
                  </a:cubicBezTo>
                  <a:cubicBezTo>
                    <a:pt x="489" y="321"/>
                    <a:pt x="305" y="687"/>
                    <a:pt x="0" y="1289"/>
                  </a:cubicBezTo>
                  <a:cubicBezTo>
                    <a:pt x="84" y="1286"/>
                    <a:pt x="171" y="1284"/>
                    <a:pt x="250" y="1282"/>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4"/>
            <p:cNvSpPr/>
            <p:nvPr/>
          </p:nvSpPr>
          <p:spPr>
            <a:xfrm>
              <a:off x="4176125" y="1990675"/>
              <a:ext cx="13675" cy="400"/>
            </a:xfrm>
            <a:custGeom>
              <a:avLst/>
              <a:gdLst/>
              <a:ahLst/>
              <a:cxnLst/>
              <a:rect l="l" t="t" r="r" b="b"/>
              <a:pathLst>
                <a:path w="547" h="16" extrusionOk="0">
                  <a:moveTo>
                    <a:pt x="547" y="1"/>
                  </a:moveTo>
                  <a:cubicBezTo>
                    <a:pt x="369" y="5"/>
                    <a:pt x="186" y="11"/>
                    <a:pt x="1" y="15"/>
                  </a:cubicBezTo>
                  <a:cubicBezTo>
                    <a:pt x="57" y="15"/>
                    <a:pt x="117" y="12"/>
                    <a:pt x="172" y="12"/>
                  </a:cubicBezTo>
                  <a:cubicBezTo>
                    <a:pt x="301" y="9"/>
                    <a:pt x="426" y="5"/>
                    <a:pt x="547"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4"/>
            <p:cNvSpPr/>
            <p:nvPr/>
          </p:nvSpPr>
          <p:spPr>
            <a:xfrm>
              <a:off x="4087225" y="1991825"/>
              <a:ext cx="18200" cy="175"/>
            </a:xfrm>
            <a:custGeom>
              <a:avLst/>
              <a:gdLst/>
              <a:ahLst/>
              <a:cxnLst/>
              <a:rect l="l" t="t" r="r" b="b"/>
              <a:pathLst>
                <a:path w="728" h="7" extrusionOk="0">
                  <a:moveTo>
                    <a:pt x="727" y="1"/>
                  </a:moveTo>
                  <a:cubicBezTo>
                    <a:pt x="487" y="2"/>
                    <a:pt x="243" y="2"/>
                    <a:pt x="0" y="2"/>
                  </a:cubicBezTo>
                  <a:cubicBezTo>
                    <a:pt x="81" y="4"/>
                    <a:pt x="166" y="4"/>
                    <a:pt x="246" y="7"/>
                  </a:cubicBezTo>
                  <a:cubicBezTo>
                    <a:pt x="408" y="5"/>
                    <a:pt x="568" y="2"/>
                    <a:pt x="727"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4"/>
            <p:cNvSpPr/>
            <p:nvPr/>
          </p:nvSpPr>
          <p:spPr>
            <a:xfrm>
              <a:off x="3978225" y="1989825"/>
              <a:ext cx="45400" cy="1275"/>
            </a:xfrm>
            <a:custGeom>
              <a:avLst/>
              <a:gdLst/>
              <a:ahLst/>
              <a:cxnLst/>
              <a:rect l="l" t="t" r="r" b="b"/>
              <a:pathLst>
                <a:path w="1816" h="51" extrusionOk="0">
                  <a:moveTo>
                    <a:pt x="1815" y="51"/>
                  </a:moveTo>
                  <a:cubicBezTo>
                    <a:pt x="1199" y="38"/>
                    <a:pt x="590" y="22"/>
                    <a:pt x="1" y="0"/>
                  </a:cubicBezTo>
                  <a:cubicBezTo>
                    <a:pt x="246" y="9"/>
                    <a:pt x="498" y="20"/>
                    <a:pt x="756" y="29"/>
                  </a:cubicBezTo>
                  <a:cubicBezTo>
                    <a:pt x="1100" y="39"/>
                    <a:pt x="1456" y="45"/>
                    <a:pt x="1815" y="5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4"/>
            <p:cNvSpPr/>
            <p:nvPr/>
          </p:nvSpPr>
          <p:spPr>
            <a:xfrm>
              <a:off x="4402275" y="1976200"/>
              <a:ext cx="30925" cy="2700"/>
            </a:xfrm>
            <a:custGeom>
              <a:avLst/>
              <a:gdLst/>
              <a:ahLst/>
              <a:cxnLst/>
              <a:rect l="l" t="t" r="r" b="b"/>
              <a:pathLst>
                <a:path w="1237" h="108" extrusionOk="0">
                  <a:moveTo>
                    <a:pt x="1236" y="1"/>
                  </a:moveTo>
                  <a:cubicBezTo>
                    <a:pt x="807" y="41"/>
                    <a:pt x="396" y="77"/>
                    <a:pt x="1" y="107"/>
                  </a:cubicBezTo>
                  <a:cubicBezTo>
                    <a:pt x="284" y="84"/>
                    <a:pt x="607" y="58"/>
                    <a:pt x="965" y="29"/>
                  </a:cubicBezTo>
                  <a:cubicBezTo>
                    <a:pt x="1053" y="21"/>
                    <a:pt x="1146" y="12"/>
                    <a:pt x="1236"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4"/>
            <p:cNvSpPr/>
            <p:nvPr/>
          </p:nvSpPr>
          <p:spPr>
            <a:xfrm>
              <a:off x="5172500" y="1827075"/>
              <a:ext cx="5975" cy="1875"/>
            </a:xfrm>
            <a:custGeom>
              <a:avLst/>
              <a:gdLst/>
              <a:ahLst/>
              <a:cxnLst/>
              <a:rect l="l" t="t" r="r" b="b"/>
              <a:pathLst>
                <a:path w="239" h="75" extrusionOk="0">
                  <a:moveTo>
                    <a:pt x="239" y="1"/>
                  </a:moveTo>
                  <a:cubicBezTo>
                    <a:pt x="160" y="25"/>
                    <a:pt x="81" y="50"/>
                    <a:pt x="0" y="74"/>
                  </a:cubicBezTo>
                  <a:cubicBezTo>
                    <a:pt x="31" y="66"/>
                    <a:pt x="67" y="54"/>
                    <a:pt x="95" y="45"/>
                  </a:cubicBezTo>
                  <a:cubicBezTo>
                    <a:pt x="147" y="30"/>
                    <a:pt x="190" y="15"/>
                    <a:pt x="239"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4"/>
            <p:cNvSpPr/>
            <p:nvPr/>
          </p:nvSpPr>
          <p:spPr>
            <a:xfrm>
              <a:off x="4708200" y="1911975"/>
              <a:ext cx="162100" cy="52050"/>
            </a:xfrm>
            <a:custGeom>
              <a:avLst/>
              <a:gdLst/>
              <a:ahLst/>
              <a:cxnLst/>
              <a:rect l="l" t="t" r="r" b="b"/>
              <a:pathLst>
                <a:path w="6484" h="2082" extrusionOk="0">
                  <a:moveTo>
                    <a:pt x="245" y="2037"/>
                  </a:moveTo>
                  <a:cubicBezTo>
                    <a:pt x="1151" y="1887"/>
                    <a:pt x="1902" y="1752"/>
                    <a:pt x="2425" y="1647"/>
                  </a:cubicBezTo>
                  <a:cubicBezTo>
                    <a:pt x="2951" y="1547"/>
                    <a:pt x="3250" y="1489"/>
                    <a:pt x="3250" y="1489"/>
                  </a:cubicBezTo>
                  <a:cubicBezTo>
                    <a:pt x="3250" y="1489"/>
                    <a:pt x="4454" y="1274"/>
                    <a:pt x="6245" y="878"/>
                  </a:cubicBezTo>
                  <a:cubicBezTo>
                    <a:pt x="6322" y="861"/>
                    <a:pt x="6404" y="844"/>
                    <a:pt x="6483" y="825"/>
                  </a:cubicBezTo>
                  <a:cubicBezTo>
                    <a:pt x="6043" y="317"/>
                    <a:pt x="5778" y="6"/>
                    <a:pt x="5773" y="0"/>
                  </a:cubicBezTo>
                  <a:cubicBezTo>
                    <a:pt x="4145" y="357"/>
                    <a:pt x="3069" y="549"/>
                    <a:pt x="3069" y="549"/>
                  </a:cubicBezTo>
                  <a:cubicBezTo>
                    <a:pt x="3069" y="549"/>
                    <a:pt x="2770" y="607"/>
                    <a:pt x="2250" y="707"/>
                  </a:cubicBezTo>
                  <a:cubicBezTo>
                    <a:pt x="1783" y="802"/>
                    <a:pt x="1132" y="919"/>
                    <a:pt x="356" y="1051"/>
                  </a:cubicBezTo>
                  <a:cubicBezTo>
                    <a:pt x="354" y="1058"/>
                    <a:pt x="222" y="1443"/>
                    <a:pt x="1" y="2081"/>
                  </a:cubicBezTo>
                  <a:cubicBezTo>
                    <a:pt x="80" y="2065"/>
                    <a:pt x="166" y="2051"/>
                    <a:pt x="245" y="2037"/>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4"/>
            <p:cNvSpPr/>
            <p:nvPr/>
          </p:nvSpPr>
          <p:spPr>
            <a:xfrm>
              <a:off x="4656875" y="1945700"/>
              <a:ext cx="15575" cy="2500"/>
            </a:xfrm>
            <a:custGeom>
              <a:avLst/>
              <a:gdLst/>
              <a:ahLst/>
              <a:cxnLst/>
              <a:rect l="l" t="t" r="r" b="b"/>
              <a:pathLst>
                <a:path w="623" h="100" extrusionOk="0">
                  <a:moveTo>
                    <a:pt x="623" y="1"/>
                  </a:moveTo>
                  <a:cubicBezTo>
                    <a:pt x="420" y="35"/>
                    <a:pt x="212" y="68"/>
                    <a:pt x="0" y="100"/>
                  </a:cubicBezTo>
                  <a:cubicBezTo>
                    <a:pt x="90" y="87"/>
                    <a:pt x="180" y="73"/>
                    <a:pt x="266" y="61"/>
                  </a:cubicBezTo>
                  <a:cubicBezTo>
                    <a:pt x="388" y="41"/>
                    <a:pt x="508" y="21"/>
                    <a:pt x="623"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4"/>
            <p:cNvSpPr/>
            <p:nvPr/>
          </p:nvSpPr>
          <p:spPr>
            <a:xfrm>
              <a:off x="3622725" y="1960675"/>
              <a:ext cx="41550" cy="5175"/>
            </a:xfrm>
            <a:custGeom>
              <a:avLst/>
              <a:gdLst/>
              <a:ahLst/>
              <a:cxnLst/>
              <a:rect l="l" t="t" r="r" b="b"/>
              <a:pathLst>
                <a:path w="1662" h="207" extrusionOk="0">
                  <a:moveTo>
                    <a:pt x="1661" y="206"/>
                  </a:moveTo>
                  <a:cubicBezTo>
                    <a:pt x="1121" y="142"/>
                    <a:pt x="564" y="74"/>
                    <a:pt x="0" y="1"/>
                  </a:cubicBezTo>
                  <a:cubicBezTo>
                    <a:pt x="237" y="33"/>
                    <a:pt x="474" y="67"/>
                    <a:pt x="704" y="97"/>
                  </a:cubicBezTo>
                  <a:cubicBezTo>
                    <a:pt x="1035" y="135"/>
                    <a:pt x="1352" y="173"/>
                    <a:pt x="1661" y="206"/>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4"/>
            <p:cNvSpPr/>
            <p:nvPr/>
          </p:nvSpPr>
          <p:spPr>
            <a:xfrm>
              <a:off x="3488575" y="1940575"/>
              <a:ext cx="61425" cy="9975"/>
            </a:xfrm>
            <a:custGeom>
              <a:avLst/>
              <a:gdLst/>
              <a:ahLst/>
              <a:cxnLst/>
              <a:rect l="l" t="t" r="r" b="b"/>
              <a:pathLst>
                <a:path w="2457" h="399" extrusionOk="0">
                  <a:moveTo>
                    <a:pt x="2456" y="398"/>
                  </a:moveTo>
                  <a:cubicBezTo>
                    <a:pt x="1621" y="270"/>
                    <a:pt x="797" y="125"/>
                    <a:pt x="9" y="2"/>
                  </a:cubicBezTo>
                  <a:cubicBezTo>
                    <a:pt x="6" y="2"/>
                    <a:pt x="2" y="0"/>
                    <a:pt x="1" y="0"/>
                  </a:cubicBezTo>
                  <a:cubicBezTo>
                    <a:pt x="325" y="53"/>
                    <a:pt x="662" y="108"/>
                    <a:pt x="1012" y="166"/>
                  </a:cubicBezTo>
                  <a:cubicBezTo>
                    <a:pt x="1478" y="245"/>
                    <a:pt x="1962" y="324"/>
                    <a:pt x="2456" y="398"/>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4"/>
            <p:cNvSpPr/>
            <p:nvPr/>
          </p:nvSpPr>
          <p:spPr>
            <a:xfrm>
              <a:off x="3451500" y="1934275"/>
              <a:ext cx="14225" cy="2550"/>
            </a:xfrm>
            <a:custGeom>
              <a:avLst/>
              <a:gdLst/>
              <a:ahLst/>
              <a:cxnLst/>
              <a:rect l="l" t="t" r="r" b="b"/>
              <a:pathLst>
                <a:path w="569" h="102" extrusionOk="0">
                  <a:moveTo>
                    <a:pt x="568" y="101"/>
                  </a:moveTo>
                  <a:cubicBezTo>
                    <a:pt x="376" y="68"/>
                    <a:pt x="185" y="34"/>
                    <a:pt x="1" y="1"/>
                  </a:cubicBezTo>
                  <a:cubicBezTo>
                    <a:pt x="95" y="18"/>
                    <a:pt x="192" y="37"/>
                    <a:pt x="292" y="55"/>
                  </a:cubicBezTo>
                  <a:cubicBezTo>
                    <a:pt x="381" y="70"/>
                    <a:pt x="475" y="87"/>
                    <a:pt x="568" y="10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4"/>
            <p:cNvSpPr/>
            <p:nvPr/>
          </p:nvSpPr>
          <p:spPr>
            <a:xfrm>
              <a:off x="3100800" y="1854650"/>
              <a:ext cx="62150" cy="16825"/>
            </a:xfrm>
            <a:custGeom>
              <a:avLst/>
              <a:gdLst/>
              <a:ahLst/>
              <a:cxnLst/>
              <a:rect l="l" t="t" r="r" b="b"/>
              <a:pathLst>
                <a:path w="2486" h="673" extrusionOk="0">
                  <a:moveTo>
                    <a:pt x="2485" y="673"/>
                  </a:moveTo>
                  <a:cubicBezTo>
                    <a:pt x="2245" y="608"/>
                    <a:pt x="2003" y="542"/>
                    <a:pt x="1758" y="474"/>
                  </a:cubicBezTo>
                  <a:cubicBezTo>
                    <a:pt x="1179" y="319"/>
                    <a:pt x="590" y="158"/>
                    <a:pt x="1" y="0"/>
                  </a:cubicBezTo>
                  <a:cubicBezTo>
                    <a:pt x="844" y="228"/>
                    <a:pt x="1686" y="457"/>
                    <a:pt x="2477" y="671"/>
                  </a:cubicBezTo>
                  <a:cubicBezTo>
                    <a:pt x="2478" y="673"/>
                    <a:pt x="2482" y="673"/>
                    <a:pt x="2485" y="673"/>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4"/>
            <p:cNvSpPr/>
            <p:nvPr/>
          </p:nvSpPr>
          <p:spPr>
            <a:xfrm>
              <a:off x="3890000" y="1985875"/>
              <a:ext cx="53700" cy="2675"/>
            </a:xfrm>
            <a:custGeom>
              <a:avLst/>
              <a:gdLst/>
              <a:ahLst/>
              <a:cxnLst/>
              <a:rect l="l" t="t" r="r" b="b"/>
              <a:pathLst>
                <a:path w="2148" h="107" extrusionOk="0">
                  <a:moveTo>
                    <a:pt x="2061" y="102"/>
                  </a:moveTo>
                  <a:cubicBezTo>
                    <a:pt x="2087" y="104"/>
                    <a:pt x="2118" y="104"/>
                    <a:pt x="2147" y="107"/>
                  </a:cubicBezTo>
                  <a:cubicBezTo>
                    <a:pt x="1368" y="72"/>
                    <a:pt x="643" y="36"/>
                    <a:pt x="0" y="0"/>
                  </a:cubicBezTo>
                  <a:cubicBezTo>
                    <a:pt x="101" y="7"/>
                    <a:pt x="265" y="16"/>
                    <a:pt x="487" y="30"/>
                  </a:cubicBezTo>
                  <a:cubicBezTo>
                    <a:pt x="865" y="59"/>
                    <a:pt x="1409" y="78"/>
                    <a:pt x="2061" y="102"/>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4"/>
            <p:cNvSpPr/>
            <p:nvPr/>
          </p:nvSpPr>
          <p:spPr>
            <a:xfrm>
              <a:off x="3251800" y="1896200"/>
              <a:ext cx="161925" cy="55325"/>
            </a:xfrm>
            <a:custGeom>
              <a:avLst/>
              <a:gdLst/>
              <a:ahLst/>
              <a:cxnLst/>
              <a:rect l="l" t="t" r="r" b="b"/>
              <a:pathLst>
                <a:path w="6477" h="2213" extrusionOk="0">
                  <a:moveTo>
                    <a:pt x="6139" y="1175"/>
                  </a:moveTo>
                  <a:cubicBezTo>
                    <a:pt x="5366" y="1028"/>
                    <a:pt x="4715" y="902"/>
                    <a:pt x="4247" y="814"/>
                  </a:cubicBezTo>
                  <a:cubicBezTo>
                    <a:pt x="3725" y="700"/>
                    <a:pt x="3429" y="636"/>
                    <a:pt x="3429" y="636"/>
                  </a:cubicBezTo>
                  <a:cubicBezTo>
                    <a:pt x="3429" y="636"/>
                    <a:pt x="2258" y="383"/>
                    <a:pt x="498" y="1"/>
                  </a:cubicBezTo>
                  <a:cubicBezTo>
                    <a:pt x="646" y="34"/>
                    <a:pt x="726" y="51"/>
                    <a:pt x="726" y="51"/>
                  </a:cubicBezTo>
                  <a:cubicBezTo>
                    <a:pt x="726" y="51"/>
                    <a:pt x="575" y="220"/>
                    <a:pt x="309" y="522"/>
                  </a:cubicBezTo>
                  <a:cubicBezTo>
                    <a:pt x="219" y="621"/>
                    <a:pt x="114" y="741"/>
                    <a:pt x="0" y="866"/>
                  </a:cubicBezTo>
                  <a:cubicBezTo>
                    <a:pt x="79" y="886"/>
                    <a:pt x="161" y="906"/>
                    <a:pt x="239" y="923"/>
                  </a:cubicBezTo>
                  <a:cubicBezTo>
                    <a:pt x="2035" y="1313"/>
                    <a:pt x="3232" y="1571"/>
                    <a:pt x="3232" y="1571"/>
                  </a:cubicBezTo>
                  <a:cubicBezTo>
                    <a:pt x="3232" y="1571"/>
                    <a:pt x="3530" y="1636"/>
                    <a:pt x="4054" y="1749"/>
                  </a:cubicBezTo>
                  <a:cubicBezTo>
                    <a:pt x="4580" y="1850"/>
                    <a:pt x="5332" y="1994"/>
                    <a:pt x="6233" y="2166"/>
                  </a:cubicBezTo>
                  <a:cubicBezTo>
                    <a:pt x="6312" y="2180"/>
                    <a:pt x="6396" y="2196"/>
                    <a:pt x="6477" y="2212"/>
                  </a:cubicBezTo>
                  <a:cubicBezTo>
                    <a:pt x="6267" y="1567"/>
                    <a:pt x="6139" y="1175"/>
                    <a:pt x="6139" y="1175"/>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4"/>
            <p:cNvSpPr/>
            <p:nvPr/>
          </p:nvSpPr>
          <p:spPr>
            <a:xfrm>
              <a:off x="3734475" y="1975175"/>
              <a:ext cx="164525" cy="35150"/>
            </a:xfrm>
            <a:custGeom>
              <a:avLst/>
              <a:gdLst/>
              <a:ahLst/>
              <a:cxnLst/>
              <a:rect l="l" t="t" r="r" b="b"/>
              <a:pathLst>
                <a:path w="6581" h="1406" extrusionOk="0">
                  <a:moveTo>
                    <a:pt x="1" y="902"/>
                  </a:moveTo>
                  <a:cubicBezTo>
                    <a:pt x="80" y="911"/>
                    <a:pt x="164" y="920"/>
                    <a:pt x="241" y="927"/>
                  </a:cubicBezTo>
                  <a:cubicBezTo>
                    <a:pt x="2068" y="1088"/>
                    <a:pt x="3286" y="1196"/>
                    <a:pt x="3286" y="1196"/>
                  </a:cubicBezTo>
                  <a:cubicBezTo>
                    <a:pt x="3286" y="1196"/>
                    <a:pt x="4615" y="1299"/>
                    <a:pt x="6581" y="1405"/>
                  </a:cubicBezTo>
                  <a:cubicBezTo>
                    <a:pt x="6290" y="796"/>
                    <a:pt x="6114" y="424"/>
                    <a:pt x="6111" y="421"/>
                  </a:cubicBezTo>
                  <a:cubicBezTo>
                    <a:pt x="4448" y="328"/>
                    <a:pt x="3359" y="241"/>
                    <a:pt x="3359" y="241"/>
                  </a:cubicBezTo>
                  <a:cubicBezTo>
                    <a:pt x="3359" y="241"/>
                    <a:pt x="2271" y="147"/>
                    <a:pt x="611" y="0"/>
                  </a:cubicBezTo>
                  <a:cubicBezTo>
                    <a:pt x="611" y="0"/>
                    <a:pt x="484" y="191"/>
                    <a:pt x="259" y="522"/>
                  </a:cubicBezTo>
                  <a:cubicBezTo>
                    <a:pt x="185" y="631"/>
                    <a:pt x="94" y="762"/>
                    <a:pt x="1" y="902"/>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4"/>
            <p:cNvSpPr/>
            <p:nvPr/>
          </p:nvSpPr>
          <p:spPr>
            <a:xfrm>
              <a:off x="5183700" y="1780050"/>
              <a:ext cx="156925" cy="70375"/>
            </a:xfrm>
            <a:custGeom>
              <a:avLst/>
              <a:gdLst/>
              <a:ahLst/>
              <a:cxnLst/>
              <a:rect l="l" t="t" r="r" b="b"/>
              <a:pathLst>
                <a:path w="6277" h="2815" extrusionOk="0">
                  <a:moveTo>
                    <a:pt x="3148" y="1806"/>
                  </a:moveTo>
                  <a:cubicBezTo>
                    <a:pt x="3148" y="1806"/>
                    <a:pt x="3438" y="1708"/>
                    <a:pt x="3945" y="1536"/>
                  </a:cubicBezTo>
                  <a:cubicBezTo>
                    <a:pt x="4451" y="1359"/>
                    <a:pt x="5180" y="1127"/>
                    <a:pt x="6042" y="810"/>
                  </a:cubicBezTo>
                  <a:cubicBezTo>
                    <a:pt x="6118" y="783"/>
                    <a:pt x="6198" y="754"/>
                    <a:pt x="6276" y="725"/>
                  </a:cubicBezTo>
                  <a:cubicBezTo>
                    <a:pt x="5770" y="278"/>
                    <a:pt x="5463" y="5"/>
                    <a:pt x="5461" y="1"/>
                  </a:cubicBezTo>
                  <a:cubicBezTo>
                    <a:pt x="4718" y="268"/>
                    <a:pt x="4088" y="469"/>
                    <a:pt x="3639" y="626"/>
                  </a:cubicBezTo>
                  <a:cubicBezTo>
                    <a:pt x="3133" y="797"/>
                    <a:pt x="2846" y="896"/>
                    <a:pt x="2846" y="896"/>
                  </a:cubicBezTo>
                  <a:cubicBezTo>
                    <a:pt x="2846" y="896"/>
                    <a:pt x="1808" y="1248"/>
                    <a:pt x="215" y="1745"/>
                  </a:cubicBezTo>
                  <a:cubicBezTo>
                    <a:pt x="213" y="1760"/>
                    <a:pt x="136" y="2158"/>
                    <a:pt x="1" y="2814"/>
                  </a:cubicBezTo>
                  <a:cubicBezTo>
                    <a:pt x="1883" y="2235"/>
                    <a:pt x="3148" y="1806"/>
                    <a:pt x="3148" y="1806"/>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4"/>
            <p:cNvSpPr/>
            <p:nvPr/>
          </p:nvSpPr>
          <p:spPr>
            <a:xfrm>
              <a:off x="3709825" y="1971000"/>
              <a:ext cx="32875" cy="3550"/>
            </a:xfrm>
            <a:custGeom>
              <a:avLst/>
              <a:gdLst/>
              <a:ahLst/>
              <a:cxnLst/>
              <a:rect l="l" t="t" r="r" b="b"/>
              <a:pathLst>
                <a:path w="1315" h="142" extrusionOk="0">
                  <a:moveTo>
                    <a:pt x="1314" y="141"/>
                  </a:moveTo>
                  <a:cubicBezTo>
                    <a:pt x="906" y="98"/>
                    <a:pt x="464" y="51"/>
                    <a:pt x="1" y="0"/>
                  </a:cubicBezTo>
                  <a:cubicBezTo>
                    <a:pt x="398" y="45"/>
                    <a:pt x="741" y="82"/>
                    <a:pt x="1001" y="114"/>
                  </a:cubicBezTo>
                  <a:cubicBezTo>
                    <a:pt x="1123" y="124"/>
                    <a:pt x="1225" y="134"/>
                    <a:pt x="1314" y="14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4"/>
            <p:cNvSpPr/>
            <p:nvPr/>
          </p:nvSpPr>
          <p:spPr>
            <a:xfrm>
              <a:off x="3056575" y="1842400"/>
              <a:ext cx="21225" cy="6075"/>
            </a:xfrm>
            <a:custGeom>
              <a:avLst/>
              <a:gdLst/>
              <a:ahLst/>
              <a:cxnLst/>
              <a:rect l="l" t="t" r="r" b="b"/>
              <a:pathLst>
                <a:path w="849" h="243" extrusionOk="0">
                  <a:moveTo>
                    <a:pt x="849" y="243"/>
                  </a:moveTo>
                  <a:cubicBezTo>
                    <a:pt x="566" y="164"/>
                    <a:pt x="281" y="83"/>
                    <a:pt x="1" y="0"/>
                  </a:cubicBezTo>
                  <a:cubicBezTo>
                    <a:pt x="170" y="50"/>
                    <a:pt x="340" y="101"/>
                    <a:pt x="511" y="151"/>
                  </a:cubicBezTo>
                  <a:cubicBezTo>
                    <a:pt x="625" y="181"/>
                    <a:pt x="738" y="213"/>
                    <a:pt x="849" y="243"/>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4"/>
            <p:cNvSpPr/>
            <p:nvPr/>
          </p:nvSpPr>
          <p:spPr>
            <a:xfrm>
              <a:off x="5348750" y="1752350"/>
              <a:ext cx="47650" cy="17600"/>
            </a:xfrm>
            <a:custGeom>
              <a:avLst/>
              <a:gdLst/>
              <a:ahLst/>
              <a:cxnLst/>
              <a:rect l="l" t="t" r="r" b="b"/>
              <a:pathLst>
                <a:path w="1906" h="704" extrusionOk="0">
                  <a:moveTo>
                    <a:pt x="1906" y="1"/>
                  </a:moveTo>
                  <a:cubicBezTo>
                    <a:pt x="1236" y="252"/>
                    <a:pt x="595" y="488"/>
                    <a:pt x="0" y="704"/>
                  </a:cubicBezTo>
                  <a:cubicBezTo>
                    <a:pt x="268" y="606"/>
                    <a:pt x="574" y="498"/>
                    <a:pt x="911" y="376"/>
                  </a:cubicBezTo>
                  <a:cubicBezTo>
                    <a:pt x="1219" y="260"/>
                    <a:pt x="1552" y="133"/>
                    <a:pt x="1906"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4"/>
            <p:cNvSpPr/>
            <p:nvPr/>
          </p:nvSpPr>
          <p:spPr>
            <a:xfrm>
              <a:off x="5634700" y="1551575"/>
              <a:ext cx="208700" cy="125225"/>
            </a:xfrm>
            <a:custGeom>
              <a:avLst/>
              <a:gdLst/>
              <a:ahLst/>
              <a:cxnLst/>
              <a:rect l="l" t="t" r="r" b="b"/>
              <a:pathLst>
                <a:path w="8348" h="5009" extrusionOk="0">
                  <a:moveTo>
                    <a:pt x="268" y="5009"/>
                  </a:moveTo>
                  <a:cubicBezTo>
                    <a:pt x="2067" y="4195"/>
                    <a:pt x="3271" y="3613"/>
                    <a:pt x="3271" y="3613"/>
                  </a:cubicBezTo>
                  <a:cubicBezTo>
                    <a:pt x="3271" y="3613"/>
                    <a:pt x="3548" y="3483"/>
                    <a:pt x="4033" y="3253"/>
                  </a:cubicBezTo>
                  <a:cubicBezTo>
                    <a:pt x="4514" y="3015"/>
                    <a:pt x="5201" y="2675"/>
                    <a:pt x="6026" y="2270"/>
                  </a:cubicBezTo>
                  <a:cubicBezTo>
                    <a:pt x="6095" y="2234"/>
                    <a:pt x="6171" y="2196"/>
                    <a:pt x="6243" y="2161"/>
                  </a:cubicBezTo>
                  <a:cubicBezTo>
                    <a:pt x="5685" y="1777"/>
                    <a:pt x="5348" y="1538"/>
                    <a:pt x="5348" y="1538"/>
                  </a:cubicBezTo>
                  <a:cubicBezTo>
                    <a:pt x="5348" y="1538"/>
                    <a:pt x="5544" y="1442"/>
                    <a:pt x="5885" y="1272"/>
                  </a:cubicBezTo>
                  <a:cubicBezTo>
                    <a:pt x="6224" y="1099"/>
                    <a:pt x="6710" y="849"/>
                    <a:pt x="7292" y="551"/>
                  </a:cubicBezTo>
                  <a:cubicBezTo>
                    <a:pt x="7617" y="383"/>
                    <a:pt x="7973" y="199"/>
                    <a:pt x="8348" y="1"/>
                  </a:cubicBezTo>
                  <a:cubicBezTo>
                    <a:pt x="7345" y="525"/>
                    <a:pt x="6404" y="1005"/>
                    <a:pt x="5596" y="1415"/>
                  </a:cubicBezTo>
                  <a:cubicBezTo>
                    <a:pt x="4777" y="1819"/>
                    <a:pt x="4095" y="2155"/>
                    <a:pt x="3615" y="2392"/>
                  </a:cubicBezTo>
                  <a:cubicBezTo>
                    <a:pt x="3133" y="2620"/>
                    <a:pt x="2859" y="2751"/>
                    <a:pt x="2859" y="2751"/>
                  </a:cubicBezTo>
                  <a:cubicBezTo>
                    <a:pt x="2859" y="2751"/>
                    <a:pt x="1718" y="3303"/>
                    <a:pt x="1" y="4080"/>
                  </a:cubicBezTo>
                  <a:cubicBezTo>
                    <a:pt x="223" y="3980"/>
                    <a:pt x="348" y="3922"/>
                    <a:pt x="348" y="3922"/>
                  </a:cubicBezTo>
                  <a:cubicBezTo>
                    <a:pt x="348" y="3922"/>
                    <a:pt x="321" y="4330"/>
                    <a:pt x="268" y="500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4"/>
            <p:cNvSpPr/>
            <p:nvPr/>
          </p:nvSpPr>
          <p:spPr>
            <a:xfrm>
              <a:off x="6073300" y="1321850"/>
              <a:ext cx="152600" cy="126150"/>
            </a:xfrm>
            <a:custGeom>
              <a:avLst/>
              <a:gdLst/>
              <a:ahLst/>
              <a:cxnLst/>
              <a:rect l="l" t="t" r="r" b="b"/>
              <a:pathLst>
                <a:path w="6104" h="5046" extrusionOk="0">
                  <a:moveTo>
                    <a:pt x="265" y="4919"/>
                  </a:moveTo>
                  <a:cubicBezTo>
                    <a:pt x="1828" y="3956"/>
                    <a:pt x="2859" y="3292"/>
                    <a:pt x="2859" y="3292"/>
                  </a:cubicBezTo>
                  <a:cubicBezTo>
                    <a:pt x="2859" y="3292"/>
                    <a:pt x="3893" y="2639"/>
                    <a:pt x="5418" y="1618"/>
                  </a:cubicBezTo>
                  <a:cubicBezTo>
                    <a:pt x="5483" y="1575"/>
                    <a:pt x="5555" y="1528"/>
                    <a:pt x="5621" y="1482"/>
                  </a:cubicBezTo>
                  <a:cubicBezTo>
                    <a:pt x="5019" y="1170"/>
                    <a:pt x="4656" y="977"/>
                    <a:pt x="4656" y="977"/>
                  </a:cubicBezTo>
                  <a:cubicBezTo>
                    <a:pt x="4656" y="977"/>
                    <a:pt x="5227" y="601"/>
                    <a:pt x="6103" y="0"/>
                  </a:cubicBezTo>
                  <a:cubicBezTo>
                    <a:pt x="5672" y="295"/>
                    <a:pt x="5264" y="569"/>
                    <a:pt x="4886" y="824"/>
                  </a:cubicBezTo>
                  <a:cubicBezTo>
                    <a:pt x="3370" y="1837"/>
                    <a:pt x="2343" y="2486"/>
                    <a:pt x="2343" y="2486"/>
                  </a:cubicBezTo>
                  <a:cubicBezTo>
                    <a:pt x="2343" y="2486"/>
                    <a:pt x="1422" y="3080"/>
                    <a:pt x="1" y="3958"/>
                  </a:cubicBezTo>
                  <a:cubicBezTo>
                    <a:pt x="1" y="3966"/>
                    <a:pt x="24" y="4373"/>
                    <a:pt x="54" y="5046"/>
                  </a:cubicBezTo>
                  <a:cubicBezTo>
                    <a:pt x="123" y="5005"/>
                    <a:pt x="197" y="4959"/>
                    <a:pt x="265" y="491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4"/>
            <p:cNvSpPr/>
            <p:nvPr/>
          </p:nvSpPr>
          <p:spPr>
            <a:xfrm>
              <a:off x="6213800" y="1167225"/>
              <a:ext cx="308300" cy="336750"/>
            </a:xfrm>
            <a:custGeom>
              <a:avLst/>
              <a:gdLst/>
              <a:ahLst/>
              <a:cxnLst/>
              <a:rect l="l" t="t" r="r" b="b"/>
              <a:pathLst>
                <a:path w="12332" h="13470" extrusionOk="0">
                  <a:moveTo>
                    <a:pt x="1" y="7670"/>
                  </a:moveTo>
                  <a:cubicBezTo>
                    <a:pt x="1200" y="8290"/>
                    <a:pt x="3363" y="9395"/>
                    <a:pt x="5580" y="10444"/>
                  </a:cubicBezTo>
                  <a:cubicBezTo>
                    <a:pt x="8897" y="12034"/>
                    <a:pt x="12331" y="13469"/>
                    <a:pt x="12331" y="13469"/>
                  </a:cubicBezTo>
                  <a:cubicBezTo>
                    <a:pt x="12331" y="13469"/>
                    <a:pt x="11968" y="9762"/>
                    <a:pt x="11415" y="6126"/>
                  </a:cubicBezTo>
                  <a:cubicBezTo>
                    <a:pt x="11144" y="4309"/>
                    <a:pt x="10828" y="2504"/>
                    <a:pt x="10571" y="1165"/>
                  </a:cubicBezTo>
                  <a:cubicBezTo>
                    <a:pt x="10485" y="722"/>
                    <a:pt x="10409" y="330"/>
                    <a:pt x="10341" y="1"/>
                  </a:cubicBezTo>
                  <a:cubicBezTo>
                    <a:pt x="8986" y="1129"/>
                    <a:pt x="7165" y="2564"/>
                    <a:pt x="5290" y="3948"/>
                  </a:cubicBezTo>
                  <a:cubicBezTo>
                    <a:pt x="3415" y="5332"/>
                    <a:pt x="1501" y="6665"/>
                    <a:pt x="1" y="7670"/>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4"/>
            <p:cNvSpPr/>
            <p:nvPr/>
          </p:nvSpPr>
          <p:spPr>
            <a:xfrm>
              <a:off x="6189650" y="1140750"/>
              <a:ext cx="282650" cy="218225"/>
            </a:xfrm>
            <a:custGeom>
              <a:avLst/>
              <a:gdLst/>
              <a:ahLst/>
              <a:cxnLst/>
              <a:rect l="l" t="t" r="r" b="b"/>
              <a:pathLst>
                <a:path w="11306" h="8729" extrusionOk="0">
                  <a:moveTo>
                    <a:pt x="967" y="8729"/>
                  </a:moveTo>
                  <a:cubicBezTo>
                    <a:pt x="2467" y="7724"/>
                    <a:pt x="4381" y="6394"/>
                    <a:pt x="6255" y="5007"/>
                  </a:cubicBezTo>
                  <a:cubicBezTo>
                    <a:pt x="8131" y="3623"/>
                    <a:pt x="9949" y="2188"/>
                    <a:pt x="11306" y="1060"/>
                  </a:cubicBezTo>
                  <a:cubicBezTo>
                    <a:pt x="11171" y="397"/>
                    <a:pt x="11083" y="1"/>
                    <a:pt x="11083" y="1"/>
                  </a:cubicBezTo>
                  <a:cubicBezTo>
                    <a:pt x="11083" y="1"/>
                    <a:pt x="10826" y="218"/>
                    <a:pt x="10386" y="578"/>
                  </a:cubicBezTo>
                  <a:cubicBezTo>
                    <a:pt x="10334" y="621"/>
                    <a:pt x="10280" y="664"/>
                    <a:pt x="10228" y="708"/>
                  </a:cubicBezTo>
                  <a:cubicBezTo>
                    <a:pt x="10135" y="785"/>
                    <a:pt x="10034" y="866"/>
                    <a:pt x="9928" y="952"/>
                  </a:cubicBezTo>
                  <a:cubicBezTo>
                    <a:pt x="9830" y="1034"/>
                    <a:pt x="9731" y="1113"/>
                    <a:pt x="9629" y="1195"/>
                  </a:cubicBezTo>
                  <a:cubicBezTo>
                    <a:pt x="9565" y="1245"/>
                    <a:pt x="9507" y="1294"/>
                    <a:pt x="9439" y="1347"/>
                  </a:cubicBezTo>
                  <a:cubicBezTo>
                    <a:pt x="9374" y="1400"/>
                    <a:pt x="9305" y="1455"/>
                    <a:pt x="9236" y="1509"/>
                  </a:cubicBezTo>
                  <a:cubicBezTo>
                    <a:pt x="9195" y="1544"/>
                    <a:pt x="9155" y="1575"/>
                    <a:pt x="9111" y="1610"/>
                  </a:cubicBezTo>
                  <a:cubicBezTo>
                    <a:pt x="8946" y="1742"/>
                    <a:pt x="8774" y="1879"/>
                    <a:pt x="8591" y="2019"/>
                  </a:cubicBezTo>
                  <a:cubicBezTo>
                    <a:pt x="8481" y="2107"/>
                    <a:pt x="8366" y="2198"/>
                    <a:pt x="8251" y="2285"/>
                  </a:cubicBezTo>
                  <a:cubicBezTo>
                    <a:pt x="8210" y="2315"/>
                    <a:pt x="8170" y="2349"/>
                    <a:pt x="8130" y="2379"/>
                  </a:cubicBezTo>
                  <a:cubicBezTo>
                    <a:pt x="7871" y="2580"/>
                    <a:pt x="7603" y="2788"/>
                    <a:pt x="7325" y="2998"/>
                  </a:cubicBezTo>
                  <a:cubicBezTo>
                    <a:pt x="7236" y="3068"/>
                    <a:pt x="7144" y="3136"/>
                    <a:pt x="7052" y="3206"/>
                  </a:cubicBezTo>
                  <a:cubicBezTo>
                    <a:pt x="6779" y="3413"/>
                    <a:pt x="6503" y="3623"/>
                    <a:pt x="6220" y="3833"/>
                  </a:cubicBezTo>
                  <a:cubicBezTo>
                    <a:pt x="6043" y="3967"/>
                    <a:pt x="5864" y="4099"/>
                    <a:pt x="5684" y="4232"/>
                  </a:cubicBezTo>
                  <a:cubicBezTo>
                    <a:pt x="4139" y="5382"/>
                    <a:pt x="2554" y="6487"/>
                    <a:pt x="1452" y="7239"/>
                  </a:cubicBezTo>
                  <a:cubicBezTo>
                    <a:pt x="1449" y="7241"/>
                    <a:pt x="1448" y="7241"/>
                    <a:pt x="1448" y="7243"/>
                  </a:cubicBezTo>
                  <a:cubicBezTo>
                    <a:pt x="571" y="7841"/>
                    <a:pt x="1" y="8220"/>
                    <a:pt x="1" y="8220"/>
                  </a:cubicBezTo>
                  <a:cubicBezTo>
                    <a:pt x="2" y="8223"/>
                    <a:pt x="365" y="8415"/>
                    <a:pt x="967" y="872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4"/>
            <p:cNvSpPr/>
            <p:nvPr/>
          </p:nvSpPr>
          <p:spPr>
            <a:xfrm>
              <a:off x="6189650" y="1140750"/>
              <a:ext cx="282650" cy="218225"/>
            </a:xfrm>
            <a:custGeom>
              <a:avLst/>
              <a:gdLst/>
              <a:ahLst/>
              <a:cxnLst/>
              <a:rect l="l" t="t" r="r" b="b"/>
              <a:pathLst>
                <a:path w="11306" h="8729" extrusionOk="0">
                  <a:moveTo>
                    <a:pt x="967" y="8729"/>
                  </a:moveTo>
                  <a:cubicBezTo>
                    <a:pt x="2467" y="7724"/>
                    <a:pt x="4381" y="6394"/>
                    <a:pt x="6255" y="5007"/>
                  </a:cubicBezTo>
                  <a:cubicBezTo>
                    <a:pt x="8131" y="3623"/>
                    <a:pt x="9949" y="2188"/>
                    <a:pt x="11306" y="1060"/>
                  </a:cubicBezTo>
                  <a:cubicBezTo>
                    <a:pt x="11171" y="397"/>
                    <a:pt x="11083" y="1"/>
                    <a:pt x="11083" y="1"/>
                  </a:cubicBezTo>
                  <a:cubicBezTo>
                    <a:pt x="11083" y="1"/>
                    <a:pt x="10826" y="218"/>
                    <a:pt x="10386" y="578"/>
                  </a:cubicBezTo>
                  <a:cubicBezTo>
                    <a:pt x="10334" y="621"/>
                    <a:pt x="10280" y="664"/>
                    <a:pt x="10228" y="708"/>
                  </a:cubicBezTo>
                  <a:cubicBezTo>
                    <a:pt x="10135" y="785"/>
                    <a:pt x="10034" y="866"/>
                    <a:pt x="9928" y="952"/>
                  </a:cubicBezTo>
                  <a:cubicBezTo>
                    <a:pt x="9830" y="1034"/>
                    <a:pt x="9731" y="1113"/>
                    <a:pt x="9629" y="1195"/>
                  </a:cubicBezTo>
                  <a:cubicBezTo>
                    <a:pt x="9565" y="1245"/>
                    <a:pt x="9507" y="1294"/>
                    <a:pt x="9439" y="1347"/>
                  </a:cubicBezTo>
                  <a:cubicBezTo>
                    <a:pt x="9374" y="1400"/>
                    <a:pt x="9305" y="1455"/>
                    <a:pt x="9236" y="1509"/>
                  </a:cubicBezTo>
                  <a:cubicBezTo>
                    <a:pt x="9195" y="1544"/>
                    <a:pt x="9155" y="1575"/>
                    <a:pt x="9111" y="1610"/>
                  </a:cubicBezTo>
                  <a:cubicBezTo>
                    <a:pt x="8946" y="1742"/>
                    <a:pt x="8774" y="1879"/>
                    <a:pt x="8591" y="2019"/>
                  </a:cubicBezTo>
                  <a:cubicBezTo>
                    <a:pt x="8481" y="2107"/>
                    <a:pt x="8366" y="2198"/>
                    <a:pt x="8251" y="2285"/>
                  </a:cubicBezTo>
                  <a:cubicBezTo>
                    <a:pt x="8210" y="2315"/>
                    <a:pt x="8170" y="2349"/>
                    <a:pt x="8130" y="2379"/>
                  </a:cubicBezTo>
                  <a:cubicBezTo>
                    <a:pt x="7871" y="2580"/>
                    <a:pt x="7603" y="2788"/>
                    <a:pt x="7325" y="2998"/>
                  </a:cubicBezTo>
                  <a:cubicBezTo>
                    <a:pt x="7236" y="3068"/>
                    <a:pt x="7144" y="3136"/>
                    <a:pt x="7052" y="3206"/>
                  </a:cubicBezTo>
                  <a:cubicBezTo>
                    <a:pt x="6779" y="3413"/>
                    <a:pt x="6503" y="3623"/>
                    <a:pt x="6220" y="3833"/>
                  </a:cubicBezTo>
                  <a:cubicBezTo>
                    <a:pt x="6043" y="3967"/>
                    <a:pt x="5864" y="4099"/>
                    <a:pt x="5684" y="4232"/>
                  </a:cubicBezTo>
                  <a:cubicBezTo>
                    <a:pt x="4139" y="5382"/>
                    <a:pt x="2554" y="6487"/>
                    <a:pt x="1452" y="7239"/>
                  </a:cubicBezTo>
                  <a:cubicBezTo>
                    <a:pt x="1449" y="7241"/>
                    <a:pt x="1448" y="7241"/>
                    <a:pt x="1448" y="7243"/>
                  </a:cubicBezTo>
                  <a:cubicBezTo>
                    <a:pt x="571" y="7841"/>
                    <a:pt x="1" y="8220"/>
                    <a:pt x="1" y="8220"/>
                  </a:cubicBezTo>
                  <a:cubicBezTo>
                    <a:pt x="2" y="8223"/>
                    <a:pt x="365" y="8415"/>
                    <a:pt x="967" y="8729"/>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4"/>
            <p:cNvSpPr/>
            <p:nvPr/>
          </p:nvSpPr>
          <p:spPr>
            <a:xfrm>
              <a:off x="5768375" y="1420750"/>
              <a:ext cx="306275" cy="184775"/>
            </a:xfrm>
            <a:custGeom>
              <a:avLst/>
              <a:gdLst/>
              <a:ahLst/>
              <a:cxnLst/>
              <a:rect l="l" t="t" r="r" b="b"/>
              <a:pathLst>
                <a:path w="12251" h="7391" extrusionOk="0">
                  <a:moveTo>
                    <a:pt x="538" y="6504"/>
                  </a:moveTo>
                  <a:cubicBezTo>
                    <a:pt x="197" y="6672"/>
                    <a:pt x="1" y="6770"/>
                    <a:pt x="1" y="6770"/>
                  </a:cubicBezTo>
                  <a:cubicBezTo>
                    <a:pt x="1" y="6770"/>
                    <a:pt x="338" y="7008"/>
                    <a:pt x="896" y="7391"/>
                  </a:cubicBezTo>
                  <a:cubicBezTo>
                    <a:pt x="2511" y="6574"/>
                    <a:pt x="4592" y="5501"/>
                    <a:pt x="6639" y="4354"/>
                  </a:cubicBezTo>
                  <a:cubicBezTo>
                    <a:pt x="8691" y="3215"/>
                    <a:pt x="10706" y="2028"/>
                    <a:pt x="12251" y="1088"/>
                  </a:cubicBezTo>
                  <a:cubicBezTo>
                    <a:pt x="12221" y="414"/>
                    <a:pt x="12198" y="7"/>
                    <a:pt x="12198" y="0"/>
                  </a:cubicBezTo>
                  <a:cubicBezTo>
                    <a:pt x="12120" y="48"/>
                    <a:pt x="12042" y="95"/>
                    <a:pt x="11962" y="145"/>
                  </a:cubicBezTo>
                  <a:cubicBezTo>
                    <a:pt x="11825" y="227"/>
                    <a:pt x="11676" y="318"/>
                    <a:pt x="11532" y="406"/>
                  </a:cubicBezTo>
                  <a:cubicBezTo>
                    <a:pt x="11453" y="453"/>
                    <a:pt x="11373" y="503"/>
                    <a:pt x="11284" y="558"/>
                  </a:cubicBezTo>
                  <a:cubicBezTo>
                    <a:pt x="10173" y="1230"/>
                    <a:pt x="8199" y="2407"/>
                    <a:pt x="6177" y="3518"/>
                  </a:cubicBezTo>
                  <a:cubicBezTo>
                    <a:pt x="5105" y="4119"/>
                    <a:pt x="4021" y="4699"/>
                    <a:pt x="3002" y="5234"/>
                  </a:cubicBezTo>
                  <a:cubicBezTo>
                    <a:pt x="2627" y="5432"/>
                    <a:pt x="2271" y="5616"/>
                    <a:pt x="1946" y="5784"/>
                  </a:cubicBezTo>
                  <a:cubicBezTo>
                    <a:pt x="1363" y="6082"/>
                    <a:pt x="877" y="6330"/>
                    <a:pt x="538" y="650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4"/>
            <p:cNvSpPr/>
            <p:nvPr/>
          </p:nvSpPr>
          <p:spPr>
            <a:xfrm>
              <a:off x="5340625" y="1676750"/>
              <a:ext cx="300775" cy="338425"/>
            </a:xfrm>
            <a:custGeom>
              <a:avLst/>
              <a:gdLst/>
              <a:ahLst/>
              <a:cxnLst/>
              <a:rect l="l" t="t" r="r" b="b"/>
              <a:pathLst>
                <a:path w="12031" h="13537" extrusionOk="0">
                  <a:moveTo>
                    <a:pt x="0" y="4859"/>
                  </a:moveTo>
                  <a:cubicBezTo>
                    <a:pt x="252" y="5083"/>
                    <a:pt x="549" y="5346"/>
                    <a:pt x="890" y="5647"/>
                  </a:cubicBezTo>
                  <a:cubicBezTo>
                    <a:pt x="1919" y="6556"/>
                    <a:pt x="3308" y="7753"/>
                    <a:pt x="4722" y="8922"/>
                  </a:cubicBezTo>
                  <a:cubicBezTo>
                    <a:pt x="6136" y="10098"/>
                    <a:pt x="7579" y="11262"/>
                    <a:pt x="8668" y="12114"/>
                  </a:cubicBezTo>
                  <a:cubicBezTo>
                    <a:pt x="9768" y="12967"/>
                    <a:pt x="10499" y="13536"/>
                    <a:pt x="10499" y="13536"/>
                  </a:cubicBezTo>
                  <a:cubicBezTo>
                    <a:pt x="10499" y="13536"/>
                    <a:pt x="10534" y="13308"/>
                    <a:pt x="10594" y="12906"/>
                  </a:cubicBezTo>
                  <a:cubicBezTo>
                    <a:pt x="10651" y="12503"/>
                    <a:pt x="10733" y="11930"/>
                    <a:pt x="10830" y="11243"/>
                  </a:cubicBezTo>
                  <a:cubicBezTo>
                    <a:pt x="11018" y="9861"/>
                    <a:pt x="11253" y="8034"/>
                    <a:pt x="11455" y="6208"/>
                  </a:cubicBezTo>
                  <a:cubicBezTo>
                    <a:pt x="11654" y="4374"/>
                    <a:pt x="11827" y="2552"/>
                    <a:pt x="11942" y="1191"/>
                  </a:cubicBezTo>
                  <a:cubicBezTo>
                    <a:pt x="11976" y="739"/>
                    <a:pt x="12006" y="338"/>
                    <a:pt x="12031" y="0"/>
                  </a:cubicBezTo>
                  <a:cubicBezTo>
                    <a:pt x="10384" y="744"/>
                    <a:pt x="8242" y="1684"/>
                    <a:pt x="6065" y="2554"/>
                  </a:cubicBezTo>
                  <a:cubicBezTo>
                    <a:pt x="3895" y="3440"/>
                    <a:pt x="1702" y="4252"/>
                    <a:pt x="0" y="4859"/>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4"/>
            <p:cNvSpPr/>
            <p:nvPr/>
          </p:nvSpPr>
          <p:spPr>
            <a:xfrm>
              <a:off x="5483275" y="1656225"/>
              <a:ext cx="145550" cy="62250"/>
            </a:xfrm>
            <a:custGeom>
              <a:avLst/>
              <a:gdLst/>
              <a:ahLst/>
              <a:cxnLst/>
              <a:rect l="l" t="t" r="r" b="b"/>
              <a:pathLst>
                <a:path w="5822" h="2490" extrusionOk="0">
                  <a:moveTo>
                    <a:pt x="1" y="2489"/>
                  </a:moveTo>
                  <a:cubicBezTo>
                    <a:pt x="2119" y="1646"/>
                    <a:pt x="4200" y="733"/>
                    <a:pt x="5822" y="1"/>
                  </a:cubicBezTo>
                  <a:cubicBezTo>
                    <a:pt x="4761" y="478"/>
                    <a:pt x="2402" y="1527"/>
                    <a:pt x="1" y="2489"/>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4"/>
            <p:cNvSpPr/>
            <p:nvPr/>
          </p:nvSpPr>
          <p:spPr>
            <a:xfrm>
              <a:off x="5320225" y="1777900"/>
              <a:ext cx="6200" cy="2300"/>
            </a:xfrm>
            <a:custGeom>
              <a:avLst/>
              <a:gdLst/>
              <a:ahLst/>
              <a:cxnLst/>
              <a:rect l="l" t="t" r="r" b="b"/>
              <a:pathLst>
                <a:path w="248" h="92" extrusionOk="0">
                  <a:moveTo>
                    <a:pt x="0" y="88"/>
                  </a:moveTo>
                  <a:cubicBezTo>
                    <a:pt x="0" y="88"/>
                    <a:pt x="2" y="91"/>
                    <a:pt x="0" y="88"/>
                  </a:cubicBezTo>
                  <a:cubicBezTo>
                    <a:pt x="82" y="60"/>
                    <a:pt x="164" y="31"/>
                    <a:pt x="247" y="1"/>
                  </a:cubicBezTo>
                  <a:cubicBezTo>
                    <a:pt x="92" y="57"/>
                    <a:pt x="0" y="88"/>
                    <a:pt x="0" y="88"/>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4"/>
            <p:cNvSpPr/>
            <p:nvPr/>
          </p:nvSpPr>
          <p:spPr>
            <a:xfrm>
              <a:off x="5328075" y="1769925"/>
              <a:ext cx="20700" cy="7425"/>
            </a:xfrm>
            <a:custGeom>
              <a:avLst/>
              <a:gdLst/>
              <a:ahLst/>
              <a:cxnLst/>
              <a:rect l="l" t="t" r="r" b="b"/>
              <a:pathLst>
                <a:path w="828" h="297" extrusionOk="0">
                  <a:moveTo>
                    <a:pt x="1" y="297"/>
                  </a:moveTo>
                  <a:cubicBezTo>
                    <a:pt x="264" y="203"/>
                    <a:pt x="541" y="103"/>
                    <a:pt x="827" y="1"/>
                  </a:cubicBezTo>
                  <a:cubicBezTo>
                    <a:pt x="479" y="124"/>
                    <a:pt x="196" y="226"/>
                    <a:pt x="1" y="297"/>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4"/>
            <p:cNvSpPr/>
            <p:nvPr/>
          </p:nvSpPr>
          <p:spPr>
            <a:xfrm>
              <a:off x="5320250" y="1649575"/>
              <a:ext cx="323250" cy="148650"/>
            </a:xfrm>
            <a:custGeom>
              <a:avLst/>
              <a:gdLst/>
              <a:ahLst/>
              <a:cxnLst/>
              <a:rect l="l" t="t" r="r" b="b"/>
              <a:pathLst>
                <a:path w="12930" h="5946" extrusionOk="0">
                  <a:moveTo>
                    <a:pt x="6880" y="3644"/>
                  </a:moveTo>
                  <a:cubicBezTo>
                    <a:pt x="9055" y="2774"/>
                    <a:pt x="11199" y="1834"/>
                    <a:pt x="12846" y="1089"/>
                  </a:cubicBezTo>
                  <a:cubicBezTo>
                    <a:pt x="12899" y="410"/>
                    <a:pt x="12929" y="1"/>
                    <a:pt x="12929" y="1"/>
                  </a:cubicBezTo>
                  <a:cubicBezTo>
                    <a:pt x="12929" y="1"/>
                    <a:pt x="12801" y="58"/>
                    <a:pt x="12580" y="159"/>
                  </a:cubicBezTo>
                  <a:cubicBezTo>
                    <a:pt x="12512" y="189"/>
                    <a:pt x="12429" y="226"/>
                    <a:pt x="12343" y="267"/>
                  </a:cubicBezTo>
                  <a:cubicBezTo>
                    <a:pt x="10722" y="999"/>
                    <a:pt x="8640" y="1909"/>
                    <a:pt x="6522" y="2755"/>
                  </a:cubicBezTo>
                  <a:lnTo>
                    <a:pt x="5881" y="3014"/>
                  </a:lnTo>
                  <a:cubicBezTo>
                    <a:pt x="5507" y="3164"/>
                    <a:pt x="5139" y="3307"/>
                    <a:pt x="4776" y="3450"/>
                  </a:cubicBezTo>
                  <a:cubicBezTo>
                    <a:pt x="4508" y="3553"/>
                    <a:pt x="4248" y="3654"/>
                    <a:pt x="3984" y="3754"/>
                  </a:cubicBezTo>
                  <a:cubicBezTo>
                    <a:pt x="3661" y="3878"/>
                    <a:pt x="3345" y="3998"/>
                    <a:pt x="3046" y="4112"/>
                  </a:cubicBezTo>
                  <a:cubicBezTo>
                    <a:pt x="2694" y="4244"/>
                    <a:pt x="2360" y="4371"/>
                    <a:pt x="2051" y="4486"/>
                  </a:cubicBezTo>
                  <a:cubicBezTo>
                    <a:pt x="1712" y="4608"/>
                    <a:pt x="1408" y="4717"/>
                    <a:pt x="1140" y="4812"/>
                  </a:cubicBezTo>
                  <a:cubicBezTo>
                    <a:pt x="854" y="4917"/>
                    <a:pt x="575" y="5016"/>
                    <a:pt x="314" y="5109"/>
                  </a:cubicBezTo>
                  <a:cubicBezTo>
                    <a:pt x="288" y="5118"/>
                    <a:pt x="269" y="5125"/>
                    <a:pt x="248" y="5132"/>
                  </a:cubicBezTo>
                  <a:cubicBezTo>
                    <a:pt x="165" y="5162"/>
                    <a:pt x="83" y="5191"/>
                    <a:pt x="1" y="5221"/>
                  </a:cubicBezTo>
                  <a:cubicBezTo>
                    <a:pt x="5" y="5224"/>
                    <a:pt x="313" y="5497"/>
                    <a:pt x="815" y="5946"/>
                  </a:cubicBezTo>
                  <a:cubicBezTo>
                    <a:pt x="2517" y="5339"/>
                    <a:pt x="4710" y="4527"/>
                    <a:pt x="6880" y="364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4"/>
            <p:cNvSpPr/>
            <p:nvPr/>
          </p:nvSpPr>
          <p:spPr>
            <a:xfrm>
              <a:off x="5320250" y="1649575"/>
              <a:ext cx="323250" cy="148650"/>
            </a:xfrm>
            <a:custGeom>
              <a:avLst/>
              <a:gdLst/>
              <a:ahLst/>
              <a:cxnLst/>
              <a:rect l="l" t="t" r="r" b="b"/>
              <a:pathLst>
                <a:path w="12930" h="5946" extrusionOk="0">
                  <a:moveTo>
                    <a:pt x="6880" y="3644"/>
                  </a:moveTo>
                  <a:cubicBezTo>
                    <a:pt x="9055" y="2774"/>
                    <a:pt x="11199" y="1834"/>
                    <a:pt x="12846" y="1089"/>
                  </a:cubicBezTo>
                  <a:cubicBezTo>
                    <a:pt x="12899" y="410"/>
                    <a:pt x="12929" y="1"/>
                    <a:pt x="12929" y="1"/>
                  </a:cubicBezTo>
                  <a:cubicBezTo>
                    <a:pt x="12929" y="1"/>
                    <a:pt x="12801" y="58"/>
                    <a:pt x="12580" y="159"/>
                  </a:cubicBezTo>
                  <a:cubicBezTo>
                    <a:pt x="12512" y="189"/>
                    <a:pt x="12429" y="226"/>
                    <a:pt x="12343" y="267"/>
                  </a:cubicBezTo>
                  <a:cubicBezTo>
                    <a:pt x="10722" y="999"/>
                    <a:pt x="8640" y="1909"/>
                    <a:pt x="6522" y="2755"/>
                  </a:cubicBezTo>
                  <a:lnTo>
                    <a:pt x="5881" y="3014"/>
                  </a:lnTo>
                  <a:cubicBezTo>
                    <a:pt x="5507" y="3164"/>
                    <a:pt x="5139" y="3307"/>
                    <a:pt x="4776" y="3450"/>
                  </a:cubicBezTo>
                  <a:cubicBezTo>
                    <a:pt x="4508" y="3553"/>
                    <a:pt x="4248" y="3654"/>
                    <a:pt x="3984" y="3754"/>
                  </a:cubicBezTo>
                  <a:cubicBezTo>
                    <a:pt x="3661" y="3878"/>
                    <a:pt x="3345" y="3998"/>
                    <a:pt x="3046" y="4112"/>
                  </a:cubicBezTo>
                  <a:cubicBezTo>
                    <a:pt x="2694" y="4244"/>
                    <a:pt x="2360" y="4371"/>
                    <a:pt x="2051" y="4486"/>
                  </a:cubicBezTo>
                  <a:cubicBezTo>
                    <a:pt x="1712" y="4608"/>
                    <a:pt x="1408" y="4717"/>
                    <a:pt x="1140" y="4812"/>
                  </a:cubicBezTo>
                  <a:cubicBezTo>
                    <a:pt x="854" y="4917"/>
                    <a:pt x="575" y="5016"/>
                    <a:pt x="314" y="5109"/>
                  </a:cubicBezTo>
                  <a:cubicBezTo>
                    <a:pt x="288" y="5118"/>
                    <a:pt x="269" y="5125"/>
                    <a:pt x="248" y="5132"/>
                  </a:cubicBezTo>
                  <a:cubicBezTo>
                    <a:pt x="165" y="5162"/>
                    <a:pt x="83" y="5191"/>
                    <a:pt x="1" y="5221"/>
                  </a:cubicBezTo>
                  <a:cubicBezTo>
                    <a:pt x="5" y="5224"/>
                    <a:pt x="313" y="5497"/>
                    <a:pt x="815" y="5946"/>
                  </a:cubicBezTo>
                  <a:cubicBezTo>
                    <a:pt x="2517" y="5339"/>
                    <a:pt x="4710" y="4527"/>
                    <a:pt x="6880" y="3644"/>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4"/>
            <p:cNvSpPr/>
            <p:nvPr/>
          </p:nvSpPr>
          <p:spPr>
            <a:xfrm>
              <a:off x="5396375" y="1743425"/>
              <a:ext cx="23475" cy="8950"/>
            </a:xfrm>
            <a:custGeom>
              <a:avLst/>
              <a:gdLst/>
              <a:ahLst/>
              <a:cxnLst/>
              <a:rect l="l" t="t" r="r" b="b"/>
              <a:pathLst>
                <a:path w="939" h="358" extrusionOk="0">
                  <a:moveTo>
                    <a:pt x="1" y="358"/>
                  </a:moveTo>
                  <a:cubicBezTo>
                    <a:pt x="301" y="244"/>
                    <a:pt x="617" y="124"/>
                    <a:pt x="939" y="0"/>
                  </a:cubicBezTo>
                  <a:cubicBezTo>
                    <a:pt x="624" y="121"/>
                    <a:pt x="307" y="243"/>
                    <a:pt x="1" y="358"/>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4"/>
            <p:cNvSpPr/>
            <p:nvPr/>
          </p:nvSpPr>
          <p:spPr>
            <a:xfrm>
              <a:off x="5396375" y="1743425"/>
              <a:ext cx="23475" cy="8950"/>
            </a:xfrm>
            <a:custGeom>
              <a:avLst/>
              <a:gdLst/>
              <a:ahLst/>
              <a:cxnLst/>
              <a:rect l="l" t="t" r="r" b="b"/>
              <a:pathLst>
                <a:path w="939" h="358" extrusionOk="0">
                  <a:moveTo>
                    <a:pt x="1" y="358"/>
                  </a:moveTo>
                  <a:cubicBezTo>
                    <a:pt x="301" y="244"/>
                    <a:pt x="617" y="124"/>
                    <a:pt x="939" y="0"/>
                  </a:cubicBezTo>
                  <a:cubicBezTo>
                    <a:pt x="624" y="121"/>
                    <a:pt x="307" y="243"/>
                    <a:pt x="1" y="358"/>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4"/>
            <p:cNvSpPr/>
            <p:nvPr/>
          </p:nvSpPr>
          <p:spPr>
            <a:xfrm>
              <a:off x="5396375" y="1743425"/>
              <a:ext cx="23475" cy="8950"/>
            </a:xfrm>
            <a:custGeom>
              <a:avLst/>
              <a:gdLst/>
              <a:ahLst/>
              <a:cxnLst/>
              <a:rect l="l" t="t" r="r" b="b"/>
              <a:pathLst>
                <a:path w="939" h="358" extrusionOk="0">
                  <a:moveTo>
                    <a:pt x="1" y="358"/>
                  </a:moveTo>
                  <a:cubicBezTo>
                    <a:pt x="301" y="244"/>
                    <a:pt x="617" y="124"/>
                    <a:pt x="939" y="0"/>
                  </a:cubicBezTo>
                  <a:cubicBezTo>
                    <a:pt x="624" y="121"/>
                    <a:pt x="307" y="243"/>
                    <a:pt x="1" y="358"/>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4"/>
            <p:cNvSpPr/>
            <p:nvPr/>
          </p:nvSpPr>
          <p:spPr>
            <a:xfrm>
              <a:off x="4852550" y="1823750"/>
              <a:ext cx="336575" cy="108875"/>
            </a:xfrm>
            <a:custGeom>
              <a:avLst/>
              <a:gdLst/>
              <a:ahLst/>
              <a:cxnLst/>
              <a:rect l="l" t="t" r="r" b="b"/>
              <a:pathLst>
                <a:path w="13463" h="4355" extrusionOk="0">
                  <a:moveTo>
                    <a:pt x="1919" y="4094"/>
                  </a:moveTo>
                  <a:cubicBezTo>
                    <a:pt x="2429" y="3973"/>
                    <a:pt x="2969" y="3847"/>
                    <a:pt x="3526" y="3715"/>
                  </a:cubicBezTo>
                  <a:cubicBezTo>
                    <a:pt x="4645" y="3462"/>
                    <a:pt x="5828" y="3151"/>
                    <a:pt x="7013" y="2848"/>
                  </a:cubicBezTo>
                  <a:cubicBezTo>
                    <a:pt x="9279" y="2266"/>
                    <a:pt x="11525" y="1605"/>
                    <a:pt x="13250" y="1069"/>
                  </a:cubicBezTo>
                  <a:cubicBezTo>
                    <a:pt x="13383" y="416"/>
                    <a:pt x="13461" y="15"/>
                    <a:pt x="13462" y="0"/>
                  </a:cubicBezTo>
                  <a:cubicBezTo>
                    <a:pt x="13324" y="43"/>
                    <a:pt x="13182" y="89"/>
                    <a:pt x="13036" y="134"/>
                  </a:cubicBezTo>
                  <a:cubicBezTo>
                    <a:pt x="12988" y="148"/>
                    <a:pt x="12945" y="163"/>
                    <a:pt x="12892" y="178"/>
                  </a:cubicBezTo>
                  <a:cubicBezTo>
                    <a:pt x="12863" y="187"/>
                    <a:pt x="12827" y="199"/>
                    <a:pt x="12797" y="207"/>
                  </a:cubicBezTo>
                  <a:cubicBezTo>
                    <a:pt x="11106" y="729"/>
                    <a:pt x="8949" y="1362"/>
                    <a:pt x="6769" y="1921"/>
                  </a:cubicBezTo>
                  <a:cubicBezTo>
                    <a:pt x="5109" y="2367"/>
                    <a:pt x="3438" y="2764"/>
                    <a:pt x="2172" y="3051"/>
                  </a:cubicBezTo>
                  <a:cubicBezTo>
                    <a:pt x="2015" y="3087"/>
                    <a:pt x="1857" y="3124"/>
                    <a:pt x="1706" y="3160"/>
                  </a:cubicBezTo>
                  <a:cubicBezTo>
                    <a:pt x="1478" y="3209"/>
                    <a:pt x="1255" y="3258"/>
                    <a:pt x="1040" y="3304"/>
                  </a:cubicBezTo>
                  <a:cubicBezTo>
                    <a:pt x="637" y="3391"/>
                    <a:pt x="334" y="3456"/>
                    <a:pt x="162" y="3495"/>
                  </a:cubicBezTo>
                  <a:cubicBezTo>
                    <a:pt x="108" y="3506"/>
                    <a:pt x="52" y="3518"/>
                    <a:pt x="1" y="3531"/>
                  </a:cubicBezTo>
                  <a:cubicBezTo>
                    <a:pt x="4" y="3535"/>
                    <a:pt x="269" y="3847"/>
                    <a:pt x="709" y="4354"/>
                  </a:cubicBezTo>
                  <a:cubicBezTo>
                    <a:pt x="1093" y="4272"/>
                    <a:pt x="1492" y="4186"/>
                    <a:pt x="1919" y="4094"/>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4"/>
            <p:cNvSpPr/>
            <p:nvPr/>
          </p:nvSpPr>
          <p:spPr>
            <a:xfrm>
              <a:off x="4372275" y="1980650"/>
              <a:ext cx="7650" cy="650"/>
            </a:xfrm>
            <a:custGeom>
              <a:avLst/>
              <a:gdLst/>
              <a:ahLst/>
              <a:cxnLst/>
              <a:rect l="l" t="t" r="r" b="b"/>
              <a:pathLst>
                <a:path w="306" h="26" extrusionOk="0">
                  <a:moveTo>
                    <a:pt x="305" y="1"/>
                  </a:moveTo>
                  <a:cubicBezTo>
                    <a:pt x="110" y="17"/>
                    <a:pt x="1" y="25"/>
                    <a:pt x="1" y="25"/>
                  </a:cubicBezTo>
                  <a:lnTo>
                    <a:pt x="1" y="25"/>
                  </a:lnTo>
                  <a:cubicBezTo>
                    <a:pt x="90" y="18"/>
                    <a:pt x="182" y="11"/>
                    <a:pt x="277" y="2"/>
                  </a:cubicBezTo>
                  <a:cubicBezTo>
                    <a:pt x="287" y="2"/>
                    <a:pt x="297" y="2"/>
                    <a:pt x="305"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4"/>
            <p:cNvSpPr/>
            <p:nvPr/>
          </p:nvSpPr>
          <p:spPr>
            <a:xfrm>
              <a:off x="4433200" y="1971525"/>
              <a:ext cx="45800" cy="4700"/>
            </a:xfrm>
            <a:custGeom>
              <a:avLst/>
              <a:gdLst/>
              <a:ahLst/>
              <a:cxnLst/>
              <a:rect l="l" t="t" r="r" b="b"/>
              <a:pathLst>
                <a:path w="1832" h="188" extrusionOk="0">
                  <a:moveTo>
                    <a:pt x="1832" y="1"/>
                  </a:moveTo>
                  <a:cubicBezTo>
                    <a:pt x="1172" y="70"/>
                    <a:pt x="554" y="129"/>
                    <a:pt x="1" y="188"/>
                  </a:cubicBezTo>
                  <a:cubicBezTo>
                    <a:pt x="307" y="159"/>
                    <a:pt x="619" y="129"/>
                    <a:pt x="936" y="93"/>
                  </a:cubicBezTo>
                  <a:cubicBezTo>
                    <a:pt x="1229" y="63"/>
                    <a:pt x="1530" y="34"/>
                    <a:pt x="1832"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4"/>
            <p:cNvSpPr/>
            <p:nvPr/>
          </p:nvSpPr>
          <p:spPr>
            <a:xfrm>
              <a:off x="4580725" y="1955400"/>
              <a:ext cx="27575" cy="3950"/>
            </a:xfrm>
            <a:custGeom>
              <a:avLst/>
              <a:gdLst/>
              <a:ahLst/>
              <a:cxnLst/>
              <a:rect l="l" t="t" r="r" b="b"/>
              <a:pathLst>
                <a:path w="1103" h="158" extrusionOk="0">
                  <a:moveTo>
                    <a:pt x="1102" y="1"/>
                  </a:moveTo>
                  <a:cubicBezTo>
                    <a:pt x="744" y="54"/>
                    <a:pt x="377" y="106"/>
                    <a:pt x="0" y="157"/>
                  </a:cubicBezTo>
                  <a:cubicBezTo>
                    <a:pt x="125" y="142"/>
                    <a:pt x="252" y="124"/>
                    <a:pt x="374" y="111"/>
                  </a:cubicBezTo>
                  <a:cubicBezTo>
                    <a:pt x="618" y="73"/>
                    <a:pt x="861" y="37"/>
                    <a:pt x="1102"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p:nvPr/>
          </p:nvSpPr>
          <p:spPr>
            <a:xfrm>
              <a:off x="4633625" y="1948175"/>
              <a:ext cx="23275" cy="3475"/>
            </a:xfrm>
            <a:custGeom>
              <a:avLst/>
              <a:gdLst/>
              <a:ahLst/>
              <a:cxnLst/>
              <a:rect l="l" t="t" r="r" b="b"/>
              <a:pathLst>
                <a:path w="931" h="139" extrusionOk="0">
                  <a:moveTo>
                    <a:pt x="1" y="139"/>
                  </a:moveTo>
                  <a:cubicBezTo>
                    <a:pt x="318" y="94"/>
                    <a:pt x="627" y="48"/>
                    <a:pt x="930" y="1"/>
                  </a:cubicBezTo>
                  <a:cubicBezTo>
                    <a:pt x="639" y="44"/>
                    <a:pt x="327" y="91"/>
                    <a:pt x="1" y="139"/>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4"/>
            <p:cNvSpPr/>
            <p:nvPr/>
          </p:nvSpPr>
          <p:spPr>
            <a:xfrm>
              <a:off x="4672425" y="1938125"/>
              <a:ext cx="44650" cy="7600"/>
            </a:xfrm>
            <a:custGeom>
              <a:avLst/>
              <a:gdLst/>
              <a:ahLst/>
              <a:cxnLst/>
              <a:rect l="l" t="t" r="r" b="b"/>
              <a:pathLst>
                <a:path w="1786" h="304" extrusionOk="0">
                  <a:moveTo>
                    <a:pt x="1785" y="2"/>
                  </a:moveTo>
                  <a:cubicBezTo>
                    <a:pt x="1785" y="2"/>
                    <a:pt x="1785" y="1"/>
                    <a:pt x="1785" y="2"/>
                  </a:cubicBezTo>
                  <a:cubicBezTo>
                    <a:pt x="1785" y="1"/>
                    <a:pt x="1084" y="121"/>
                    <a:pt x="1" y="304"/>
                  </a:cubicBezTo>
                  <a:cubicBezTo>
                    <a:pt x="538" y="216"/>
                    <a:pt x="1048" y="128"/>
                    <a:pt x="1515" y="48"/>
                  </a:cubicBezTo>
                  <a:cubicBezTo>
                    <a:pt x="1606" y="34"/>
                    <a:pt x="1696" y="16"/>
                    <a:pt x="1785" y="2"/>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4"/>
            <p:cNvSpPr/>
            <p:nvPr/>
          </p:nvSpPr>
          <p:spPr>
            <a:xfrm>
              <a:off x="4372350" y="1938150"/>
              <a:ext cx="344825" cy="65950"/>
            </a:xfrm>
            <a:custGeom>
              <a:avLst/>
              <a:gdLst/>
              <a:ahLst/>
              <a:cxnLst/>
              <a:rect l="l" t="t" r="r" b="b"/>
              <a:pathLst>
                <a:path w="13793" h="2638" extrusionOk="0">
                  <a:moveTo>
                    <a:pt x="3465" y="2379"/>
                  </a:moveTo>
                  <a:cubicBezTo>
                    <a:pt x="4605" y="2264"/>
                    <a:pt x="5820" y="2141"/>
                    <a:pt x="7033" y="1977"/>
                  </a:cubicBezTo>
                  <a:cubicBezTo>
                    <a:pt x="7638" y="1899"/>
                    <a:pt x="8246" y="1823"/>
                    <a:pt x="8842" y="1747"/>
                  </a:cubicBezTo>
                  <a:cubicBezTo>
                    <a:pt x="9437" y="1659"/>
                    <a:pt x="10022" y="1572"/>
                    <a:pt x="10590" y="1488"/>
                  </a:cubicBezTo>
                  <a:cubicBezTo>
                    <a:pt x="11626" y="1345"/>
                    <a:pt x="12589" y="1178"/>
                    <a:pt x="13436" y="1033"/>
                  </a:cubicBezTo>
                  <a:cubicBezTo>
                    <a:pt x="13656" y="395"/>
                    <a:pt x="13788" y="10"/>
                    <a:pt x="13793" y="1"/>
                  </a:cubicBezTo>
                  <a:cubicBezTo>
                    <a:pt x="13702" y="15"/>
                    <a:pt x="13613" y="31"/>
                    <a:pt x="13520" y="46"/>
                  </a:cubicBezTo>
                  <a:cubicBezTo>
                    <a:pt x="13053" y="127"/>
                    <a:pt x="12544" y="215"/>
                    <a:pt x="12005" y="303"/>
                  </a:cubicBezTo>
                  <a:cubicBezTo>
                    <a:pt x="11890" y="323"/>
                    <a:pt x="11771" y="343"/>
                    <a:pt x="11650" y="365"/>
                  </a:cubicBezTo>
                  <a:cubicBezTo>
                    <a:pt x="11565" y="376"/>
                    <a:pt x="11473" y="389"/>
                    <a:pt x="11384" y="403"/>
                  </a:cubicBezTo>
                  <a:cubicBezTo>
                    <a:pt x="11080" y="451"/>
                    <a:pt x="10771" y="497"/>
                    <a:pt x="10453" y="541"/>
                  </a:cubicBezTo>
                  <a:cubicBezTo>
                    <a:pt x="10127" y="590"/>
                    <a:pt x="9789" y="640"/>
                    <a:pt x="9439" y="692"/>
                  </a:cubicBezTo>
                  <a:cubicBezTo>
                    <a:pt x="9197" y="728"/>
                    <a:pt x="8956" y="764"/>
                    <a:pt x="8712" y="800"/>
                  </a:cubicBezTo>
                  <a:cubicBezTo>
                    <a:pt x="8587" y="817"/>
                    <a:pt x="8462" y="833"/>
                    <a:pt x="8338" y="847"/>
                  </a:cubicBezTo>
                  <a:cubicBezTo>
                    <a:pt x="7868" y="911"/>
                    <a:pt x="7392" y="972"/>
                    <a:pt x="6915" y="1028"/>
                  </a:cubicBezTo>
                  <a:cubicBezTo>
                    <a:pt x="6013" y="1152"/>
                    <a:pt x="5109" y="1251"/>
                    <a:pt x="4267" y="1337"/>
                  </a:cubicBezTo>
                  <a:cubicBezTo>
                    <a:pt x="3965" y="1368"/>
                    <a:pt x="3665" y="1399"/>
                    <a:pt x="3373" y="1429"/>
                  </a:cubicBezTo>
                  <a:cubicBezTo>
                    <a:pt x="3053" y="1465"/>
                    <a:pt x="2742" y="1495"/>
                    <a:pt x="2436" y="1524"/>
                  </a:cubicBezTo>
                  <a:cubicBezTo>
                    <a:pt x="2347" y="1533"/>
                    <a:pt x="2252" y="1544"/>
                    <a:pt x="2166" y="1553"/>
                  </a:cubicBezTo>
                  <a:cubicBezTo>
                    <a:pt x="1808" y="1582"/>
                    <a:pt x="1485" y="1608"/>
                    <a:pt x="1201" y="1630"/>
                  </a:cubicBezTo>
                  <a:cubicBezTo>
                    <a:pt x="818" y="1661"/>
                    <a:pt x="514" y="1687"/>
                    <a:pt x="307" y="1702"/>
                  </a:cubicBezTo>
                  <a:cubicBezTo>
                    <a:pt x="298" y="1702"/>
                    <a:pt x="287" y="1704"/>
                    <a:pt x="278" y="1704"/>
                  </a:cubicBezTo>
                  <a:cubicBezTo>
                    <a:pt x="185" y="1711"/>
                    <a:pt x="93" y="1720"/>
                    <a:pt x="1" y="1727"/>
                  </a:cubicBezTo>
                  <a:cubicBezTo>
                    <a:pt x="4" y="1730"/>
                    <a:pt x="229" y="2075"/>
                    <a:pt x="600" y="2638"/>
                  </a:cubicBezTo>
                  <a:cubicBezTo>
                    <a:pt x="1452" y="2569"/>
                    <a:pt x="2426" y="2497"/>
                    <a:pt x="3465" y="2379"/>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4"/>
            <p:cNvSpPr/>
            <p:nvPr/>
          </p:nvSpPr>
          <p:spPr>
            <a:xfrm>
              <a:off x="4379900" y="1978875"/>
              <a:ext cx="22400" cy="1800"/>
            </a:xfrm>
            <a:custGeom>
              <a:avLst/>
              <a:gdLst/>
              <a:ahLst/>
              <a:cxnLst/>
              <a:rect l="l" t="t" r="r" b="b"/>
              <a:pathLst>
                <a:path w="896" h="72" extrusionOk="0">
                  <a:moveTo>
                    <a:pt x="0" y="72"/>
                  </a:moveTo>
                  <a:cubicBezTo>
                    <a:pt x="209" y="56"/>
                    <a:pt x="513" y="30"/>
                    <a:pt x="896" y="0"/>
                  </a:cubicBezTo>
                  <a:cubicBezTo>
                    <a:pt x="587" y="24"/>
                    <a:pt x="285" y="49"/>
                    <a:pt x="0" y="72"/>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4"/>
            <p:cNvSpPr/>
            <p:nvPr/>
          </p:nvSpPr>
          <p:spPr>
            <a:xfrm>
              <a:off x="4379900" y="1978875"/>
              <a:ext cx="22400" cy="1800"/>
            </a:xfrm>
            <a:custGeom>
              <a:avLst/>
              <a:gdLst/>
              <a:ahLst/>
              <a:cxnLst/>
              <a:rect l="l" t="t" r="r" b="b"/>
              <a:pathLst>
                <a:path w="896" h="72" extrusionOk="0">
                  <a:moveTo>
                    <a:pt x="0" y="72"/>
                  </a:moveTo>
                  <a:cubicBezTo>
                    <a:pt x="209" y="56"/>
                    <a:pt x="513" y="30"/>
                    <a:pt x="896" y="0"/>
                  </a:cubicBezTo>
                  <a:cubicBezTo>
                    <a:pt x="587" y="24"/>
                    <a:pt x="285" y="49"/>
                    <a:pt x="0" y="72"/>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4"/>
            <p:cNvSpPr/>
            <p:nvPr/>
          </p:nvSpPr>
          <p:spPr>
            <a:xfrm>
              <a:off x="4379900" y="1978875"/>
              <a:ext cx="22400" cy="1800"/>
            </a:xfrm>
            <a:custGeom>
              <a:avLst/>
              <a:gdLst/>
              <a:ahLst/>
              <a:cxnLst/>
              <a:rect l="l" t="t" r="r" b="b"/>
              <a:pathLst>
                <a:path w="896" h="72" extrusionOk="0">
                  <a:moveTo>
                    <a:pt x="0" y="72"/>
                  </a:moveTo>
                  <a:cubicBezTo>
                    <a:pt x="209" y="56"/>
                    <a:pt x="513" y="30"/>
                    <a:pt x="896" y="0"/>
                  </a:cubicBezTo>
                  <a:cubicBezTo>
                    <a:pt x="587" y="24"/>
                    <a:pt x="285" y="49"/>
                    <a:pt x="0" y="72"/>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a:off x="3887200" y="1985750"/>
              <a:ext cx="347525" cy="30525"/>
            </a:xfrm>
            <a:custGeom>
              <a:avLst/>
              <a:gdLst/>
              <a:ahLst/>
              <a:cxnLst/>
              <a:rect l="l" t="t" r="r" b="b"/>
              <a:pathLst>
                <a:path w="13901" h="1221" extrusionOk="0">
                  <a:moveTo>
                    <a:pt x="6939" y="1191"/>
                  </a:moveTo>
                  <a:cubicBezTo>
                    <a:pt x="8161" y="1221"/>
                    <a:pt x="9382" y="1191"/>
                    <a:pt x="10529" y="1184"/>
                  </a:cubicBezTo>
                  <a:cubicBezTo>
                    <a:pt x="11574" y="1185"/>
                    <a:pt x="12549" y="1139"/>
                    <a:pt x="13410" y="1112"/>
                  </a:cubicBezTo>
                  <a:cubicBezTo>
                    <a:pt x="13713" y="510"/>
                    <a:pt x="13899" y="142"/>
                    <a:pt x="13900" y="140"/>
                  </a:cubicBezTo>
                  <a:cubicBezTo>
                    <a:pt x="13821" y="142"/>
                    <a:pt x="13742" y="145"/>
                    <a:pt x="13659" y="148"/>
                  </a:cubicBezTo>
                  <a:cubicBezTo>
                    <a:pt x="13417" y="156"/>
                    <a:pt x="13002" y="169"/>
                    <a:pt x="12465" y="186"/>
                  </a:cubicBezTo>
                  <a:cubicBezTo>
                    <a:pt x="12344" y="191"/>
                    <a:pt x="12227" y="195"/>
                    <a:pt x="12104" y="199"/>
                  </a:cubicBezTo>
                  <a:cubicBezTo>
                    <a:pt x="11983" y="202"/>
                    <a:pt x="11860" y="208"/>
                    <a:pt x="11729" y="211"/>
                  </a:cubicBezTo>
                  <a:cubicBezTo>
                    <a:pt x="11673" y="211"/>
                    <a:pt x="11614" y="214"/>
                    <a:pt x="11558" y="214"/>
                  </a:cubicBezTo>
                  <a:cubicBezTo>
                    <a:pt x="11219" y="222"/>
                    <a:pt x="10871" y="228"/>
                    <a:pt x="10515" y="228"/>
                  </a:cubicBezTo>
                  <a:cubicBezTo>
                    <a:pt x="10227" y="229"/>
                    <a:pt x="9936" y="234"/>
                    <a:pt x="9640" y="237"/>
                  </a:cubicBezTo>
                  <a:cubicBezTo>
                    <a:pt x="9592" y="237"/>
                    <a:pt x="9548" y="238"/>
                    <a:pt x="9502" y="238"/>
                  </a:cubicBezTo>
                  <a:cubicBezTo>
                    <a:pt x="9410" y="239"/>
                    <a:pt x="9316" y="239"/>
                    <a:pt x="9224" y="242"/>
                  </a:cubicBezTo>
                  <a:cubicBezTo>
                    <a:pt x="9059" y="244"/>
                    <a:pt x="8895" y="245"/>
                    <a:pt x="8728" y="247"/>
                  </a:cubicBezTo>
                  <a:cubicBezTo>
                    <a:pt x="8569" y="250"/>
                    <a:pt x="8409" y="251"/>
                    <a:pt x="8247" y="252"/>
                  </a:cubicBezTo>
                  <a:cubicBezTo>
                    <a:pt x="8167" y="251"/>
                    <a:pt x="8082" y="251"/>
                    <a:pt x="8001" y="250"/>
                  </a:cubicBezTo>
                  <a:cubicBezTo>
                    <a:pt x="7652" y="245"/>
                    <a:pt x="7303" y="241"/>
                    <a:pt x="6951" y="237"/>
                  </a:cubicBezTo>
                  <a:cubicBezTo>
                    <a:pt x="6451" y="234"/>
                    <a:pt x="5952" y="227"/>
                    <a:pt x="5456" y="215"/>
                  </a:cubicBezTo>
                  <a:cubicBezTo>
                    <a:pt x="5097" y="209"/>
                    <a:pt x="4741" y="205"/>
                    <a:pt x="4397" y="195"/>
                  </a:cubicBezTo>
                  <a:cubicBezTo>
                    <a:pt x="4139" y="185"/>
                    <a:pt x="3887" y="176"/>
                    <a:pt x="3642" y="166"/>
                  </a:cubicBezTo>
                  <a:cubicBezTo>
                    <a:pt x="3166" y="150"/>
                    <a:pt x="2705" y="133"/>
                    <a:pt x="2256" y="113"/>
                  </a:cubicBezTo>
                  <a:cubicBezTo>
                    <a:pt x="2230" y="112"/>
                    <a:pt x="2199" y="112"/>
                    <a:pt x="2170" y="109"/>
                  </a:cubicBezTo>
                  <a:cubicBezTo>
                    <a:pt x="1519" y="84"/>
                    <a:pt x="976" y="66"/>
                    <a:pt x="597" y="37"/>
                  </a:cubicBezTo>
                  <a:cubicBezTo>
                    <a:pt x="374" y="23"/>
                    <a:pt x="209" y="12"/>
                    <a:pt x="111" y="7"/>
                  </a:cubicBezTo>
                  <a:cubicBezTo>
                    <a:pt x="75" y="5"/>
                    <a:pt x="36" y="4"/>
                    <a:pt x="0" y="1"/>
                  </a:cubicBezTo>
                  <a:cubicBezTo>
                    <a:pt x="3" y="5"/>
                    <a:pt x="178" y="375"/>
                    <a:pt x="470" y="985"/>
                  </a:cubicBezTo>
                  <a:cubicBezTo>
                    <a:pt x="2271" y="1077"/>
                    <a:pt x="4603" y="1175"/>
                    <a:pt x="6939" y="119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a:off x="3405275" y="1925550"/>
              <a:ext cx="46175" cy="8750"/>
            </a:xfrm>
            <a:custGeom>
              <a:avLst/>
              <a:gdLst/>
              <a:ahLst/>
              <a:cxnLst/>
              <a:rect l="l" t="t" r="r" b="b"/>
              <a:pathLst>
                <a:path w="1847" h="350" extrusionOk="0">
                  <a:moveTo>
                    <a:pt x="1847" y="350"/>
                  </a:moveTo>
                  <a:cubicBezTo>
                    <a:pt x="729" y="137"/>
                    <a:pt x="0" y="1"/>
                    <a:pt x="0" y="1"/>
                  </a:cubicBezTo>
                  <a:cubicBezTo>
                    <a:pt x="91" y="19"/>
                    <a:pt x="180" y="35"/>
                    <a:pt x="272" y="52"/>
                  </a:cubicBezTo>
                  <a:cubicBezTo>
                    <a:pt x="758" y="146"/>
                    <a:pt x="1286" y="249"/>
                    <a:pt x="1847" y="350"/>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p:nvPr/>
          </p:nvSpPr>
          <p:spPr>
            <a:xfrm>
              <a:off x="3742600" y="1974525"/>
              <a:ext cx="7125" cy="625"/>
            </a:xfrm>
            <a:custGeom>
              <a:avLst/>
              <a:gdLst/>
              <a:ahLst/>
              <a:cxnLst/>
              <a:rect l="l" t="t" r="r" b="b"/>
              <a:pathLst>
                <a:path w="285" h="25" extrusionOk="0">
                  <a:moveTo>
                    <a:pt x="285" y="25"/>
                  </a:moveTo>
                  <a:lnTo>
                    <a:pt x="285" y="25"/>
                  </a:lnTo>
                  <a:cubicBezTo>
                    <a:pt x="285" y="25"/>
                    <a:pt x="184" y="16"/>
                    <a:pt x="0" y="0"/>
                  </a:cubicBezTo>
                  <a:lnTo>
                    <a:pt x="8" y="0"/>
                  </a:lnTo>
                  <a:cubicBezTo>
                    <a:pt x="104" y="9"/>
                    <a:pt x="194" y="17"/>
                    <a:pt x="285" y="25"/>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4"/>
            <p:cNvSpPr/>
            <p:nvPr/>
          </p:nvSpPr>
          <p:spPr>
            <a:xfrm>
              <a:off x="3664250" y="1965825"/>
              <a:ext cx="45600" cy="5200"/>
            </a:xfrm>
            <a:custGeom>
              <a:avLst/>
              <a:gdLst/>
              <a:ahLst/>
              <a:cxnLst/>
              <a:rect l="l" t="t" r="r" b="b"/>
              <a:pathLst>
                <a:path w="1824" h="208" extrusionOk="0">
                  <a:moveTo>
                    <a:pt x="1258" y="144"/>
                  </a:moveTo>
                  <a:cubicBezTo>
                    <a:pt x="874" y="101"/>
                    <a:pt x="450" y="54"/>
                    <a:pt x="0" y="0"/>
                  </a:cubicBezTo>
                  <a:cubicBezTo>
                    <a:pt x="637" y="77"/>
                    <a:pt x="1248" y="144"/>
                    <a:pt x="1824" y="207"/>
                  </a:cubicBezTo>
                  <a:cubicBezTo>
                    <a:pt x="1644" y="187"/>
                    <a:pt x="1459" y="166"/>
                    <a:pt x="1258" y="144"/>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4"/>
            <p:cNvSpPr/>
            <p:nvPr/>
          </p:nvSpPr>
          <p:spPr>
            <a:xfrm>
              <a:off x="3405225" y="1925550"/>
              <a:ext cx="344500" cy="72200"/>
            </a:xfrm>
            <a:custGeom>
              <a:avLst/>
              <a:gdLst/>
              <a:ahLst/>
              <a:cxnLst/>
              <a:rect l="l" t="t" r="r" b="b"/>
              <a:pathLst>
                <a:path w="13780" h="2888" extrusionOk="0">
                  <a:moveTo>
                    <a:pt x="3185" y="1545"/>
                  </a:moveTo>
                  <a:cubicBezTo>
                    <a:pt x="4319" y="1725"/>
                    <a:pt x="5523" y="1946"/>
                    <a:pt x="6734" y="2100"/>
                  </a:cubicBezTo>
                  <a:cubicBezTo>
                    <a:pt x="9054" y="2443"/>
                    <a:pt x="11374" y="2699"/>
                    <a:pt x="13169" y="2887"/>
                  </a:cubicBezTo>
                  <a:cubicBezTo>
                    <a:pt x="13264" y="2747"/>
                    <a:pt x="13352" y="2617"/>
                    <a:pt x="13428" y="2507"/>
                  </a:cubicBezTo>
                  <a:cubicBezTo>
                    <a:pt x="13651" y="2176"/>
                    <a:pt x="13779" y="1985"/>
                    <a:pt x="13780" y="1985"/>
                  </a:cubicBezTo>
                  <a:cubicBezTo>
                    <a:pt x="13689" y="1978"/>
                    <a:pt x="13599" y="1969"/>
                    <a:pt x="13503" y="1961"/>
                  </a:cubicBezTo>
                  <a:lnTo>
                    <a:pt x="13495" y="1961"/>
                  </a:lnTo>
                  <a:cubicBezTo>
                    <a:pt x="13409" y="1953"/>
                    <a:pt x="13306" y="1945"/>
                    <a:pt x="13184" y="1933"/>
                  </a:cubicBezTo>
                  <a:cubicBezTo>
                    <a:pt x="12924" y="1905"/>
                    <a:pt x="12580" y="1866"/>
                    <a:pt x="12183" y="1820"/>
                  </a:cubicBezTo>
                  <a:cubicBezTo>
                    <a:pt x="11606" y="1758"/>
                    <a:pt x="10995" y="1689"/>
                    <a:pt x="10360" y="1614"/>
                  </a:cubicBezTo>
                  <a:cubicBezTo>
                    <a:pt x="10051" y="1578"/>
                    <a:pt x="9733" y="1542"/>
                    <a:pt x="9403" y="1504"/>
                  </a:cubicBezTo>
                  <a:cubicBezTo>
                    <a:pt x="9173" y="1472"/>
                    <a:pt x="8937" y="1439"/>
                    <a:pt x="8699" y="1407"/>
                  </a:cubicBezTo>
                  <a:cubicBezTo>
                    <a:pt x="8102" y="1324"/>
                    <a:pt x="7486" y="1241"/>
                    <a:pt x="6870" y="1154"/>
                  </a:cubicBezTo>
                  <a:cubicBezTo>
                    <a:pt x="6605" y="1120"/>
                    <a:pt x="6345" y="1084"/>
                    <a:pt x="6084" y="1044"/>
                  </a:cubicBezTo>
                  <a:cubicBezTo>
                    <a:pt x="5984" y="1029"/>
                    <a:pt x="5887" y="1015"/>
                    <a:pt x="5789" y="999"/>
                  </a:cubicBezTo>
                  <a:cubicBezTo>
                    <a:pt x="5295" y="925"/>
                    <a:pt x="4809" y="846"/>
                    <a:pt x="4342" y="767"/>
                  </a:cubicBezTo>
                  <a:cubicBezTo>
                    <a:pt x="3993" y="709"/>
                    <a:pt x="3656" y="653"/>
                    <a:pt x="3332" y="601"/>
                  </a:cubicBezTo>
                  <a:cubicBezTo>
                    <a:pt x="3010" y="548"/>
                    <a:pt x="2704" y="498"/>
                    <a:pt x="2415" y="450"/>
                  </a:cubicBezTo>
                  <a:cubicBezTo>
                    <a:pt x="2323" y="436"/>
                    <a:pt x="2228" y="419"/>
                    <a:pt x="2140" y="404"/>
                  </a:cubicBezTo>
                  <a:cubicBezTo>
                    <a:pt x="2040" y="386"/>
                    <a:pt x="1942" y="367"/>
                    <a:pt x="1847" y="350"/>
                  </a:cubicBezTo>
                  <a:cubicBezTo>
                    <a:pt x="1287" y="249"/>
                    <a:pt x="757" y="146"/>
                    <a:pt x="272" y="52"/>
                  </a:cubicBezTo>
                  <a:cubicBezTo>
                    <a:pt x="179" y="35"/>
                    <a:pt x="88" y="19"/>
                    <a:pt x="1" y="1"/>
                  </a:cubicBezTo>
                  <a:cubicBezTo>
                    <a:pt x="1" y="1"/>
                    <a:pt x="129" y="390"/>
                    <a:pt x="340" y="1040"/>
                  </a:cubicBezTo>
                  <a:cubicBezTo>
                    <a:pt x="1188" y="1202"/>
                    <a:pt x="2149" y="1386"/>
                    <a:pt x="3185" y="1545"/>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4"/>
            <p:cNvSpPr/>
            <p:nvPr/>
          </p:nvSpPr>
          <p:spPr>
            <a:xfrm>
              <a:off x="4372275" y="1938275"/>
              <a:ext cx="344825" cy="343175"/>
            </a:xfrm>
            <a:custGeom>
              <a:avLst/>
              <a:gdLst/>
              <a:ahLst/>
              <a:cxnLst/>
              <a:rect l="l" t="t" r="r" b="b"/>
              <a:pathLst>
                <a:path w="13793" h="13727" extrusionOk="0">
                  <a:moveTo>
                    <a:pt x="13518" y="42"/>
                  </a:moveTo>
                  <a:cubicBezTo>
                    <a:pt x="13051" y="122"/>
                    <a:pt x="12544" y="210"/>
                    <a:pt x="12005" y="298"/>
                  </a:cubicBezTo>
                  <a:cubicBezTo>
                    <a:pt x="11890" y="318"/>
                    <a:pt x="11771" y="338"/>
                    <a:pt x="11649" y="360"/>
                  </a:cubicBezTo>
                  <a:cubicBezTo>
                    <a:pt x="11564" y="372"/>
                    <a:pt x="11474" y="384"/>
                    <a:pt x="11383" y="398"/>
                  </a:cubicBezTo>
                  <a:cubicBezTo>
                    <a:pt x="11080" y="446"/>
                    <a:pt x="10771" y="492"/>
                    <a:pt x="10453" y="538"/>
                  </a:cubicBezTo>
                  <a:cubicBezTo>
                    <a:pt x="10126" y="585"/>
                    <a:pt x="9788" y="635"/>
                    <a:pt x="9437" y="689"/>
                  </a:cubicBezTo>
                  <a:cubicBezTo>
                    <a:pt x="9197" y="725"/>
                    <a:pt x="8955" y="760"/>
                    <a:pt x="8710" y="796"/>
                  </a:cubicBezTo>
                  <a:cubicBezTo>
                    <a:pt x="8587" y="812"/>
                    <a:pt x="8460" y="828"/>
                    <a:pt x="8337" y="842"/>
                  </a:cubicBezTo>
                  <a:cubicBezTo>
                    <a:pt x="7868" y="906"/>
                    <a:pt x="7393" y="969"/>
                    <a:pt x="6914" y="1023"/>
                  </a:cubicBezTo>
                  <a:cubicBezTo>
                    <a:pt x="6013" y="1148"/>
                    <a:pt x="5109" y="1246"/>
                    <a:pt x="4267" y="1332"/>
                  </a:cubicBezTo>
                  <a:cubicBezTo>
                    <a:pt x="3965" y="1363"/>
                    <a:pt x="3665" y="1394"/>
                    <a:pt x="3372" y="1424"/>
                  </a:cubicBezTo>
                  <a:cubicBezTo>
                    <a:pt x="3053" y="1460"/>
                    <a:pt x="2741" y="1490"/>
                    <a:pt x="2436" y="1519"/>
                  </a:cubicBezTo>
                  <a:cubicBezTo>
                    <a:pt x="2346" y="1528"/>
                    <a:pt x="2251" y="1539"/>
                    <a:pt x="2165" y="1548"/>
                  </a:cubicBezTo>
                  <a:cubicBezTo>
                    <a:pt x="1807" y="1577"/>
                    <a:pt x="1484" y="1603"/>
                    <a:pt x="1201" y="1625"/>
                  </a:cubicBezTo>
                  <a:cubicBezTo>
                    <a:pt x="818" y="1656"/>
                    <a:pt x="512" y="1682"/>
                    <a:pt x="305" y="1697"/>
                  </a:cubicBezTo>
                  <a:cubicBezTo>
                    <a:pt x="297" y="1697"/>
                    <a:pt x="287" y="1699"/>
                    <a:pt x="277" y="1699"/>
                  </a:cubicBezTo>
                  <a:cubicBezTo>
                    <a:pt x="183" y="1706"/>
                    <a:pt x="93" y="1715"/>
                    <a:pt x="1" y="1723"/>
                  </a:cubicBezTo>
                  <a:cubicBezTo>
                    <a:pt x="2" y="1725"/>
                    <a:pt x="229" y="2070"/>
                    <a:pt x="599" y="2633"/>
                  </a:cubicBezTo>
                  <a:cubicBezTo>
                    <a:pt x="784" y="2914"/>
                    <a:pt x="1001" y="3248"/>
                    <a:pt x="1251" y="3629"/>
                  </a:cubicBezTo>
                  <a:cubicBezTo>
                    <a:pt x="1635" y="4199"/>
                    <a:pt x="2084" y="4866"/>
                    <a:pt x="2564" y="5579"/>
                  </a:cubicBezTo>
                  <a:cubicBezTo>
                    <a:pt x="3054" y="6281"/>
                    <a:pt x="3580" y="7031"/>
                    <a:pt x="4105" y="7783"/>
                  </a:cubicBezTo>
                  <a:cubicBezTo>
                    <a:pt x="5167" y="9277"/>
                    <a:pt x="6266" y="10786"/>
                    <a:pt x="7101" y="11887"/>
                  </a:cubicBezTo>
                  <a:cubicBezTo>
                    <a:pt x="7946" y="12990"/>
                    <a:pt x="8508" y="13726"/>
                    <a:pt x="8508" y="13726"/>
                  </a:cubicBezTo>
                  <a:cubicBezTo>
                    <a:pt x="8508" y="13726"/>
                    <a:pt x="9998" y="10328"/>
                    <a:pt x="11307" y="6883"/>
                  </a:cubicBezTo>
                  <a:cubicBezTo>
                    <a:pt x="11971" y="5171"/>
                    <a:pt x="12597" y="3456"/>
                    <a:pt x="13050" y="2156"/>
                  </a:cubicBezTo>
                  <a:cubicBezTo>
                    <a:pt x="13198" y="1728"/>
                    <a:pt x="13329" y="1348"/>
                    <a:pt x="13438" y="1031"/>
                  </a:cubicBezTo>
                  <a:cubicBezTo>
                    <a:pt x="13658" y="394"/>
                    <a:pt x="13790" y="9"/>
                    <a:pt x="13793" y="0"/>
                  </a:cubicBezTo>
                  <a:cubicBezTo>
                    <a:pt x="13702" y="10"/>
                    <a:pt x="13612" y="28"/>
                    <a:pt x="13518" y="42"/>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4"/>
            <p:cNvSpPr/>
            <p:nvPr/>
          </p:nvSpPr>
          <p:spPr>
            <a:xfrm>
              <a:off x="3405275" y="1925525"/>
              <a:ext cx="344450" cy="345500"/>
            </a:xfrm>
            <a:custGeom>
              <a:avLst/>
              <a:gdLst/>
              <a:ahLst/>
              <a:cxnLst/>
              <a:rect l="l" t="t" r="r" b="b"/>
              <a:pathLst>
                <a:path w="13778" h="13820" extrusionOk="0">
                  <a:moveTo>
                    <a:pt x="13496" y="1960"/>
                  </a:moveTo>
                  <a:cubicBezTo>
                    <a:pt x="13410" y="1953"/>
                    <a:pt x="13305" y="1943"/>
                    <a:pt x="13183" y="1933"/>
                  </a:cubicBezTo>
                  <a:cubicBezTo>
                    <a:pt x="12923" y="1904"/>
                    <a:pt x="12580" y="1864"/>
                    <a:pt x="12183" y="1819"/>
                  </a:cubicBezTo>
                  <a:cubicBezTo>
                    <a:pt x="11607" y="1756"/>
                    <a:pt x="10996" y="1689"/>
                    <a:pt x="10359" y="1612"/>
                  </a:cubicBezTo>
                  <a:cubicBezTo>
                    <a:pt x="10050" y="1577"/>
                    <a:pt x="9733" y="1541"/>
                    <a:pt x="9402" y="1503"/>
                  </a:cubicBezTo>
                  <a:cubicBezTo>
                    <a:pt x="9172" y="1470"/>
                    <a:pt x="8937" y="1439"/>
                    <a:pt x="8698" y="1407"/>
                  </a:cubicBezTo>
                  <a:cubicBezTo>
                    <a:pt x="8102" y="1324"/>
                    <a:pt x="7485" y="1239"/>
                    <a:pt x="6869" y="1153"/>
                  </a:cubicBezTo>
                  <a:cubicBezTo>
                    <a:pt x="6606" y="1120"/>
                    <a:pt x="6344" y="1084"/>
                    <a:pt x="6083" y="1043"/>
                  </a:cubicBezTo>
                  <a:cubicBezTo>
                    <a:pt x="5984" y="1029"/>
                    <a:pt x="5888" y="1015"/>
                    <a:pt x="5788" y="999"/>
                  </a:cubicBezTo>
                  <a:cubicBezTo>
                    <a:pt x="5294" y="923"/>
                    <a:pt x="4810" y="844"/>
                    <a:pt x="4343" y="765"/>
                  </a:cubicBezTo>
                  <a:cubicBezTo>
                    <a:pt x="3992" y="707"/>
                    <a:pt x="3656" y="653"/>
                    <a:pt x="3331" y="599"/>
                  </a:cubicBezTo>
                  <a:cubicBezTo>
                    <a:pt x="3009" y="548"/>
                    <a:pt x="2705" y="497"/>
                    <a:pt x="2414" y="448"/>
                  </a:cubicBezTo>
                  <a:cubicBezTo>
                    <a:pt x="2324" y="434"/>
                    <a:pt x="2228" y="418"/>
                    <a:pt x="2140" y="404"/>
                  </a:cubicBezTo>
                  <a:cubicBezTo>
                    <a:pt x="2039" y="384"/>
                    <a:pt x="1943" y="367"/>
                    <a:pt x="1847" y="348"/>
                  </a:cubicBezTo>
                  <a:cubicBezTo>
                    <a:pt x="1286" y="247"/>
                    <a:pt x="758" y="145"/>
                    <a:pt x="272" y="52"/>
                  </a:cubicBezTo>
                  <a:cubicBezTo>
                    <a:pt x="178" y="35"/>
                    <a:pt x="89" y="17"/>
                    <a:pt x="0" y="0"/>
                  </a:cubicBezTo>
                  <a:cubicBezTo>
                    <a:pt x="0" y="0"/>
                    <a:pt x="128" y="390"/>
                    <a:pt x="341" y="1038"/>
                  </a:cubicBezTo>
                  <a:cubicBezTo>
                    <a:pt x="444" y="1358"/>
                    <a:pt x="568" y="1740"/>
                    <a:pt x="710" y="2170"/>
                  </a:cubicBezTo>
                  <a:cubicBezTo>
                    <a:pt x="1141" y="3481"/>
                    <a:pt x="1742" y="5205"/>
                    <a:pt x="2374" y="6926"/>
                  </a:cubicBezTo>
                  <a:cubicBezTo>
                    <a:pt x="3003" y="8651"/>
                    <a:pt x="3667" y="10382"/>
                    <a:pt x="4179" y="11681"/>
                  </a:cubicBezTo>
                  <a:cubicBezTo>
                    <a:pt x="4702" y="12965"/>
                    <a:pt x="5050" y="13820"/>
                    <a:pt x="5050" y="13820"/>
                  </a:cubicBezTo>
                  <a:cubicBezTo>
                    <a:pt x="5050" y="13820"/>
                    <a:pt x="5625" y="13092"/>
                    <a:pt x="6488" y="12000"/>
                  </a:cubicBezTo>
                  <a:cubicBezTo>
                    <a:pt x="7346" y="10905"/>
                    <a:pt x="8464" y="9458"/>
                    <a:pt x="9556" y="7961"/>
                  </a:cubicBezTo>
                  <a:cubicBezTo>
                    <a:pt x="10651" y="6474"/>
                    <a:pt x="11709" y="4985"/>
                    <a:pt x="12490" y="3866"/>
                  </a:cubicBezTo>
                  <a:cubicBezTo>
                    <a:pt x="12751" y="3493"/>
                    <a:pt x="12976" y="3164"/>
                    <a:pt x="13167" y="2884"/>
                  </a:cubicBezTo>
                  <a:cubicBezTo>
                    <a:pt x="13262" y="2745"/>
                    <a:pt x="13350" y="2615"/>
                    <a:pt x="13426" y="2503"/>
                  </a:cubicBezTo>
                  <a:cubicBezTo>
                    <a:pt x="13649" y="2173"/>
                    <a:pt x="13777" y="1983"/>
                    <a:pt x="13778" y="1983"/>
                  </a:cubicBezTo>
                  <a:cubicBezTo>
                    <a:pt x="13687" y="1976"/>
                    <a:pt x="13597" y="1967"/>
                    <a:pt x="13501" y="1957"/>
                  </a:cubicBezTo>
                  <a:cubicBezTo>
                    <a:pt x="13499" y="1962"/>
                    <a:pt x="13498" y="1960"/>
                    <a:pt x="13496" y="1960"/>
                  </a:cubicBezTo>
                  <a:close/>
                </a:path>
              </a:pathLst>
            </a:cu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4"/>
            <p:cNvSpPr/>
            <p:nvPr/>
          </p:nvSpPr>
          <p:spPr>
            <a:xfrm>
              <a:off x="3465700" y="1936800"/>
              <a:ext cx="22900" cy="3800"/>
            </a:xfrm>
            <a:custGeom>
              <a:avLst/>
              <a:gdLst/>
              <a:ahLst/>
              <a:cxnLst/>
              <a:rect l="l" t="t" r="r" b="b"/>
              <a:pathLst>
                <a:path w="916" h="152" extrusionOk="0">
                  <a:moveTo>
                    <a:pt x="0" y="0"/>
                  </a:moveTo>
                  <a:cubicBezTo>
                    <a:pt x="289" y="46"/>
                    <a:pt x="594" y="97"/>
                    <a:pt x="916" y="151"/>
                  </a:cubicBezTo>
                  <a:cubicBezTo>
                    <a:pt x="601" y="102"/>
                    <a:pt x="298" y="52"/>
                    <a:pt x="0" y="0"/>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4"/>
            <p:cNvSpPr/>
            <p:nvPr/>
          </p:nvSpPr>
          <p:spPr>
            <a:xfrm>
              <a:off x="3465700" y="1936800"/>
              <a:ext cx="22900" cy="3800"/>
            </a:xfrm>
            <a:custGeom>
              <a:avLst/>
              <a:gdLst/>
              <a:ahLst/>
              <a:cxnLst/>
              <a:rect l="l" t="t" r="r" b="b"/>
              <a:pathLst>
                <a:path w="916" h="152" extrusionOk="0">
                  <a:moveTo>
                    <a:pt x="0" y="0"/>
                  </a:moveTo>
                  <a:cubicBezTo>
                    <a:pt x="289" y="46"/>
                    <a:pt x="594" y="97"/>
                    <a:pt x="916" y="151"/>
                  </a:cubicBezTo>
                  <a:cubicBezTo>
                    <a:pt x="601" y="102"/>
                    <a:pt x="298" y="52"/>
                    <a:pt x="0" y="0"/>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4"/>
            <p:cNvSpPr/>
            <p:nvPr/>
          </p:nvSpPr>
          <p:spPr>
            <a:xfrm>
              <a:off x="3465700" y="1936800"/>
              <a:ext cx="22900" cy="3800"/>
            </a:xfrm>
            <a:custGeom>
              <a:avLst/>
              <a:gdLst/>
              <a:ahLst/>
              <a:cxnLst/>
              <a:rect l="l" t="t" r="r" b="b"/>
              <a:pathLst>
                <a:path w="916" h="152" extrusionOk="0">
                  <a:moveTo>
                    <a:pt x="0" y="0"/>
                  </a:moveTo>
                  <a:cubicBezTo>
                    <a:pt x="289" y="46"/>
                    <a:pt x="594" y="97"/>
                    <a:pt x="916" y="151"/>
                  </a:cubicBezTo>
                  <a:cubicBezTo>
                    <a:pt x="601" y="102"/>
                    <a:pt x="298" y="52"/>
                    <a:pt x="0" y="0"/>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4"/>
            <p:cNvSpPr/>
            <p:nvPr/>
          </p:nvSpPr>
          <p:spPr>
            <a:xfrm>
              <a:off x="3576975" y="1954325"/>
              <a:ext cx="45775" cy="6375"/>
            </a:xfrm>
            <a:custGeom>
              <a:avLst/>
              <a:gdLst/>
              <a:ahLst/>
              <a:cxnLst/>
              <a:rect l="l" t="t" r="r" b="b"/>
              <a:pathLst>
                <a:path w="1831" h="255" extrusionOk="0">
                  <a:moveTo>
                    <a:pt x="1" y="1"/>
                  </a:moveTo>
                  <a:cubicBezTo>
                    <a:pt x="617" y="87"/>
                    <a:pt x="1234" y="172"/>
                    <a:pt x="1830" y="255"/>
                  </a:cubicBezTo>
                  <a:cubicBezTo>
                    <a:pt x="1227" y="176"/>
                    <a:pt x="615" y="91"/>
                    <a:pt x="1"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4"/>
            <p:cNvSpPr/>
            <p:nvPr/>
          </p:nvSpPr>
          <p:spPr>
            <a:xfrm>
              <a:off x="3576975" y="1954325"/>
              <a:ext cx="45775" cy="6375"/>
            </a:xfrm>
            <a:custGeom>
              <a:avLst/>
              <a:gdLst/>
              <a:ahLst/>
              <a:cxnLst/>
              <a:rect l="l" t="t" r="r" b="b"/>
              <a:pathLst>
                <a:path w="1831" h="255" extrusionOk="0">
                  <a:moveTo>
                    <a:pt x="1" y="1"/>
                  </a:moveTo>
                  <a:cubicBezTo>
                    <a:pt x="617" y="87"/>
                    <a:pt x="1234" y="172"/>
                    <a:pt x="1830" y="255"/>
                  </a:cubicBezTo>
                  <a:cubicBezTo>
                    <a:pt x="1227" y="176"/>
                    <a:pt x="615" y="91"/>
                    <a:pt x="1" y="1"/>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4"/>
            <p:cNvSpPr/>
            <p:nvPr/>
          </p:nvSpPr>
          <p:spPr>
            <a:xfrm>
              <a:off x="3576975" y="1954325"/>
              <a:ext cx="45775" cy="6375"/>
            </a:xfrm>
            <a:custGeom>
              <a:avLst/>
              <a:gdLst/>
              <a:ahLst/>
              <a:cxnLst/>
              <a:rect l="l" t="t" r="r" b="b"/>
              <a:pathLst>
                <a:path w="1831" h="255" extrusionOk="0">
                  <a:moveTo>
                    <a:pt x="1" y="1"/>
                  </a:moveTo>
                  <a:cubicBezTo>
                    <a:pt x="617" y="87"/>
                    <a:pt x="1234" y="172"/>
                    <a:pt x="1830" y="255"/>
                  </a:cubicBezTo>
                  <a:cubicBezTo>
                    <a:pt x="1227" y="176"/>
                    <a:pt x="615" y="91"/>
                    <a:pt x="1" y="1"/>
                  </a:cubicBezTo>
                  <a:close/>
                </a:path>
              </a:pathLst>
            </a:custGeom>
            <a:solidFill>
              <a:srgbClr val="96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4"/>
            <p:cNvSpPr/>
            <p:nvPr/>
          </p:nvSpPr>
          <p:spPr>
            <a:xfrm>
              <a:off x="2933400" y="1804800"/>
              <a:ext cx="336575" cy="113100"/>
            </a:xfrm>
            <a:custGeom>
              <a:avLst/>
              <a:gdLst/>
              <a:ahLst/>
              <a:cxnLst/>
              <a:rect l="l" t="t" r="r" b="b"/>
              <a:pathLst>
                <a:path w="13463" h="4524" extrusionOk="0">
                  <a:moveTo>
                    <a:pt x="13462" y="3707"/>
                  </a:moveTo>
                  <a:cubicBezTo>
                    <a:pt x="13462" y="3707"/>
                    <a:pt x="13382" y="3690"/>
                    <a:pt x="13234" y="3657"/>
                  </a:cubicBezTo>
                  <a:cubicBezTo>
                    <a:pt x="13219" y="3652"/>
                    <a:pt x="13205" y="3651"/>
                    <a:pt x="13191" y="3647"/>
                  </a:cubicBezTo>
                  <a:cubicBezTo>
                    <a:pt x="13170" y="3641"/>
                    <a:pt x="13149" y="3636"/>
                    <a:pt x="13130" y="3632"/>
                  </a:cubicBezTo>
                  <a:cubicBezTo>
                    <a:pt x="13067" y="3618"/>
                    <a:pt x="12994" y="3601"/>
                    <a:pt x="12915" y="3580"/>
                  </a:cubicBezTo>
                  <a:cubicBezTo>
                    <a:pt x="12088" y="3379"/>
                    <a:pt x="11156" y="3152"/>
                    <a:pt x="10157" y="2908"/>
                  </a:cubicBezTo>
                  <a:cubicBezTo>
                    <a:pt x="9880" y="2840"/>
                    <a:pt x="9598" y="2771"/>
                    <a:pt x="9312" y="2704"/>
                  </a:cubicBezTo>
                  <a:cubicBezTo>
                    <a:pt x="9269" y="2691"/>
                    <a:pt x="9224" y="2681"/>
                    <a:pt x="9180" y="2668"/>
                  </a:cubicBezTo>
                  <a:cubicBezTo>
                    <a:pt x="9176" y="2668"/>
                    <a:pt x="9173" y="2667"/>
                    <a:pt x="9171" y="2667"/>
                  </a:cubicBezTo>
                  <a:cubicBezTo>
                    <a:pt x="8382" y="2452"/>
                    <a:pt x="7537" y="2224"/>
                    <a:pt x="6695" y="1995"/>
                  </a:cubicBezTo>
                  <a:cubicBezTo>
                    <a:pt x="6386" y="1916"/>
                    <a:pt x="6079" y="1833"/>
                    <a:pt x="5774" y="1748"/>
                  </a:cubicBezTo>
                  <a:cubicBezTo>
                    <a:pt x="5662" y="1718"/>
                    <a:pt x="5550" y="1687"/>
                    <a:pt x="5438" y="1656"/>
                  </a:cubicBezTo>
                  <a:cubicBezTo>
                    <a:pt x="5266" y="1606"/>
                    <a:pt x="5097" y="1556"/>
                    <a:pt x="4928" y="1505"/>
                  </a:cubicBezTo>
                  <a:cubicBezTo>
                    <a:pt x="4390" y="1349"/>
                    <a:pt x="3863" y="1189"/>
                    <a:pt x="3352" y="1037"/>
                  </a:cubicBezTo>
                  <a:cubicBezTo>
                    <a:pt x="3297" y="1021"/>
                    <a:pt x="3244" y="1004"/>
                    <a:pt x="3191" y="988"/>
                  </a:cubicBezTo>
                  <a:cubicBezTo>
                    <a:pt x="2808" y="875"/>
                    <a:pt x="2441" y="765"/>
                    <a:pt x="2080" y="658"/>
                  </a:cubicBezTo>
                  <a:cubicBezTo>
                    <a:pt x="1677" y="543"/>
                    <a:pt x="1325" y="432"/>
                    <a:pt x="1025" y="334"/>
                  </a:cubicBezTo>
                  <a:cubicBezTo>
                    <a:pt x="762" y="252"/>
                    <a:pt x="506" y="169"/>
                    <a:pt x="265" y="87"/>
                  </a:cubicBezTo>
                  <a:cubicBezTo>
                    <a:pt x="176" y="58"/>
                    <a:pt x="87" y="30"/>
                    <a:pt x="1" y="1"/>
                  </a:cubicBezTo>
                  <a:cubicBezTo>
                    <a:pt x="1" y="2"/>
                    <a:pt x="80" y="406"/>
                    <a:pt x="212" y="1074"/>
                  </a:cubicBezTo>
                  <a:cubicBezTo>
                    <a:pt x="1032" y="1346"/>
                    <a:pt x="1972" y="1626"/>
                    <a:pt x="2979" y="1924"/>
                  </a:cubicBezTo>
                  <a:cubicBezTo>
                    <a:pt x="4082" y="2253"/>
                    <a:pt x="5256" y="2612"/>
                    <a:pt x="6442" y="2919"/>
                  </a:cubicBezTo>
                  <a:cubicBezTo>
                    <a:pt x="7035" y="3079"/>
                    <a:pt x="7627" y="3238"/>
                    <a:pt x="8209" y="3397"/>
                  </a:cubicBezTo>
                  <a:cubicBezTo>
                    <a:pt x="8499" y="3476"/>
                    <a:pt x="8788" y="3555"/>
                    <a:pt x="9074" y="3632"/>
                  </a:cubicBezTo>
                  <a:cubicBezTo>
                    <a:pt x="9361" y="3703"/>
                    <a:pt x="9646" y="3770"/>
                    <a:pt x="9923" y="3839"/>
                  </a:cubicBezTo>
                  <a:cubicBezTo>
                    <a:pt x="10943" y="4086"/>
                    <a:pt x="11896" y="4319"/>
                    <a:pt x="12735" y="4523"/>
                  </a:cubicBezTo>
                  <a:cubicBezTo>
                    <a:pt x="12847" y="4398"/>
                    <a:pt x="12953" y="4279"/>
                    <a:pt x="13044" y="4180"/>
                  </a:cubicBezTo>
                  <a:cubicBezTo>
                    <a:pt x="13311" y="3876"/>
                    <a:pt x="13462" y="3707"/>
                    <a:pt x="13462" y="3707"/>
                  </a:cubicBezTo>
                  <a:close/>
                </a:path>
              </a:pathLst>
            </a:custGeom>
            <a:solidFill>
              <a:srgbClr val="6A3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4"/>
            <p:cNvSpPr/>
            <p:nvPr/>
          </p:nvSpPr>
          <p:spPr>
            <a:xfrm>
              <a:off x="5768375" y="1420750"/>
              <a:ext cx="311550" cy="367800"/>
            </a:xfrm>
            <a:custGeom>
              <a:avLst/>
              <a:gdLst/>
              <a:ahLst/>
              <a:cxnLst/>
              <a:rect l="l" t="t" r="r" b="b"/>
              <a:pathLst>
                <a:path w="12462" h="14712" extrusionOk="0">
                  <a:moveTo>
                    <a:pt x="12251" y="1090"/>
                  </a:moveTo>
                  <a:cubicBezTo>
                    <a:pt x="12221" y="417"/>
                    <a:pt x="12198" y="9"/>
                    <a:pt x="12198" y="2"/>
                  </a:cubicBezTo>
                  <a:lnTo>
                    <a:pt x="12198" y="0"/>
                  </a:lnTo>
                  <a:cubicBezTo>
                    <a:pt x="12198" y="0"/>
                    <a:pt x="11949" y="153"/>
                    <a:pt x="11531" y="407"/>
                  </a:cubicBezTo>
                  <a:cubicBezTo>
                    <a:pt x="11452" y="454"/>
                    <a:pt x="11371" y="505"/>
                    <a:pt x="11281" y="561"/>
                  </a:cubicBezTo>
                  <a:cubicBezTo>
                    <a:pt x="10171" y="1232"/>
                    <a:pt x="8197" y="2409"/>
                    <a:pt x="6175" y="3521"/>
                  </a:cubicBezTo>
                  <a:cubicBezTo>
                    <a:pt x="5073" y="4129"/>
                    <a:pt x="3969" y="4725"/>
                    <a:pt x="3001" y="5235"/>
                  </a:cubicBezTo>
                  <a:cubicBezTo>
                    <a:pt x="2626" y="5433"/>
                    <a:pt x="2270" y="5619"/>
                    <a:pt x="1945" y="5786"/>
                  </a:cubicBezTo>
                  <a:cubicBezTo>
                    <a:pt x="1363" y="6083"/>
                    <a:pt x="877" y="6333"/>
                    <a:pt x="538" y="6507"/>
                  </a:cubicBezTo>
                  <a:cubicBezTo>
                    <a:pt x="197" y="6676"/>
                    <a:pt x="1" y="6773"/>
                    <a:pt x="1" y="6773"/>
                  </a:cubicBezTo>
                  <a:cubicBezTo>
                    <a:pt x="1" y="6773"/>
                    <a:pt x="338" y="7013"/>
                    <a:pt x="896" y="7395"/>
                  </a:cubicBezTo>
                  <a:cubicBezTo>
                    <a:pt x="1175" y="7587"/>
                    <a:pt x="1502" y="7812"/>
                    <a:pt x="1880" y="8066"/>
                  </a:cubicBezTo>
                  <a:cubicBezTo>
                    <a:pt x="3010" y="8832"/>
                    <a:pt x="4541" y="9858"/>
                    <a:pt x="6089" y="10844"/>
                  </a:cubicBezTo>
                  <a:cubicBezTo>
                    <a:pt x="9181" y="12837"/>
                    <a:pt x="12387" y="14712"/>
                    <a:pt x="12387" y="14712"/>
                  </a:cubicBezTo>
                  <a:cubicBezTo>
                    <a:pt x="12387" y="14712"/>
                    <a:pt x="12406" y="13785"/>
                    <a:pt x="12433" y="12394"/>
                  </a:cubicBezTo>
                  <a:cubicBezTo>
                    <a:pt x="12452" y="11003"/>
                    <a:pt x="12462" y="9162"/>
                    <a:pt x="12435" y="7319"/>
                  </a:cubicBezTo>
                  <a:cubicBezTo>
                    <a:pt x="12409" y="4869"/>
                    <a:pt x="12313" y="2443"/>
                    <a:pt x="12251" y="109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4"/>
            <p:cNvSpPr/>
            <p:nvPr/>
          </p:nvSpPr>
          <p:spPr>
            <a:xfrm>
              <a:off x="4852475" y="1823825"/>
              <a:ext cx="336750" cy="357525"/>
            </a:xfrm>
            <a:custGeom>
              <a:avLst/>
              <a:gdLst/>
              <a:ahLst/>
              <a:cxnLst/>
              <a:rect l="l" t="t" r="r" b="b"/>
              <a:pathLst>
                <a:path w="13470" h="14301" extrusionOk="0">
                  <a:moveTo>
                    <a:pt x="12895" y="175"/>
                  </a:moveTo>
                  <a:cubicBezTo>
                    <a:pt x="12866" y="184"/>
                    <a:pt x="12830" y="196"/>
                    <a:pt x="12800" y="204"/>
                  </a:cubicBezTo>
                  <a:cubicBezTo>
                    <a:pt x="12441" y="312"/>
                    <a:pt x="11959" y="456"/>
                    <a:pt x="11382" y="628"/>
                  </a:cubicBezTo>
                  <a:cubicBezTo>
                    <a:pt x="10757" y="816"/>
                    <a:pt x="10027" y="1035"/>
                    <a:pt x="9239" y="1247"/>
                  </a:cubicBezTo>
                  <a:cubicBezTo>
                    <a:pt x="8450" y="1460"/>
                    <a:pt x="7617" y="1712"/>
                    <a:pt x="6773" y="1920"/>
                  </a:cubicBezTo>
                  <a:cubicBezTo>
                    <a:pt x="5114" y="2365"/>
                    <a:pt x="3442" y="2762"/>
                    <a:pt x="2176" y="3049"/>
                  </a:cubicBezTo>
                  <a:cubicBezTo>
                    <a:pt x="1747" y="3147"/>
                    <a:pt x="1365" y="3233"/>
                    <a:pt x="1043" y="3302"/>
                  </a:cubicBezTo>
                  <a:cubicBezTo>
                    <a:pt x="640" y="3391"/>
                    <a:pt x="337" y="3456"/>
                    <a:pt x="165" y="3493"/>
                  </a:cubicBezTo>
                  <a:cubicBezTo>
                    <a:pt x="58" y="3515"/>
                    <a:pt x="1" y="3528"/>
                    <a:pt x="1" y="3528"/>
                  </a:cubicBezTo>
                  <a:lnTo>
                    <a:pt x="4" y="3529"/>
                  </a:lnTo>
                  <a:cubicBezTo>
                    <a:pt x="7" y="3535"/>
                    <a:pt x="272" y="3845"/>
                    <a:pt x="712" y="4354"/>
                  </a:cubicBezTo>
                  <a:cubicBezTo>
                    <a:pt x="1599" y="5376"/>
                    <a:pt x="3202" y="7202"/>
                    <a:pt x="4876" y="8990"/>
                  </a:cubicBezTo>
                  <a:cubicBezTo>
                    <a:pt x="6130" y="10343"/>
                    <a:pt x="7413" y="11671"/>
                    <a:pt x="8386" y="12657"/>
                  </a:cubicBezTo>
                  <a:cubicBezTo>
                    <a:pt x="9368" y="13644"/>
                    <a:pt x="10024" y="14301"/>
                    <a:pt x="10024" y="14301"/>
                  </a:cubicBezTo>
                  <a:cubicBezTo>
                    <a:pt x="10024" y="14301"/>
                    <a:pt x="10087" y="14078"/>
                    <a:pt x="10199" y="13689"/>
                  </a:cubicBezTo>
                  <a:cubicBezTo>
                    <a:pt x="10307" y="13296"/>
                    <a:pt x="10459" y="12739"/>
                    <a:pt x="10645" y="12068"/>
                  </a:cubicBezTo>
                  <a:cubicBezTo>
                    <a:pt x="11007" y="10723"/>
                    <a:pt x="11468" y="8934"/>
                    <a:pt x="11902" y="7153"/>
                  </a:cubicBezTo>
                  <a:cubicBezTo>
                    <a:pt x="12330" y="5360"/>
                    <a:pt x="12728" y="3568"/>
                    <a:pt x="13011" y="2235"/>
                  </a:cubicBezTo>
                  <a:cubicBezTo>
                    <a:pt x="13106" y="1792"/>
                    <a:pt x="13188" y="1401"/>
                    <a:pt x="13256" y="1071"/>
                  </a:cubicBezTo>
                  <a:cubicBezTo>
                    <a:pt x="13391" y="417"/>
                    <a:pt x="13468" y="16"/>
                    <a:pt x="13470" y="2"/>
                  </a:cubicBezTo>
                  <a:lnTo>
                    <a:pt x="13470" y="0"/>
                  </a:lnTo>
                  <a:cubicBezTo>
                    <a:pt x="13470" y="0"/>
                    <a:pt x="13312" y="50"/>
                    <a:pt x="13041" y="134"/>
                  </a:cubicBezTo>
                  <a:cubicBezTo>
                    <a:pt x="12991" y="145"/>
                    <a:pt x="12948" y="160"/>
                    <a:pt x="12895" y="175"/>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4"/>
            <p:cNvSpPr/>
            <p:nvPr/>
          </p:nvSpPr>
          <p:spPr>
            <a:xfrm>
              <a:off x="3887200" y="1985700"/>
              <a:ext cx="347525" cy="325925"/>
            </a:xfrm>
            <a:custGeom>
              <a:avLst/>
              <a:gdLst/>
              <a:ahLst/>
              <a:cxnLst/>
              <a:rect l="l" t="t" r="r" b="b"/>
              <a:pathLst>
                <a:path w="13901" h="13037" extrusionOk="0">
                  <a:moveTo>
                    <a:pt x="12465" y="188"/>
                  </a:moveTo>
                  <a:cubicBezTo>
                    <a:pt x="12344" y="193"/>
                    <a:pt x="12227" y="197"/>
                    <a:pt x="12104" y="201"/>
                  </a:cubicBezTo>
                  <a:cubicBezTo>
                    <a:pt x="11983" y="204"/>
                    <a:pt x="11860" y="210"/>
                    <a:pt x="11729" y="213"/>
                  </a:cubicBezTo>
                  <a:cubicBezTo>
                    <a:pt x="11673" y="213"/>
                    <a:pt x="11614" y="216"/>
                    <a:pt x="11558" y="216"/>
                  </a:cubicBezTo>
                  <a:cubicBezTo>
                    <a:pt x="10983" y="223"/>
                    <a:pt x="10334" y="230"/>
                    <a:pt x="9640" y="237"/>
                  </a:cubicBezTo>
                  <a:cubicBezTo>
                    <a:pt x="9592" y="237"/>
                    <a:pt x="9548" y="239"/>
                    <a:pt x="9502" y="239"/>
                  </a:cubicBezTo>
                  <a:cubicBezTo>
                    <a:pt x="9410" y="240"/>
                    <a:pt x="9316" y="240"/>
                    <a:pt x="9224" y="241"/>
                  </a:cubicBezTo>
                  <a:cubicBezTo>
                    <a:pt x="9059" y="244"/>
                    <a:pt x="8895" y="246"/>
                    <a:pt x="8728" y="247"/>
                  </a:cubicBezTo>
                  <a:cubicBezTo>
                    <a:pt x="8569" y="249"/>
                    <a:pt x="8409" y="252"/>
                    <a:pt x="8247" y="253"/>
                  </a:cubicBezTo>
                  <a:cubicBezTo>
                    <a:pt x="8167" y="252"/>
                    <a:pt x="8082" y="252"/>
                    <a:pt x="8001" y="249"/>
                  </a:cubicBezTo>
                  <a:cubicBezTo>
                    <a:pt x="7652" y="246"/>
                    <a:pt x="7303" y="240"/>
                    <a:pt x="6951" y="237"/>
                  </a:cubicBezTo>
                  <a:cubicBezTo>
                    <a:pt x="6451" y="233"/>
                    <a:pt x="5951" y="226"/>
                    <a:pt x="5456" y="216"/>
                  </a:cubicBezTo>
                  <a:cubicBezTo>
                    <a:pt x="5097" y="210"/>
                    <a:pt x="4741" y="204"/>
                    <a:pt x="4397" y="196"/>
                  </a:cubicBezTo>
                  <a:cubicBezTo>
                    <a:pt x="4139" y="185"/>
                    <a:pt x="3887" y="175"/>
                    <a:pt x="3642" y="167"/>
                  </a:cubicBezTo>
                  <a:cubicBezTo>
                    <a:pt x="3146" y="147"/>
                    <a:pt x="2680" y="129"/>
                    <a:pt x="2256" y="114"/>
                  </a:cubicBezTo>
                  <a:cubicBezTo>
                    <a:pt x="2230" y="111"/>
                    <a:pt x="2199" y="111"/>
                    <a:pt x="2170" y="109"/>
                  </a:cubicBezTo>
                  <a:cubicBezTo>
                    <a:pt x="1518" y="85"/>
                    <a:pt x="976" y="66"/>
                    <a:pt x="597" y="37"/>
                  </a:cubicBezTo>
                  <a:cubicBezTo>
                    <a:pt x="374" y="23"/>
                    <a:pt x="209" y="13"/>
                    <a:pt x="109" y="7"/>
                  </a:cubicBezTo>
                  <a:cubicBezTo>
                    <a:pt x="40" y="3"/>
                    <a:pt x="0" y="0"/>
                    <a:pt x="0" y="0"/>
                  </a:cubicBezTo>
                  <a:lnTo>
                    <a:pt x="0" y="0"/>
                  </a:lnTo>
                  <a:cubicBezTo>
                    <a:pt x="2" y="3"/>
                    <a:pt x="178" y="374"/>
                    <a:pt x="469" y="984"/>
                  </a:cubicBezTo>
                  <a:cubicBezTo>
                    <a:pt x="615" y="1289"/>
                    <a:pt x="788" y="1653"/>
                    <a:pt x="985" y="2065"/>
                  </a:cubicBezTo>
                  <a:cubicBezTo>
                    <a:pt x="1585" y="3289"/>
                    <a:pt x="2404" y="4922"/>
                    <a:pt x="3256" y="6556"/>
                  </a:cubicBezTo>
                  <a:cubicBezTo>
                    <a:pt x="3683" y="7372"/>
                    <a:pt x="4116" y="8192"/>
                    <a:pt x="4528" y="8954"/>
                  </a:cubicBezTo>
                  <a:cubicBezTo>
                    <a:pt x="4948" y="9710"/>
                    <a:pt x="5339" y="10417"/>
                    <a:pt x="5673" y="11020"/>
                  </a:cubicBezTo>
                  <a:cubicBezTo>
                    <a:pt x="6360" y="12230"/>
                    <a:pt x="6820" y="13036"/>
                    <a:pt x="6820" y="13036"/>
                  </a:cubicBezTo>
                  <a:cubicBezTo>
                    <a:pt x="6820" y="13036"/>
                    <a:pt x="7294" y="12243"/>
                    <a:pt x="8009" y="11053"/>
                  </a:cubicBezTo>
                  <a:cubicBezTo>
                    <a:pt x="8713" y="9852"/>
                    <a:pt x="9629" y="8240"/>
                    <a:pt x="10513" y="6632"/>
                  </a:cubicBezTo>
                  <a:cubicBezTo>
                    <a:pt x="11401" y="5031"/>
                    <a:pt x="12250" y="3404"/>
                    <a:pt x="12874" y="2177"/>
                  </a:cubicBezTo>
                  <a:cubicBezTo>
                    <a:pt x="13078" y="1770"/>
                    <a:pt x="13256" y="1416"/>
                    <a:pt x="13409" y="1115"/>
                  </a:cubicBezTo>
                  <a:cubicBezTo>
                    <a:pt x="13713" y="513"/>
                    <a:pt x="13897" y="145"/>
                    <a:pt x="13900" y="144"/>
                  </a:cubicBezTo>
                  <a:lnTo>
                    <a:pt x="13900" y="142"/>
                  </a:lnTo>
                  <a:cubicBezTo>
                    <a:pt x="13900" y="142"/>
                    <a:pt x="13815" y="145"/>
                    <a:pt x="13659" y="151"/>
                  </a:cubicBezTo>
                  <a:cubicBezTo>
                    <a:pt x="13417" y="157"/>
                    <a:pt x="13002" y="171"/>
                    <a:pt x="12465" y="188"/>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4"/>
            <p:cNvSpPr/>
            <p:nvPr/>
          </p:nvSpPr>
          <p:spPr>
            <a:xfrm>
              <a:off x="2933475" y="1804775"/>
              <a:ext cx="336525" cy="358450"/>
            </a:xfrm>
            <a:custGeom>
              <a:avLst/>
              <a:gdLst/>
              <a:ahLst/>
              <a:cxnLst/>
              <a:rect l="l" t="t" r="r" b="b"/>
              <a:pathLst>
                <a:path w="13461" h="14338" extrusionOk="0">
                  <a:moveTo>
                    <a:pt x="13129" y="3633"/>
                  </a:moveTo>
                  <a:cubicBezTo>
                    <a:pt x="13065" y="3619"/>
                    <a:pt x="12992" y="3602"/>
                    <a:pt x="12913" y="3581"/>
                  </a:cubicBezTo>
                  <a:cubicBezTo>
                    <a:pt x="12900" y="3579"/>
                    <a:pt x="12887" y="3576"/>
                    <a:pt x="12876" y="3573"/>
                  </a:cubicBezTo>
                  <a:cubicBezTo>
                    <a:pt x="12505" y="3482"/>
                    <a:pt x="11975" y="3353"/>
                    <a:pt x="11340" y="3199"/>
                  </a:cubicBezTo>
                  <a:cubicBezTo>
                    <a:pt x="10707" y="3044"/>
                    <a:pt x="9969" y="2863"/>
                    <a:pt x="9178" y="2669"/>
                  </a:cubicBezTo>
                  <a:cubicBezTo>
                    <a:pt x="9175" y="2669"/>
                    <a:pt x="9171" y="2668"/>
                    <a:pt x="9170" y="2668"/>
                  </a:cubicBezTo>
                  <a:cubicBezTo>
                    <a:pt x="8381" y="2453"/>
                    <a:pt x="7537" y="2225"/>
                    <a:pt x="6694" y="1998"/>
                  </a:cubicBezTo>
                  <a:cubicBezTo>
                    <a:pt x="6385" y="1917"/>
                    <a:pt x="6077" y="1834"/>
                    <a:pt x="5773" y="1749"/>
                  </a:cubicBezTo>
                  <a:cubicBezTo>
                    <a:pt x="5661" y="1719"/>
                    <a:pt x="5549" y="1688"/>
                    <a:pt x="5436" y="1657"/>
                  </a:cubicBezTo>
                  <a:cubicBezTo>
                    <a:pt x="5264" y="1607"/>
                    <a:pt x="5096" y="1557"/>
                    <a:pt x="4926" y="1506"/>
                  </a:cubicBezTo>
                  <a:cubicBezTo>
                    <a:pt x="4689" y="1436"/>
                    <a:pt x="4456" y="1367"/>
                    <a:pt x="4228" y="1298"/>
                  </a:cubicBezTo>
                  <a:cubicBezTo>
                    <a:pt x="3925" y="1209"/>
                    <a:pt x="3633" y="1120"/>
                    <a:pt x="3350" y="1037"/>
                  </a:cubicBezTo>
                  <a:cubicBezTo>
                    <a:pt x="3295" y="1019"/>
                    <a:pt x="3242" y="1004"/>
                    <a:pt x="3190" y="988"/>
                  </a:cubicBezTo>
                  <a:cubicBezTo>
                    <a:pt x="2797" y="871"/>
                    <a:pt x="2425" y="759"/>
                    <a:pt x="2084" y="659"/>
                  </a:cubicBezTo>
                  <a:cubicBezTo>
                    <a:pt x="2081" y="659"/>
                    <a:pt x="2080" y="657"/>
                    <a:pt x="2078" y="657"/>
                  </a:cubicBezTo>
                  <a:cubicBezTo>
                    <a:pt x="1676" y="542"/>
                    <a:pt x="1324" y="432"/>
                    <a:pt x="1024" y="334"/>
                  </a:cubicBezTo>
                  <a:cubicBezTo>
                    <a:pt x="857" y="281"/>
                    <a:pt x="700" y="229"/>
                    <a:pt x="571" y="187"/>
                  </a:cubicBezTo>
                  <a:cubicBezTo>
                    <a:pt x="209" y="68"/>
                    <a:pt x="0" y="1"/>
                    <a:pt x="0" y="1"/>
                  </a:cubicBezTo>
                  <a:lnTo>
                    <a:pt x="0" y="1"/>
                  </a:lnTo>
                  <a:cubicBezTo>
                    <a:pt x="0" y="2"/>
                    <a:pt x="79" y="406"/>
                    <a:pt x="210" y="1074"/>
                  </a:cubicBezTo>
                  <a:cubicBezTo>
                    <a:pt x="275" y="1404"/>
                    <a:pt x="352" y="1800"/>
                    <a:pt x="440" y="2245"/>
                  </a:cubicBezTo>
                  <a:cubicBezTo>
                    <a:pt x="709" y="3597"/>
                    <a:pt x="1097" y="5368"/>
                    <a:pt x="1511" y="7165"/>
                  </a:cubicBezTo>
                  <a:cubicBezTo>
                    <a:pt x="1923" y="8954"/>
                    <a:pt x="2360" y="10765"/>
                    <a:pt x="2709" y="12104"/>
                  </a:cubicBezTo>
                  <a:cubicBezTo>
                    <a:pt x="3064" y="13445"/>
                    <a:pt x="3301" y="14337"/>
                    <a:pt x="3301" y="14337"/>
                  </a:cubicBezTo>
                  <a:cubicBezTo>
                    <a:pt x="3301" y="14337"/>
                    <a:pt x="3964" y="13688"/>
                    <a:pt x="4955" y="12713"/>
                  </a:cubicBezTo>
                  <a:cubicBezTo>
                    <a:pt x="5942" y="11733"/>
                    <a:pt x="7233" y="10442"/>
                    <a:pt x="8509" y="9094"/>
                  </a:cubicBezTo>
                  <a:cubicBezTo>
                    <a:pt x="9780" y="7757"/>
                    <a:pt x="11023" y="6412"/>
                    <a:pt x="11942" y="5401"/>
                  </a:cubicBezTo>
                  <a:cubicBezTo>
                    <a:pt x="12245" y="5066"/>
                    <a:pt x="12511" y="4771"/>
                    <a:pt x="12735" y="4521"/>
                  </a:cubicBezTo>
                  <a:cubicBezTo>
                    <a:pt x="12848" y="4395"/>
                    <a:pt x="12955" y="4277"/>
                    <a:pt x="13044" y="4178"/>
                  </a:cubicBezTo>
                  <a:cubicBezTo>
                    <a:pt x="13308" y="3877"/>
                    <a:pt x="13461" y="3705"/>
                    <a:pt x="13461" y="3705"/>
                  </a:cubicBezTo>
                  <a:cubicBezTo>
                    <a:pt x="13461" y="3705"/>
                    <a:pt x="13380" y="3689"/>
                    <a:pt x="13232" y="3655"/>
                  </a:cubicBezTo>
                  <a:cubicBezTo>
                    <a:pt x="13199" y="3650"/>
                    <a:pt x="13165" y="3643"/>
                    <a:pt x="13129" y="3633"/>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34"/>
          <p:cNvSpPr/>
          <p:nvPr/>
        </p:nvSpPr>
        <p:spPr>
          <a:xfrm>
            <a:off x="1313225" y="1275853"/>
            <a:ext cx="6475500" cy="895200"/>
          </a:xfrm>
          <a:prstGeom prst="snip2DiagRect">
            <a:avLst>
              <a:gd name="adj1" fmla="val 19707"/>
              <a:gd name="adj2" fmla="val 24838"/>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4"/>
          <p:cNvSpPr/>
          <p:nvPr/>
        </p:nvSpPr>
        <p:spPr>
          <a:xfrm>
            <a:off x="3772900" y="311400"/>
            <a:ext cx="1645800" cy="1092600"/>
          </a:xfrm>
          <a:prstGeom prst="snip2DiagRect">
            <a:avLst>
              <a:gd name="adj1" fmla="val 11380"/>
              <a:gd name="adj2" fmla="val 11033"/>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a:p>
        </p:txBody>
      </p:sp>
      <p:sp>
        <p:nvSpPr>
          <p:cNvPr id="768" name="Google Shape;768;p34"/>
          <p:cNvSpPr txBox="1">
            <a:spLocks noGrp="1"/>
          </p:cNvSpPr>
          <p:nvPr>
            <p:ph type="title"/>
          </p:nvPr>
        </p:nvSpPr>
        <p:spPr>
          <a:xfrm>
            <a:off x="1559175" y="1412944"/>
            <a:ext cx="6025800" cy="621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NEW YEAR PRACES</a:t>
            </a:r>
            <a:endParaRPr dirty="0"/>
          </a:p>
        </p:txBody>
      </p:sp>
      <p:sp>
        <p:nvSpPr>
          <p:cNvPr id="769" name="Google Shape;769;p34"/>
          <p:cNvSpPr txBox="1">
            <a:spLocks noGrp="1"/>
          </p:cNvSpPr>
          <p:nvPr>
            <p:ph type="title" idx="2"/>
          </p:nvPr>
        </p:nvSpPr>
        <p:spPr>
          <a:xfrm>
            <a:off x="3931750" y="380650"/>
            <a:ext cx="1328100" cy="895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0</a:t>
            </a:r>
            <a:r>
              <a:rPr lang="vi-VN" dirty="0" smtClean="0"/>
              <a:t>2</a:t>
            </a:r>
            <a:endParaRPr dirty="0"/>
          </a:p>
        </p:txBody>
      </p:sp>
      <p:grpSp>
        <p:nvGrpSpPr>
          <p:cNvPr id="770" name="Google Shape;770;p34"/>
          <p:cNvGrpSpPr/>
          <p:nvPr/>
        </p:nvGrpSpPr>
        <p:grpSpPr>
          <a:xfrm>
            <a:off x="152345" y="152398"/>
            <a:ext cx="731439" cy="739690"/>
            <a:chOff x="1232318" y="505126"/>
            <a:chExt cx="2079724" cy="2097222"/>
          </a:xfrm>
        </p:grpSpPr>
        <p:sp>
          <p:nvSpPr>
            <p:cNvPr id="771" name="Google Shape;771;p3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34"/>
          <p:cNvGrpSpPr/>
          <p:nvPr/>
        </p:nvGrpSpPr>
        <p:grpSpPr>
          <a:xfrm>
            <a:off x="8260170" y="152398"/>
            <a:ext cx="731439" cy="739690"/>
            <a:chOff x="1232318" y="505126"/>
            <a:chExt cx="2079724" cy="2097222"/>
          </a:xfrm>
        </p:grpSpPr>
        <p:sp>
          <p:nvSpPr>
            <p:cNvPr id="775" name="Google Shape;775;p3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34"/>
          <p:cNvSpPr/>
          <p:nvPr/>
        </p:nvSpPr>
        <p:spPr>
          <a:xfrm>
            <a:off x="2308025" y="2090735"/>
            <a:ext cx="4527900" cy="373930"/>
          </a:xfrm>
          <a:prstGeom prst="snip2DiagRect">
            <a:avLst>
              <a:gd name="adj1" fmla="val 19707"/>
              <a:gd name="adj2" fmla="val 24838"/>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4"/>
          <p:cNvSpPr txBox="1">
            <a:spLocks noGrp="1"/>
          </p:cNvSpPr>
          <p:nvPr>
            <p:ph type="subTitle" idx="1"/>
          </p:nvPr>
        </p:nvSpPr>
        <p:spPr>
          <a:xfrm>
            <a:off x="2406521" y="2140600"/>
            <a:ext cx="43311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t>IN THE WORLD</a:t>
            </a:r>
            <a:endParaRPr sz="2400" b="1" dirty="0"/>
          </a:p>
        </p:txBody>
      </p:sp>
      <p:grpSp>
        <p:nvGrpSpPr>
          <p:cNvPr id="780" name="Google Shape;780;p34"/>
          <p:cNvGrpSpPr/>
          <p:nvPr/>
        </p:nvGrpSpPr>
        <p:grpSpPr>
          <a:xfrm>
            <a:off x="152345" y="4251398"/>
            <a:ext cx="731439" cy="739690"/>
            <a:chOff x="1232318" y="505126"/>
            <a:chExt cx="2079724" cy="2097222"/>
          </a:xfrm>
        </p:grpSpPr>
        <p:sp>
          <p:nvSpPr>
            <p:cNvPr id="781" name="Google Shape;781;p3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4"/>
          <p:cNvGrpSpPr/>
          <p:nvPr/>
        </p:nvGrpSpPr>
        <p:grpSpPr>
          <a:xfrm>
            <a:off x="8260170" y="4251398"/>
            <a:ext cx="731439" cy="739690"/>
            <a:chOff x="1232318" y="505126"/>
            <a:chExt cx="2079724" cy="2097222"/>
          </a:xfrm>
        </p:grpSpPr>
        <p:sp>
          <p:nvSpPr>
            <p:cNvPr id="785" name="Google Shape;785;p34"/>
            <p:cNvSpPr/>
            <p:nvPr/>
          </p:nvSpPr>
          <p:spPr>
            <a:xfrm>
              <a:off x="1232318" y="505126"/>
              <a:ext cx="2079724" cy="2097222"/>
            </a:xfrm>
            <a:custGeom>
              <a:avLst/>
              <a:gdLst/>
              <a:ahLst/>
              <a:cxnLst/>
              <a:rect l="l" t="t" r="r" b="b"/>
              <a:pathLst>
                <a:path w="144150" h="145388" extrusionOk="0">
                  <a:moveTo>
                    <a:pt x="72069" y="1"/>
                  </a:moveTo>
                  <a:lnTo>
                    <a:pt x="0" y="72688"/>
                  </a:lnTo>
                  <a:lnTo>
                    <a:pt x="72069" y="145388"/>
                  </a:lnTo>
                  <a:lnTo>
                    <a:pt x="144149" y="72688"/>
                  </a:lnTo>
                  <a:lnTo>
                    <a:pt x="72069" y="1"/>
                  </a:lnTo>
                  <a:close/>
                </a:path>
              </a:pathLst>
            </a:custGeom>
            <a:solidFill>
              <a:schemeClr val="accent1"/>
            </a:solidFill>
            <a:ln>
              <a:noFill/>
            </a:ln>
            <a:effectLst>
              <a:outerShdw blurRad="214313" dist="14287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4"/>
            <p:cNvSpPr/>
            <p:nvPr/>
          </p:nvSpPr>
          <p:spPr>
            <a:xfrm>
              <a:off x="1341246" y="705821"/>
              <a:ext cx="1861854" cy="1695890"/>
            </a:xfrm>
            <a:custGeom>
              <a:avLst/>
              <a:gdLst/>
              <a:ahLst/>
              <a:cxnLst/>
              <a:rect l="l" t="t" r="r" b="b"/>
              <a:pathLst>
                <a:path w="129049" h="117566" extrusionOk="0">
                  <a:moveTo>
                    <a:pt x="64525" y="0"/>
                  </a:moveTo>
                  <a:cubicBezTo>
                    <a:pt x="52020" y="0"/>
                    <a:pt x="39516" y="15079"/>
                    <a:pt x="56768" y="45238"/>
                  </a:cubicBezTo>
                  <a:cubicBezTo>
                    <a:pt x="46762" y="27759"/>
                    <a:pt x="36104" y="21553"/>
                    <a:pt x="27696" y="21553"/>
                  </a:cubicBezTo>
                  <a:cubicBezTo>
                    <a:pt x="7100" y="21553"/>
                    <a:pt x="1" y="58787"/>
                    <a:pt x="49029" y="58787"/>
                  </a:cubicBezTo>
                  <a:cubicBezTo>
                    <a:pt x="0" y="58787"/>
                    <a:pt x="7106" y="96016"/>
                    <a:pt x="27702" y="96016"/>
                  </a:cubicBezTo>
                  <a:cubicBezTo>
                    <a:pt x="36109" y="96016"/>
                    <a:pt x="46765" y="89812"/>
                    <a:pt x="56768" y="72337"/>
                  </a:cubicBezTo>
                  <a:lnTo>
                    <a:pt x="56768" y="72337"/>
                  </a:lnTo>
                  <a:cubicBezTo>
                    <a:pt x="39516" y="102489"/>
                    <a:pt x="52020" y="117565"/>
                    <a:pt x="64525" y="117565"/>
                  </a:cubicBezTo>
                  <a:cubicBezTo>
                    <a:pt x="77029" y="117565"/>
                    <a:pt x="89534" y="102489"/>
                    <a:pt x="72282" y="72337"/>
                  </a:cubicBezTo>
                  <a:lnTo>
                    <a:pt x="72282" y="72337"/>
                  </a:lnTo>
                  <a:cubicBezTo>
                    <a:pt x="82284" y="89812"/>
                    <a:pt x="92939" y="96016"/>
                    <a:pt x="101346" y="96016"/>
                  </a:cubicBezTo>
                  <a:cubicBezTo>
                    <a:pt x="121939" y="96016"/>
                    <a:pt x="129041" y="58787"/>
                    <a:pt x="80021" y="58787"/>
                  </a:cubicBezTo>
                  <a:cubicBezTo>
                    <a:pt x="129048" y="58787"/>
                    <a:pt x="121950" y="21542"/>
                    <a:pt x="101355" y="21542"/>
                  </a:cubicBezTo>
                  <a:cubicBezTo>
                    <a:pt x="92947" y="21542"/>
                    <a:pt x="82289" y="27751"/>
                    <a:pt x="72282" y="45238"/>
                  </a:cubicBezTo>
                  <a:cubicBezTo>
                    <a:pt x="89534" y="15079"/>
                    <a:pt x="77029" y="0"/>
                    <a:pt x="64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4"/>
            <p:cNvSpPr/>
            <p:nvPr/>
          </p:nvSpPr>
          <p:spPr>
            <a:xfrm>
              <a:off x="1874587" y="1099970"/>
              <a:ext cx="794667" cy="908097"/>
            </a:xfrm>
            <a:custGeom>
              <a:avLst/>
              <a:gdLst/>
              <a:ahLst/>
              <a:cxnLst/>
              <a:rect l="l" t="t" r="r" b="b"/>
              <a:pathLst>
                <a:path w="55080" h="62953" extrusionOk="0">
                  <a:moveTo>
                    <a:pt x="27578" y="0"/>
                  </a:moveTo>
                  <a:cubicBezTo>
                    <a:pt x="27220" y="0"/>
                    <a:pt x="26859" y="102"/>
                    <a:pt x="26540" y="316"/>
                  </a:cubicBezTo>
                  <a:cubicBezTo>
                    <a:pt x="25671" y="876"/>
                    <a:pt x="25433" y="2067"/>
                    <a:pt x="26016" y="2948"/>
                  </a:cubicBezTo>
                  <a:cubicBezTo>
                    <a:pt x="26016" y="2948"/>
                    <a:pt x="26957" y="4377"/>
                    <a:pt x="26957" y="6555"/>
                  </a:cubicBezTo>
                  <a:cubicBezTo>
                    <a:pt x="26909" y="8710"/>
                    <a:pt x="26754" y="11592"/>
                    <a:pt x="26671" y="14485"/>
                  </a:cubicBezTo>
                  <a:cubicBezTo>
                    <a:pt x="26504" y="16747"/>
                    <a:pt x="26373" y="18997"/>
                    <a:pt x="26183" y="20914"/>
                  </a:cubicBezTo>
                  <a:cubicBezTo>
                    <a:pt x="25671" y="20974"/>
                    <a:pt x="25195" y="21081"/>
                    <a:pt x="24718" y="21212"/>
                  </a:cubicBezTo>
                  <a:cubicBezTo>
                    <a:pt x="24480" y="20271"/>
                    <a:pt x="24230" y="19271"/>
                    <a:pt x="23992" y="18283"/>
                  </a:cubicBezTo>
                  <a:cubicBezTo>
                    <a:pt x="23575" y="16223"/>
                    <a:pt x="23099" y="14187"/>
                    <a:pt x="22789" y="12639"/>
                  </a:cubicBezTo>
                  <a:cubicBezTo>
                    <a:pt x="22516" y="11104"/>
                    <a:pt x="23028" y="9949"/>
                    <a:pt x="23028" y="9949"/>
                  </a:cubicBezTo>
                  <a:cubicBezTo>
                    <a:pt x="23230" y="9437"/>
                    <a:pt x="23159" y="8853"/>
                    <a:pt x="22754" y="8437"/>
                  </a:cubicBezTo>
                  <a:cubicBezTo>
                    <a:pt x="22498" y="8157"/>
                    <a:pt x="22146" y="8017"/>
                    <a:pt x="21788" y="8017"/>
                  </a:cubicBezTo>
                  <a:cubicBezTo>
                    <a:pt x="21446" y="8017"/>
                    <a:pt x="21098" y="8145"/>
                    <a:pt x="20825" y="8401"/>
                  </a:cubicBezTo>
                  <a:cubicBezTo>
                    <a:pt x="20265" y="8901"/>
                    <a:pt x="20253" y="9794"/>
                    <a:pt x="20765" y="10342"/>
                  </a:cubicBezTo>
                  <a:cubicBezTo>
                    <a:pt x="20765" y="10342"/>
                    <a:pt x="21623" y="11258"/>
                    <a:pt x="21896" y="12806"/>
                  </a:cubicBezTo>
                  <a:cubicBezTo>
                    <a:pt x="22135" y="14354"/>
                    <a:pt x="22385" y="16438"/>
                    <a:pt x="22670" y="18521"/>
                  </a:cubicBezTo>
                  <a:cubicBezTo>
                    <a:pt x="22789" y="19652"/>
                    <a:pt x="22920" y="20795"/>
                    <a:pt x="23004" y="21855"/>
                  </a:cubicBezTo>
                  <a:cubicBezTo>
                    <a:pt x="22504" y="22093"/>
                    <a:pt x="22027" y="22367"/>
                    <a:pt x="21563" y="22688"/>
                  </a:cubicBezTo>
                  <a:cubicBezTo>
                    <a:pt x="20706" y="22069"/>
                    <a:pt x="19789" y="21391"/>
                    <a:pt x="18872" y="20724"/>
                  </a:cubicBezTo>
                  <a:cubicBezTo>
                    <a:pt x="17229" y="19438"/>
                    <a:pt x="15562" y="18164"/>
                    <a:pt x="14372" y="17164"/>
                  </a:cubicBezTo>
                  <a:cubicBezTo>
                    <a:pt x="13169" y="16164"/>
                    <a:pt x="12824" y="14961"/>
                    <a:pt x="12824" y="14961"/>
                  </a:cubicBezTo>
                  <a:cubicBezTo>
                    <a:pt x="12646" y="14359"/>
                    <a:pt x="12092" y="13969"/>
                    <a:pt x="11494" y="13969"/>
                  </a:cubicBezTo>
                  <a:cubicBezTo>
                    <a:pt x="11370" y="13969"/>
                    <a:pt x="11245" y="13986"/>
                    <a:pt x="11121" y="14021"/>
                  </a:cubicBezTo>
                  <a:cubicBezTo>
                    <a:pt x="10407" y="14247"/>
                    <a:pt x="9966" y="15009"/>
                    <a:pt x="10181" y="15735"/>
                  </a:cubicBezTo>
                  <a:cubicBezTo>
                    <a:pt x="10347" y="16283"/>
                    <a:pt x="10824" y="16652"/>
                    <a:pt x="11336" y="16711"/>
                  </a:cubicBezTo>
                  <a:cubicBezTo>
                    <a:pt x="11336" y="16711"/>
                    <a:pt x="12586" y="16854"/>
                    <a:pt x="13776" y="17878"/>
                  </a:cubicBezTo>
                  <a:cubicBezTo>
                    <a:pt x="14955" y="18902"/>
                    <a:pt x="16491" y="20331"/>
                    <a:pt x="18027" y="21736"/>
                  </a:cubicBezTo>
                  <a:cubicBezTo>
                    <a:pt x="18753" y="22450"/>
                    <a:pt x="19491" y="23165"/>
                    <a:pt x="20170" y="23831"/>
                  </a:cubicBezTo>
                  <a:cubicBezTo>
                    <a:pt x="19813" y="24188"/>
                    <a:pt x="19480" y="24558"/>
                    <a:pt x="19170" y="24962"/>
                  </a:cubicBezTo>
                  <a:cubicBezTo>
                    <a:pt x="17444" y="24177"/>
                    <a:pt x="15419" y="23165"/>
                    <a:pt x="13407" y="22176"/>
                  </a:cubicBezTo>
                  <a:cubicBezTo>
                    <a:pt x="10859" y="20807"/>
                    <a:pt x="8335" y="19509"/>
                    <a:pt x="6442" y="18438"/>
                  </a:cubicBezTo>
                  <a:cubicBezTo>
                    <a:pt x="4585" y="17390"/>
                    <a:pt x="3823" y="15818"/>
                    <a:pt x="3823" y="15818"/>
                  </a:cubicBezTo>
                  <a:cubicBezTo>
                    <a:pt x="3524" y="15209"/>
                    <a:pt x="2895" y="14775"/>
                    <a:pt x="2186" y="14775"/>
                  </a:cubicBezTo>
                  <a:cubicBezTo>
                    <a:pt x="2132" y="14775"/>
                    <a:pt x="2079" y="14778"/>
                    <a:pt x="2025" y="14783"/>
                  </a:cubicBezTo>
                  <a:cubicBezTo>
                    <a:pt x="977" y="14842"/>
                    <a:pt x="179" y="15747"/>
                    <a:pt x="251" y="16807"/>
                  </a:cubicBezTo>
                  <a:cubicBezTo>
                    <a:pt x="309" y="17813"/>
                    <a:pt x="1153" y="18595"/>
                    <a:pt x="2162" y="18595"/>
                  </a:cubicBezTo>
                  <a:cubicBezTo>
                    <a:pt x="2192" y="18595"/>
                    <a:pt x="2221" y="18594"/>
                    <a:pt x="2251" y="18593"/>
                  </a:cubicBezTo>
                  <a:cubicBezTo>
                    <a:pt x="2251" y="18593"/>
                    <a:pt x="2306" y="18589"/>
                    <a:pt x="2408" y="18589"/>
                  </a:cubicBezTo>
                  <a:cubicBezTo>
                    <a:pt x="2870" y="18589"/>
                    <a:pt x="4291" y="18669"/>
                    <a:pt x="5823" y="19557"/>
                  </a:cubicBezTo>
                  <a:cubicBezTo>
                    <a:pt x="7645" y="20664"/>
                    <a:pt x="10062" y="22236"/>
                    <a:pt x="12502" y="23772"/>
                  </a:cubicBezTo>
                  <a:cubicBezTo>
                    <a:pt x="14360" y="25034"/>
                    <a:pt x="16217" y="26284"/>
                    <a:pt x="17765" y="27403"/>
                  </a:cubicBezTo>
                  <a:cubicBezTo>
                    <a:pt x="17575" y="27867"/>
                    <a:pt x="17432" y="28344"/>
                    <a:pt x="17289" y="28832"/>
                  </a:cubicBezTo>
                  <a:cubicBezTo>
                    <a:pt x="16372" y="28582"/>
                    <a:pt x="15384" y="28284"/>
                    <a:pt x="14407" y="28010"/>
                  </a:cubicBezTo>
                  <a:cubicBezTo>
                    <a:pt x="12443" y="27367"/>
                    <a:pt x="10466" y="26736"/>
                    <a:pt x="8978" y="26224"/>
                  </a:cubicBezTo>
                  <a:cubicBezTo>
                    <a:pt x="7514" y="25701"/>
                    <a:pt x="6776" y="24689"/>
                    <a:pt x="6776" y="24689"/>
                  </a:cubicBezTo>
                  <a:cubicBezTo>
                    <a:pt x="6513" y="24352"/>
                    <a:pt x="6126" y="24140"/>
                    <a:pt x="5701" y="24140"/>
                  </a:cubicBezTo>
                  <a:cubicBezTo>
                    <a:pt x="5585" y="24140"/>
                    <a:pt x="5466" y="24155"/>
                    <a:pt x="5347" y="24188"/>
                  </a:cubicBezTo>
                  <a:cubicBezTo>
                    <a:pt x="4609" y="24355"/>
                    <a:pt x="4168" y="25093"/>
                    <a:pt x="4347" y="25843"/>
                  </a:cubicBezTo>
                  <a:cubicBezTo>
                    <a:pt x="4490" y="26470"/>
                    <a:pt x="5059" y="26901"/>
                    <a:pt x="5679" y="26901"/>
                  </a:cubicBezTo>
                  <a:cubicBezTo>
                    <a:pt x="5778" y="26901"/>
                    <a:pt x="5878" y="26890"/>
                    <a:pt x="5978" y="26867"/>
                  </a:cubicBezTo>
                  <a:cubicBezTo>
                    <a:pt x="5978" y="26867"/>
                    <a:pt x="6310" y="26787"/>
                    <a:pt x="6835" y="26787"/>
                  </a:cubicBezTo>
                  <a:cubicBezTo>
                    <a:pt x="7317" y="26787"/>
                    <a:pt x="7961" y="26855"/>
                    <a:pt x="8657" y="27117"/>
                  </a:cubicBezTo>
                  <a:cubicBezTo>
                    <a:pt x="10121" y="27689"/>
                    <a:pt x="12026" y="28487"/>
                    <a:pt x="13955" y="29272"/>
                  </a:cubicBezTo>
                  <a:cubicBezTo>
                    <a:pt x="15003" y="29737"/>
                    <a:pt x="16039" y="30201"/>
                    <a:pt x="16991" y="30642"/>
                  </a:cubicBezTo>
                  <a:cubicBezTo>
                    <a:pt x="16979" y="30927"/>
                    <a:pt x="16967" y="31201"/>
                    <a:pt x="16967" y="31475"/>
                  </a:cubicBezTo>
                  <a:cubicBezTo>
                    <a:pt x="16967" y="31761"/>
                    <a:pt x="16979" y="32047"/>
                    <a:pt x="16991" y="32309"/>
                  </a:cubicBezTo>
                  <a:cubicBezTo>
                    <a:pt x="16039" y="32761"/>
                    <a:pt x="15003" y="33225"/>
                    <a:pt x="13955" y="33690"/>
                  </a:cubicBezTo>
                  <a:cubicBezTo>
                    <a:pt x="12026" y="34464"/>
                    <a:pt x="10121" y="35273"/>
                    <a:pt x="8657" y="35845"/>
                  </a:cubicBezTo>
                  <a:cubicBezTo>
                    <a:pt x="7969" y="36098"/>
                    <a:pt x="7331" y="36165"/>
                    <a:pt x="6851" y="36165"/>
                  </a:cubicBezTo>
                  <a:cubicBezTo>
                    <a:pt x="6318" y="36165"/>
                    <a:pt x="5978" y="36083"/>
                    <a:pt x="5978" y="36083"/>
                  </a:cubicBezTo>
                  <a:cubicBezTo>
                    <a:pt x="5876" y="36059"/>
                    <a:pt x="5774" y="36048"/>
                    <a:pt x="5674" y="36048"/>
                  </a:cubicBezTo>
                  <a:cubicBezTo>
                    <a:pt x="5056" y="36048"/>
                    <a:pt x="4490" y="36472"/>
                    <a:pt x="4347" y="37107"/>
                  </a:cubicBezTo>
                  <a:cubicBezTo>
                    <a:pt x="4168" y="37857"/>
                    <a:pt x="4609" y="38607"/>
                    <a:pt x="5347" y="38774"/>
                  </a:cubicBezTo>
                  <a:cubicBezTo>
                    <a:pt x="5457" y="38799"/>
                    <a:pt x="5566" y="38812"/>
                    <a:pt x="5672" y="38812"/>
                  </a:cubicBezTo>
                  <a:cubicBezTo>
                    <a:pt x="6109" y="38812"/>
                    <a:pt x="6508" y="38604"/>
                    <a:pt x="6776" y="38250"/>
                  </a:cubicBezTo>
                  <a:cubicBezTo>
                    <a:pt x="6776" y="38250"/>
                    <a:pt x="7514" y="37262"/>
                    <a:pt x="8978" y="36726"/>
                  </a:cubicBezTo>
                  <a:cubicBezTo>
                    <a:pt x="10466" y="36202"/>
                    <a:pt x="12443" y="35595"/>
                    <a:pt x="14407" y="34952"/>
                  </a:cubicBezTo>
                  <a:cubicBezTo>
                    <a:pt x="15384" y="34666"/>
                    <a:pt x="16372" y="34368"/>
                    <a:pt x="17289" y="34118"/>
                  </a:cubicBezTo>
                  <a:cubicBezTo>
                    <a:pt x="17408" y="34606"/>
                    <a:pt x="17575" y="35083"/>
                    <a:pt x="17765" y="35547"/>
                  </a:cubicBezTo>
                  <a:cubicBezTo>
                    <a:pt x="16217" y="36666"/>
                    <a:pt x="14348" y="37916"/>
                    <a:pt x="12502" y="39178"/>
                  </a:cubicBezTo>
                  <a:cubicBezTo>
                    <a:pt x="10074" y="40714"/>
                    <a:pt x="7669" y="42274"/>
                    <a:pt x="5835" y="43393"/>
                  </a:cubicBezTo>
                  <a:cubicBezTo>
                    <a:pt x="4284" y="44298"/>
                    <a:pt x="2833" y="44372"/>
                    <a:pt x="2396" y="44372"/>
                  </a:cubicBezTo>
                  <a:cubicBezTo>
                    <a:pt x="2310" y="44372"/>
                    <a:pt x="2263" y="44370"/>
                    <a:pt x="2263" y="44370"/>
                  </a:cubicBezTo>
                  <a:cubicBezTo>
                    <a:pt x="2242" y="44369"/>
                    <a:pt x="2220" y="44368"/>
                    <a:pt x="2199" y="44368"/>
                  </a:cubicBezTo>
                  <a:cubicBezTo>
                    <a:pt x="1494" y="44368"/>
                    <a:pt x="789" y="44747"/>
                    <a:pt x="465" y="45429"/>
                  </a:cubicBezTo>
                  <a:cubicBezTo>
                    <a:pt x="1" y="46382"/>
                    <a:pt x="370" y="47525"/>
                    <a:pt x="1311" y="47977"/>
                  </a:cubicBezTo>
                  <a:cubicBezTo>
                    <a:pt x="1576" y="48115"/>
                    <a:pt x="1859" y="48180"/>
                    <a:pt x="2139" y="48180"/>
                  </a:cubicBezTo>
                  <a:cubicBezTo>
                    <a:pt x="2827" y="48180"/>
                    <a:pt x="3496" y="47788"/>
                    <a:pt x="3835" y="47120"/>
                  </a:cubicBezTo>
                  <a:cubicBezTo>
                    <a:pt x="3835" y="47120"/>
                    <a:pt x="4609" y="45572"/>
                    <a:pt x="6454" y="44500"/>
                  </a:cubicBezTo>
                  <a:cubicBezTo>
                    <a:pt x="8347" y="43453"/>
                    <a:pt x="10883" y="42155"/>
                    <a:pt x="13407" y="40786"/>
                  </a:cubicBezTo>
                  <a:cubicBezTo>
                    <a:pt x="15419" y="39798"/>
                    <a:pt x="17432" y="38786"/>
                    <a:pt x="19170" y="37988"/>
                  </a:cubicBezTo>
                  <a:cubicBezTo>
                    <a:pt x="19480" y="38393"/>
                    <a:pt x="19813" y="38762"/>
                    <a:pt x="20170" y="39119"/>
                  </a:cubicBezTo>
                  <a:cubicBezTo>
                    <a:pt x="19480" y="39786"/>
                    <a:pt x="18753" y="40500"/>
                    <a:pt x="18003" y="41214"/>
                  </a:cubicBezTo>
                  <a:cubicBezTo>
                    <a:pt x="16455" y="42619"/>
                    <a:pt x="14943" y="44048"/>
                    <a:pt x="13753" y="45084"/>
                  </a:cubicBezTo>
                  <a:cubicBezTo>
                    <a:pt x="12574" y="46096"/>
                    <a:pt x="11324" y="46227"/>
                    <a:pt x="11324" y="46227"/>
                  </a:cubicBezTo>
                  <a:cubicBezTo>
                    <a:pt x="10800" y="46310"/>
                    <a:pt x="10324" y="46667"/>
                    <a:pt x="10169" y="47215"/>
                  </a:cubicBezTo>
                  <a:cubicBezTo>
                    <a:pt x="9955" y="47941"/>
                    <a:pt x="10371" y="48703"/>
                    <a:pt x="11098" y="48930"/>
                  </a:cubicBezTo>
                  <a:cubicBezTo>
                    <a:pt x="11227" y="48967"/>
                    <a:pt x="11357" y="48985"/>
                    <a:pt x="11484" y="48985"/>
                  </a:cubicBezTo>
                  <a:cubicBezTo>
                    <a:pt x="12082" y="48985"/>
                    <a:pt x="12625" y="48590"/>
                    <a:pt x="12812" y="48001"/>
                  </a:cubicBezTo>
                  <a:cubicBezTo>
                    <a:pt x="12812" y="48001"/>
                    <a:pt x="13157" y="46798"/>
                    <a:pt x="14360" y="45798"/>
                  </a:cubicBezTo>
                  <a:cubicBezTo>
                    <a:pt x="15562" y="44786"/>
                    <a:pt x="17217" y="43536"/>
                    <a:pt x="18860" y="42238"/>
                  </a:cubicBezTo>
                  <a:cubicBezTo>
                    <a:pt x="19777" y="41572"/>
                    <a:pt x="20682" y="40893"/>
                    <a:pt x="21551" y="40274"/>
                  </a:cubicBezTo>
                  <a:cubicBezTo>
                    <a:pt x="22016" y="40595"/>
                    <a:pt x="22492" y="40869"/>
                    <a:pt x="22980" y="41107"/>
                  </a:cubicBezTo>
                  <a:cubicBezTo>
                    <a:pt x="22873" y="42167"/>
                    <a:pt x="22754" y="43310"/>
                    <a:pt x="22623" y="44441"/>
                  </a:cubicBezTo>
                  <a:cubicBezTo>
                    <a:pt x="22337" y="46525"/>
                    <a:pt x="22087" y="48596"/>
                    <a:pt x="21849" y="50144"/>
                  </a:cubicBezTo>
                  <a:cubicBezTo>
                    <a:pt x="21575" y="51692"/>
                    <a:pt x="20718" y="52597"/>
                    <a:pt x="20718" y="52597"/>
                  </a:cubicBezTo>
                  <a:cubicBezTo>
                    <a:pt x="20194" y="53168"/>
                    <a:pt x="20230" y="54049"/>
                    <a:pt x="20777" y="54549"/>
                  </a:cubicBezTo>
                  <a:cubicBezTo>
                    <a:pt x="21048" y="54808"/>
                    <a:pt x="21400" y="54939"/>
                    <a:pt x="21746" y="54939"/>
                  </a:cubicBezTo>
                  <a:cubicBezTo>
                    <a:pt x="22100" y="54939"/>
                    <a:pt x="22447" y="54802"/>
                    <a:pt x="22694" y="54526"/>
                  </a:cubicBezTo>
                  <a:cubicBezTo>
                    <a:pt x="23099" y="54085"/>
                    <a:pt x="23182" y="53490"/>
                    <a:pt x="22980" y="53002"/>
                  </a:cubicBezTo>
                  <a:cubicBezTo>
                    <a:pt x="22980" y="53002"/>
                    <a:pt x="22468" y="51859"/>
                    <a:pt x="22742" y="50311"/>
                  </a:cubicBezTo>
                  <a:cubicBezTo>
                    <a:pt x="23051" y="48763"/>
                    <a:pt x="23516" y="46727"/>
                    <a:pt x="23944" y="44667"/>
                  </a:cubicBezTo>
                  <a:cubicBezTo>
                    <a:pt x="24194" y="43667"/>
                    <a:pt x="24433" y="42679"/>
                    <a:pt x="24671" y="41738"/>
                  </a:cubicBezTo>
                  <a:cubicBezTo>
                    <a:pt x="25147" y="41869"/>
                    <a:pt x="25647" y="41976"/>
                    <a:pt x="26135" y="42036"/>
                  </a:cubicBezTo>
                  <a:cubicBezTo>
                    <a:pt x="26314" y="43953"/>
                    <a:pt x="26457" y="46203"/>
                    <a:pt x="26611" y="48465"/>
                  </a:cubicBezTo>
                  <a:cubicBezTo>
                    <a:pt x="26719" y="51347"/>
                    <a:pt x="26861" y="54240"/>
                    <a:pt x="26909" y="56395"/>
                  </a:cubicBezTo>
                  <a:cubicBezTo>
                    <a:pt x="26909" y="58550"/>
                    <a:pt x="25945" y="60002"/>
                    <a:pt x="25945" y="60002"/>
                  </a:cubicBezTo>
                  <a:cubicBezTo>
                    <a:pt x="25540" y="60622"/>
                    <a:pt x="25504" y="61455"/>
                    <a:pt x="25957" y="62098"/>
                  </a:cubicBezTo>
                  <a:cubicBezTo>
                    <a:pt x="26309" y="62653"/>
                    <a:pt x="26907" y="62953"/>
                    <a:pt x="27519" y="62953"/>
                  </a:cubicBezTo>
                  <a:cubicBezTo>
                    <a:pt x="27879" y="62953"/>
                    <a:pt x="28242" y="62850"/>
                    <a:pt x="28564" y="62634"/>
                  </a:cubicBezTo>
                  <a:cubicBezTo>
                    <a:pt x="29421" y="62050"/>
                    <a:pt x="29659" y="60860"/>
                    <a:pt x="29100" y="59979"/>
                  </a:cubicBezTo>
                  <a:cubicBezTo>
                    <a:pt x="29100" y="59979"/>
                    <a:pt x="28147" y="58538"/>
                    <a:pt x="28159" y="56383"/>
                  </a:cubicBezTo>
                  <a:cubicBezTo>
                    <a:pt x="28183" y="54204"/>
                    <a:pt x="28338" y="51335"/>
                    <a:pt x="28445" y="48453"/>
                  </a:cubicBezTo>
                  <a:cubicBezTo>
                    <a:pt x="28600" y="46203"/>
                    <a:pt x="28754" y="43941"/>
                    <a:pt x="28933" y="42024"/>
                  </a:cubicBezTo>
                  <a:cubicBezTo>
                    <a:pt x="29433" y="41964"/>
                    <a:pt x="29909" y="41857"/>
                    <a:pt x="30386" y="41726"/>
                  </a:cubicBezTo>
                  <a:cubicBezTo>
                    <a:pt x="30624" y="42655"/>
                    <a:pt x="30886" y="43655"/>
                    <a:pt x="31124" y="44655"/>
                  </a:cubicBezTo>
                  <a:cubicBezTo>
                    <a:pt x="31552" y="46703"/>
                    <a:pt x="32017" y="48751"/>
                    <a:pt x="32314" y="50299"/>
                  </a:cubicBezTo>
                  <a:cubicBezTo>
                    <a:pt x="32576" y="51847"/>
                    <a:pt x="32088" y="52990"/>
                    <a:pt x="32088" y="52990"/>
                  </a:cubicBezTo>
                  <a:cubicBezTo>
                    <a:pt x="31874" y="53478"/>
                    <a:pt x="31957" y="54073"/>
                    <a:pt x="32350" y="54490"/>
                  </a:cubicBezTo>
                  <a:cubicBezTo>
                    <a:pt x="32612" y="54782"/>
                    <a:pt x="32963" y="54925"/>
                    <a:pt x="33321" y="54925"/>
                  </a:cubicBezTo>
                  <a:cubicBezTo>
                    <a:pt x="33663" y="54925"/>
                    <a:pt x="34011" y="54794"/>
                    <a:pt x="34291" y="54537"/>
                  </a:cubicBezTo>
                  <a:cubicBezTo>
                    <a:pt x="34827" y="54025"/>
                    <a:pt x="34850" y="53156"/>
                    <a:pt x="34339" y="52585"/>
                  </a:cubicBezTo>
                  <a:cubicBezTo>
                    <a:pt x="34339" y="52585"/>
                    <a:pt x="33469" y="51680"/>
                    <a:pt x="33219" y="50132"/>
                  </a:cubicBezTo>
                  <a:cubicBezTo>
                    <a:pt x="32981" y="48584"/>
                    <a:pt x="32707" y="46513"/>
                    <a:pt x="32434" y="44417"/>
                  </a:cubicBezTo>
                  <a:cubicBezTo>
                    <a:pt x="32314" y="43286"/>
                    <a:pt x="32195" y="42143"/>
                    <a:pt x="32088" y="41083"/>
                  </a:cubicBezTo>
                  <a:cubicBezTo>
                    <a:pt x="32588" y="40845"/>
                    <a:pt x="33065" y="40560"/>
                    <a:pt x="33529" y="40238"/>
                  </a:cubicBezTo>
                  <a:cubicBezTo>
                    <a:pt x="34374" y="40857"/>
                    <a:pt x="35303" y="41524"/>
                    <a:pt x="36220" y="42214"/>
                  </a:cubicBezTo>
                  <a:cubicBezTo>
                    <a:pt x="37863" y="43488"/>
                    <a:pt x="39518" y="44762"/>
                    <a:pt x="40744" y="45751"/>
                  </a:cubicBezTo>
                  <a:cubicBezTo>
                    <a:pt x="41935" y="46751"/>
                    <a:pt x="42280" y="47953"/>
                    <a:pt x="42280" y="47953"/>
                  </a:cubicBezTo>
                  <a:cubicBezTo>
                    <a:pt x="42466" y="48540"/>
                    <a:pt x="43020" y="48942"/>
                    <a:pt x="43608" y="48942"/>
                  </a:cubicBezTo>
                  <a:cubicBezTo>
                    <a:pt x="43737" y="48942"/>
                    <a:pt x="43867" y="48922"/>
                    <a:pt x="43994" y="48882"/>
                  </a:cubicBezTo>
                  <a:cubicBezTo>
                    <a:pt x="44721" y="48656"/>
                    <a:pt x="45149" y="47894"/>
                    <a:pt x="44911" y="47179"/>
                  </a:cubicBezTo>
                  <a:cubicBezTo>
                    <a:pt x="44768" y="46608"/>
                    <a:pt x="44304" y="46263"/>
                    <a:pt x="43768" y="46191"/>
                  </a:cubicBezTo>
                  <a:cubicBezTo>
                    <a:pt x="43768" y="46191"/>
                    <a:pt x="42518" y="46048"/>
                    <a:pt x="41339" y="45036"/>
                  </a:cubicBezTo>
                  <a:cubicBezTo>
                    <a:pt x="40149" y="44000"/>
                    <a:pt x="38625" y="42584"/>
                    <a:pt x="37089" y="41167"/>
                  </a:cubicBezTo>
                  <a:cubicBezTo>
                    <a:pt x="36363" y="40452"/>
                    <a:pt x="35612" y="39738"/>
                    <a:pt x="34934" y="39071"/>
                  </a:cubicBezTo>
                  <a:cubicBezTo>
                    <a:pt x="35291" y="38714"/>
                    <a:pt x="35612" y="38345"/>
                    <a:pt x="35922" y="37940"/>
                  </a:cubicBezTo>
                  <a:cubicBezTo>
                    <a:pt x="37672" y="38738"/>
                    <a:pt x="39673" y="39738"/>
                    <a:pt x="41685" y="40738"/>
                  </a:cubicBezTo>
                  <a:cubicBezTo>
                    <a:pt x="44221" y="42095"/>
                    <a:pt x="46757" y="43405"/>
                    <a:pt x="48638" y="44453"/>
                  </a:cubicBezTo>
                  <a:cubicBezTo>
                    <a:pt x="50495" y="45524"/>
                    <a:pt x="51257" y="47096"/>
                    <a:pt x="51257" y="47096"/>
                  </a:cubicBezTo>
                  <a:cubicBezTo>
                    <a:pt x="51585" y="47718"/>
                    <a:pt x="52213" y="48135"/>
                    <a:pt x="52948" y="48135"/>
                  </a:cubicBezTo>
                  <a:cubicBezTo>
                    <a:pt x="52988" y="48135"/>
                    <a:pt x="53027" y="48134"/>
                    <a:pt x="53067" y="48132"/>
                  </a:cubicBezTo>
                  <a:cubicBezTo>
                    <a:pt x="54115" y="48096"/>
                    <a:pt x="54901" y="47179"/>
                    <a:pt x="54841" y="46144"/>
                  </a:cubicBezTo>
                  <a:cubicBezTo>
                    <a:pt x="54772" y="45133"/>
                    <a:pt x="53938" y="44354"/>
                    <a:pt x="52939" y="44354"/>
                  </a:cubicBezTo>
                  <a:cubicBezTo>
                    <a:pt x="52902" y="44354"/>
                    <a:pt x="52866" y="44356"/>
                    <a:pt x="52829" y="44358"/>
                  </a:cubicBezTo>
                  <a:cubicBezTo>
                    <a:pt x="52829" y="44358"/>
                    <a:pt x="52776" y="44361"/>
                    <a:pt x="52677" y="44361"/>
                  </a:cubicBezTo>
                  <a:cubicBezTo>
                    <a:pt x="52221" y="44361"/>
                    <a:pt x="50795" y="44281"/>
                    <a:pt x="49257" y="43369"/>
                  </a:cubicBezTo>
                  <a:cubicBezTo>
                    <a:pt x="47412" y="42274"/>
                    <a:pt x="45030" y="40714"/>
                    <a:pt x="42578" y="39167"/>
                  </a:cubicBezTo>
                  <a:cubicBezTo>
                    <a:pt x="40732" y="37893"/>
                    <a:pt x="38863" y="36642"/>
                    <a:pt x="37315" y="35535"/>
                  </a:cubicBezTo>
                  <a:cubicBezTo>
                    <a:pt x="37506" y="35071"/>
                    <a:pt x="37648" y="34595"/>
                    <a:pt x="37791" y="34106"/>
                  </a:cubicBezTo>
                  <a:cubicBezTo>
                    <a:pt x="38708" y="34356"/>
                    <a:pt x="39696" y="34654"/>
                    <a:pt x="40673" y="34940"/>
                  </a:cubicBezTo>
                  <a:cubicBezTo>
                    <a:pt x="42649" y="35571"/>
                    <a:pt x="44637" y="36190"/>
                    <a:pt x="46102" y="36726"/>
                  </a:cubicBezTo>
                  <a:cubicBezTo>
                    <a:pt x="47566" y="37238"/>
                    <a:pt x="48305" y="38250"/>
                    <a:pt x="48305" y="38250"/>
                  </a:cubicBezTo>
                  <a:cubicBezTo>
                    <a:pt x="48572" y="38604"/>
                    <a:pt x="48979" y="38812"/>
                    <a:pt x="49412" y="38812"/>
                  </a:cubicBezTo>
                  <a:cubicBezTo>
                    <a:pt x="49518" y="38812"/>
                    <a:pt x="49626" y="38799"/>
                    <a:pt x="49733" y="38774"/>
                  </a:cubicBezTo>
                  <a:cubicBezTo>
                    <a:pt x="50483" y="38607"/>
                    <a:pt x="50912" y="37857"/>
                    <a:pt x="50733" y="37107"/>
                  </a:cubicBezTo>
                  <a:cubicBezTo>
                    <a:pt x="50581" y="36486"/>
                    <a:pt x="50019" y="36056"/>
                    <a:pt x="49398" y="36056"/>
                  </a:cubicBezTo>
                  <a:cubicBezTo>
                    <a:pt x="49293" y="36056"/>
                    <a:pt x="49186" y="36069"/>
                    <a:pt x="49078" y="36095"/>
                  </a:cubicBezTo>
                  <a:cubicBezTo>
                    <a:pt x="49078" y="36095"/>
                    <a:pt x="48755" y="36175"/>
                    <a:pt x="48241" y="36175"/>
                  </a:cubicBezTo>
                  <a:cubicBezTo>
                    <a:pt x="47767" y="36175"/>
                    <a:pt x="47131" y="36107"/>
                    <a:pt x="46435" y="35845"/>
                  </a:cubicBezTo>
                  <a:cubicBezTo>
                    <a:pt x="44959" y="35273"/>
                    <a:pt x="43054" y="34464"/>
                    <a:pt x="41125" y="33690"/>
                  </a:cubicBezTo>
                  <a:cubicBezTo>
                    <a:pt x="40077" y="33225"/>
                    <a:pt x="39041" y="32761"/>
                    <a:pt x="38089" y="32309"/>
                  </a:cubicBezTo>
                  <a:cubicBezTo>
                    <a:pt x="38101" y="32047"/>
                    <a:pt x="38113" y="31761"/>
                    <a:pt x="38113" y="31475"/>
                  </a:cubicBezTo>
                  <a:cubicBezTo>
                    <a:pt x="38113" y="31201"/>
                    <a:pt x="38101" y="30915"/>
                    <a:pt x="38089" y="30630"/>
                  </a:cubicBezTo>
                  <a:cubicBezTo>
                    <a:pt x="39053" y="30189"/>
                    <a:pt x="40089" y="29737"/>
                    <a:pt x="41125" y="29272"/>
                  </a:cubicBezTo>
                  <a:cubicBezTo>
                    <a:pt x="43054" y="28499"/>
                    <a:pt x="44947" y="27665"/>
                    <a:pt x="46423" y="27106"/>
                  </a:cubicBezTo>
                  <a:cubicBezTo>
                    <a:pt x="47105" y="26848"/>
                    <a:pt x="47732" y="26780"/>
                    <a:pt x="48205" y="26780"/>
                  </a:cubicBezTo>
                  <a:cubicBezTo>
                    <a:pt x="48740" y="26780"/>
                    <a:pt x="49078" y="26867"/>
                    <a:pt x="49078" y="26867"/>
                  </a:cubicBezTo>
                  <a:cubicBezTo>
                    <a:pt x="49182" y="26890"/>
                    <a:pt x="49285" y="26901"/>
                    <a:pt x="49386" y="26901"/>
                  </a:cubicBezTo>
                  <a:cubicBezTo>
                    <a:pt x="50021" y="26901"/>
                    <a:pt x="50590" y="26470"/>
                    <a:pt x="50733" y="25843"/>
                  </a:cubicBezTo>
                  <a:cubicBezTo>
                    <a:pt x="50912" y="25093"/>
                    <a:pt x="50471" y="24355"/>
                    <a:pt x="49733" y="24188"/>
                  </a:cubicBezTo>
                  <a:cubicBezTo>
                    <a:pt x="49620" y="24162"/>
                    <a:pt x="49507" y="24149"/>
                    <a:pt x="49396" y="24149"/>
                  </a:cubicBezTo>
                  <a:cubicBezTo>
                    <a:pt x="48960" y="24149"/>
                    <a:pt x="48558" y="24347"/>
                    <a:pt x="48293" y="24689"/>
                  </a:cubicBezTo>
                  <a:cubicBezTo>
                    <a:pt x="48293" y="24689"/>
                    <a:pt x="47566" y="25724"/>
                    <a:pt x="46090" y="26224"/>
                  </a:cubicBezTo>
                  <a:cubicBezTo>
                    <a:pt x="44614" y="26748"/>
                    <a:pt x="42625" y="27367"/>
                    <a:pt x="40661" y="28010"/>
                  </a:cubicBezTo>
                  <a:cubicBezTo>
                    <a:pt x="39673" y="28296"/>
                    <a:pt x="38696" y="28582"/>
                    <a:pt x="37768" y="28832"/>
                  </a:cubicBezTo>
                  <a:cubicBezTo>
                    <a:pt x="37648" y="28344"/>
                    <a:pt x="37494" y="27867"/>
                    <a:pt x="37291" y="27403"/>
                  </a:cubicBezTo>
                  <a:cubicBezTo>
                    <a:pt x="38839" y="26284"/>
                    <a:pt x="40720" y="25022"/>
                    <a:pt x="42578" y="23772"/>
                  </a:cubicBezTo>
                  <a:cubicBezTo>
                    <a:pt x="45018" y="22236"/>
                    <a:pt x="47412" y="20676"/>
                    <a:pt x="49245" y="19557"/>
                  </a:cubicBezTo>
                  <a:cubicBezTo>
                    <a:pt x="50793" y="18664"/>
                    <a:pt x="52242" y="18590"/>
                    <a:pt x="52681" y="18590"/>
                  </a:cubicBezTo>
                  <a:cubicBezTo>
                    <a:pt x="52769" y="18590"/>
                    <a:pt x="52817" y="18593"/>
                    <a:pt x="52817" y="18593"/>
                  </a:cubicBezTo>
                  <a:cubicBezTo>
                    <a:pt x="52839" y="18593"/>
                    <a:pt x="52861" y="18594"/>
                    <a:pt x="52883" y="18594"/>
                  </a:cubicBezTo>
                  <a:cubicBezTo>
                    <a:pt x="53609" y="18594"/>
                    <a:pt x="54291" y="18214"/>
                    <a:pt x="54615" y="17521"/>
                  </a:cubicBezTo>
                  <a:cubicBezTo>
                    <a:pt x="55079" y="16580"/>
                    <a:pt x="54710" y="15437"/>
                    <a:pt x="53781" y="14973"/>
                  </a:cubicBezTo>
                  <a:cubicBezTo>
                    <a:pt x="53520" y="14840"/>
                    <a:pt x="53239" y="14778"/>
                    <a:pt x="52962" y="14778"/>
                  </a:cubicBezTo>
                  <a:cubicBezTo>
                    <a:pt x="52267" y="14778"/>
                    <a:pt x="51589" y="15170"/>
                    <a:pt x="51257" y="15842"/>
                  </a:cubicBezTo>
                  <a:cubicBezTo>
                    <a:pt x="51257" y="15842"/>
                    <a:pt x="50495" y="17402"/>
                    <a:pt x="48638" y="18462"/>
                  </a:cubicBezTo>
                  <a:cubicBezTo>
                    <a:pt x="46769" y="19509"/>
                    <a:pt x="44221" y="20819"/>
                    <a:pt x="41685" y="22188"/>
                  </a:cubicBezTo>
                  <a:cubicBezTo>
                    <a:pt x="39673" y="23188"/>
                    <a:pt x="37672" y="24188"/>
                    <a:pt x="35922" y="24974"/>
                  </a:cubicBezTo>
                  <a:cubicBezTo>
                    <a:pt x="35624" y="24569"/>
                    <a:pt x="35291" y="24200"/>
                    <a:pt x="34946" y="23855"/>
                  </a:cubicBezTo>
                  <a:cubicBezTo>
                    <a:pt x="35624" y="23188"/>
                    <a:pt x="36363" y="22474"/>
                    <a:pt x="37101" y="21760"/>
                  </a:cubicBezTo>
                  <a:cubicBezTo>
                    <a:pt x="38637" y="20367"/>
                    <a:pt x="40173" y="18938"/>
                    <a:pt x="41363" y="17902"/>
                  </a:cubicBezTo>
                  <a:cubicBezTo>
                    <a:pt x="42530" y="16890"/>
                    <a:pt x="43780" y="16759"/>
                    <a:pt x="43780" y="16759"/>
                  </a:cubicBezTo>
                  <a:cubicBezTo>
                    <a:pt x="44304" y="16688"/>
                    <a:pt x="44780" y="16318"/>
                    <a:pt x="44935" y="15759"/>
                  </a:cubicBezTo>
                  <a:cubicBezTo>
                    <a:pt x="45173" y="15033"/>
                    <a:pt x="44733" y="14271"/>
                    <a:pt x="44006" y="14056"/>
                  </a:cubicBezTo>
                  <a:cubicBezTo>
                    <a:pt x="43877" y="14015"/>
                    <a:pt x="43745" y="13996"/>
                    <a:pt x="43615" y="13996"/>
                  </a:cubicBezTo>
                  <a:cubicBezTo>
                    <a:pt x="43030" y="13996"/>
                    <a:pt x="42481" y="14391"/>
                    <a:pt x="42316" y="14985"/>
                  </a:cubicBezTo>
                  <a:cubicBezTo>
                    <a:pt x="42316" y="14985"/>
                    <a:pt x="41959" y="16199"/>
                    <a:pt x="40768" y="17188"/>
                  </a:cubicBezTo>
                  <a:cubicBezTo>
                    <a:pt x="39542" y="18188"/>
                    <a:pt x="37887" y="19450"/>
                    <a:pt x="36244" y="20748"/>
                  </a:cubicBezTo>
                  <a:cubicBezTo>
                    <a:pt x="35315" y="21414"/>
                    <a:pt x="34410" y="22105"/>
                    <a:pt x="33565" y="22712"/>
                  </a:cubicBezTo>
                  <a:cubicBezTo>
                    <a:pt x="33100" y="22403"/>
                    <a:pt x="32624" y="22117"/>
                    <a:pt x="32112" y="21867"/>
                  </a:cubicBezTo>
                  <a:cubicBezTo>
                    <a:pt x="32219" y="20807"/>
                    <a:pt x="32338" y="19676"/>
                    <a:pt x="32457" y="18533"/>
                  </a:cubicBezTo>
                  <a:cubicBezTo>
                    <a:pt x="32755" y="16449"/>
                    <a:pt x="33005" y="14366"/>
                    <a:pt x="33243" y="12818"/>
                  </a:cubicBezTo>
                  <a:cubicBezTo>
                    <a:pt x="33517" y="11270"/>
                    <a:pt x="34374" y="10365"/>
                    <a:pt x="34374" y="10365"/>
                  </a:cubicBezTo>
                  <a:cubicBezTo>
                    <a:pt x="34886" y="9806"/>
                    <a:pt x="34874" y="8913"/>
                    <a:pt x="34339" y="8413"/>
                  </a:cubicBezTo>
                  <a:cubicBezTo>
                    <a:pt x="34061" y="8158"/>
                    <a:pt x="33718" y="8030"/>
                    <a:pt x="33379" y="8030"/>
                  </a:cubicBezTo>
                  <a:cubicBezTo>
                    <a:pt x="33021" y="8030"/>
                    <a:pt x="32667" y="8173"/>
                    <a:pt x="32398" y="8460"/>
                  </a:cubicBezTo>
                  <a:cubicBezTo>
                    <a:pt x="31993" y="8877"/>
                    <a:pt x="31922" y="9449"/>
                    <a:pt x="32136" y="9961"/>
                  </a:cubicBezTo>
                  <a:cubicBezTo>
                    <a:pt x="32136" y="9961"/>
                    <a:pt x="32624" y="11115"/>
                    <a:pt x="32350" y="12651"/>
                  </a:cubicBezTo>
                  <a:cubicBezTo>
                    <a:pt x="32053" y="14199"/>
                    <a:pt x="31600" y="16259"/>
                    <a:pt x="31160" y="18295"/>
                  </a:cubicBezTo>
                  <a:cubicBezTo>
                    <a:pt x="30910" y="19295"/>
                    <a:pt x="30671" y="20283"/>
                    <a:pt x="30433" y="21224"/>
                  </a:cubicBezTo>
                  <a:cubicBezTo>
                    <a:pt x="29957" y="21093"/>
                    <a:pt x="29469" y="20986"/>
                    <a:pt x="28981" y="20926"/>
                  </a:cubicBezTo>
                  <a:cubicBezTo>
                    <a:pt x="28802" y="19009"/>
                    <a:pt x="28647" y="16759"/>
                    <a:pt x="28504" y="14497"/>
                  </a:cubicBezTo>
                  <a:cubicBezTo>
                    <a:pt x="28397" y="11616"/>
                    <a:pt x="28266" y="8722"/>
                    <a:pt x="28219" y="6567"/>
                  </a:cubicBezTo>
                  <a:cubicBezTo>
                    <a:pt x="28219" y="4388"/>
                    <a:pt x="29159" y="2960"/>
                    <a:pt x="29159" y="2960"/>
                  </a:cubicBezTo>
                  <a:cubicBezTo>
                    <a:pt x="29552" y="2329"/>
                    <a:pt x="29588" y="1519"/>
                    <a:pt x="29159" y="852"/>
                  </a:cubicBezTo>
                  <a:cubicBezTo>
                    <a:pt x="28798" y="302"/>
                    <a:pt x="28193" y="0"/>
                    <a:pt x="27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34"/>
          <p:cNvGrpSpPr/>
          <p:nvPr/>
        </p:nvGrpSpPr>
        <p:grpSpPr>
          <a:xfrm>
            <a:off x="2141363" y="2571762"/>
            <a:ext cx="5013805" cy="986636"/>
            <a:chOff x="2141363" y="2571762"/>
            <a:chExt cx="5013805" cy="986636"/>
          </a:xfrm>
        </p:grpSpPr>
        <p:sp>
          <p:nvSpPr>
            <p:cNvPr id="789" name="Google Shape;789;p34"/>
            <p:cNvSpPr/>
            <p:nvPr/>
          </p:nvSpPr>
          <p:spPr>
            <a:xfrm rot="-8487037">
              <a:off x="2161571" y="2835139"/>
              <a:ext cx="194484" cy="132779"/>
            </a:xfrm>
            <a:prstGeom prst="blockArc">
              <a:avLst>
                <a:gd name="adj1" fmla="val 10800000"/>
                <a:gd name="adj2" fmla="val 0"/>
                <a:gd name="adj3" fmla="val 25000"/>
              </a:avLst>
            </a:pr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rot="3344778">
              <a:off x="2727357" y="3007575"/>
              <a:ext cx="194543" cy="132801"/>
            </a:xfrm>
            <a:prstGeom prst="blockArc">
              <a:avLst>
                <a:gd name="adj1" fmla="val 10800000"/>
                <a:gd name="adj2" fmla="val 0"/>
                <a:gd name="adj3" fmla="val 25000"/>
              </a:avLst>
            </a:pr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4"/>
            <p:cNvSpPr/>
            <p:nvPr/>
          </p:nvSpPr>
          <p:spPr>
            <a:xfrm rot="3344778">
              <a:off x="6031157" y="2835137"/>
              <a:ext cx="194543" cy="132801"/>
            </a:xfrm>
            <a:prstGeom prst="blockArc">
              <a:avLst>
                <a:gd name="adj1" fmla="val 10800000"/>
                <a:gd name="adj2" fmla="val 0"/>
                <a:gd name="adj3" fmla="val 25000"/>
              </a:avLst>
            </a:pr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4"/>
            <p:cNvSpPr/>
            <p:nvPr/>
          </p:nvSpPr>
          <p:spPr>
            <a:xfrm rot="-4310672">
              <a:off x="6648333" y="3083719"/>
              <a:ext cx="194482" cy="132912"/>
            </a:xfrm>
            <a:prstGeom prst="blockArc">
              <a:avLst>
                <a:gd name="adj1" fmla="val 10800000"/>
                <a:gd name="adj2" fmla="val 0"/>
                <a:gd name="adj3" fmla="val 25000"/>
              </a:avLst>
            </a:pr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4"/>
            <p:cNvSpPr/>
            <p:nvPr/>
          </p:nvSpPr>
          <p:spPr>
            <a:xfrm rot="-10486895">
              <a:off x="6291964" y="3281010"/>
              <a:ext cx="194607" cy="132843"/>
            </a:xfrm>
            <a:prstGeom prst="blockArc">
              <a:avLst>
                <a:gd name="adj1" fmla="val 10800000"/>
                <a:gd name="adj2" fmla="val 0"/>
                <a:gd name="adj3" fmla="val 25000"/>
              </a:avLst>
            </a:pr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4"/>
            <p:cNvSpPr/>
            <p:nvPr/>
          </p:nvSpPr>
          <p:spPr>
            <a:xfrm rot="-10486895">
              <a:off x="4810964" y="2707410"/>
              <a:ext cx="194607" cy="132843"/>
            </a:xfrm>
            <a:prstGeom prst="blockArc">
              <a:avLst>
                <a:gd name="adj1" fmla="val 10800000"/>
                <a:gd name="adj2" fmla="val 0"/>
                <a:gd name="adj3" fmla="val 25000"/>
              </a:avLst>
            </a:pr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4"/>
            <p:cNvSpPr/>
            <p:nvPr/>
          </p:nvSpPr>
          <p:spPr>
            <a:xfrm rot="6561405">
              <a:off x="2139632" y="3230495"/>
              <a:ext cx="194600" cy="132928"/>
            </a:xfrm>
            <a:prstGeom prst="blockArc">
              <a:avLst>
                <a:gd name="adj1" fmla="val 10800000"/>
                <a:gd name="adj2" fmla="val 0"/>
                <a:gd name="adj3" fmla="val 25000"/>
              </a:avLst>
            </a:pr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4"/>
            <p:cNvSpPr/>
            <p:nvPr/>
          </p:nvSpPr>
          <p:spPr>
            <a:xfrm rot="-9789418">
              <a:off x="2865374" y="2597127"/>
              <a:ext cx="194650" cy="132870"/>
            </a:xfrm>
            <a:prstGeom prst="blockArc">
              <a:avLst>
                <a:gd name="adj1" fmla="val 10800000"/>
                <a:gd name="adj2" fmla="val 0"/>
                <a:gd name="adj3" fmla="val 25000"/>
              </a:avLst>
            </a:prstGeom>
            <a:gradFill>
              <a:gsLst>
                <a:gs pos="0">
                  <a:schemeClr val="dk1"/>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4"/>
            <p:cNvSpPr/>
            <p:nvPr/>
          </p:nvSpPr>
          <p:spPr>
            <a:xfrm rot="10046547">
              <a:off x="3121124" y="2835123"/>
              <a:ext cx="194554" cy="132827"/>
            </a:xfrm>
            <a:prstGeom prst="blockArc">
              <a:avLst>
                <a:gd name="adj1" fmla="val 10800000"/>
                <a:gd name="adj2" fmla="val 0"/>
                <a:gd name="adj3" fmla="val 25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4"/>
            <p:cNvSpPr/>
            <p:nvPr/>
          </p:nvSpPr>
          <p:spPr>
            <a:xfrm rot="8291414">
              <a:off x="2499469" y="3377602"/>
              <a:ext cx="194402" cy="132990"/>
            </a:xfrm>
            <a:prstGeom prst="blockArc">
              <a:avLst>
                <a:gd name="adj1" fmla="val 10800000"/>
                <a:gd name="adj2" fmla="val 0"/>
                <a:gd name="adj3" fmla="val 25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rot="2177224">
              <a:off x="4758101" y="2979947"/>
              <a:ext cx="194650" cy="132670"/>
            </a:xfrm>
            <a:prstGeom prst="blockArc">
              <a:avLst>
                <a:gd name="adj1" fmla="val 10800000"/>
                <a:gd name="adj2" fmla="val 0"/>
                <a:gd name="adj3" fmla="val 25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4"/>
            <p:cNvSpPr/>
            <p:nvPr/>
          </p:nvSpPr>
          <p:spPr>
            <a:xfrm rot="10046547">
              <a:off x="5896649" y="3120060"/>
              <a:ext cx="194554" cy="132827"/>
            </a:xfrm>
            <a:prstGeom prst="blockArc">
              <a:avLst>
                <a:gd name="adj1" fmla="val 10800000"/>
                <a:gd name="adj2" fmla="val 0"/>
                <a:gd name="adj3" fmla="val 25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4"/>
            <p:cNvSpPr/>
            <p:nvPr/>
          </p:nvSpPr>
          <p:spPr>
            <a:xfrm rot="1778779">
              <a:off x="6940525" y="2979905"/>
              <a:ext cx="194685" cy="132731"/>
            </a:xfrm>
            <a:prstGeom prst="blockArc">
              <a:avLst>
                <a:gd name="adj1" fmla="val 10800000"/>
                <a:gd name="adj2" fmla="val 0"/>
                <a:gd name="adj3" fmla="val 25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13968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grpSp>
        <p:nvGrpSpPr>
          <p:cNvPr id="1273" name="Google Shape;1273;p45"/>
          <p:cNvGrpSpPr/>
          <p:nvPr/>
        </p:nvGrpSpPr>
        <p:grpSpPr>
          <a:xfrm>
            <a:off x="442074" y="1401304"/>
            <a:ext cx="8259045" cy="3125567"/>
            <a:chOff x="442074" y="1401304"/>
            <a:chExt cx="8259045" cy="3125567"/>
          </a:xfrm>
        </p:grpSpPr>
        <p:sp>
          <p:nvSpPr>
            <p:cNvPr id="1274" name="Google Shape;1274;p45"/>
            <p:cNvSpPr/>
            <p:nvPr/>
          </p:nvSpPr>
          <p:spPr>
            <a:xfrm flipH="1">
              <a:off x="7572496" y="3452879"/>
              <a:ext cx="1128623" cy="985885"/>
            </a:xfrm>
            <a:custGeom>
              <a:avLst/>
              <a:gdLst/>
              <a:ahLst/>
              <a:cxnLst/>
              <a:rect l="l" t="t" r="r" b="b"/>
              <a:pathLst>
                <a:path w="97358" h="83923" extrusionOk="0">
                  <a:moveTo>
                    <a:pt x="0" y="0"/>
                  </a:moveTo>
                  <a:lnTo>
                    <a:pt x="0" y="51338"/>
                  </a:lnTo>
                  <a:lnTo>
                    <a:pt x="6079" y="51338"/>
                  </a:lnTo>
                  <a:cubicBezTo>
                    <a:pt x="9848" y="51369"/>
                    <a:pt x="12918" y="54439"/>
                    <a:pt x="12918" y="58238"/>
                  </a:cubicBezTo>
                  <a:cubicBezTo>
                    <a:pt x="12918" y="62038"/>
                    <a:pt x="9848" y="65138"/>
                    <a:pt x="6049" y="65138"/>
                  </a:cubicBezTo>
                  <a:lnTo>
                    <a:pt x="0" y="65138"/>
                  </a:lnTo>
                  <a:lnTo>
                    <a:pt x="0" y="83923"/>
                  </a:lnTo>
                  <a:lnTo>
                    <a:pt x="45350" y="83923"/>
                  </a:lnTo>
                  <a:cubicBezTo>
                    <a:pt x="50548" y="83923"/>
                    <a:pt x="54743" y="79698"/>
                    <a:pt x="54743" y="74530"/>
                  </a:cubicBezTo>
                  <a:cubicBezTo>
                    <a:pt x="54743" y="69333"/>
                    <a:pt x="50548" y="65138"/>
                    <a:pt x="45350" y="65138"/>
                  </a:cubicBezTo>
                  <a:lnTo>
                    <a:pt x="36171" y="65138"/>
                  </a:lnTo>
                  <a:cubicBezTo>
                    <a:pt x="32371" y="65138"/>
                    <a:pt x="29302" y="62038"/>
                    <a:pt x="29302" y="58238"/>
                  </a:cubicBezTo>
                  <a:cubicBezTo>
                    <a:pt x="29302" y="54439"/>
                    <a:pt x="32371" y="51369"/>
                    <a:pt x="36141" y="51338"/>
                  </a:cubicBezTo>
                  <a:lnTo>
                    <a:pt x="87965" y="51338"/>
                  </a:lnTo>
                  <a:cubicBezTo>
                    <a:pt x="93163" y="51338"/>
                    <a:pt x="97358" y="47144"/>
                    <a:pt x="97358" y="41946"/>
                  </a:cubicBezTo>
                  <a:cubicBezTo>
                    <a:pt x="97358" y="36779"/>
                    <a:pt x="93133" y="32554"/>
                    <a:pt x="87965" y="32554"/>
                  </a:cubicBezTo>
                  <a:lnTo>
                    <a:pt x="14803" y="32554"/>
                  </a:lnTo>
                  <a:cubicBezTo>
                    <a:pt x="11003" y="32554"/>
                    <a:pt x="7903" y="29484"/>
                    <a:pt x="7903" y="25685"/>
                  </a:cubicBezTo>
                  <a:cubicBezTo>
                    <a:pt x="7903" y="21885"/>
                    <a:pt x="11003" y="18815"/>
                    <a:pt x="14772" y="18785"/>
                  </a:cubicBezTo>
                  <a:lnTo>
                    <a:pt x="31520" y="18785"/>
                  </a:lnTo>
                  <a:cubicBezTo>
                    <a:pt x="36718" y="18785"/>
                    <a:pt x="40913" y="14590"/>
                    <a:pt x="40913" y="9393"/>
                  </a:cubicBezTo>
                  <a:cubicBezTo>
                    <a:pt x="40913" y="4225"/>
                    <a:pt x="36718" y="0"/>
                    <a:pt x="31520" y="0"/>
                  </a:cubicBezTo>
                  <a:close/>
                </a:path>
              </a:pathLst>
            </a:custGeom>
            <a:gradFill>
              <a:gsLst>
                <a:gs pos="0">
                  <a:srgbClr val="FFF2CC"/>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5" name="Google Shape;1275;p45"/>
            <p:cNvGrpSpPr/>
            <p:nvPr/>
          </p:nvGrpSpPr>
          <p:grpSpPr>
            <a:xfrm>
              <a:off x="442074" y="1401304"/>
              <a:ext cx="3319070" cy="3125567"/>
              <a:chOff x="442074" y="1401304"/>
              <a:chExt cx="3319070" cy="3125567"/>
            </a:xfrm>
          </p:grpSpPr>
          <p:sp>
            <p:nvSpPr>
              <p:cNvPr id="1276" name="Google Shape;1276;p45"/>
              <p:cNvSpPr/>
              <p:nvPr/>
            </p:nvSpPr>
            <p:spPr>
              <a:xfrm>
                <a:off x="1265268" y="3643361"/>
                <a:ext cx="2495875" cy="883510"/>
              </a:xfrm>
              <a:custGeom>
                <a:avLst/>
                <a:gdLst/>
                <a:ahLst/>
                <a:cxnLst/>
                <a:rect l="l" t="t" r="r" b="b"/>
                <a:pathLst>
                  <a:path w="240219" h="83924" extrusionOk="0">
                    <a:moveTo>
                      <a:pt x="9393" y="1"/>
                    </a:moveTo>
                    <a:cubicBezTo>
                      <a:pt x="4195" y="1"/>
                      <a:pt x="1" y="4195"/>
                      <a:pt x="1" y="9393"/>
                    </a:cubicBezTo>
                    <a:cubicBezTo>
                      <a:pt x="1" y="14591"/>
                      <a:pt x="4195" y="18785"/>
                      <a:pt x="9393" y="18785"/>
                    </a:cubicBezTo>
                    <a:lnTo>
                      <a:pt x="67692" y="18785"/>
                    </a:lnTo>
                    <a:cubicBezTo>
                      <a:pt x="71492" y="18785"/>
                      <a:pt x="74562" y="21886"/>
                      <a:pt x="74562" y="25685"/>
                    </a:cubicBezTo>
                    <a:cubicBezTo>
                      <a:pt x="74562" y="29485"/>
                      <a:pt x="71492" y="32555"/>
                      <a:pt x="67662" y="32555"/>
                    </a:cubicBezTo>
                    <a:lnTo>
                      <a:pt x="53102" y="32555"/>
                    </a:lnTo>
                    <a:cubicBezTo>
                      <a:pt x="47904" y="32555"/>
                      <a:pt x="43710" y="36780"/>
                      <a:pt x="43710" y="41947"/>
                    </a:cubicBezTo>
                    <a:cubicBezTo>
                      <a:pt x="43710" y="47144"/>
                      <a:pt x="47904" y="51339"/>
                      <a:pt x="53102" y="51339"/>
                    </a:cubicBezTo>
                    <a:lnTo>
                      <a:pt x="148940" y="51339"/>
                    </a:lnTo>
                    <a:cubicBezTo>
                      <a:pt x="152739" y="51369"/>
                      <a:pt x="155809" y="54439"/>
                      <a:pt x="155809" y="58239"/>
                    </a:cubicBezTo>
                    <a:cubicBezTo>
                      <a:pt x="155809" y="62038"/>
                      <a:pt x="152709" y="65108"/>
                      <a:pt x="148909" y="65108"/>
                    </a:cubicBezTo>
                    <a:lnTo>
                      <a:pt x="141007" y="65108"/>
                    </a:lnTo>
                    <a:cubicBezTo>
                      <a:pt x="135809" y="65108"/>
                      <a:pt x="131614" y="69333"/>
                      <a:pt x="131614" y="74500"/>
                    </a:cubicBezTo>
                    <a:cubicBezTo>
                      <a:pt x="131614" y="79698"/>
                      <a:pt x="135809" y="83893"/>
                      <a:pt x="141007" y="83893"/>
                    </a:cubicBezTo>
                    <a:lnTo>
                      <a:pt x="188241" y="83923"/>
                    </a:lnTo>
                    <a:cubicBezTo>
                      <a:pt x="193439" y="83923"/>
                      <a:pt x="197634" y="79698"/>
                      <a:pt x="197634" y="74500"/>
                    </a:cubicBezTo>
                    <a:cubicBezTo>
                      <a:pt x="197634" y="69333"/>
                      <a:pt x="193439" y="65108"/>
                      <a:pt x="188241" y="65108"/>
                    </a:cubicBezTo>
                    <a:lnTo>
                      <a:pt x="179062" y="65108"/>
                    </a:lnTo>
                    <a:cubicBezTo>
                      <a:pt x="175262" y="65108"/>
                      <a:pt x="172162" y="62038"/>
                      <a:pt x="172162" y="58239"/>
                    </a:cubicBezTo>
                    <a:cubicBezTo>
                      <a:pt x="172162" y="54439"/>
                      <a:pt x="175232" y="51369"/>
                      <a:pt x="179032" y="51339"/>
                    </a:cubicBezTo>
                    <a:lnTo>
                      <a:pt x="230826" y="51339"/>
                    </a:lnTo>
                    <a:cubicBezTo>
                      <a:pt x="236024" y="51339"/>
                      <a:pt x="240218" y="47144"/>
                      <a:pt x="240218" y="41947"/>
                    </a:cubicBezTo>
                    <a:cubicBezTo>
                      <a:pt x="240218" y="36780"/>
                      <a:pt x="236024" y="32555"/>
                      <a:pt x="230826" y="32555"/>
                    </a:cubicBezTo>
                    <a:lnTo>
                      <a:pt x="129699" y="32555"/>
                    </a:lnTo>
                    <a:cubicBezTo>
                      <a:pt x="125900" y="32555"/>
                      <a:pt x="122800" y="29485"/>
                      <a:pt x="122800" y="25685"/>
                    </a:cubicBezTo>
                    <a:cubicBezTo>
                      <a:pt x="122800" y="21886"/>
                      <a:pt x="125900" y="18785"/>
                      <a:pt x="129669" y="18785"/>
                    </a:cubicBezTo>
                    <a:lnTo>
                      <a:pt x="146417" y="18785"/>
                    </a:lnTo>
                    <a:cubicBezTo>
                      <a:pt x="151615" y="18785"/>
                      <a:pt x="155809" y="14591"/>
                      <a:pt x="155809" y="9393"/>
                    </a:cubicBezTo>
                    <a:cubicBezTo>
                      <a:pt x="155809" y="4195"/>
                      <a:pt x="151615" y="1"/>
                      <a:pt x="146417" y="1"/>
                    </a:cubicBezTo>
                    <a:close/>
                  </a:path>
                </a:pathLst>
              </a:custGeom>
              <a:gradFill>
                <a:gsLst>
                  <a:gs pos="0">
                    <a:srgbClr val="FFF2CC"/>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5"/>
              <p:cNvSpPr/>
              <p:nvPr/>
            </p:nvSpPr>
            <p:spPr>
              <a:xfrm>
                <a:off x="442074" y="1401304"/>
                <a:ext cx="1128623" cy="985885"/>
              </a:xfrm>
              <a:custGeom>
                <a:avLst/>
                <a:gdLst/>
                <a:ahLst/>
                <a:cxnLst/>
                <a:rect l="l" t="t" r="r" b="b"/>
                <a:pathLst>
                  <a:path w="97358" h="83923" extrusionOk="0">
                    <a:moveTo>
                      <a:pt x="0" y="0"/>
                    </a:moveTo>
                    <a:lnTo>
                      <a:pt x="0" y="51338"/>
                    </a:lnTo>
                    <a:lnTo>
                      <a:pt x="6079" y="51338"/>
                    </a:lnTo>
                    <a:cubicBezTo>
                      <a:pt x="9848" y="51369"/>
                      <a:pt x="12918" y="54439"/>
                      <a:pt x="12918" y="58238"/>
                    </a:cubicBezTo>
                    <a:cubicBezTo>
                      <a:pt x="12918" y="62038"/>
                      <a:pt x="9848" y="65138"/>
                      <a:pt x="6049" y="65138"/>
                    </a:cubicBezTo>
                    <a:lnTo>
                      <a:pt x="0" y="65138"/>
                    </a:lnTo>
                    <a:lnTo>
                      <a:pt x="0" y="83923"/>
                    </a:lnTo>
                    <a:lnTo>
                      <a:pt x="45350" y="83923"/>
                    </a:lnTo>
                    <a:cubicBezTo>
                      <a:pt x="50548" y="83923"/>
                      <a:pt x="54743" y="79698"/>
                      <a:pt x="54743" y="74530"/>
                    </a:cubicBezTo>
                    <a:cubicBezTo>
                      <a:pt x="54743" y="69333"/>
                      <a:pt x="50548" y="65138"/>
                      <a:pt x="45350" y="65138"/>
                    </a:cubicBezTo>
                    <a:lnTo>
                      <a:pt x="36171" y="65138"/>
                    </a:lnTo>
                    <a:cubicBezTo>
                      <a:pt x="32371" y="65138"/>
                      <a:pt x="29302" y="62038"/>
                      <a:pt x="29302" y="58238"/>
                    </a:cubicBezTo>
                    <a:cubicBezTo>
                      <a:pt x="29302" y="54439"/>
                      <a:pt x="32371" y="51369"/>
                      <a:pt x="36141" y="51338"/>
                    </a:cubicBezTo>
                    <a:lnTo>
                      <a:pt x="87965" y="51338"/>
                    </a:lnTo>
                    <a:cubicBezTo>
                      <a:pt x="93163" y="51338"/>
                      <a:pt x="97358" y="47144"/>
                      <a:pt x="97358" y="41946"/>
                    </a:cubicBezTo>
                    <a:cubicBezTo>
                      <a:pt x="97358" y="36779"/>
                      <a:pt x="93133" y="32554"/>
                      <a:pt x="87965" y="32554"/>
                    </a:cubicBezTo>
                    <a:lnTo>
                      <a:pt x="14803" y="32554"/>
                    </a:lnTo>
                    <a:cubicBezTo>
                      <a:pt x="11003" y="32554"/>
                      <a:pt x="7903" y="29484"/>
                      <a:pt x="7903" y="25685"/>
                    </a:cubicBezTo>
                    <a:cubicBezTo>
                      <a:pt x="7903" y="21885"/>
                      <a:pt x="11003" y="18815"/>
                      <a:pt x="14772" y="18785"/>
                    </a:cubicBezTo>
                    <a:lnTo>
                      <a:pt x="31520" y="18785"/>
                    </a:lnTo>
                    <a:cubicBezTo>
                      <a:pt x="36718" y="18785"/>
                      <a:pt x="40913" y="14590"/>
                      <a:pt x="40913" y="9393"/>
                    </a:cubicBezTo>
                    <a:cubicBezTo>
                      <a:pt x="40913" y="4225"/>
                      <a:pt x="36718" y="0"/>
                      <a:pt x="31520" y="0"/>
                    </a:cubicBezTo>
                    <a:close/>
                  </a:path>
                </a:pathLst>
              </a:custGeom>
              <a:gradFill>
                <a:gsLst>
                  <a:gs pos="0">
                    <a:srgbClr val="FFF2CC"/>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8" name="Google Shape;1278;p45"/>
          <p:cNvSpPr/>
          <p:nvPr/>
        </p:nvSpPr>
        <p:spPr>
          <a:xfrm>
            <a:off x="720000" y="2753063"/>
            <a:ext cx="2835600" cy="1265100"/>
          </a:xfrm>
          <a:prstGeom prst="snip2DiagRect">
            <a:avLst>
              <a:gd name="adj1" fmla="val 9430"/>
              <a:gd name="adj2" fmla="val 11614"/>
            </a:avLst>
          </a:prstGeom>
          <a:gradFill>
            <a:gsLst>
              <a:gs pos="0">
                <a:schemeClr val="dk2"/>
              </a:gs>
              <a:gs pos="100000">
                <a:schemeClr val="lt2"/>
              </a:gs>
            </a:gsLst>
            <a:lin ang="5400012" scaled="0"/>
          </a:gra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5"/>
          <p:cNvSpPr/>
          <p:nvPr/>
        </p:nvSpPr>
        <p:spPr>
          <a:xfrm>
            <a:off x="738952" y="1924255"/>
            <a:ext cx="2835600" cy="640200"/>
          </a:xfrm>
          <a:prstGeom prst="snip2DiagRect">
            <a:avLst>
              <a:gd name="adj1" fmla="val 21599"/>
              <a:gd name="adj2" fmla="val 18928"/>
            </a:avLst>
          </a:prstGeom>
          <a:gradFill>
            <a:gsLst>
              <a:gs pos="0">
                <a:schemeClr val="dk2"/>
              </a:gs>
              <a:gs pos="100000">
                <a:schemeClr val="lt2"/>
              </a:gs>
            </a:gsLst>
            <a:lin ang="5400012" scaled="0"/>
          </a:gra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5"/>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vi-VN" sz="2400" dirty="0" smtClean="0"/>
              <a:t>Ex 3: match the sentences with the countries</a:t>
            </a:r>
            <a:endParaRPr sz="2400" dirty="0"/>
          </a:p>
        </p:txBody>
      </p:sp>
      <p:sp>
        <p:nvSpPr>
          <p:cNvPr id="1281" name="Google Shape;1281;p45"/>
          <p:cNvSpPr txBox="1">
            <a:spLocks noGrp="1"/>
          </p:cNvSpPr>
          <p:nvPr>
            <p:ph type="title" idx="4294967295"/>
          </p:nvPr>
        </p:nvSpPr>
        <p:spPr>
          <a:xfrm>
            <a:off x="930052" y="2056158"/>
            <a:ext cx="2453400" cy="36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2000" dirty="0" smtClean="0"/>
              <a:t>The USA</a:t>
            </a:r>
            <a:endParaRPr sz="2000" dirty="0"/>
          </a:p>
        </p:txBody>
      </p:sp>
      <p:sp>
        <p:nvSpPr>
          <p:cNvPr id="1282" name="Google Shape;1282;p45"/>
          <p:cNvSpPr txBox="1">
            <a:spLocks noGrp="1"/>
          </p:cNvSpPr>
          <p:nvPr>
            <p:ph type="subTitle" idx="4294967295"/>
          </p:nvPr>
        </p:nvSpPr>
        <p:spPr>
          <a:xfrm>
            <a:off x="892068" y="2839371"/>
            <a:ext cx="2491384" cy="1092600"/>
          </a:xfrm>
          <a:prstGeom prst="rect">
            <a:avLst/>
          </a:prstGeom>
        </p:spPr>
        <p:txBody>
          <a:bodyPr spcFirstLastPara="1" wrap="square" lIns="0" tIns="0" rIns="0" bIns="0" anchor="t" anchorCtr="0">
            <a:noAutofit/>
          </a:bodyPr>
          <a:lstStyle/>
          <a:p>
            <a:pPr marL="0" lvl="0" indent="0" algn="ctr" rtl="0">
              <a:spcBef>
                <a:spcPts val="0"/>
              </a:spcBef>
              <a:spcAft>
                <a:spcPts val="1600"/>
              </a:spcAft>
              <a:buNone/>
            </a:pPr>
            <a:r>
              <a:rPr lang="vi-VN" sz="2000" dirty="0" smtClean="0"/>
              <a:t>They go to Times Square to watch New Year’s Eve Ball Drop</a:t>
            </a:r>
            <a:endParaRPr sz="2000" dirty="0"/>
          </a:p>
        </p:txBody>
      </p:sp>
      <p:grpSp>
        <p:nvGrpSpPr>
          <p:cNvPr id="1287" name="Google Shape;1287;p45"/>
          <p:cNvGrpSpPr/>
          <p:nvPr/>
        </p:nvGrpSpPr>
        <p:grpSpPr>
          <a:xfrm>
            <a:off x="8337809" y="531942"/>
            <a:ext cx="274310" cy="274310"/>
            <a:chOff x="1440915" y="2113243"/>
            <a:chExt cx="343360" cy="343360"/>
          </a:xfrm>
        </p:grpSpPr>
        <p:sp>
          <p:nvSpPr>
            <p:cNvPr id="1288" name="Google Shape;1288;p45"/>
            <p:cNvSpPr/>
            <p:nvPr/>
          </p:nvSpPr>
          <p:spPr>
            <a:xfrm>
              <a:off x="1440915" y="2113243"/>
              <a:ext cx="343360" cy="343360"/>
            </a:xfrm>
            <a:custGeom>
              <a:avLst/>
              <a:gdLst/>
              <a:ahLst/>
              <a:cxnLst/>
              <a:rect l="l" t="t" r="r" b="b"/>
              <a:pathLst>
                <a:path w="11772" h="11772" extrusionOk="0">
                  <a:moveTo>
                    <a:pt x="6441" y="768"/>
                  </a:moveTo>
                  <a:cubicBezTo>
                    <a:pt x="7606" y="892"/>
                    <a:pt x="8685" y="1405"/>
                    <a:pt x="9526" y="2244"/>
                  </a:cubicBezTo>
                  <a:cubicBezTo>
                    <a:pt x="10497" y="3217"/>
                    <a:pt x="11032" y="4509"/>
                    <a:pt x="11032" y="5883"/>
                  </a:cubicBezTo>
                  <a:cubicBezTo>
                    <a:pt x="11032" y="7258"/>
                    <a:pt x="10496" y="8550"/>
                    <a:pt x="9523" y="9523"/>
                  </a:cubicBezTo>
                  <a:cubicBezTo>
                    <a:pt x="8684" y="10364"/>
                    <a:pt x="7604" y="10876"/>
                    <a:pt x="6440" y="11001"/>
                  </a:cubicBezTo>
                  <a:lnTo>
                    <a:pt x="6440" y="9107"/>
                  </a:lnTo>
                  <a:lnTo>
                    <a:pt x="5331" y="9107"/>
                  </a:lnTo>
                  <a:lnTo>
                    <a:pt x="5331" y="11001"/>
                  </a:lnTo>
                  <a:cubicBezTo>
                    <a:pt x="4166" y="10876"/>
                    <a:pt x="3088" y="10364"/>
                    <a:pt x="2248" y="9523"/>
                  </a:cubicBezTo>
                  <a:cubicBezTo>
                    <a:pt x="1275" y="8550"/>
                    <a:pt x="740" y="7258"/>
                    <a:pt x="740" y="5884"/>
                  </a:cubicBezTo>
                  <a:cubicBezTo>
                    <a:pt x="740" y="4510"/>
                    <a:pt x="1275" y="3218"/>
                    <a:pt x="2248" y="2247"/>
                  </a:cubicBezTo>
                  <a:cubicBezTo>
                    <a:pt x="3088" y="1406"/>
                    <a:pt x="4166" y="894"/>
                    <a:pt x="5331" y="769"/>
                  </a:cubicBezTo>
                  <a:lnTo>
                    <a:pt x="5331" y="2662"/>
                  </a:lnTo>
                  <a:lnTo>
                    <a:pt x="6441" y="2662"/>
                  </a:lnTo>
                  <a:lnTo>
                    <a:pt x="6441" y="768"/>
                  </a:lnTo>
                  <a:close/>
                  <a:moveTo>
                    <a:pt x="5885" y="0"/>
                  </a:moveTo>
                  <a:cubicBezTo>
                    <a:pt x="4313" y="0"/>
                    <a:pt x="2835" y="611"/>
                    <a:pt x="1723" y="1723"/>
                  </a:cubicBezTo>
                  <a:cubicBezTo>
                    <a:pt x="611" y="2834"/>
                    <a:pt x="0" y="4312"/>
                    <a:pt x="0" y="5884"/>
                  </a:cubicBezTo>
                  <a:cubicBezTo>
                    <a:pt x="0" y="7457"/>
                    <a:pt x="613" y="8935"/>
                    <a:pt x="1723" y="10047"/>
                  </a:cubicBezTo>
                  <a:cubicBezTo>
                    <a:pt x="2835" y="11158"/>
                    <a:pt x="4313" y="11771"/>
                    <a:pt x="5885" y="11771"/>
                  </a:cubicBezTo>
                  <a:cubicBezTo>
                    <a:pt x="7458" y="11771"/>
                    <a:pt x="8936" y="11160"/>
                    <a:pt x="10048" y="10047"/>
                  </a:cubicBezTo>
                  <a:cubicBezTo>
                    <a:pt x="11158" y="8935"/>
                    <a:pt x="11772" y="7457"/>
                    <a:pt x="11772" y="5884"/>
                  </a:cubicBezTo>
                  <a:cubicBezTo>
                    <a:pt x="11772" y="4312"/>
                    <a:pt x="11159" y="2834"/>
                    <a:pt x="10048" y="1723"/>
                  </a:cubicBezTo>
                  <a:cubicBezTo>
                    <a:pt x="8936" y="611"/>
                    <a:pt x="7458" y="0"/>
                    <a:pt x="5885" y="0"/>
                  </a:cubicBez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5"/>
            <p:cNvSpPr/>
            <p:nvPr/>
          </p:nvSpPr>
          <p:spPr>
            <a:xfrm>
              <a:off x="1485862" y="2163556"/>
              <a:ext cx="87269" cy="242586"/>
            </a:xfrm>
            <a:custGeom>
              <a:avLst/>
              <a:gdLst/>
              <a:ahLst/>
              <a:cxnLst/>
              <a:rect l="l" t="t" r="r" b="b"/>
              <a:pathLst>
                <a:path w="2992" h="8317" extrusionOk="0">
                  <a:moveTo>
                    <a:pt x="2992" y="1"/>
                  </a:moveTo>
                  <a:lnTo>
                    <a:pt x="2555" y="200"/>
                  </a:lnTo>
                  <a:cubicBezTo>
                    <a:pt x="2079" y="415"/>
                    <a:pt x="1647" y="714"/>
                    <a:pt x="1273" y="1087"/>
                  </a:cubicBezTo>
                  <a:cubicBezTo>
                    <a:pt x="453" y="1908"/>
                    <a:pt x="0" y="2999"/>
                    <a:pt x="0" y="4158"/>
                  </a:cubicBezTo>
                  <a:cubicBezTo>
                    <a:pt x="0" y="5319"/>
                    <a:pt x="453" y="6408"/>
                    <a:pt x="1273" y="7228"/>
                  </a:cubicBezTo>
                  <a:cubicBezTo>
                    <a:pt x="1648" y="7603"/>
                    <a:pt x="2079" y="7902"/>
                    <a:pt x="2555" y="8119"/>
                  </a:cubicBezTo>
                  <a:lnTo>
                    <a:pt x="2992" y="8316"/>
                  </a:lnTo>
                  <a:lnTo>
                    <a:pt x="2992" y="5507"/>
                  </a:lnTo>
                  <a:lnTo>
                    <a:pt x="1742" y="5507"/>
                  </a:lnTo>
                  <a:lnTo>
                    <a:pt x="1742" y="6124"/>
                  </a:lnTo>
                  <a:lnTo>
                    <a:pt x="2373" y="6124"/>
                  </a:lnTo>
                  <a:lnTo>
                    <a:pt x="2373" y="7323"/>
                  </a:lnTo>
                  <a:cubicBezTo>
                    <a:pt x="2135" y="7174"/>
                    <a:pt x="1914" y="6998"/>
                    <a:pt x="1710" y="6794"/>
                  </a:cubicBezTo>
                  <a:cubicBezTo>
                    <a:pt x="1080" y="6165"/>
                    <a:pt x="702" y="5347"/>
                    <a:pt x="630" y="4467"/>
                  </a:cubicBezTo>
                  <a:lnTo>
                    <a:pt x="1498" y="4467"/>
                  </a:lnTo>
                  <a:lnTo>
                    <a:pt x="1498" y="3850"/>
                  </a:lnTo>
                  <a:lnTo>
                    <a:pt x="632" y="3850"/>
                  </a:lnTo>
                  <a:cubicBezTo>
                    <a:pt x="702" y="2971"/>
                    <a:pt x="1080" y="2154"/>
                    <a:pt x="1710" y="1523"/>
                  </a:cubicBezTo>
                  <a:cubicBezTo>
                    <a:pt x="1914" y="1319"/>
                    <a:pt x="2135" y="1142"/>
                    <a:pt x="2375" y="994"/>
                  </a:cubicBezTo>
                  <a:lnTo>
                    <a:pt x="2375" y="2193"/>
                  </a:lnTo>
                  <a:lnTo>
                    <a:pt x="1742" y="2193"/>
                  </a:lnTo>
                  <a:lnTo>
                    <a:pt x="1742" y="2810"/>
                  </a:lnTo>
                  <a:lnTo>
                    <a:pt x="2992" y="2810"/>
                  </a:lnTo>
                  <a:lnTo>
                    <a:pt x="2992" y="1"/>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5"/>
            <p:cNvSpPr/>
            <p:nvPr/>
          </p:nvSpPr>
          <p:spPr>
            <a:xfrm>
              <a:off x="1652029" y="2163556"/>
              <a:ext cx="87269" cy="242499"/>
            </a:xfrm>
            <a:custGeom>
              <a:avLst/>
              <a:gdLst/>
              <a:ahLst/>
              <a:cxnLst/>
              <a:rect l="l" t="t" r="r" b="b"/>
              <a:pathLst>
                <a:path w="2992" h="8314" extrusionOk="0">
                  <a:moveTo>
                    <a:pt x="0" y="1"/>
                  </a:moveTo>
                  <a:lnTo>
                    <a:pt x="0" y="2810"/>
                  </a:lnTo>
                  <a:lnTo>
                    <a:pt x="1250" y="2810"/>
                  </a:lnTo>
                  <a:lnTo>
                    <a:pt x="1250" y="2193"/>
                  </a:lnTo>
                  <a:lnTo>
                    <a:pt x="1250" y="2190"/>
                  </a:lnTo>
                  <a:lnTo>
                    <a:pt x="618" y="2190"/>
                  </a:lnTo>
                  <a:lnTo>
                    <a:pt x="618" y="992"/>
                  </a:lnTo>
                  <a:cubicBezTo>
                    <a:pt x="857" y="1140"/>
                    <a:pt x="1080" y="1317"/>
                    <a:pt x="1282" y="1521"/>
                  </a:cubicBezTo>
                  <a:cubicBezTo>
                    <a:pt x="1912" y="2152"/>
                    <a:pt x="2290" y="2970"/>
                    <a:pt x="2361" y="3849"/>
                  </a:cubicBezTo>
                  <a:lnTo>
                    <a:pt x="1494" y="3849"/>
                  </a:lnTo>
                  <a:lnTo>
                    <a:pt x="1494" y="4465"/>
                  </a:lnTo>
                  <a:lnTo>
                    <a:pt x="2361" y="4465"/>
                  </a:lnTo>
                  <a:cubicBezTo>
                    <a:pt x="2290" y="5346"/>
                    <a:pt x="1912" y="6163"/>
                    <a:pt x="1282" y="6793"/>
                  </a:cubicBezTo>
                  <a:cubicBezTo>
                    <a:pt x="1080" y="6995"/>
                    <a:pt x="857" y="7171"/>
                    <a:pt x="618" y="7322"/>
                  </a:cubicBezTo>
                  <a:lnTo>
                    <a:pt x="618" y="6122"/>
                  </a:lnTo>
                  <a:lnTo>
                    <a:pt x="1250" y="6122"/>
                  </a:lnTo>
                  <a:lnTo>
                    <a:pt x="1250" y="5505"/>
                  </a:lnTo>
                  <a:lnTo>
                    <a:pt x="0" y="5505"/>
                  </a:lnTo>
                  <a:lnTo>
                    <a:pt x="0" y="8313"/>
                  </a:lnTo>
                  <a:lnTo>
                    <a:pt x="437" y="8116"/>
                  </a:lnTo>
                  <a:cubicBezTo>
                    <a:pt x="913" y="7902"/>
                    <a:pt x="1345" y="7602"/>
                    <a:pt x="1718" y="7228"/>
                  </a:cubicBezTo>
                  <a:cubicBezTo>
                    <a:pt x="2539" y="6408"/>
                    <a:pt x="2991" y="5316"/>
                    <a:pt x="2991" y="4158"/>
                  </a:cubicBezTo>
                  <a:cubicBezTo>
                    <a:pt x="2991" y="2999"/>
                    <a:pt x="2539" y="1908"/>
                    <a:pt x="1718" y="1087"/>
                  </a:cubicBezTo>
                  <a:cubicBezTo>
                    <a:pt x="1345" y="714"/>
                    <a:pt x="913" y="415"/>
                    <a:pt x="437" y="200"/>
                  </a:cubicBezTo>
                  <a:lnTo>
                    <a:pt x="0" y="1"/>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5"/>
            <p:cNvSpPr/>
            <p:nvPr/>
          </p:nvSpPr>
          <p:spPr>
            <a:xfrm>
              <a:off x="1550205" y="2217021"/>
              <a:ext cx="124837" cy="135716"/>
            </a:xfrm>
            <a:custGeom>
              <a:avLst/>
              <a:gdLst/>
              <a:ahLst/>
              <a:cxnLst/>
              <a:rect l="l" t="t" r="r" b="b"/>
              <a:pathLst>
                <a:path w="4280" h="4653" extrusionOk="0">
                  <a:moveTo>
                    <a:pt x="1832" y="0"/>
                  </a:moveTo>
                  <a:lnTo>
                    <a:pt x="1832" y="2017"/>
                  </a:lnTo>
                  <a:lnTo>
                    <a:pt x="0" y="2017"/>
                  </a:lnTo>
                  <a:lnTo>
                    <a:pt x="0" y="2634"/>
                  </a:lnTo>
                  <a:lnTo>
                    <a:pt x="1832" y="2634"/>
                  </a:lnTo>
                  <a:lnTo>
                    <a:pt x="1832" y="4652"/>
                  </a:lnTo>
                  <a:lnTo>
                    <a:pt x="2448" y="4652"/>
                  </a:lnTo>
                  <a:lnTo>
                    <a:pt x="2448" y="2634"/>
                  </a:lnTo>
                  <a:lnTo>
                    <a:pt x="4279" y="2634"/>
                  </a:lnTo>
                  <a:lnTo>
                    <a:pt x="4279" y="2017"/>
                  </a:lnTo>
                  <a:lnTo>
                    <a:pt x="2447" y="2017"/>
                  </a:lnTo>
                  <a:lnTo>
                    <a:pt x="2447"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30" name="Picture 6" descr="https://cdn.sachmem.vn/public/images/v2/TA6T1SHSTD/U6-L4-3-b_fix5ea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721" y="1405772"/>
            <a:ext cx="4761606" cy="3174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12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8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 grpId="0" animBg="1"/>
      <p:bldP spid="1279" grpId="0" animBg="1"/>
      <p:bldP spid="1281" grpId="0"/>
      <p:bldP spid="128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grpSp>
        <p:nvGrpSpPr>
          <p:cNvPr id="1273" name="Google Shape;1273;p45"/>
          <p:cNvGrpSpPr/>
          <p:nvPr/>
        </p:nvGrpSpPr>
        <p:grpSpPr>
          <a:xfrm>
            <a:off x="442074" y="1401304"/>
            <a:ext cx="8259045" cy="3125567"/>
            <a:chOff x="442074" y="1401304"/>
            <a:chExt cx="8259045" cy="3125567"/>
          </a:xfrm>
        </p:grpSpPr>
        <p:sp>
          <p:nvSpPr>
            <p:cNvPr id="1274" name="Google Shape;1274;p45"/>
            <p:cNvSpPr/>
            <p:nvPr/>
          </p:nvSpPr>
          <p:spPr>
            <a:xfrm flipH="1">
              <a:off x="7572496" y="3452879"/>
              <a:ext cx="1128623" cy="985885"/>
            </a:xfrm>
            <a:custGeom>
              <a:avLst/>
              <a:gdLst/>
              <a:ahLst/>
              <a:cxnLst/>
              <a:rect l="l" t="t" r="r" b="b"/>
              <a:pathLst>
                <a:path w="97358" h="83923" extrusionOk="0">
                  <a:moveTo>
                    <a:pt x="0" y="0"/>
                  </a:moveTo>
                  <a:lnTo>
                    <a:pt x="0" y="51338"/>
                  </a:lnTo>
                  <a:lnTo>
                    <a:pt x="6079" y="51338"/>
                  </a:lnTo>
                  <a:cubicBezTo>
                    <a:pt x="9848" y="51369"/>
                    <a:pt x="12918" y="54439"/>
                    <a:pt x="12918" y="58238"/>
                  </a:cubicBezTo>
                  <a:cubicBezTo>
                    <a:pt x="12918" y="62038"/>
                    <a:pt x="9848" y="65138"/>
                    <a:pt x="6049" y="65138"/>
                  </a:cubicBezTo>
                  <a:lnTo>
                    <a:pt x="0" y="65138"/>
                  </a:lnTo>
                  <a:lnTo>
                    <a:pt x="0" y="83923"/>
                  </a:lnTo>
                  <a:lnTo>
                    <a:pt x="45350" y="83923"/>
                  </a:lnTo>
                  <a:cubicBezTo>
                    <a:pt x="50548" y="83923"/>
                    <a:pt x="54743" y="79698"/>
                    <a:pt x="54743" y="74530"/>
                  </a:cubicBezTo>
                  <a:cubicBezTo>
                    <a:pt x="54743" y="69333"/>
                    <a:pt x="50548" y="65138"/>
                    <a:pt x="45350" y="65138"/>
                  </a:cubicBezTo>
                  <a:lnTo>
                    <a:pt x="36171" y="65138"/>
                  </a:lnTo>
                  <a:cubicBezTo>
                    <a:pt x="32371" y="65138"/>
                    <a:pt x="29302" y="62038"/>
                    <a:pt x="29302" y="58238"/>
                  </a:cubicBezTo>
                  <a:cubicBezTo>
                    <a:pt x="29302" y="54439"/>
                    <a:pt x="32371" y="51369"/>
                    <a:pt x="36141" y="51338"/>
                  </a:cubicBezTo>
                  <a:lnTo>
                    <a:pt x="87965" y="51338"/>
                  </a:lnTo>
                  <a:cubicBezTo>
                    <a:pt x="93163" y="51338"/>
                    <a:pt x="97358" y="47144"/>
                    <a:pt x="97358" y="41946"/>
                  </a:cubicBezTo>
                  <a:cubicBezTo>
                    <a:pt x="97358" y="36779"/>
                    <a:pt x="93133" y="32554"/>
                    <a:pt x="87965" y="32554"/>
                  </a:cubicBezTo>
                  <a:lnTo>
                    <a:pt x="14803" y="32554"/>
                  </a:lnTo>
                  <a:cubicBezTo>
                    <a:pt x="11003" y="32554"/>
                    <a:pt x="7903" y="29484"/>
                    <a:pt x="7903" y="25685"/>
                  </a:cubicBezTo>
                  <a:cubicBezTo>
                    <a:pt x="7903" y="21885"/>
                    <a:pt x="11003" y="18815"/>
                    <a:pt x="14772" y="18785"/>
                  </a:cubicBezTo>
                  <a:lnTo>
                    <a:pt x="31520" y="18785"/>
                  </a:lnTo>
                  <a:cubicBezTo>
                    <a:pt x="36718" y="18785"/>
                    <a:pt x="40913" y="14590"/>
                    <a:pt x="40913" y="9393"/>
                  </a:cubicBezTo>
                  <a:cubicBezTo>
                    <a:pt x="40913" y="4225"/>
                    <a:pt x="36718" y="0"/>
                    <a:pt x="31520" y="0"/>
                  </a:cubicBezTo>
                  <a:close/>
                </a:path>
              </a:pathLst>
            </a:custGeom>
            <a:gradFill>
              <a:gsLst>
                <a:gs pos="0">
                  <a:srgbClr val="FFF2CC"/>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5" name="Google Shape;1275;p45"/>
            <p:cNvGrpSpPr/>
            <p:nvPr/>
          </p:nvGrpSpPr>
          <p:grpSpPr>
            <a:xfrm>
              <a:off x="442074" y="1401304"/>
              <a:ext cx="3319070" cy="3125567"/>
              <a:chOff x="442074" y="1401304"/>
              <a:chExt cx="3319070" cy="3125567"/>
            </a:xfrm>
          </p:grpSpPr>
          <p:sp>
            <p:nvSpPr>
              <p:cNvPr id="1276" name="Google Shape;1276;p45"/>
              <p:cNvSpPr/>
              <p:nvPr/>
            </p:nvSpPr>
            <p:spPr>
              <a:xfrm>
                <a:off x="1265268" y="3643361"/>
                <a:ext cx="2495875" cy="883510"/>
              </a:xfrm>
              <a:custGeom>
                <a:avLst/>
                <a:gdLst/>
                <a:ahLst/>
                <a:cxnLst/>
                <a:rect l="l" t="t" r="r" b="b"/>
                <a:pathLst>
                  <a:path w="240219" h="83924" extrusionOk="0">
                    <a:moveTo>
                      <a:pt x="9393" y="1"/>
                    </a:moveTo>
                    <a:cubicBezTo>
                      <a:pt x="4195" y="1"/>
                      <a:pt x="1" y="4195"/>
                      <a:pt x="1" y="9393"/>
                    </a:cubicBezTo>
                    <a:cubicBezTo>
                      <a:pt x="1" y="14591"/>
                      <a:pt x="4195" y="18785"/>
                      <a:pt x="9393" y="18785"/>
                    </a:cubicBezTo>
                    <a:lnTo>
                      <a:pt x="67692" y="18785"/>
                    </a:lnTo>
                    <a:cubicBezTo>
                      <a:pt x="71492" y="18785"/>
                      <a:pt x="74562" y="21886"/>
                      <a:pt x="74562" y="25685"/>
                    </a:cubicBezTo>
                    <a:cubicBezTo>
                      <a:pt x="74562" y="29485"/>
                      <a:pt x="71492" y="32555"/>
                      <a:pt x="67662" y="32555"/>
                    </a:cubicBezTo>
                    <a:lnTo>
                      <a:pt x="53102" y="32555"/>
                    </a:lnTo>
                    <a:cubicBezTo>
                      <a:pt x="47904" y="32555"/>
                      <a:pt x="43710" y="36780"/>
                      <a:pt x="43710" y="41947"/>
                    </a:cubicBezTo>
                    <a:cubicBezTo>
                      <a:pt x="43710" y="47144"/>
                      <a:pt x="47904" y="51339"/>
                      <a:pt x="53102" y="51339"/>
                    </a:cubicBezTo>
                    <a:lnTo>
                      <a:pt x="148940" y="51339"/>
                    </a:lnTo>
                    <a:cubicBezTo>
                      <a:pt x="152739" y="51369"/>
                      <a:pt x="155809" y="54439"/>
                      <a:pt x="155809" y="58239"/>
                    </a:cubicBezTo>
                    <a:cubicBezTo>
                      <a:pt x="155809" y="62038"/>
                      <a:pt x="152709" y="65108"/>
                      <a:pt x="148909" y="65108"/>
                    </a:cubicBezTo>
                    <a:lnTo>
                      <a:pt x="141007" y="65108"/>
                    </a:lnTo>
                    <a:cubicBezTo>
                      <a:pt x="135809" y="65108"/>
                      <a:pt x="131614" y="69333"/>
                      <a:pt x="131614" y="74500"/>
                    </a:cubicBezTo>
                    <a:cubicBezTo>
                      <a:pt x="131614" y="79698"/>
                      <a:pt x="135809" y="83893"/>
                      <a:pt x="141007" y="83893"/>
                    </a:cubicBezTo>
                    <a:lnTo>
                      <a:pt x="188241" y="83923"/>
                    </a:lnTo>
                    <a:cubicBezTo>
                      <a:pt x="193439" y="83923"/>
                      <a:pt x="197634" y="79698"/>
                      <a:pt x="197634" y="74500"/>
                    </a:cubicBezTo>
                    <a:cubicBezTo>
                      <a:pt x="197634" y="69333"/>
                      <a:pt x="193439" y="65108"/>
                      <a:pt x="188241" y="65108"/>
                    </a:cubicBezTo>
                    <a:lnTo>
                      <a:pt x="179062" y="65108"/>
                    </a:lnTo>
                    <a:cubicBezTo>
                      <a:pt x="175262" y="65108"/>
                      <a:pt x="172162" y="62038"/>
                      <a:pt x="172162" y="58239"/>
                    </a:cubicBezTo>
                    <a:cubicBezTo>
                      <a:pt x="172162" y="54439"/>
                      <a:pt x="175232" y="51369"/>
                      <a:pt x="179032" y="51339"/>
                    </a:cubicBezTo>
                    <a:lnTo>
                      <a:pt x="230826" y="51339"/>
                    </a:lnTo>
                    <a:cubicBezTo>
                      <a:pt x="236024" y="51339"/>
                      <a:pt x="240218" y="47144"/>
                      <a:pt x="240218" y="41947"/>
                    </a:cubicBezTo>
                    <a:cubicBezTo>
                      <a:pt x="240218" y="36780"/>
                      <a:pt x="236024" y="32555"/>
                      <a:pt x="230826" y="32555"/>
                    </a:cubicBezTo>
                    <a:lnTo>
                      <a:pt x="129699" y="32555"/>
                    </a:lnTo>
                    <a:cubicBezTo>
                      <a:pt x="125900" y="32555"/>
                      <a:pt x="122800" y="29485"/>
                      <a:pt x="122800" y="25685"/>
                    </a:cubicBezTo>
                    <a:cubicBezTo>
                      <a:pt x="122800" y="21886"/>
                      <a:pt x="125900" y="18785"/>
                      <a:pt x="129669" y="18785"/>
                    </a:cubicBezTo>
                    <a:lnTo>
                      <a:pt x="146417" y="18785"/>
                    </a:lnTo>
                    <a:cubicBezTo>
                      <a:pt x="151615" y="18785"/>
                      <a:pt x="155809" y="14591"/>
                      <a:pt x="155809" y="9393"/>
                    </a:cubicBezTo>
                    <a:cubicBezTo>
                      <a:pt x="155809" y="4195"/>
                      <a:pt x="151615" y="1"/>
                      <a:pt x="146417" y="1"/>
                    </a:cubicBezTo>
                    <a:close/>
                  </a:path>
                </a:pathLst>
              </a:custGeom>
              <a:gradFill>
                <a:gsLst>
                  <a:gs pos="0">
                    <a:srgbClr val="FFF2CC"/>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5"/>
              <p:cNvSpPr/>
              <p:nvPr/>
            </p:nvSpPr>
            <p:spPr>
              <a:xfrm>
                <a:off x="442074" y="1401304"/>
                <a:ext cx="1128623" cy="985885"/>
              </a:xfrm>
              <a:custGeom>
                <a:avLst/>
                <a:gdLst/>
                <a:ahLst/>
                <a:cxnLst/>
                <a:rect l="l" t="t" r="r" b="b"/>
                <a:pathLst>
                  <a:path w="97358" h="83923" extrusionOk="0">
                    <a:moveTo>
                      <a:pt x="0" y="0"/>
                    </a:moveTo>
                    <a:lnTo>
                      <a:pt x="0" y="51338"/>
                    </a:lnTo>
                    <a:lnTo>
                      <a:pt x="6079" y="51338"/>
                    </a:lnTo>
                    <a:cubicBezTo>
                      <a:pt x="9848" y="51369"/>
                      <a:pt x="12918" y="54439"/>
                      <a:pt x="12918" y="58238"/>
                    </a:cubicBezTo>
                    <a:cubicBezTo>
                      <a:pt x="12918" y="62038"/>
                      <a:pt x="9848" y="65138"/>
                      <a:pt x="6049" y="65138"/>
                    </a:cubicBezTo>
                    <a:lnTo>
                      <a:pt x="0" y="65138"/>
                    </a:lnTo>
                    <a:lnTo>
                      <a:pt x="0" y="83923"/>
                    </a:lnTo>
                    <a:lnTo>
                      <a:pt x="45350" y="83923"/>
                    </a:lnTo>
                    <a:cubicBezTo>
                      <a:pt x="50548" y="83923"/>
                      <a:pt x="54743" y="79698"/>
                      <a:pt x="54743" y="74530"/>
                    </a:cubicBezTo>
                    <a:cubicBezTo>
                      <a:pt x="54743" y="69333"/>
                      <a:pt x="50548" y="65138"/>
                      <a:pt x="45350" y="65138"/>
                    </a:cubicBezTo>
                    <a:lnTo>
                      <a:pt x="36171" y="65138"/>
                    </a:lnTo>
                    <a:cubicBezTo>
                      <a:pt x="32371" y="65138"/>
                      <a:pt x="29302" y="62038"/>
                      <a:pt x="29302" y="58238"/>
                    </a:cubicBezTo>
                    <a:cubicBezTo>
                      <a:pt x="29302" y="54439"/>
                      <a:pt x="32371" y="51369"/>
                      <a:pt x="36141" y="51338"/>
                    </a:cubicBezTo>
                    <a:lnTo>
                      <a:pt x="87965" y="51338"/>
                    </a:lnTo>
                    <a:cubicBezTo>
                      <a:pt x="93163" y="51338"/>
                      <a:pt x="97358" y="47144"/>
                      <a:pt x="97358" y="41946"/>
                    </a:cubicBezTo>
                    <a:cubicBezTo>
                      <a:pt x="97358" y="36779"/>
                      <a:pt x="93133" y="32554"/>
                      <a:pt x="87965" y="32554"/>
                    </a:cubicBezTo>
                    <a:lnTo>
                      <a:pt x="14803" y="32554"/>
                    </a:lnTo>
                    <a:cubicBezTo>
                      <a:pt x="11003" y="32554"/>
                      <a:pt x="7903" y="29484"/>
                      <a:pt x="7903" y="25685"/>
                    </a:cubicBezTo>
                    <a:cubicBezTo>
                      <a:pt x="7903" y="21885"/>
                      <a:pt x="11003" y="18815"/>
                      <a:pt x="14772" y="18785"/>
                    </a:cubicBezTo>
                    <a:lnTo>
                      <a:pt x="31520" y="18785"/>
                    </a:lnTo>
                    <a:cubicBezTo>
                      <a:pt x="36718" y="18785"/>
                      <a:pt x="40913" y="14590"/>
                      <a:pt x="40913" y="9393"/>
                    </a:cubicBezTo>
                    <a:cubicBezTo>
                      <a:pt x="40913" y="4225"/>
                      <a:pt x="36718" y="0"/>
                      <a:pt x="31520" y="0"/>
                    </a:cubicBezTo>
                    <a:close/>
                  </a:path>
                </a:pathLst>
              </a:custGeom>
              <a:gradFill>
                <a:gsLst>
                  <a:gs pos="0">
                    <a:srgbClr val="FFF2CC"/>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8" name="Google Shape;1278;p45"/>
          <p:cNvSpPr/>
          <p:nvPr/>
        </p:nvSpPr>
        <p:spPr>
          <a:xfrm>
            <a:off x="720000" y="2753063"/>
            <a:ext cx="2835600" cy="1265100"/>
          </a:xfrm>
          <a:prstGeom prst="snip2DiagRect">
            <a:avLst>
              <a:gd name="adj1" fmla="val 9430"/>
              <a:gd name="adj2" fmla="val 11614"/>
            </a:avLst>
          </a:prstGeom>
          <a:gradFill>
            <a:gsLst>
              <a:gs pos="0">
                <a:schemeClr val="dk2"/>
              </a:gs>
              <a:gs pos="100000">
                <a:schemeClr val="lt2"/>
              </a:gs>
            </a:gsLst>
            <a:lin ang="5400012" scaled="0"/>
          </a:gra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5"/>
          <p:cNvSpPr/>
          <p:nvPr/>
        </p:nvSpPr>
        <p:spPr>
          <a:xfrm>
            <a:off x="738952" y="1924255"/>
            <a:ext cx="2835600" cy="640200"/>
          </a:xfrm>
          <a:prstGeom prst="snip2DiagRect">
            <a:avLst>
              <a:gd name="adj1" fmla="val 21599"/>
              <a:gd name="adj2" fmla="val 18928"/>
            </a:avLst>
          </a:prstGeom>
          <a:gradFill>
            <a:gsLst>
              <a:gs pos="0">
                <a:schemeClr val="dk2"/>
              </a:gs>
              <a:gs pos="100000">
                <a:schemeClr val="lt2"/>
              </a:gs>
            </a:gsLst>
            <a:lin ang="5400012" scaled="0"/>
          </a:gra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5"/>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vi-VN" sz="2400" dirty="0" smtClean="0"/>
              <a:t>Ex 3: match the sentences with the countries</a:t>
            </a:r>
            <a:endParaRPr sz="2400" dirty="0"/>
          </a:p>
        </p:txBody>
      </p:sp>
      <p:sp>
        <p:nvSpPr>
          <p:cNvPr id="1281" name="Google Shape;1281;p45"/>
          <p:cNvSpPr txBox="1">
            <a:spLocks noGrp="1"/>
          </p:cNvSpPr>
          <p:nvPr>
            <p:ph type="title" idx="4294967295"/>
          </p:nvPr>
        </p:nvSpPr>
        <p:spPr>
          <a:xfrm>
            <a:off x="930052" y="2056158"/>
            <a:ext cx="2453400" cy="36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2000" dirty="0" smtClean="0"/>
              <a:t>Russia</a:t>
            </a:r>
            <a:endParaRPr sz="2000" dirty="0"/>
          </a:p>
        </p:txBody>
      </p:sp>
      <p:sp>
        <p:nvSpPr>
          <p:cNvPr id="1282" name="Google Shape;1282;p45"/>
          <p:cNvSpPr txBox="1">
            <a:spLocks noGrp="1"/>
          </p:cNvSpPr>
          <p:nvPr>
            <p:ph type="subTitle" idx="4294967295"/>
          </p:nvPr>
        </p:nvSpPr>
        <p:spPr>
          <a:xfrm>
            <a:off x="892068" y="2839371"/>
            <a:ext cx="2491384" cy="1092600"/>
          </a:xfrm>
          <a:prstGeom prst="rect">
            <a:avLst/>
          </a:prstGeom>
        </p:spPr>
        <p:txBody>
          <a:bodyPr spcFirstLastPara="1" wrap="square" lIns="0" tIns="0" rIns="0" bIns="0" anchor="ctr" anchorCtr="0">
            <a:noAutofit/>
          </a:bodyPr>
          <a:lstStyle/>
          <a:p>
            <a:pPr marL="0" lvl="0" indent="0" algn="ctr" rtl="0">
              <a:spcBef>
                <a:spcPts val="0"/>
              </a:spcBef>
              <a:spcAft>
                <a:spcPts val="1600"/>
              </a:spcAft>
              <a:buNone/>
            </a:pPr>
            <a:r>
              <a:rPr lang="vi-VN" sz="2000" dirty="0" smtClean="0"/>
              <a:t>They bathe in an ice hole</a:t>
            </a:r>
            <a:endParaRPr sz="2000" dirty="0"/>
          </a:p>
        </p:txBody>
      </p:sp>
      <p:grpSp>
        <p:nvGrpSpPr>
          <p:cNvPr id="1287" name="Google Shape;1287;p45"/>
          <p:cNvGrpSpPr/>
          <p:nvPr/>
        </p:nvGrpSpPr>
        <p:grpSpPr>
          <a:xfrm>
            <a:off x="8337809" y="531942"/>
            <a:ext cx="274310" cy="274310"/>
            <a:chOff x="1440915" y="2113243"/>
            <a:chExt cx="343360" cy="343360"/>
          </a:xfrm>
        </p:grpSpPr>
        <p:sp>
          <p:nvSpPr>
            <p:cNvPr id="1288" name="Google Shape;1288;p45"/>
            <p:cNvSpPr/>
            <p:nvPr/>
          </p:nvSpPr>
          <p:spPr>
            <a:xfrm>
              <a:off x="1440915" y="2113243"/>
              <a:ext cx="343360" cy="343360"/>
            </a:xfrm>
            <a:custGeom>
              <a:avLst/>
              <a:gdLst/>
              <a:ahLst/>
              <a:cxnLst/>
              <a:rect l="l" t="t" r="r" b="b"/>
              <a:pathLst>
                <a:path w="11772" h="11772" extrusionOk="0">
                  <a:moveTo>
                    <a:pt x="6441" y="768"/>
                  </a:moveTo>
                  <a:cubicBezTo>
                    <a:pt x="7606" y="892"/>
                    <a:pt x="8685" y="1405"/>
                    <a:pt x="9526" y="2244"/>
                  </a:cubicBezTo>
                  <a:cubicBezTo>
                    <a:pt x="10497" y="3217"/>
                    <a:pt x="11032" y="4509"/>
                    <a:pt x="11032" y="5883"/>
                  </a:cubicBezTo>
                  <a:cubicBezTo>
                    <a:pt x="11032" y="7258"/>
                    <a:pt x="10496" y="8550"/>
                    <a:pt x="9523" y="9523"/>
                  </a:cubicBezTo>
                  <a:cubicBezTo>
                    <a:pt x="8684" y="10364"/>
                    <a:pt x="7604" y="10876"/>
                    <a:pt x="6440" y="11001"/>
                  </a:cubicBezTo>
                  <a:lnTo>
                    <a:pt x="6440" y="9107"/>
                  </a:lnTo>
                  <a:lnTo>
                    <a:pt x="5331" y="9107"/>
                  </a:lnTo>
                  <a:lnTo>
                    <a:pt x="5331" y="11001"/>
                  </a:lnTo>
                  <a:cubicBezTo>
                    <a:pt x="4166" y="10876"/>
                    <a:pt x="3088" y="10364"/>
                    <a:pt x="2248" y="9523"/>
                  </a:cubicBezTo>
                  <a:cubicBezTo>
                    <a:pt x="1275" y="8550"/>
                    <a:pt x="740" y="7258"/>
                    <a:pt x="740" y="5884"/>
                  </a:cubicBezTo>
                  <a:cubicBezTo>
                    <a:pt x="740" y="4510"/>
                    <a:pt x="1275" y="3218"/>
                    <a:pt x="2248" y="2247"/>
                  </a:cubicBezTo>
                  <a:cubicBezTo>
                    <a:pt x="3088" y="1406"/>
                    <a:pt x="4166" y="894"/>
                    <a:pt x="5331" y="769"/>
                  </a:cubicBezTo>
                  <a:lnTo>
                    <a:pt x="5331" y="2662"/>
                  </a:lnTo>
                  <a:lnTo>
                    <a:pt x="6441" y="2662"/>
                  </a:lnTo>
                  <a:lnTo>
                    <a:pt x="6441" y="768"/>
                  </a:lnTo>
                  <a:close/>
                  <a:moveTo>
                    <a:pt x="5885" y="0"/>
                  </a:moveTo>
                  <a:cubicBezTo>
                    <a:pt x="4313" y="0"/>
                    <a:pt x="2835" y="611"/>
                    <a:pt x="1723" y="1723"/>
                  </a:cubicBezTo>
                  <a:cubicBezTo>
                    <a:pt x="611" y="2834"/>
                    <a:pt x="0" y="4312"/>
                    <a:pt x="0" y="5884"/>
                  </a:cubicBezTo>
                  <a:cubicBezTo>
                    <a:pt x="0" y="7457"/>
                    <a:pt x="613" y="8935"/>
                    <a:pt x="1723" y="10047"/>
                  </a:cubicBezTo>
                  <a:cubicBezTo>
                    <a:pt x="2835" y="11158"/>
                    <a:pt x="4313" y="11771"/>
                    <a:pt x="5885" y="11771"/>
                  </a:cubicBezTo>
                  <a:cubicBezTo>
                    <a:pt x="7458" y="11771"/>
                    <a:pt x="8936" y="11160"/>
                    <a:pt x="10048" y="10047"/>
                  </a:cubicBezTo>
                  <a:cubicBezTo>
                    <a:pt x="11158" y="8935"/>
                    <a:pt x="11772" y="7457"/>
                    <a:pt x="11772" y="5884"/>
                  </a:cubicBezTo>
                  <a:cubicBezTo>
                    <a:pt x="11772" y="4312"/>
                    <a:pt x="11159" y="2834"/>
                    <a:pt x="10048" y="1723"/>
                  </a:cubicBezTo>
                  <a:cubicBezTo>
                    <a:pt x="8936" y="611"/>
                    <a:pt x="7458" y="0"/>
                    <a:pt x="5885" y="0"/>
                  </a:cubicBez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5"/>
            <p:cNvSpPr/>
            <p:nvPr/>
          </p:nvSpPr>
          <p:spPr>
            <a:xfrm>
              <a:off x="1485862" y="2163556"/>
              <a:ext cx="87269" cy="242586"/>
            </a:xfrm>
            <a:custGeom>
              <a:avLst/>
              <a:gdLst/>
              <a:ahLst/>
              <a:cxnLst/>
              <a:rect l="l" t="t" r="r" b="b"/>
              <a:pathLst>
                <a:path w="2992" h="8317" extrusionOk="0">
                  <a:moveTo>
                    <a:pt x="2992" y="1"/>
                  </a:moveTo>
                  <a:lnTo>
                    <a:pt x="2555" y="200"/>
                  </a:lnTo>
                  <a:cubicBezTo>
                    <a:pt x="2079" y="415"/>
                    <a:pt x="1647" y="714"/>
                    <a:pt x="1273" y="1087"/>
                  </a:cubicBezTo>
                  <a:cubicBezTo>
                    <a:pt x="453" y="1908"/>
                    <a:pt x="0" y="2999"/>
                    <a:pt x="0" y="4158"/>
                  </a:cubicBezTo>
                  <a:cubicBezTo>
                    <a:pt x="0" y="5319"/>
                    <a:pt x="453" y="6408"/>
                    <a:pt x="1273" y="7228"/>
                  </a:cubicBezTo>
                  <a:cubicBezTo>
                    <a:pt x="1648" y="7603"/>
                    <a:pt x="2079" y="7902"/>
                    <a:pt x="2555" y="8119"/>
                  </a:cubicBezTo>
                  <a:lnTo>
                    <a:pt x="2992" y="8316"/>
                  </a:lnTo>
                  <a:lnTo>
                    <a:pt x="2992" y="5507"/>
                  </a:lnTo>
                  <a:lnTo>
                    <a:pt x="1742" y="5507"/>
                  </a:lnTo>
                  <a:lnTo>
                    <a:pt x="1742" y="6124"/>
                  </a:lnTo>
                  <a:lnTo>
                    <a:pt x="2373" y="6124"/>
                  </a:lnTo>
                  <a:lnTo>
                    <a:pt x="2373" y="7323"/>
                  </a:lnTo>
                  <a:cubicBezTo>
                    <a:pt x="2135" y="7174"/>
                    <a:pt x="1914" y="6998"/>
                    <a:pt x="1710" y="6794"/>
                  </a:cubicBezTo>
                  <a:cubicBezTo>
                    <a:pt x="1080" y="6165"/>
                    <a:pt x="702" y="5347"/>
                    <a:pt x="630" y="4467"/>
                  </a:cubicBezTo>
                  <a:lnTo>
                    <a:pt x="1498" y="4467"/>
                  </a:lnTo>
                  <a:lnTo>
                    <a:pt x="1498" y="3850"/>
                  </a:lnTo>
                  <a:lnTo>
                    <a:pt x="632" y="3850"/>
                  </a:lnTo>
                  <a:cubicBezTo>
                    <a:pt x="702" y="2971"/>
                    <a:pt x="1080" y="2154"/>
                    <a:pt x="1710" y="1523"/>
                  </a:cubicBezTo>
                  <a:cubicBezTo>
                    <a:pt x="1914" y="1319"/>
                    <a:pt x="2135" y="1142"/>
                    <a:pt x="2375" y="994"/>
                  </a:cubicBezTo>
                  <a:lnTo>
                    <a:pt x="2375" y="2193"/>
                  </a:lnTo>
                  <a:lnTo>
                    <a:pt x="1742" y="2193"/>
                  </a:lnTo>
                  <a:lnTo>
                    <a:pt x="1742" y="2810"/>
                  </a:lnTo>
                  <a:lnTo>
                    <a:pt x="2992" y="2810"/>
                  </a:lnTo>
                  <a:lnTo>
                    <a:pt x="2992" y="1"/>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5"/>
            <p:cNvSpPr/>
            <p:nvPr/>
          </p:nvSpPr>
          <p:spPr>
            <a:xfrm>
              <a:off x="1652029" y="2163556"/>
              <a:ext cx="87269" cy="242499"/>
            </a:xfrm>
            <a:custGeom>
              <a:avLst/>
              <a:gdLst/>
              <a:ahLst/>
              <a:cxnLst/>
              <a:rect l="l" t="t" r="r" b="b"/>
              <a:pathLst>
                <a:path w="2992" h="8314" extrusionOk="0">
                  <a:moveTo>
                    <a:pt x="0" y="1"/>
                  </a:moveTo>
                  <a:lnTo>
                    <a:pt x="0" y="2810"/>
                  </a:lnTo>
                  <a:lnTo>
                    <a:pt x="1250" y="2810"/>
                  </a:lnTo>
                  <a:lnTo>
                    <a:pt x="1250" y="2193"/>
                  </a:lnTo>
                  <a:lnTo>
                    <a:pt x="1250" y="2190"/>
                  </a:lnTo>
                  <a:lnTo>
                    <a:pt x="618" y="2190"/>
                  </a:lnTo>
                  <a:lnTo>
                    <a:pt x="618" y="992"/>
                  </a:lnTo>
                  <a:cubicBezTo>
                    <a:pt x="857" y="1140"/>
                    <a:pt x="1080" y="1317"/>
                    <a:pt x="1282" y="1521"/>
                  </a:cubicBezTo>
                  <a:cubicBezTo>
                    <a:pt x="1912" y="2152"/>
                    <a:pt x="2290" y="2970"/>
                    <a:pt x="2361" y="3849"/>
                  </a:cubicBezTo>
                  <a:lnTo>
                    <a:pt x="1494" y="3849"/>
                  </a:lnTo>
                  <a:lnTo>
                    <a:pt x="1494" y="4465"/>
                  </a:lnTo>
                  <a:lnTo>
                    <a:pt x="2361" y="4465"/>
                  </a:lnTo>
                  <a:cubicBezTo>
                    <a:pt x="2290" y="5346"/>
                    <a:pt x="1912" y="6163"/>
                    <a:pt x="1282" y="6793"/>
                  </a:cubicBezTo>
                  <a:cubicBezTo>
                    <a:pt x="1080" y="6995"/>
                    <a:pt x="857" y="7171"/>
                    <a:pt x="618" y="7322"/>
                  </a:cubicBezTo>
                  <a:lnTo>
                    <a:pt x="618" y="6122"/>
                  </a:lnTo>
                  <a:lnTo>
                    <a:pt x="1250" y="6122"/>
                  </a:lnTo>
                  <a:lnTo>
                    <a:pt x="1250" y="5505"/>
                  </a:lnTo>
                  <a:lnTo>
                    <a:pt x="0" y="5505"/>
                  </a:lnTo>
                  <a:lnTo>
                    <a:pt x="0" y="8313"/>
                  </a:lnTo>
                  <a:lnTo>
                    <a:pt x="437" y="8116"/>
                  </a:lnTo>
                  <a:cubicBezTo>
                    <a:pt x="913" y="7902"/>
                    <a:pt x="1345" y="7602"/>
                    <a:pt x="1718" y="7228"/>
                  </a:cubicBezTo>
                  <a:cubicBezTo>
                    <a:pt x="2539" y="6408"/>
                    <a:pt x="2991" y="5316"/>
                    <a:pt x="2991" y="4158"/>
                  </a:cubicBezTo>
                  <a:cubicBezTo>
                    <a:pt x="2991" y="2999"/>
                    <a:pt x="2539" y="1908"/>
                    <a:pt x="1718" y="1087"/>
                  </a:cubicBezTo>
                  <a:cubicBezTo>
                    <a:pt x="1345" y="714"/>
                    <a:pt x="913" y="415"/>
                    <a:pt x="437" y="200"/>
                  </a:cubicBezTo>
                  <a:lnTo>
                    <a:pt x="0" y="1"/>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5"/>
            <p:cNvSpPr/>
            <p:nvPr/>
          </p:nvSpPr>
          <p:spPr>
            <a:xfrm>
              <a:off x="1550205" y="2217021"/>
              <a:ext cx="124837" cy="135716"/>
            </a:xfrm>
            <a:custGeom>
              <a:avLst/>
              <a:gdLst/>
              <a:ahLst/>
              <a:cxnLst/>
              <a:rect l="l" t="t" r="r" b="b"/>
              <a:pathLst>
                <a:path w="4280" h="4653" extrusionOk="0">
                  <a:moveTo>
                    <a:pt x="1832" y="0"/>
                  </a:moveTo>
                  <a:lnTo>
                    <a:pt x="1832" y="2017"/>
                  </a:lnTo>
                  <a:lnTo>
                    <a:pt x="0" y="2017"/>
                  </a:lnTo>
                  <a:lnTo>
                    <a:pt x="0" y="2634"/>
                  </a:lnTo>
                  <a:lnTo>
                    <a:pt x="1832" y="2634"/>
                  </a:lnTo>
                  <a:lnTo>
                    <a:pt x="1832" y="4652"/>
                  </a:lnTo>
                  <a:lnTo>
                    <a:pt x="2448" y="4652"/>
                  </a:lnTo>
                  <a:lnTo>
                    <a:pt x="2448" y="2634"/>
                  </a:lnTo>
                  <a:lnTo>
                    <a:pt x="4279" y="2634"/>
                  </a:lnTo>
                  <a:lnTo>
                    <a:pt x="4279" y="2017"/>
                  </a:lnTo>
                  <a:lnTo>
                    <a:pt x="2447" y="2017"/>
                  </a:lnTo>
                  <a:lnTo>
                    <a:pt x="2447"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Picture 2" descr="https://cdn.sachmem.vn/public/images/v2/TA6T1SHSTD/U6-L4-3-c6c4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668" y="1401304"/>
            <a:ext cx="4853350" cy="32355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8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 grpId="0" animBg="1"/>
      <p:bldP spid="1279" grpId="0" animBg="1"/>
      <p:bldP spid="1281" grpId="0"/>
      <p:bldP spid="128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grpSp>
        <p:nvGrpSpPr>
          <p:cNvPr id="1273" name="Google Shape;1273;p45"/>
          <p:cNvGrpSpPr/>
          <p:nvPr/>
        </p:nvGrpSpPr>
        <p:grpSpPr>
          <a:xfrm>
            <a:off x="442074" y="1401304"/>
            <a:ext cx="8259045" cy="3125567"/>
            <a:chOff x="442074" y="1401304"/>
            <a:chExt cx="8259045" cy="3125567"/>
          </a:xfrm>
        </p:grpSpPr>
        <p:sp>
          <p:nvSpPr>
            <p:cNvPr id="1274" name="Google Shape;1274;p45"/>
            <p:cNvSpPr/>
            <p:nvPr/>
          </p:nvSpPr>
          <p:spPr>
            <a:xfrm flipH="1">
              <a:off x="7572496" y="3452879"/>
              <a:ext cx="1128623" cy="985885"/>
            </a:xfrm>
            <a:custGeom>
              <a:avLst/>
              <a:gdLst/>
              <a:ahLst/>
              <a:cxnLst/>
              <a:rect l="l" t="t" r="r" b="b"/>
              <a:pathLst>
                <a:path w="97358" h="83923" extrusionOk="0">
                  <a:moveTo>
                    <a:pt x="0" y="0"/>
                  </a:moveTo>
                  <a:lnTo>
                    <a:pt x="0" y="51338"/>
                  </a:lnTo>
                  <a:lnTo>
                    <a:pt x="6079" y="51338"/>
                  </a:lnTo>
                  <a:cubicBezTo>
                    <a:pt x="9848" y="51369"/>
                    <a:pt x="12918" y="54439"/>
                    <a:pt x="12918" y="58238"/>
                  </a:cubicBezTo>
                  <a:cubicBezTo>
                    <a:pt x="12918" y="62038"/>
                    <a:pt x="9848" y="65138"/>
                    <a:pt x="6049" y="65138"/>
                  </a:cubicBezTo>
                  <a:lnTo>
                    <a:pt x="0" y="65138"/>
                  </a:lnTo>
                  <a:lnTo>
                    <a:pt x="0" y="83923"/>
                  </a:lnTo>
                  <a:lnTo>
                    <a:pt x="45350" y="83923"/>
                  </a:lnTo>
                  <a:cubicBezTo>
                    <a:pt x="50548" y="83923"/>
                    <a:pt x="54743" y="79698"/>
                    <a:pt x="54743" y="74530"/>
                  </a:cubicBezTo>
                  <a:cubicBezTo>
                    <a:pt x="54743" y="69333"/>
                    <a:pt x="50548" y="65138"/>
                    <a:pt x="45350" y="65138"/>
                  </a:cubicBezTo>
                  <a:lnTo>
                    <a:pt x="36171" y="65138"/>
                  </a:lnTo>
                  <a:cubicBezTo>
                    <a:pt x="32371" y="65138"/>
                    <a:pt x="29302" y="62038"/>
                    <a:pt x="29302" y="58238"/>
                  </a:cubicBezTo>
                  <a:cubicBezTo>
                    <a:pt x="29302" y="54439"/>
                    <a:pt x="32371" y="51369"/>
                    <a:pt x="36141" y="51338"/>
                  </a:cubicBezTo>
                  <a:lnTo>
                    <a:pt x="87965" y="51338"/>
                  </a:lnTo>
                  <a:cubicBezTo>
                    <a:pt x="93163" y="51338"/>
                    <a:pt x="97358" y="47144"/>
                    <a:pt x="97358" y="41946"/>
                  </a:cubicBezTo>
                  <a:cubicBezTo>
                    <a:pt x="97358" y="36779"/>
                    <a:pt x="93133" y="32554"/>
                    <a:pt x="87965" y="32554"/>
                  </a:cubicBezTo>
                  <a:lnTo>
                    <a:pt x="14803" y="32554"/>
                  </a:lnTo>
                  <a:cubicBezTo>
                    <a:pt x="11003" y="32554"/>
                    <a:pt x="7903" y="29484"/>
                    <a:pt x="7903" y="25685"/>
                  </a:cubicBezTo>
                  <a:cubicBezTo>
                    <a:pt x="7903" y="21885"/>
                    <a:pt x="11003" y="18815"/>
                    <a:pt x="14772" y="18785"/>
                  </a:cubicBezTo>
                  <a:lnTo>
                    <a:pt x="31520" y="18785"/>
                  </a:lnTo>
                  <a:cubicBezTo>
                    <a:pt x="36718" y="18785"/>
                    <a:pt x="40913" y="14590"/>
                    <a:pt x="40913" y="9393"/>
                  </a:cubicBezTo>
                  <a:cubicBezTo>
                    <a:pt x="40913" y="4225"/>
                    <a:pt x="36718" y="0"/>
                    <a:pt x="31520" y="0"/>
                  </a:cubicBezTo>
                  <a:close/>
                </a:path>
              </a:pathLst>
            </a:custGeom>
            <a:gradFill>
              <a:gsLst>
                <a:gs pos="0">
                  <a:srgbClr val="FFF2CC"/>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5" name="Google Shape;1275;p45"/>
            <p:cNvGrpSpPr/>
            <p:nvPr/>
          </p:nvGrpSpPr>
          <p:grpSpPr>
            <a:xfrm>
              <a:off x="442074" y="1401304"/>
              <a:ext cx="3319070" cy="3125567"/>
              <a:chOff x="442074" y="1401304"/>
              <a:chExt cx="3319070" cy="3125567"/>
            </a:xfrm>
          </p:grpSpPr>
          <p:sp>
            <p:nvSpPr>
              <p:cNvPr id="1276" name="Google Shape;1276;p45"/>
              <p:cNvSpPr/>
              <p:nvPr/>
            </p:nvSpPr>
            <p:spPr>
              <a:xfrm>
                <a:off x="1265268" y="3643361"/>
                <a:ext cx="2495875" cy="883510"/>
              </a:xfrm>
              <a:custGeom>
                <a:avLst/>
                <a:gdLst/>
                <a:ahLst/>
                <a:cxnLst/>
                <a:rect l="l" t="t" r="r" b="b"/>
                <a:pathLst>
                  <a:path w="240219" h="83924" extrusionOk="0">
                    <a:moveTo>
                      <a:pt x="9393" y="1"/>
                    </a:moveTo>
                    <a:cubicBezTo>
                      <a:pt x="4195" y="1"/>
                      <a:pt x="1" y="4195"/>
                      <a:pt x="1" y="9393"/>
                    </a:cubicBezTo>
                    <a:cubicBezTo>
                      <a:pt x="1" y="14591"/>
                      <a:pt x="4195" y="18785"/>
                      <a:pt x="9393" y="18785"/>
                    </a:cubicBezTo>
                    <a:lnTo>
                      <a:pt x="67692" y="18785"/>
                    </a:lnTo>
                    <a:cubicBezTo>
                      <a:pt x="71492" y="18785"/>
                      <a:pt x="74562" y="21886"/>
                      <a:pt x="74562" y="25685"/>
                    </a:cubicBezTo>
                    <a:cubicBezTo>
                      <a:pt x="74562" y="29485"/>
                      <a:pt x="71492" y="32555"/>
                      <a:pt x="67662" y="32555"/>
                    </a:cubicBezTo>
                    <a:lnTo>
                      <a:pt x="53102" y="32555"/>
                    </a:lnTo>
                    <a:cubicBezTo>
                      <a:pt x="47904" y="32555"/>
                      <a:pt x="43710" y="36780"/>
                      <a:pt x="43710" y="41947"/>
                    </a:cubicBezTo>
                    <a:cubicBezTo>
                      <a:pt x="43710" y="47144"/>
                      <a:pt x="47904" y="51339"/>
                      <a:pt x="53102" y="51339"/>
                    </a:cubicBezTo>
                    <a:lnTo>
                      <a:pt x="148940" y="51339"/>
                    </a:lnTo>
                    <a:cubicBezTo>
                      <a:pt x="152739" y="51369"/>
                      <a:pt x="155809" y="54439"/>
                      <a:pt x="155809" y="58239"/>
                    </a:cubicBezTo>
                    <a:cubicBezTo>
                      <a:pt x="155809" y="62038"/>
                      <a:pt x="152709" y="65108"/>
                      <a:pt x="148909" y="65108"/>
                    </a:cubicBezTo>
                    <a:lnTo>
                      <a:pt x="141007" y="65108"/>
                    </a:lnTo>
                    <a:cubicBezTo>
                      <a:pt x="135809" y="65108"/>
                      <a:pt x="131614" y="69333"/>
                      <a:pt x="131614" y="74500"/>
                    </a:cubicBezTo>
                    <a:cubicBezTo>
                      <a:pt x="131614" y="79698"/>
                      <a:pt x="135809" y="83893"/>
                      <a:pt x="141007" y="83893"/>
                    </a:cubicBezTo>
                    <a:lnTo>
                      <a:pt x="188241" y="83923"/>
                    </a:lnTo>
                    <a:cubicBezTo>
                      <a:pt x="193439" y="83923"/>
                      <a:pt x="197634" y="79698"/>
                      <a:pt x="197634" y="74500"/>
                    </a:cubicBezTo>
                    <a:cubicBezTo>
                      <a:pt x="197634" y="69333"/>
                      <a:pt x="193439" y="65108"/>
                      <a:pt x="188241" y="65108"/>
                    </a:cubicBezTo>
                    <a:lnTo>
                      <a:pt x="179062" y="65108"/>
                    </a:lnTo>
                    <a:cubicBezTo>
                      <a:pt x="175262" y="65108"/>
                      <a:pt x="172162" y="62038"/>
                      <a:pt x="172162" y="58239"/>
                    </a:cubicBezTo>
                    <a:cubicBezTo>
                      <a:pt x="172162" y="54439"/>
                      <a:pt x="175232" y="51369"/>
                      <a:pt x="179032" y="51339"/>
                    </a:cubicBezTo>
                    <a:lnTo>
                      <a:pt x="230826" y="51339"/>
                    </a:lnTo>
                    <a:cubicBezTo>
                      <a:pt x="236024" y="51339"/>
                      <a:pt x="240218" y="47144"/>
                      <a:pt x="240218" y="41947"/>
                    </a:cubicBezTo>
                    <a:cubicBezTo>
                      <a:pt x="240218" y="36780"/>
                      <a:pt x="236024" y="32555"/>
                      <a:pt x="230826" y="32555"/>
                    </a:cubicBezTo>
                    <a:lnTo>
                      <a:pt x="129699" y="32555"/>
                    </a:lnTo>
                    <a:cubicBezTo>
                      <a:pt x="125900" y="32555"/>
                      <a:pt x="122800" y="29485"/>
                      <a:pt x="122800" y="25685"/>
                    </a:cubicBezTo>
                    <a:cubicBezTo>
                      <a:pt x="122800" y="21886"/>
                      <a:pt x="125900" y="18785"/>
                      <a:pt x="129669" y="18785"/>
                    </a:cubicBezTo>
                    <a:lnTo>
                      <a:pt x="146417" y="18785"/>
                    </a:lnTo>
                    <a:cubicBezTo>
                      <a:pt x="151615" y="18785"/>
                      <a:pt x="155809" y="14591"/>
                      <a:pt x="155809" y="9393"/>
                    </a:cubicBezTo>
                    <a:cubicBezTo>
                      <a:pt x="155809" y="4195"/>
                      <a:pt x="151615" y="1"/>
                      <a:pt x="146417" y="1"/>
                    </a:cubicBezTo>
                    <a:close/>
                  </a:path>
                </a:pathLst>
              </a:custGeom>
              <a:gradFill>
                <a:gsLst>
                  <a:gs pos="0">
                    <a:srgbClr val="FFF2CC"/>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5"/>
              <p:cNvSpPr/>
              <p:nvPr/>
            </p:nvSpPr>
            <p:spPr>
              <a:xfrm>
                <a:off x="442074" y="1401304"/>
                <a:ext cx="1128623" cy="985885"/>
              </a:xfrm>
              <a:custGeom>
                <a:avLst/>
                <a:gdLst/>
                <a:ahLst/>
                <a:cxnLst/>
                <a:rect l="l" t="t" r="r" b="b"/>
                <a:pathLst>
                  <a:path w="97358" h="83923" extrusionOk="0">
                    <a:moveTo>
                      <a:pt x="0" y="0"/>
                    </a:moveTo>
                    <a:lnTo>
                      <a:pt x="0" y="51338"/>
                    </a:lnTo>
                    <a:lnTo>
                      <a:pt x="6079" y="51338"/>
                    </a:lnTo>
                    <a:cubicBezTo>
                      <a:pt x="9848" y="51369"/>
                      <a:pt x="12918" y="54439"/>
                      <a:pt x="12918" y="58238"/>
                    </a:cubicBezTo>
                    <a:cubicBezTo>
                      <a:pt x="12918" y="62038"/>
                      <a:pt x="9848" y="65138"/>
                      <a:pt x="6049" y="65138"/>
                    </a:cubicBezTo>
                    <a:lnTo>
                      <a:pt x="0" y="65138"/>
                    </a:lnTo>
                    <a:lnTo>
                      <a:pt x="0" y="83923"/>
                    </a:lnTo>
                    <a:lnTo>
                      <a:pt x="45350" y="83923"/>
                    </a:lnTo>
                    <a:cubicBezTo>
                      <a:pt x="50548" y="83923"/>
                      <a:pt x="54743" y="79698"/>
                      <a:pt x="54743" y="74530"/>
                    </a:cubicBezTo>
                    <a:cubicBezTo>
                      <a:pt x="54743" y="69333"/>
                      <a:pt x="50548" y="65138"/>
                      <a:pt x="45350" y="65138"/>
                    </a:cubicBezTo>
                    <a:lnTo>
                      <a:pt x="36171" y="65138"/>
                    </a:lnTo>
                    <a:cubicBezTo>
                      <a:pt x="32371" y="65138"/>
                      <a:pt x="29302" y="62038"/>
                      <a:pt x="29302" y="58238"/>
                    </a:cubicBezTo>
                    <a:cubicBezTo>
                      <a:pt x="29302" y="54439"/>
                      <a:pt x="32371" y="51369"/>
                      <a:pt x="36141" y="51338"/>
                    </a:cubicBezTo>
                    <a:lnTo>
                      <a:pt x="87965" y="51338"/>
                    </a:lnTo>
                    <a:cubicBezTo>
                      <a:pt x="93163" y="51338"/>
                      <a:pt x="97358" y="47144"/>
                      <a:pt x="97358" y="41946"/>
                    </a:cubicBezTo>
                    <a:cubicBezTo>
                      <a:pt x="97358" y="36779"/>
                      <a:pt x="93133" y="32554"/>
                      <a:pt x="87965" y="32554"/>
                    </a:cubicBezTo>
                    <a:lnTo>
                      <a:pt x="14803" y="32554"/>
                    </a:lnTo>
                    <a:cubicBezTo>
                      <a:pt x="11003" y="32554"/>
                      <a:pt x="7903" y="29484"/>
                      <a:pt x="7903" y="25685"/>
                    </a:cubicBezTo>
                    <a:cubicBezTo>
                      <a:pt x="7903" y="21885"/>
                      <a:pt x="11003" y="18815"/>
                      <a:pt x="14772" y="18785"/>
                    </a:cubicBezTo>
                    <a:lnTo>
                      <a:pt x="31520" y="18785"/>
                    </a:lnTo>
                    <a:cubicBezTo>
                      <a:pt x="36718" y="18785"/>
                      <a:pt x="40913" y="14590"/>
                      <a:pt x="40913" y="9393"/>
                    </a:cubicBezTo>
                    <a:cubicBezTo>
                      <a:pt x="40913" y="4225"/>
                      <a:pt x="36718" y="0"/>
                      <a:pt x="31520" y="0"/>
                    </a:cubicBezTo>
                    <a:close/>
                  </a:path>
                </a:pathLst>
              </a:custGeom>
              <a:gradFill>
                <a:gsLst>
                  <a:gs pos="0">
                    <a:srgbClr val="FFF2CC"/>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8" name="Google Shape;1278;p45"/>
          <p:cNvSpPr/>
          <p:nvPr/>
        </p:nvSpPr>
        <p:spPr>
          <a:xfrm>
            <a:off x="720000" y="2753063"/>
            <a:ext cx="2835600" cy="1265100"/>
          </a:xfrm>
          <a:prstGeom prst="snip2DiagRect">
            <a:avLst>
              <a:gd name="adj1" fmla="val 9430"/>
              <a:gd name="adj2" fmla="val 11614"/>
            </a:avLst>
          </a:prstGeom>
          <a:gradFill>
            <a:gsLst>
              <a:gs pos="0">
                <a:schemeClr val="dk2"/>
              </a:gs>
              <a:gs pos="100000">
                <a:schemeClr val="lt2"/>
              </a:gs>
            </a:gsLst>
            <a:lin ang="5400012" scaled="0"/>
          </a:gra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5"/>
          <p:cNvSpPr/>
          <p:nvPr/>
        </p:nvSpPr>
        <p:spPr>
          <a:xfrm>
            <a:off x="738952" y="1924255"/>
            <a:ext cx="2835600" cy="640200"/>
          </a:xfrm>
          <a:prstGeom prst="snip2DiagRect">
            <a:avLst>
              <a:gd name="adj1" fmla="val 21599"/>
              <a:gd name="adj2" fmla="val 18928"/>
            </a:avLst>
          </a:prstGeom>
          <a:gradFill>
            <a:gsLst>
              <a:gs pos="0">
                <a:schemeClr val="dk2"/>
              </a:gs>
              <a:gs pos="100000">
                <a:schemeClr val="lt2"/>
              </a:gs>
            </a:gsLst>
            <a:lin ang="5400012" scaled="0"/>
          </a:gra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5"/>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vi-VN" sz="2400" dirty="0" smtClean="0"/>
              <a:t>Ex 3: match the sentences with the countries</a:t>
            </a:r>
            <a:endParaRPr sz="2400" dirty="0"/>
          </a:p>
        </p:txBody>
      </p:sp>
      <p:sp>
        <p:nvSpPr>
          <p:cNvPr id="1281" name="Google Shape;1281;p45"/>
          <p:cNvSpPr txBox="1">
            <a:spLocks noGrp="1"/>
          </p:cNvSpPr>
          <p:nvPr>
            <p:ph type="title" idx="4294967295"/>
          </p:nvPr>
        </p:nvSpPr>
        <p:spPr>
          <a:xfrm>
            <a:off x="930052" y="2056158"/>
            <a:ext cx="2453400" cy="36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2000" dirty="0" smtClean="0"/>
              <a:t>Japan</a:t>
            </a:r>
            <a:endParaRPr sz="2000" dirty="0"/>
          </a:p>
        </p:txBody>
      </p:sp>
      <p:sp>
        <p:nvSpPr>
          <p:cNvPr id="1282" name="Google Shape;1282;p45"/>
          <p:cNvSpPr txBox="1">
            <a:spLocks noGrp="1"/>
          </p:cNvSpPr>
          <p:nvPr>
            <p:ph type="subTitle" idx="4294967295"/>
          </p:nvPr>
        </p:nvSpPr>
        <p:spPr>
          <a:xfrm>
            <a:off x="892068" y="2839371"/>
            <a:ext cx="2491384" cy="1092600"/>
          </a:xfrm>
          <a:prstGeom prst="rect">
            <a:avLst/>
          </a:prstGeom>
        </p:spPr>
        <p:txBody>
          <a:bodyPr spcFirstLastPara="1" wrap="square" lIns="0" tIns="0" rIns="0" bIns="0" anchor="ctr" anchorCtr="0">
            <a:noAutofit/>
          </a:bodyPr>
          <a:lstStyle/>
          <a:p>
            <a:pPr marL="0" lvl="0" indent="0" algn="ctr" rtl="0">
              <a:spcBef>
                <a:spcPts val="0"/>
              </a:spcBef>
              <a:spcAft>
                <a:spcPts val="1600"/>
              </a:spcAft>
              <a:buNone/>
            </a:pPr>
            <a:r>
              <a:rPr lang="vi-VN" sz="2000" dirty="0" smtClean="0"/>
              <a:t>They eat mochi rice cakes</a:t>
            </a:r>
            <a:endParaRPr sz="2000" dirty="0"/>
          </a:p>
        </p:txBody>
      </p:sp>
      <p:grpSp>
        <p:nvGrpSpPr>
          <p:cNvPr id="1287" name="Google Shape;1287;p45"/>
          <p:cNvGrpSpPr/>
          <p:nvPr/>
        </p:nvGrpSpPr>
        <p:grpSpPr>
          <a:xfrm>
            <a:off x="8337809" y="531942"/>
            <a:ext cx="274310" cy="274310"/>
            <a:chOff x="1440915" y="2113243"/>
            <a:chExt cx="343360" cy="343360"/>
          </a:xfrm>
        </p:grpSpPr>
        <p:sp>
          <p:nvSpPr>
            <p:cNvPr id="1288" name="Google Shape;1288;p45"/>
            <p:cNvSpPr/>
            <p:nvPr/>
          </p:nvSpPr>
          <p:spPr>
            <a:xfrm>
              <a:off x="1440915" y="2113243"/>
              <a:ext cx="343360" cy="343360"/>
            </a:xfrm>
            <a:custGeom>
              <a:avLst/>
              <a:gdLst/>
              <a:ahLst/>
              <a:cxnLst/>
              <a:rect l="l" t="t" r="r" b="b"/>
              <a:pathLst>
                <a:path w="11772" h="11772" extrusionOk="0">
                  <a:moveTo>
                    <a:pt x="6441" y="768"/>
                  </a:moveTo>
                  <a:cubicBezTo>
                    <a:pt x="7606" y="892"/>
                    <a:pt x="8685" y="1405"/>
                    <a:pt x="9526" y="2244"/>
                  </a:cubicBezTo>
                  <a:cubicBezTo>
                    <a:pt x="10497" y="3217"/>
                    <a:pt x="11032" y="4509"/>
                    <a:pt x="11032" y="5883"/>
                  </a:cubicBezTo>
                  <a:cubicBezTo>
                    <a:pt x="11032" y="7258"/>
                    <a:pt x="10496" y="8550"/>
                    <a:pt x="9523" y="9523"/>
                  </a:cubicBezTo>
                  <a:cubicBezTo>
                    <a:pt x="8684" y="10364"/>
                    <a:pt x="7604" y="10876"/>
                    <a:pt x="6440" y="11001"/>
                  </a:cubicBezTo>
                  <a:lnTo>
                    <a:pt x="6440" y="9107"/>
                  </a:lnTo>
                  <a:lnTo>
                    <a:pt x="5331" y="9107"/>
                  </a:lnTo>
                  <a:lnTo>
                    <a:pt x="5331" y="11001"/>
                  </a:lnTo>
                  <a:cubicBezTo>
                    <a:pt x="4166" y="10876"/>
                    <a:pt x="3088" y="10364"/>
                    <a:pt x="2248" y="9523"/>
                  </a:cubicBezTo>
                  <a:cubicBezTo>
                    <a:pt x="1275" y="8550"/>
                    <a:pt x="740" y="7258"/>
                    <a:pt x="740" y="5884"/>
                  </a:cubicBezTo>
                  <a:cubicBezTo>
                    <a:pt x="740" y="4510"/>
                    <a:pt x="1275" y="3218"/>
                    <a:pt x="2248" y="2247"/>
                  </a:cubicBezTo>
                  <a:cubicBezTo>
                    <a:pt x="3088" y="1406"/>
                    <a:pt x="4166" y="894"/>
                    <a:pt x="5331" y="769"/>
                  </a:cubicBezTo>
                  <a:lnTo>
                    <a:pt x="5331" y="2662"/>
                  </a:lnTo>
                  <a:lnTo>
                    <a:pt x="6441" y="2662"/>
                  </a:lnTo>
                  <a:lnTo>
                    <a:pt x="6441" y="768"/>
                  </a:lnTo>
                  <a:close/>
                  <a:moveTo>
                    <a:pt x="5885" y="0"/>
                  </a:moveTo>
                  <a:cubicBezTo>
                    <a:pt x="4313" y="0"/>
                    <a:pt x="2835" y="611"/>
                    <a:pt x="1723" y="1723"/>
                  </a:cubicBezTo>
                  <a:cubicBezTo>
                    <a:pt x="611" y="2834"/>
                    <a:pt x="0" y="4312"/>
                    <a:pt x="0" y="5884"/>
                  </a:cubicBezTo>
                  <a:cubicBezTo>
                    <a:pt x="0" y="7457"/>
                    <a:pt x="613" y="8935"/>
                    <a:pt x="1723" y="10047"/>
                  </a:cubicBezTo>
                  <a:cubicBezTo>
                    <a:pt x="2835" y="11158"/>
                    <a:pt x="4313" y="11771"/>
                    <a:pt x="5885" y="11771"/>
                  </a:cubicBezTo>
                  <a:cubicBezTo>
                    <a:pt x="7458" y="11771"/>
                    <a:pt x="8936" y="11160"/>
                    <a:pt x="10048" y="10047"/>
                  </a:cubicBezTo>
                  <a:cubicBezTo>
                    <a:pt x="11158" y="8935"/>
                    <a:pt x="11772" y="7457"/>
                    <a:pt x="11772" y="5884"/>
                  </a:cubicBezTo>
                  <a:cubicBezTo>
                    <a:pt x="11772" y="4312"/>
                    <a:pt x="11159" y="2834"/>
                    <a:pt x="10048" y="1723"/>
                  </a:cubicBezTo>
                  <a:cubicBezTo>
                    <a:pt x="8936" y="611"/>
                    <a:pt x="7458" y="0"/>
                    <a:pt x="5885" y="0"/>
                  </a:cubicBez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5"/>
            <p:cNvSpPr/>
            <p:nvPr/>
          </p:nvSpPr>
          <p:spPr>
            <a:xfrm>
              <a:off x="1485862" y="2163556"/>
              <a:ext cx="87269" cy="242586"/>
            </a:xfrm>
            <a:custGeom>
              <a:avLst/>
              <a:gdLst/>
              <a:ahLst/>
              <a:cxnLst/>
              <a:rect l="l" t="t" r="r" b="b"/>
              <a:pathLst>
                <a:path w="2992" h="8317" extrusionOk="0">
                  <a:moveTo>
                    <a:pt x="2992" y="1"/>
                  </a:moveTo>
                  <a:lnTo>
                    <a:pt x="2555" y="200"/>
                  </a:lnTo>
                  <a:cubicBezTo>
                    <a:pt x="2079" y="415"/>
                    <a:pt x="1647" y="714"/>
                    <a:pt x="1273" y="1087"/>
                  </a:cubicBezTo>
                  <a:cubicBezTo>
                    <a:pt x="453" y="1908"/>
                    <a:pt x="0" y="2999"/>
                    <a:pt x="0" y="4158"/>
                  </a:cubicBezTo>
                  <a:cubicBezTo>
                    <a:pt x="0" y="5319"/>
                    <a:pt x="453" y="6408"/>
                    <a:pt x="1273" y="7228"/>
                  </a:cubicBezTo>
                  <a:cubicBezTo>
                    <a:pt x="1648" y="7603"/>
                    <a:pt x="2079" y="7902"/>
                    <a:pt x="2555" y="8119"/>
                  </a:cubicBezTo>
                  <a:lnTo>
                    <a:pt x="2992" y="8316"/>
                  </a:lnTo>
                  <a:lnTo>
                    <a:pt x="2992" y="5507"/>
                  </a:lnTo>
                  <a:lnTo>
                    <a:pt x="1742" y="5507"/>
                  </a:lnTo>
                  <a:lnTo>
                    <a:pt x="1742" y="6124"/>
                  </a:lnTo>
                  <a:lnTo>
                    <a:pt x="2373" y="6124"/>
                  </a:lnTo>
                  <a:lnTo>
                    <a:pt x="2373" y="7323"/>
                  </a:lnTo>
                  <a:cubicBezTo>
                    <a:pt x="2135" y="7174"/>
                    <a:pt x="1914" y="6998"/>
                    <a:pt x="1710" y="6794"/>
                  </a:cubicBezTo>
                  <a:cubicBezTo>
                    <a:pt x="1080" y="6165"/>
                    <a:pt x="702" y="5347"/>
                    <a:pt x="630" y="4467"/>
                  </a:cubicBezTo>
                  <a:lnTo>
                    <a:pt x="1498" y="4467"/>
                  </a:lnTo>
                  <a:lnTo>
                    <a:pt x="1498" y="3850"/>
                  </a:lnTo>
                  <a:lnTo>
                    <a:pt x="632" y="3850"/>
                  </a:lnTo>
                  <a:cubicBezTo>
                    <a:pt x="702" y="2971"/>
                    <a:pt x="1080" y="2154"/>
                    <a:pt x="1710" y="1523"/>
                  </a:cubicBezTo>
                  <a:cubicBezTo>
                    <a:pt x="1914" y="1319"/>
                    <a:pt x="2135" y="1142"/>
                    <a:pt x="2375" y="994"/>
                  </a:cubicBezTo>
                  <a:lnTo>
                    <a:pt x="2375" y="2193"/>
                  </a:lnTo>
                  <a:lnTo>
                    <a:pt x="1742" y="2193"/>
                  </a:lnTo>
                  <a:lnTo>
                    <a:pt x="1742" y="2810"/>
                  </a:lnTo>
                  <a:lnTo>
                    <a:pt x="2992" y="2810"/>
                  </a:lnTo>
                  <a:lnTo>
                    <a:pt x="2992" y="1"/>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5"/>
            <p:cNvSpPr/>
            <p:nvPr/>
          </p:nvSpPr>
          <p:spPr>
            <a:xfrm>
              <a:off x="1652029" y="2163556"/>
              <a:ext cx="87269" cy="242499"/>
            </a:xfrm>
            <a:custGeom>
              <a:avLst/>
              <a:gdLst/>
              <a:ahLst/>
              <a:cxnLst/>
              <a:rect l="l" t="t" r="r" b="b"/>
              <a:pathLst>
                <a:path w="2992" h="8314" extrusionOk="0">
                  <a:moveTo>
                    <a:pt x="0" y="1"/>
                  </a:moveTo>
                  <a:lnTo>
                    <a:pt x="0" y="2810"/>
                  </a:lnTo>
                  <a:lnTo>
                    <a:pt x="1250" y="2810"/>
                  </a:lnTo>
                  <a:lnTo>
                    <a:pt x="1250" y="2193"/>
                  </a:lnTo>
                  <a:lnTo>
                    <a:pt x="1250" y="2190"/>
                  </a:lnTo>
                  <a:lnTo>
                    <a:pt x="618" y="2190"/>
                  </a:lnTo>
                  <a:lnTo>
                    <a:pt x="618" y="992"/>
                  </a:lnTo>
                  <a:cubicBezTo>
                    <a:pt x="857" y="1140"/>
                    <a:pt x="1080" y="1317"/>
                    <a:pt x="1282" y="1521"/>
                  </a:cubicBezTo>
                  <a:cubicBezTo>
                    <a:pt x="1912" y="2152"/>
                    <a:pt x="2290" y="2970"/>
                    <a:pt x="2361" y="3849"/>
                  </a:cubicBezTo>
                  <a:lnTo>
                    <a:pt x="1494" y="3849"/>
                  </a:lnTo>
                  <a:lnTo>
                    <a:pt x="1494" y="4465"/>
                  </a:lnTo>
                  <a:lnTo>
                    <a:pt x="2361" y="4465"/>
                  </a:lnTo>
                  <a:cubicBezTo>
                    <a:pt x="2290" y="5346"/>
                    <a:pt x="1912" y="6163"/>
                    <a:pt x="1282" y="6793"/>
                  </a:cubicBezTo>
                  <a:cubicBezTo>
                    <a:pt x="1080" y="6995"/>
                    <a:pt x="857" y="7171"/>
                    <a:pt x="618" y="7322"/>
                  </a:cubicBezTo>
                  <a:lnTo>
                    <a:pt x="618" y="6122"/>
                  </a:lnTo>
                  <a:lnTo>
                    <a:pt x="1250" y="6122"/>
                  </a:lnTo>
                  <a:lnTo>
                    <a:pt x="1250" y="5505"/>
                  </a:lnTo>
                  <a:lnTo>
                    <a:pt x="0" y="5505"/>
                  </a:lnTo>
                  <a:lnTo>
                    <a:pt x="0" y="8313"/>
                  </a:lnTo>
                  <a:lnTo>
                    <a:pt x="437" y="8116"/>
                  </a:lnTo>
                  <a:cubicBezTo>
                    <a:pt x="913" y="7902"/>
                    <a:pt x="1345" y="7602"/>
                    <a:pt x="1718" y="7228"/>
                  </a:cubicBezTo>
                  <a:cubicBezTo>
                    <a:pt x="2539" y="6408"/>
                    <a:pt x="2991" y="5316"/>
                    <a:pt x="2991" y="4158"/>
                  </a:cubicBezTo>
                  <a:cubicBezTo>
                    <a:pt x="2991" y="2999"/>
                    <a:pt x="2539" y="1908"/>
                    <a:pt x="1718" y="1087"/>
                  </a:cubicBezTo>
                  <a:cubicBezTo>
                    <a:pt x="1345" y="714"/>
                    <a:pt x="913" y="415"/>
                    <a:pt x="437" y="200"/>
                  </a:cubicBezTo>
                  <a:lnTo>
                    <a:pt x="0" y="1"/>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5"/>
            <p:cNvSpPr/>
            <p:nvPr/>
          </p:nvSpPr>
          <p:spPr>
            <a:xfrm>
              <a:off x="1550205" y="2217021"/>
              <a:ext cx="124837" cy="135716"/>
            </a:xfrm>
            <a:custGeom>
              <a:avLst/>
              <a:gdLst/>
              <a:ahLst/>
              <a:cxnLst/>
              <a:rect l="l" t="t" r="r" b="b"/>
              <a:pathLst>
                <a:path w="4280" h="4653" extrusionOk="0">
                  <a:moveTo>
                    <a:pt x="1832" y="0"/>
                  </a:moveTo>
                  <a:lnTo>
                    <a:pt x="1832" y="2017"/>
                  </a:lnTo>
                  <a:lnTo>
                    <a:pt x="0" y="2017"/>
                  </a:lnTo>
                  <a:lnTo>
                    <a:pt x="0" y="2634"/>
                  </a:lnTo>
                  <a:lnTo>
                    <a:pt x="1832" y="2634"/>
                  </a:lnTo>
                  <a:lnTo>
                    <a:pt x="1832" y="4652"/>
                  </a:lnTo>
                  <a:lnTo>
                    <a:pt x="2448" y="4652"/>
                  </a:lnTo>
                  <a:lnTo>
                    <a:pt x="2448" y="2634"/>
                  </a:lnTo>
                  <a:lnTo>
                    <a:pt x="4279" y="2634"/>
                  </a:lnTo>
                  <a:lnTo>
                    <a:pt x="4279" y="2017"/>
                  </a:lnTo>
                  <a:lnTo>
                    <a:pt x="2447" y="2017"/>
                  </a:lnTo>
                  <a:lnTo>
                    <a:pt x="2447"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0" descr="https://cdn.sachmem.vn/public/images/v2/TA6T1SHSTD/U6-L4-3-a14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280" y="1401304"/>
            <a:ext cx="4725608" cy="315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3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8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 grpId="0" animBg="1"/>
      <p:bldP spid="1279" grpId="0" animBg="1"/>
      <p:bldP spid="1281" grpId="0"/>
      <p:bldP spid="128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grpSp>
        <p:nvGrpSpPr>
          <p:cNvPr id="1273" name="Google Shape;1273;p45"/>
          <p:cNvGrpSpPr/>
          <p:nvPr/>
        </p:nvGrpSpPr>
        <p:grpSpPr>
          <a:xfrm>
            <a:off x="442074" y="1401304"/>
            <a:ext cx="8259045" cy="3125567"/>
            <a:chOff x="442074" y="1401304"/>
            <a:chExt cx="8259045" cy="3125567"/>
          </a:xfrm>
        </p:grpSpPr>
        <p:sp>
          <p:nvSpPr>
            <p:cNvPr id="1274" name="Google Shape;1274;p45"/>
            <p:cNvSpPr/>
            <p:nvPr/>
          </p:nvSpPr>
          <p:spPr>
            <a:xfrm flipH="1">
              <a:off x="7572496" y="3452879"/>
              <a:ext cx="1128623" cy="985885"/>
            </a:xfrm>
            <a:custGeom>
              <a:avLst/>
              <a:gdLst/>
              <a:ahLst/>
              <a:cxnLst/>
              <a:rect l="l" t="t" r="r" b="b"/>
              <a:pathLst>
                <a:path w="97358" h="83923" extrusionOk="0">
                  <a:moveTo>
                    <a:pt x="0" y="0"/>
                  </a:moveTo>
                  <a:lnTo>
                    <a:pt x="0" y="51338"/>
                  </a:lnTo>
                  <a:lnTo>
                    <a:pt x="6079" y="51338"/>
                  </a:lnTo>
                  <a:cubicBezTo>
                    <a:pt x="9848" y="51369"/>
                    <a:pt x="12918" y="54439"/>
                    <a:pt x="12918" y="58238"/>
                  </a:cubicBezTo>
                  <a:cubicBezTo>
                    <a:pt x="12918" y="62038"/>
                    <a:pt x="9848" y="65138"/>
                    <a:pt x="6049" y="65138"/>
                  </a:cubicBezTo>
                  <a:lnTo>
                    <a:pt x="0" y="65138"/>
                  </a:lnTo>
                  <a:lnTo>
                    <a:pt x="0" y="83923"/>
                  </a:lnTo>
                  <a:lnTo>
                    <a:pt x="45350" y="83923"/>
                  </a:lnTo>
                  <a:cubicBezTo>
                    <a:pt x="50548" y="83923"/>
                    <a:pt x="54743" y="79698"/>
                    <a:pt x="54743" y="74530"/>
                  </a:cubicBezTo>
                  <a:cubicBezTo>
                    <a:pt x="54743" y="69333"/>
                    <a:pt x="50548" y="65138"/>
                    <a:pt x="45350" y="65138"/>
                  </a:cubicBezTo>
                  <a:lnTo>
                    <a:pt x="36171" y="65138"/>
                  </a:lnTo>
                  <a:cubicBezTo>
                    <a:pt x="32371" y="65138"/>
                    <a:pt x="29302" y="62038"/>
                    <a:pt x="29302" y="58238"/>
                  </a:cubicBezTo>
                  <a:cubicBezTo>
                    <a:pt x="29302" y="54439"/>
                    <a:pt x="32371" y="51369"/>
                    <a:pt x="36141" y="51338"/>
                  </a:cubicBezTo>
                  <a:lnTo>
                    <a:pt x="87965" y="51338"/>
                  </a:lnTo>
                  <a:cubicBezTo>
                    <a:pt x="93163" y="51338"/>
                    <a:pt x="97358" y="47144"/>
                    <a:pt x="97358" y="41946"/>
                  </a:cubicBezTo>
                  <a:cubicBezTo>
                    <a:pt x="97358" y="36779"/>
                    <a:pt x="93133" y="32554"/>
                    <a:pt x="87965" y="32554"/>
                  </a:cubicBezTo>
                  <a:lnTo>
                    <a:pt x="14803" y="32554"/>
                  </a:lnTo>
                  <a:cubicBezTo>
                    <a:pt x="11003" y="32554"/>
                    <a:pt x="7903" y="29484"/>
                    <a:pt x="7903" y="25685"/>
                  </a:cubicBezTo>
                  <a:cubicBezTo>
                    <a:pt x="7903" y="21885"/>
                    <a:pt x="11003" y="18815"/>
                    <a:pt x="14772" y="18785"/>
                  </a:cubicBezTo>
                  <a:lnTo>
                    <a:pt x="31520" y="18785"/>
                  </a:lnTo>
                  <a:cubicBezTo>
                    <a:pt x="36718" y="18785"/>
                    <a:pt x="40913" y="14590"/>
                    <a:pt x="40913" y="9393"/>
                  </a:cubicBezTo>
                  <a:cubicBezTo>
                    <a:pt x="40913" y="4225"/>
                    <a:pt x="36718" y="0"/>
                    <a:pt x="31520" y="0"/>
                  </a:cubicBezTo>
                  <a:close/>
                </a:path>
              </a:pathLst>
            </a:custGeom>
            <a:gradFill>
              <a:gsLst>
                <a:gs pos="0">
                  <a:srgbClr val="FFF2CC"/>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5" name="Google Shape;1275;p45"/>
            <p:cNvGrpSpPr/>
            <p:nvPr/>
          </p:nvGrpSpPr>
          <p:grpSpPr>
            <a:xfrm>
              <a:off x="442074" y="1401304"/>
              <a:ext cx="3319070" cy="3125567"/>
              <a:chOff x="442074" y="1401304"/>
              <a:chExt cx="3319070" cy="3125567"/>
            </a:xfrm>
          </p:grpSpPr>
          <p:sp>
            <p:nvSpPr>
              <p:cNvPr id="1276" name="Google Shape;1276;p45"/>
              <p:cNvSpPr/>
              <p:nvPr/>
            </p:nvSpPr>
            <p:spPr>
              <a:xfrm>
                <a:off x="1265268" y="3643361"/>
                <a:ext cx="2495875" cy="883510"/>
              </a:xfrm>
              <a:custGeom>
                <a:avLst/>
                <a:gdLst/>
                <a:ahLst/>
                <a:cxnLst/>
                <a:rect l="l" t="t" r="r" b="b"/>
                <a:pathLst>
                  <a:path w="240219" h="83924" extrusionOk="0">
                    <a:moveTo>
                      <a:pt x="9393" y="1"/>
                    </a:moveTo>
                    <a:cubicBezTo>
                      <a:pt x="4195" y="1"/>
                      <a:pt x="1" y="4195"/>
                      <a:pt x="1" y="9393"/>
                    </a:cubicBezTo>
                    <a:cubicBezTo>
                      <a:pt x="1" y="14591"/>
                      <a:pt x="4195" y="18785"/>
                      <a:pt x="9393" y="18785"/>
                    </a:cubicBezTo>
                    <a:lnTo>
                      <a:pt x="67692" y="18785"/>
                    </a:lnTo>
                    <a:cubicBezTo>
                      <a:pt x="71492" y="18785"/>
                      <a:pt x="74562" y="21886"/>
                      <a:pt x="74562" y="25685"/>
                    </a:cubicBezTo>
                    <a:cubicBezTo>
                      <a:pt x="74562" y="29485"/>
                      <a:pt x="71492" y="32555"/>
                      <a:pt x="67662" y="32555"/>
                    </a:cubicBezTo>
                    <a:lnTo>
                      <a:pt x="53102" y="32555"/>
                    </a:lnTo>
                    <a:cubicBezTo>
                      <a:pt x="47904" y="32555"/>
                      <a:pt x="43710" y="36780"/>
                      <a:pt x="43710" y="41947"/>
                    </a:cubicBezTo>
                    <a:cubicBezTo>
                      <a:pt x="43710" y="47144"/>
                      <a:pt x="47904" y="51339"/>
                      <a:pt x="53102" y="51339"/>
                    </a:cubicBezTo>
                    <a:lnTo>
                      <a:pt x="148940" y="51339"/>
                    </a:lnTo>
                    <a:cubicBezTo>
                      <a:pt x="152739" y="51369"/>
                      <a:pt x="155809" y="54439"/>
                      <a:pt x="155809" y="58239"/>
                    </a:cubicBezTo>
                    <a:cubicBezTo>
                      <a:pt x="155809" y="62038"/>
                      <a:pt x="152709" y="65108"/>
                      <a:pt x="148909" y="65108"/>
                    </a:cubicBezTo>
                    <a:lnTo>
                      <a:pt x="141007" y="65108"/>
                    </a:lnTo>
                    <a:cubicBezTo>
                      <a:pt x="135809" y="65108"/>
                      <a:pt x="131614" y="69333"/>
                      <a:pt x="131614" y="74500"/>
                    </a:cubicBezTo>
                    <a:cubicBezTo>
                      <a:pt x="131614" y="79698"/>
                      <a:pt x="135809" y="83893"/>
                      <a:pt x="141007" y="83893"/>
                    </a:cubicBezTo>
                    <a:lnTo>
                      <a:pt x="188241" y="83923"/>
                    </a:lnTo>
                    <a:cubicBezTo>
                      <a:pt x="193439" y="83923"/>
                      <a:pt x="197634" y="79698"/>
                      <a:pt x="197634" y="74500"/>
                    </a:cubicBezTo>
                    <a:cubicBezTo>
                      <a:pt x="197634" y="69333"/>
                      <a:pt x="193439" y="65108"/>
                      <a:pt x="188241" y="65108"/>
                    </a:cubicBezTo>
                    <a:lnTo>
                      <a:pt x="179062" y="65108"/>
                    </a:lnTo>
                    <a:cubicBezTo>
                      <a:pt x="175262" y="65108"/>
                      <a:pt x="172162" y="62038"/>
                      <a:pt x="172162" y="58239"/>
                    </a:cubicBezTo>
                    <a:cubicBezTo>
                      <a:pt x="172162" y="54439"/>
                      <a:pt x="175232" y="51369"/>
                      <a:pt x="179032" y="51339"/>
                    </a:cubicBezTo>
                    <a:lnTo>
                      <a:pt x="230826" y="51339"/>
                    </a:lnTo>
                    <a:cubicBezTo>
                      <a:pt x="236024" y="51339"/>
                      <a:pt x="240218" y="47144"/>
                      <a:pt x="240218" y="41947"/>
                    </a:cubicBezTo>
                    <a:cubicBezTo>
                      <a:pt x="240218" y="36780"/>
                      <a:pt x="236024" y="32555"/>
                      <a:pt x="230826" y="32555"/>
                    </a:cubicBezTo>
                    <a:lnTo>
                      <a:pt x="129699" y="32555"/>
                    </a:lnTo>
                    <a:cubicBezTo>
                      <a:pt x="125900" y="32555"/>
                      <a:pt x="122800" y="29485"/>
                      <a:pt x="122800" y="25685"/>
                    </a:cubicBezTo>
                    <a:cubicBezTo>
                      <a:pt x="122800" y="21886"/>
                      <a:pt x="125900" y="18785"/>
                      <a:pt x="129669" y="18785"/>
                    </a:cubicBezTo>
                    <a:lnTo>
                      <a:pt x="146417" y="18785"/>
                    </a:lnTo>
                    <a:cubicBezTo>
                      <a:pt x="151615" y="18785"/>
                      <a:pt x="155809" y="14591"/>
                      <a:pt x="155809" y="9393"/>
                    </a:cubicBezTo>
                    <a:cubicBezTo>
                      <a:pt x="155809" y="4195"/>
                      <a:pt x="151615" y="1"/>
                      <a:pt x="146417" y="1"/>
                    </a:cubicBezTo>
                    <a:close/>
                  </a:path>
                </a:pathLst>
              </a:custGeom>
              <a:gradFill>
                <a:gsLst>
                  <a:gs pos="0">
                    <a:srgbClr val="FFF2CC"/>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5"/>
              <p:cNvSpPr/>
              <p:nvPr/>
            </p:nvSpPr>
            <p:spPr>
              <a:xfrm>
                <a:off x="442074" y="1401304"/>
                <a:ext cx="1128623" cy="985885"/>
              </a:xfrm>
              <a:custGeom>
                <a:avLst/>
                <a:gdLst/>
                <a:ahLst/>
                <a:cxnLst/>
                <a:rect l="l" t="t" r="r" b="b"/>
                <a:pathLst>
                  <a:path w="97358" h="83923" extrusionOk="0">
                    <a:moveTo>
                      <a:pt x="0" y="0"/>
                    </a:moveTo>
                    <a:lnTo>
                      <a:pt x="0" y="51338"/>
                    </a:lnTo>
                    <a:lnTo>
                      <a:pt x="6079" y="51338"/>
                    </a:lnTo>
                    <a:cubicBezTo>
                      <a:pt x="9848" y="51369"/>
                      <a:pt x="12918" y="54439"/>
                      <a:pt x="12918" y="58238"/>
                    </a:cubicBezTo>
                    <a:cubicBezTo>
                      <a:pt x="12918" y="62038"/>
                      <a:pt x="9848" y="65138"/>
                      <a:pt x="6049" y="65138"/>
                    </a:cubicBezTo>
                    <a:lnTo>
                      <a:pt x="0" y="65138"/>
                    </a:lnTo>
                    <a:lnTo>
                      <a:pt x="0" y="83923"/>
                    </a:lnTo>
                    <a:lnTo>
                      <a:pt x="45350" y="83923"/>
                    </a:lnTo>
                    <a:cubicBezTo>
                      <a:pt x="50548" y="83923"/>
                      <a:pt x="54743" y="79698"/>
                      <a:pt x="54743" y="74530"/>
                    </a:cubicBezTo>
                    <a:cubicBezTo>
                      <a:pt x="54743" y="69333"/>
                      <a:pt x="50548" y="65138"/>
                      <a:pt x="45350" y="65138"/>
                    </a:cubicBezTo>
                    <a:lnTo>
                      <a:pt x="36171" y="65138"/>
                    </a:lnTo>
                    <a:cubicBezTo>
                      <a:pt x="32371" y="65138"/>
                      <a:pt x="29302" y="62038"/>
                      <a:pt x="29302" y="58238"/>
                    </a:cubicBezTo>
                    <a:cubicBezTo>
                      <a:pt x="29302" y="54439"/>
                      <a:pt x="32371" y="51369"/>
                      <a:pt x="36141" y="51338"/>
                    </a:cubicBezTo>
                    <a:lnTo>
                      <a:pt x="87965" y="51338"/>
                    </a:lnTo>
                    <a:cubicBezTo>
                      <a:pt x="93163" y="51338"/>
                      <a:pt x="97358" y="47144"/>
                      <a:pt x="97358" y="41946"/>
                    </a:cubicBezTo>
                    <a:cubicBezTo>
                      <a:pt x="97358" y="36779"/>
                      <a:pt x="93133" y="32554"/>
                      <a:pt x="87965" y="32554"/>
                    </a:cubicBezTo>
                    <a:lnTo>
                      <a:pt x="14803" y="32554"/>
                    </a:lnTo>
                    <a:cubicBezTo>
                      <a:pt x="11003" y="32554"/>
                      <a:pt x="7903" y="29484"/>
                      <a:pt x="7903" y="25685"/>
                    </a:cubicBezTo>
                    <a:cubicBezTo>
                      <a:pt x="7903" y="21885"/>
                      <a:pt x="11003" y="18815"/>
                      <a:pt x="14772" y="18785"/>
                    </a:cubicBezTo>
                    <a:lnTo>
                      <a:pt x="31520" y="18785"/>
                    </a:lnTo>
                    <a:cubicBezTo>
                      <a:pt x="36718" y="18785"/>
                      <a:pt x="40913" y="14590"/>
                      <a:pt x="40913" y="9393"/>
                    </a:cubicBezTo>
                    <a:cubicBezTo>
                      <a:pt x="40913" y="4225"/>
                      <a:pt x="36718" y="0"/>
                      <a:pt x="31520" y="0"/>
                    </a:cubicBezTo>
                    <a:close/>
                  </a:path>
                </a:pathLst>
              </a:custGeom>
              <a:gradFill>
                <a:gsLst>
                  <a:gs pos="0">
                    <a:srgbClr val="FFF2CC"/>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8" name="Google Shape;1278;p45"/>
          <p:cNvSpPr/>
          <p:nvPr/>
        </p:nvSpPr>
        <p:spPr>
          <a:xfrm>
            <a:off x="720000" y="2753063"/>
            <a:ext cx="2835600" cy="1265100"/>
          </a:xfrm>
          <a:prstGeom prst="snip2DiagRect">
            <a:avLst>
              <a:gd name="adj1" fmla="val 9430"/>
              <a:gd name="adj2" fmla="val 11614"/>
            </a:avLst>
          </a:prstGeom>
          <a:gradFill>
            <a:gsLst>
              <a:gs pos="0">
                <a:schemeClr val="dk2"/>
              </a:gs>
              <a:gs pos="100000">
                <a:schemeClr val="lt2"/>
              </a:gs>
            </a:gsLst>
            <a:lin ang="5400012" scaled="0"/>
          </a:gra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5"/>
          <p:cNvSpPr/>
          <p:nvPr/>
        </p:nvSpPr>
        <p:spPr>
          <a:xfrm>
            <a:off x="720000" y="1924255"/>
            <a:ext cx="2835600" cy="640200"/>
          </a:xfrm>
          <a:prstGeom prst="snip2DiagRect">
            <a:avLst>
              <a:gd name="adj1" fmla="val 21599"/>
              <a:gd name="adj2" fmla="val 18928"/>
            </a:avLst>
          </a:prstGeom>
          <a:gradFill>
            <a:gsLst>
              <a:gs pos="0">
                <a:schemeClr val="dk2"/>
              </a:gs>
              <a:gs pos="100000">
                <a:schemeClr val="lt2"/>
              </a:gs>
            </a:gsLst>
            <a:lin ang="5400012" scaled="0"/>
          </a:gra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5"/>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vi-VN" sz="2400" dirty="0" smtClean="0"/>
              <a:t>Ex 3: match the sentences with the countries</a:t>
            </a:r>
            <a:endParaRPr sz="2400" dirty="0"/>
          </a:p>
        </p:txBody>
      </p:sp>
      <p:sp>
        <p:nvSpPr>
          <p:cNvPr id="1281" name="Google Shape;1281;p45"/>
          <p:cNvSpPr txBox="1">
            <a:spLocks noGrp="1"/>
          </p:cNvSpPr>
          <p:nvPr>
            <p:ph type="title" idx="4294967295"/>
          </p:nvPr>
        </p:nvSpPr>
        <p:spPr>
          <a:xfrm>
            <a:off x="930052" y="2056158"/>
            <a:ext cx="2453400" cy="36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2000" dirty="0" smtClean="0"/>
              <a:t>Thailand</a:t>
            </a:r>
            <a:endParaRPr sz="2000" dirty="0"/>
          </a:p>
        </p:txBody>
      </p:sp>
      <p:sp>
        <p:nvSpPr>
          <p:cNvPr id="1282" name="Google Shape;1282;p45"/>
          <p:cNvSpPr txBox="1">
            <a:spLocks noGrp="1"/>
          </p:cNvSpPr>
          <p:nvPr>
            <p:ph type="subTitle" idx="4294967295"/>
          </p:nvPr>
        </p:nvSpPr>
        <p:spPr>
          <a:xfrm>
            <a:off x="892068" y="2839371"/>
            <a:ext cx="2491384" cy="1092600"/>
          </a:xfrm>
          <a:prstGeom prst="rect">
            <a:avLst/>
          </a:prstGeom>
        </p:spPr>
        <p:txBody>
          <a:bodyPr spcFirstLastPara="1" wrap="square" lIns="0" tIns="0" rIns="0" bIns="0" anchor="ctr" anchorCtr="0">
            <a:noAutofit/>
          </a:bodyPr>
          <a:lstStyle/>
          <a:p>
            <a:pPr marL="0" lvl="0" indent="0" algn="ctr" rtl="0">
              <a:spcBef>
                <a:spcPts val="0"/>
              </a:spcBef>
              <a:spcAft>
                <a:spcPts val="1600"/>
              </a:spcAft>
              <a:buNone/>
            </a:pPr>
            <a:r>
              <a:rPr lang="vi-VN" sz="2000" dirty="0" smtClean="0"/>
              <a:t>They throw water on other people</a:t>
            </a:r>
            <a:endParaRPr sz="2000" dirty="0"/>
          </a:p>
        </p:txBody>
      </p:sp>
      <p:grpSp>
        <p:nvGrpSpPr>
          <p:cNvPr id="1287" name="Google Shape;1287;p45"/>
          <p:cNvGrpSpPr/>
          <p:nvPr/>
        </p:nvGrpSpPr>
        <p:grpSpPr>
          <a:xfrm>
            <a:off x="8337809" y="531942"/>
            <a:ext cx="274310" cy="274310"/>
            <a:chOff x="1440915" y="2113243"/>
            <a:chExt cx="343360" cy="343360"/>
          </a:xfrm>
        </p:grpSpPr>
        <p:sp>
          <p:nvSpPr>
            <p:cNvPr id="1288" name="Google Shape;1288;p45"/>
            <p:cNvSpPr/>
            <p:nvPr/>
          </p:nvSpPr>
          <p:spPr>
            <a:xfrm>
              <a:off x="1440915" y="2113243"/>
              <a:ext cx="343360" cy="343360"/>
            </a:xfrm>
            <a:custGeom>
              <a:avLst/>
              <a:gdLst/>
              <a:ahLst/>
              <a:cxnLst/>
              <a:rect l="l" t="t" r="r" b="b"/>
              <a:pathLst>
                <a:path w="11772" h="11772" extrusionOk="0">
                  <a:moveTo>
                    <a:pt x="6441" y="768"/>
                  </a:moveTo>
                  <a:cubicBezTo>
                    <a:pt x="7606" y="892"/>
                    <a:pt x="8685" y="1405"/>
                    <a:pt x="9526" y="2244"/>
                  </a:cubicBezTo>
                  <a:cubicBezTo>
                    <a:pt x="10497" y="3217"/>
                    <a:pt x="11032" y="4509"/>
                    <a:pt x="11032" y="5883"/>
                  </a:cubicBezTo>
                  <a:cubicBezTo>
                    <a:pt x="11032" y="7258"/>
                    <a:pt x="10496" y="8550"/>
                    <a:pt x="9523" y="9523"/>
                  </a:cubicBezTo>
                  <a:cubicBezTo>
                    <a:pt x="8684" y="10364"/>
                    <a:pt x="7604" y="10876"/>
                    <a:pt x="6440" y="11001"/>
                  </a:cubicBezTo>
                  <a:lnTo>
                    <a:pt x="6440" y="9107"/>
                  </a:lnTo>
                  <a:lnTo>
                    <a:pt x="5331" y="9107"/>
                  </a:lnTo>
                  <a:lnTo>
                    <a:pt x="5331" y="11001"/>
                  </a:lnTo>
                  <a:cubicBezTo>
                    <a:pt x="4166" y="10876"/>
                    <a:pt x="3088" y="10364"/>
                    <a:pt x="2248" y="9523"/>
                  </a:cubicBezTo>
                  <a:cubicBezTo>
                    <a:pt x="1275" y="8550"/>
                    <a:pt x="740" y="7258"/>
                    <a:pt x="740" y="5884"/>
                  </a:cubicBezTo>
                  <a:cubicBezTo>
                    <a:pt x="740" y="4510"/>
                    <a:pt x="1275" y="3218"/>
                    <a:pt x="2248" y="2247"/>
                  </a:cubicBezTo>
                  <a:cubicBezTo>
                    <a:pt x="3088" y="1406"/>
                    <a:pt x="4166" y="894"/>
                    <a:pt x="5331" y="769"/>
                  </a:cubicBezTo>
                  <a:lnTo>
                    <a:pt x="5331" y="2662"/>
                  </a:lnTo>
                  <a:lnTo>
                    <a:pt x="6441" y="2662"/>
                  </a:lnTo>
                  <a:lnTo>
                    <a:pt x="6441" y="768"/>
                  </a:lnTo>
                  <a:close/>
                  <a:moveTo>
                    <a:pt x="5885" y="0"/>
                  </a:moveTo>
                  <a:cubicBezTo>
                    <a:pt x="4313" y="0"/>
                    <a:pt x="2835" y="611"/>
                    <a:pt x="1723" y="1723"/>
                  </a:cubicBezTo>
                  <a:cubicBezTo>
                    <a:pt x="611" y="2834"/>
                    <a:pt x="0" y="4312"/>
                    <a:pt x="0" y="5884"/>
                  </a:cubicBezTo>
                  <a:cubicBezTo>
                    <a:pt x="0" y="7457"/>
                    <a:pt x="613" y="8935"/>
                    <a:pt x="1723" y="10047"/>
                  </a:cubicBezTo>
                  <a:cubicBezTo>
                    <a:pt x="2835" y="11158"/>
                    <a:pt x="4313" y="11771"/>
                    <a:pt x="5885" y="11771"/>
                  </a:cubicBezTo>
                  <a:cubicBezTo>
                    <a:pt x="7458" y="11771"/>
                    <a:pt x="8936" y="11160"/>
                    <a:pt x="10048" y="10047"/>
                  </a:cubicBezTo>
                  <a:cubicBezTo>
                    <a:pt x="11158" y="8935"/>
                    <a:pt x="11772" y="7457"/>
                    <a:pt x="11772" y="5884"/>
                  </a:cubicBezTo>
                  <a:cubicBezTo>
                    <a:pt x="11772" y="4312"/>
                    <a:pt x="11159" y="2834"/>
                    <a:pt x="10048" y="1723"/>
                  </a:cubicBezTo>
                  <a:cubicBezTo>
                    <a:pt x="8936" y="611"/>
                    <a:pt x="7458" y="0"/>
                    <a:pt x="5885" y="0"/>
                  </a:cubicBez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5"/>
            <p:cNvSpPr/>
            <p:nvPr/>
          </p:nvSpPr>
          <p:spPr>
            <a:xfrm>
              <a:off x="1485862" y="2163556"/>
              <a:ext cx="87269" cy="242586"/>
            </a:xfrm>
            <a:custGeom>
              <a:avLst/>
              <a:gdLst/>
              <a:ahLst/>
              <a:cxnLst/>
              <a:rect l="l" t="t" r="r" b="b"/>
              <a:pathLst>
                <a:path w="2992" h="8317" extrusionOk="0">
                  <a:moveTo>
                    <a:pt x="2992" y="1"/>
                  </a:moveTo>
                  <a:lnTo>
                    <a:pt x="2555" y="200"/>
                  </a:lnTo>
                  <a:cubicBezTo>
                    <a:pt x="2079" y="415"/>
                    <a:pt x="1647" y="714"/>
                    <a:pt x="1273" y="1087"/>
                  </a:cubicBezTo>
                  <a:cubicBezTo>
                    <a:pt x="453" y="1908"/>
                    <a:pt x="0" y="2999"/>
                    <a:pt x="0" y="4158"/>
                  </a:cubicBezTo>
                  <a:cubicBezTo>
                    <a:pt x="0" y="5319"/>
                    <a:pt x="453" y="6408"/>
                    <a:pt x="1273" y="7228"/>
                  </a:cubicBezTo>
                  <a:cubicBezTo>
                    <a:pt x="1648" y="7603"/>
                    <a:pt x="2079" y="7902"/>
                    <a:pt x="2555" y="8119"/>
                  </a:cubicBezTo>
                  <a:lnTo>
                    <a:pt x="2992" y="8316"/>
                  </a:lnTo>
                  <a:lnTo>
                    <a:pt x="2992" y="5507"/>
                  </a:lnTo>
                  <a:lnTo>
                    <a:pt x="1742" y="5507"/>
                  </a:lnTo>
                  <a:lnTo>
                    <a:pt x="1742" y="6124"/>
                  </a:lnTo>
                  <a:lnTo>
                    <a:pt x="2373" y="6124"/>
                  </a:lnTo>
                  <a:lnTo>
                    <a:pt x="2373" y="7323"/>
                  </a:lnTo>
                  <a:cubicBezTo>
                    <a:pt x="2135" y="7174"/>
                    <a:pt x="1914" y="6998"/>
                    <a:pt x="1710" y="6794"/>
                  </a:cubicBezTo>
                  <a:cubicBezTo>
                    <a:pt x="1080" y="6165"/>
                    <a:pt x="702" y="5347"/>
                    <a:pt x="630" y="4467"/>
                  </a:cubicBezTo>
                  <a:lnTo>
                    <a:pt x="1498" y="4467"/>
                  </a:lnTo>
                  <a:lnTo>
                    <a:pt x="1498" y="3850"/>
                  </a:lnTo>
                  <a:lnTo>
                    <a:pt x="632" y="3850"/>
                  </a:lnTo>
                  <a:cubicBezTo>
                    <a:pt x="702" y="2971"/>
                    <a:pt x="1080" y="2154"/>
                    <a:pt x="1710" y="1523"/>
                  </a:cubicBezTo>
                  <a:cubicBezTo>
                    <a:pt x="1914" y="1319"/>
                    <a:pt x="2135" y="1142"/>
                    <a:pt x="2375" y="994"/>
                  </a:cubicBezTo>
                  <a:lnTo>
                    <a:pt x="2375" y="2193"/>
                  </a:lnTo>
                  <a:lnTo>
                    <a:pt x="1742" y="2193"/>
                  </a:lnTo>
                  <a:lnTo>
                    <a:pt x="1742" y="2810"/>
                  </a:lnTo>
                  <a:lnTo>
                    <a:pt x="2992" y="2810"/>
                  </a:lnTo>
                  <a:lnTo>
                    <a:pt x="2992" y="1"/>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5"/>
            <p:cNvSpPr/>
            <p:nvPr/>
          </p:nvSpPr>
          <p:spPr>
            <a:xfrm>
              <a:off x="1652029" y="2163556"/>
              <a:ext cx="87269" cy="242499"/>
            </a:xfrm>
            <a:custGeom>
              <a:avLst/>
              <a:gdLst/>
              <a:ahLst/>
              <a:cxnLst/>
              <a:rect l="l" t="t" r="r" b="b"/>
              <a:pathLst>
                <a:path w="2992" h="8314" extrusionOk="0">
                  <a:moveTo>
                    <a:pt x="0" y="1"/>
                  </a:moveTo>
                  <a:lnTo>
                    <a:pt x="0" y="2810"/>
                  </a:lnTo>
                  <a:lnTo>
                    <a:pt x="1250" y="2810"/>
                  </a:lnTo>
                  <a:lnTo>
                    <a:pt x="1250" y="2193"/>
                  </a:lnTo>
                  <a:lnTo>
                    <a:pt x="1250" y="2190"/>
                  </a:lnTo>
                  <a:lnTo>
                    <a:pt x="618" y="2190"/>
                  </a:lnTo>
                  <a:lnTo>
                    <a:pt x="618" y="992"/>
                  </a:lnTo>
                  <a:cubicBezTo>
                    <a:pt x="857" y="1140"/>
                    <a:pt x="1080" y="1317"/>
                    <a:pt x="1282" y="1521"/>
                  </a:cubicBezTo>
                  <a:cubicBezTo>
                    <a:pt x="1912" y="2152"/>
                    <a:pt x="2290" y="2970"/>
                    <a:pt x="2361" y="3849"/>
                  </a:cubicBezTo>
                  <a:lnTo>
                    <a:pt x="1494" y="3849"/>
                  </a:lnTo>
                  <a:lnTo>
                    <a:pt x="1494" y="4465"/>
                  </a:lnTo>
                  <a:lnTo>
                    <a:pt x="2361" y="4465"/>
                  </a:lnTo>
                  <a:cubicBezTo>
                    <a:pt x="2290" y="5346"/>
                    <a:pt x="1912" y="6163"/>
                    <a:pt x="1282" y="6793"/>
                  </a:cubicBezTo>
                  <a:cubicBezTo>
                    <a:pt x="1080" y="6995"/>
                    <a:pt x="857" y="7171"/>
                    <a:pt x="618" y="7322"/>
                  </a:cubicBezTo>
                  <a:lnTo>
                    <a:pt x="618" y="6122"/>
                  </a:lnTo>
                  <a:lnTo>
                    <a:pt x="1250" y="6122"/>
                  </a:lnTo>
                  <a:lnTo>
                    <a:pt x="1250" y="5505"/>
                  </a:lnTo>
                  <a:lnTo>
                    <a:pt x="0" y="5505"/>
                  </a:lnTo>
                  <a:lnTo>
                    <a:pt x="0" y="8313"/>
                  </a:lnTo>
                  <a:lnTo>
                    <a:pt x="437" y="8116"/>
                  </a:lnTo>
                  <a:cubicBezTo>
                    <a:pt x="913" y="7902"/>
                    <a:pt x="1345" y="7602"/>
                    <a:pt x="1718" y="7228"/>
                  </a:cubicBezTo>
                  <a:cubicBezTo>
                    <a:pt x="2539" y="6408"/>
                    <a:pt x="2991" y="5316"/>
                    <a:pt x="2991" y="4158"/>
                  </a:cubicBezTo>
                  <a:cubicBezTo>
                    <a:pt x="2991" y="2999"/>
                    <a:pt x="2539" y="1908"/>
                    <a:pt x="1718" y="1087"/>
                  </a:cubicBezTo>
                  <a:cubicBezTo>
                    <a:pt x="1345" y="714"/>
                    <a:pt x="913" y="415"/>
                    <a:pt x="437" y="200"/>
                  </a:cubicBezTo>
                  <a:lnTo>
                    <a:pt x="0" y="1"/>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5"/>
            <p:cNvSpPr/>
            <p:nvPr/>
          </p:nvSpPr>
          <p:spPr>
            <a:xfrm>
              <a:off x="1550205" y="2217021"/>
              <a:ext cx="124837" cy="135716"/>
            </a:xfrm>
            <a:custGeom>
              <a:avLst/>
              <a:gdLst/>
              <a:ahLst/>
              <a:cxnLst/>
              <a:rect l="l" t="t" r="r" b="b"/>
              <a:pathLst>
                <a:path w="4280" h="4653" extrusionOk="0">
                  <a:moveTo>
                    <a:pt x="1832" y="0"/>
                  </a:moveTo>
                  <a:lnTo>
                    <a:pt x="1832" y="2017"/>
                  </a:lnTo>
                  <a:lnTo>
                    <a:pt x="0" y="2017"/>
                  </a:lnTo>
                  <a:lnTo>
                    <a:pt x="0" y="2634"/>
                  </a:lnTo>
                  <a:lnTo>
                    <a:pt x="1832" y="2634"/>
                  </a:lnTo>
                  <a:lnTo>
                    <a:pt x="1832" y="4652"/>
                  </a:lnTo>
                  <a:lnTo>
                    <a:pt x="2448" y="4652"/>
                  </a:lnTo>
                  <a:lnTo>
                    <a:pt x="2448" y="2634"/>
                  </a:lnTo>
                  <a:lnTo>
                    <a:pt x="4279" y="2634"/>
                  </a:lnTo>
                  <a:lnTo>
                    <a:pt x="4279" y="2017"/>
                  </a:lnTo>
                  <a:lnTo>
                    <a:pt x="2447" y="2017"/>
                  </a:lnTo>
                  <a:lnTo>
                    <a:pt x="2447"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Picture 12" descr="https://cdn.sachmem.vn/public/images/v2/TA6T1SHSTD/U6-L4-3-db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583" y="1620652"/>
            <a:ext cx="4234210" cy="281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65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8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 grpId="0" animBg="1"/>
      <p:bldP spid="1279" grpId="0" animBg="1"/>
      <p:bldP spid="1281" grpId="0"/>
      <p:bldP spid="128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9"/>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vi-VN" sz="1900" dirty="0" smtClean="0"/>
              <a:t>Ex 4: read about new year practices in different countries</a:t>
            </a:r>
            <a:endParaRPr sz="1900" dirty="0"/>
          </a:p>
        </p:txBody>
      </p:sp>
      <p:sp>
        <p:nvSpPr>
          <p:cNvPr id="508" name="Google Shape;508;p29"/>
          <p:cNvSpPr txBox="1">
            <a:spLocks noGrp="1"/>
          </p:cNvSpPr>
          <p:nvPr>
            <p:ph type="body" idx="1"/>
          </p:nvPr>
        </p:nvSpPr>
        <p:spPr>
          <a:xfrm>
            <a:off x="720000" y="1368732"/>
            <a:ext cx="7704000" cy="3306300"/>
          </a:xfrm>
          <a:prstGeom prst="rect">
            <a:avLst/>
          </a:prstGeom>
        </p:spPr>
        <p:txBody>
          <a:bodyPr spcFirstLastPara="1" wrap="square" lIns="0" tIns="0" rIns="0" bIns="0" anchor="t" anchorCtr="0">
            <a:noAutofit/>
          </a:bodyPr>
          <a:lstStyle/>
          <a:p>
            <a:pPr marL="0" lvl="0" indent="0">
              <a:buNone/>
            </a:pPr>
            <a:r>
              <a:rPr lang="en-US" sz="2200" b="1" dirty="0" smtClean="0">
                <a:solidFill>
                  <a:schemeClr val="tx1"/>
                </a:solidFill>
              </a:rPr>
              <a:t>In Japan,</a:t>
            </a:r>
            <a:r>
              <a:rPr lang="en-US" sz="2200" dirty="0" smtClean="0"/>
              <a:t> temples ring their bells 108 times at midnight on December 31. By doing so, people believe the bad things of the past year will leave.</a:t>
            </a:r>
            <a:br>
              <a:rPr lang="en-US" sz="2200" dirty="0" smtClean="0"/>
            </a:br>
            <a:r>
              <a:rPr lang="en-US" sz="2200" b="1" dirty="0" smtClean="0">
                <a:solidFill>
                  <a:schemeClr val="tx1"/>
                </a:solidFill>
              </a:rPr>
              <a:t>In Spain,</a:t>
            </a:r>
            <a:r>
              <a:rPr lang="en-US" sz="2200" dirty="0" smtClean="0"/>
              <a:t> people try to put 12 grapes in their mouth at midnight for good luck.</a:t>
            </a:r>
            <a:br>
              <a:rPr lang="en-US" sz="2200" dirty="0" smtClean="0"/>
            </a:br>
            <a:r>
              <a:rPr lang="en-US" sz="2200" b="1" dirty="0" smtClean="0">
                <a:solidFill>
                  <a:schemeClr val="tx1"/>
                </a:solidFill>
              </a:rPr>
              <a:t>In Switzerland,</a:t>
            </a:r>
            <a:r>
              <a:rPr lang="en-US" sz="2200" dirty="0" smtClean="0"/>
              <a:t> they drop ice cream on the floor to celebrate the New Year.</a:t>
            </a:r>
            <a:br>
              <a:rPr lang="en-US" sz="2200" dirty="0" smtClean="0"/>
            </a:br>
            <a:r>
              <a:rPr lang="en-US" sz="2200" b="1" dirty="0" smtClean="0">
                <a:solidFill>
                  <a:schemeClr val="tx1"/>
                </a:solidFill>
              </a:rPr>
              <a:t>In Romania,</a:t>
            </a:r>
            <a:r>
              <a:rPr lang="en-US" sz="2200" dirty="0" smtClean="0">
                <a:solidFill>
                  <a:schemeClr val="tx1"/>
                </a:solidFill>
              </a:rPr>
              <a:t> </a:t>
            </a:r>
            <a:r>
              <a:rPr lang="en-US" sz="2200" dirty="0" smtClean="0"/>
              <a:t>they throw coins into a river for good luck.</a:t>
            </a:r>
            <a:br>
              <a:rPr lang="en-US" sz="2200" dirty="0" smtClean="0"/>
            </a:br>
            <a:r>
              <a:rPr lang="en-US" sz="2200" b="1" dirty="0" smtClean="0">
                <a:solidFill>
                  <a:schemeClr val="tx1"/>
                </a:solidFill>
              </a:rPr>
              <a:t>In Thailand,</a:t>
            </a:r>
            <a:r>
              <a:rPr lang="en-US" sz="2200" dirty="0" smtClean="0">
                <a:solidFill>
                  <a:schemeClr val="tx1"/>
                </a:solidFill>
              </a:rPr>
              <a:t> </a:t>
            </a:r>
            <a:r>
              <a:rPr lang="en-US" sz="2200" dirty="0" smtClean="0"/>
              <a:t>they throw water on other people to wash away bad luck.</a:t>
            </a:r>
            <a:endParaRPr sz="2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pic>
        <p:nvPicPr>
          <p:cNvPr id="133" name="Google Shape;690;p34"/>
          <p:cNvPicPr preferRelativeResize="0"/>
          <p:nvPr/>
        </p:nvPicPr>
        <p:blipFill rotWithShape="1">
          <a:blip r:embed="rId3">
            <a:alphaModFix/>
          </a:blip>
          <a:srcRect t="38853" b="6653"/>
          <a:stretch/>
        </p:blipFill>
        <p:spPr>
          <a:xfrm>
            <a:off x="469900" y="2514417"/>
            <a:ext cx="8204200" cy="2248766"/>
          </a:xfrm>
          <a:prstGeom prst="snip2DiagRect">
            <a:avLst>
              <a:gd name="adj1" fmla="val 14977"/>
              <a:gd name="adj2" fmla="val 15146"/>
            </a:avLst>
          </a:prstGeom>
          <a:noFill/>
          <a:ln>
            <a:noFill/>
          </a:ln>
        </p:spPr>
      </p:pic>
      <p:sp>
        <p:nvSpPr>
          <p:cNvPr id="1359" name="Google Shape;1359;p49"/>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vi-VN" dirty="0" smtClean="0"/>
              <a:t>Let’s match!!!</a:t>
            </a:r>
            <a:endParaRPr dirty="0"/>
          </a:p>
        </p:txBody>
      </p:sp>
      <p:cxnSp>
        <p:nvCxnSpPr>
          <p:cNvPr id="1370" name="Google Shape;1370;p49"/>
          <p:cNvCxnSpPr>
            <a:stCxn id="1371" idx="1"/>
          </p:cNvCxnSpPr>
          <p:nvPr/>
        </p:nvCxnSpPr>
        <p:spPr>
          <a:xfrm>
            <a:off x="1468713" y="1849929"/>
            <a:ext cx="0" cy="228600"/>
          </a:xfrm>
          <a:prstGeom prst="straightConnector1">
            <a:avLst/>
          </a:prstGeom>
          <a:noFill/>
          <a:ln w="38100" cap="flat" cmpd="sng">
            <a:solidFill>
              <a:schemeClr val="lt1"/>
            </a:solidFill>
            <a:prstDash val="solid"/>
            <a:round/>
            <a:headEnd type="none" w="med" len="med"/>
            <a:tailEnd type="none" w="med" len="med"/>
          </a:ln>
        </p:spPr>
      </p:cxnSp>
      <p:cxnSp>
        <p:nvCxnSpPr>
          <p:cNvPr id="1372" name="Google Shape;1372;p49"/>
          <p:cNvCxnSpPr>
            <a:stCxn id="1373" idx="1"/>
          </p:cNvCxnSpPr>
          <p:nvPr/>
        </p:nvCxnSpPr>
        <p:spPr>
          <a:xfrm>
            <a:off x="3028938" y="1849929"/>
            <a:ext cx="0" cy="228600"/>
          </a:xfrm>
          <a:prstGeom prst="straightConnector1">
            <a:avLst/>
          </a:prstGeom>
          <a:noFill/>
          <a:ln w="38100" cap="flat" cmpd="sng">
            <a:solidFill>
              <a:schemeClr val="lt1"/>
            </a:solidFill>
            <a:prstDash val="solid"/>
            <a:round/>
            <a:headEnd type="none" w="med" len="med"/>
            <a:tailEnd type="none" w="med" len="med"/>
          </a:ln>
        </p:spPr>
      </p:cxnSp>
      <p:cxnSp>
        <p:nvCxnSpPr>
          <p:cNvPr id="1374" name="Google Shape;1374;p49"/>
          <p:cNvCxnSpPr>
            <a:stCxn id="1375" idx="1"/>
          </p:cNvCxnSpPr>
          <p:nvPr/>
        </p:nvCxnSpPr>
        <p:spPr>
          <a:xfrm>
            <a:off x="4589163" y="1849929"/>
            <a:ext cx="0" cy="228600"/>
          </a:xfrm>
          <a:prstGeom prst="straightConnector1">
            <a:avLst/>
          </a:prstGeom>
          <a:noFill/>
          <a:ln w="38100" cap="flat" cmpd="sng">
            <a:solidFill>
              <a:schemeClr val="lt1"/>
            </a:solidFill>
            <a:prstDash val="solid"/>
            <a:round/>
            <a:headEnd type="none" w="med" len="med"/>
            <a:tailEnd type="none" w="med" len="med"/>
          </a:ln>
        </p:spPr>
      </p:cxnSp>
      <p:cxnSp>
        <p:nvCxnSpPr>
          <p:cNvPr id="1376" name="Google Shape;1376;p49"/>
          <p:cNvCxnSpPr>
            <a:stCxn id="1377" idx="1"/>
          </p:cNvCxnSpPr>
          <p:nvPr/>
        </p:nvCxnSpPr>
        <p:spPr>
          <a:xfrm>
            <a:off x="6149388" y="1849929"/>
            <a:ext cx="0" cy="228600"/>
          </a:xfrm>
          <a:prstGeom prst="straightConnector1">
            <a:avLst/>
          </a:prstGeom>
          <a:noFill/>
          <a:ln w="38100" cap="flat" cmpd="sng">
            <a:solidFill>
              <a:schemeClr val="lt1"/>
            </a:solidFill>
            <a:prstDash val="solid"/>
            <a:round/>
            <a:headEnd type="none" w="med" len="med"/>
            <a:tailEnd type="none" w="med" len="med"/>
          </a:ln>
        </p:spPr>
      </p:cxnSp>
      <p:cxnSp>
        <p:nvCxnSpPr>
          <p:cNvPr id="1378" name="Google Shape;1378;p49"/>
          <p:cNvCxnSpPr>
            <a:stCxn id="1379" idx="1"/>
          </p:cNvCxnSpPr>
          <p:nvPr/>
        </p:nvCxnSpPr>
        <p:spPr>
          <a:xfrm>
            <a:off x="7709613" y="1849929"/>
            <a:ext cx="0" cy="228600"/>
          </a:xfrm>
          <a:prstGeom prst="straightConnector1">
            <a:avLst/>
          </a:prstGeom>
          <a:noFill/>
          <a:ln w="38100" cap="flat" cmpd="sng">
            <a:solidFill>
              <a:schemeClr val="lt1"/>
            </a:solidFill>
            <a:prstDash val="solid"/>
            <a:round/>
            <a:headEnd type="none" w="med" len="med"/>
            <a:tailEnd type="none" w="med" len="med"/>
          </a:ln>
        </p:spPr>
      </p:cxnSp>
      <p:grpSp>
        <p:nvGrpSpPr>
          <p:cNvPr id="1384" name="Google Shape;1384;p49"/>
          <p:cNvGrpSpPr/>
          <p:nvPr/>
        </p:nvGrpSpPr>
        <p:grpSpPr>
          <a:xfrm>
            <a:off x="3467548" y="-728430"/>
            <a:ext cx="551535" cy="548552"/>
            <a:chOff x="760145" y="2728093"/>
            <a:chExt cx="349427" cy="343360"/>
          </a:xfrm>
        </p:grpSpPr>
        <p:sp>
          <p:nvSpPr>
            <p:cNvPr id="1385" name="Google Shape;1385;p49"/>
            <p:cNvSpPr/>
            <p:nvPr/>
          </p:nvSpPr>
          <p:spPr>
            <a:xfrm>
              <a:off x="923308" y="2813700"/>
              <a:ext cx="180313" cy="206914"/>
            </a:xfrm>
            <a:custGeom>
              <a:avLst/>
              <a:gdLst/>
              <a:ahLst/>
              <a:cxnLst/>
              <a:rect l="l" t="t" r="r" b="b"/>
              <a:pathLst>
                <a:path w="6182" h="7094" extrusionOk="0">
                  <a:moveTo>
                    <a:pt x="4392" y="1"/>
                  </a:moveTo>
                  <a:lnTo>
                    <a:pt x="0" y="1420"/>
                  </a:lnTo>
                  <a:lnTo>
                    <a:pt x="1792" y="6964"/>
                  </a:lnTo>
                  <a:lnTo>
                    <a:pt x="4219" y="7093"/>
                  </a:lnTo>
                  <a:lnTo>
                    <a:pt x="6182" y="5545"/>
                  </a:lnTo>
                  <a:lnTo>
                    <a:pt x="4392" y="1"/>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9"/>
            <p:cNvSpPr/>
            <p:nvPr/>
          </p:nvSpPr>
          <p:spPr>
            <a:xfrm>
              <a:off x="923308" y="2813700"/>
              <a:ext cx="141871" cy="84119"/>
            </a:xfrm>
            <a:custGeom>
              <a:avLst/>
              <a:gdLst/>
              <a:ahLst/>
              <a:cxnLst/>
              <a:rect l="l" t="t" r="r" b="b"/>
              <a:pathLst>
                <a:path w="4864" h="2884" extrusionOk="0">
                  <a:moveTo>
                    <a:pt x="4392" y="1"/>
                  </a:moveTo>
                  <a:lnTo>
                    <a:pt x="0" y="1420"/>
                  </a:lnTo>
                  <a:lnTo>
                    <a:pt x="270" y="2251"/>
                  </a:lnTo>
                  <a:cubicBezTo>
                    <a:pt x="402" y="2660"/>
                    <a:pt x="932" y="2884"/>
                    <a:pt x="1619" y="2884"/>
                  </a:cubicBezTo>
                  <a:cubicBezTo>
                    <a:pt x="1990" y="2884"/>
                    <a:pt x="2408" y="2819"/>
                    <a:pt x="2833" y="2681"/>
                  </a:cubicBezTo>
                  <a:cubicBezTo>
                    <a:pt x="4045" y="2289"/>
                    <a:pt x="4863" y="1461"/>
                    <a:pt x="4660" y="831"/>
                  </a:cubicBezTo>
                  <a:lnTo>
                    <a:pt x="4392" y="1"/>
                  </a:ln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9"/>
            <p:cNvSpPr/>
            <p:nvPr/>
          </p:nvSpPr>
          <p:spPr>
            <a:xfrm>
              <a:off x="967468" y="2950466"/>
              <a:ext cx="142104" cy="84819"/>
            </a:xfrm>
            <a:custGeom>
              <a:avLst/>
              <a:gdLst/>
              <a:ahLst/>
              <a:cxnLst/>
              <a:rect l="l" t="t" r="r" b="b"/>
              <a:pathLst>
                <a:path w="4872" h="2908" extrusionOk="0">
                  <a:moveTo>
                    <a:pt x="1" y="1420"/>
                  </a:moveTo>
                  <a:lnTo>
                    <a:pt x="1" y="1420"/>
                  </a:lnTo>
                  <a:cubicBezTo>
                    <a:pt x="1" y="1420"/>
                    <a:pt x="1" y="1420"/>
                    <a:pt x="1" y="1420"/>
                  </a:cubicBezTo>
                  <a:lnTo>
                    <a:pt x="1" y="1420"/>
                  </a:lnTo>
                  <a:lnTo>
                    <a:pt x="1" y="1420"/>
                  </a:lnTo>
                  <a:close/>
                  <a:moveTo>
                    <a:pt x="4391" y="1"/>
                  </a:moveTo>
                  <a:lnTo>
                    <a:pt x="4391" y="1"/>
                  </a:lnTo>
                  <a:cubicBezTo>
                    <a:pt x="4594" y="630"/>
                    <a:pt x="3776" y="1458"/>
                    <a:pt x="2564" y="1851"/>
                  </a:cubicBezTo>
                  <a:cubicBezTo>
                    <a:pt x="2139" y="1988"/>
                    <a:pt x="1722" y="2053"/>
                    <a:pt x="1350" y="2053"/>
                  </a:cubicBezTo>
                  <a:cubicBezTo>
                    <a:pt x="663" y="2053"/>
                    <a:pt x="133" y="1829"/>
                    <a:pt x="1" y="1420"/>
                  </a:cubicBezTo>
                  <a:lnTo>
                    <a:pt x="1" y="1420"/>
                  </a:lnTo>
                  <a:lnTo>
                    <a:pt x="278" y="2275"/>
                  </a:lnTo>
                  <a:cubicBezTo>
                    <a:pt x="409" y="2683"/>
                    <a:pt x="939" y="2908"/>
                    <a:pt x="1626" y="2908"/>
                  </a:cubicBezTo>
                  <a:cubicBezTo>
                    <a:pt x="1998" y="2908"/>
                    <a:pt x="2416" y="2842"/>
                    <a:pt x="2841" y="2705"/>
                  </a:cubicBezTo>
                  <a:cubicBezTo>
                    <a:pt x="4052" y="2314"/>
                    <a:pt x="4871" y="1486"/>
                    <a:pt x="4668" y="856"/>
                  </a:cubicBezTo>
                  <a:lnTo>
                    <a:pt x="4391" y="1"/>
                  </a:ln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9"/>
            <p:cNvSpPr/>
            <p:nvPr/>
          </p:nvSpPr>
          <p:spPr>
            <a:xfrm>
              <a:off x="973593" y="2909632"/>
              <a:ext cx="99753" cy="73327"/>
            </a:xfrm>
            <a:custGeom>
              <a:avLst/>
              <a:gdLst/>
              <a:ahLst/>
              <a:cxnLst/>
              <a:rect l="l" t="t" r="r" b="b"/>
              <a:pathLst>
                <a:path w="3420" h="2514" extrusionOk="0">
                  <a:moveTo>
                    <a:pt x="1304" y="0"/>
                  </a:moveTo>
                  <a:lnTo>
                    <a:pt x="0" y="1809"/>
                  </a:lnTo>
                  <a:lnTo>
                    <a:pt x="2115" y="2514"/>
                  </a:lnTo>
                  <a:lnTo>
                    <a:pt x="3419" y="705"/>
                  </a:lnTo>
                  <a:lnTo>
                    <a:pt x="1304" y="0"/>
                  </a:ln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9"/>
            <p:cNvSpPr/>
            <p:nvPr/>
          </p:nvSpPr>
          <p:spPr>
            <a:xfrm>
              <a:off x="1000894" y="2929699"/>
              <a:ext cx="45180" cy="33193"/>
            </a:xfrm>
            <a:custGeom>
              <a:avLst/>
              <a:gdLst/>
              <a:ahLst/>
              <a:cxnLst/>
              <a:rect l="l" t="t" r="r" b="b"/>
              <a:pathLst>
                <a:path w="1549" h="1138" extrusionOk="0">
                  <a:moveTo>
                    <a:pt x="591" y="1"/>
                  </a:moveTo>
                  <a:lnTo>
                    <a:pt x="0" y="820"/>
                  </a:lnTo>
                  <a:lnTo>
                    <a:pt x="958" y="1137"/>
                  </a:lnTo>
                  <a:lnTo>
                    <a:pt x="1549" y="319"/>
                  </a:lnTo>
                  <a:lnTo>
                    <a:pt x="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9"/>
            <p:cNvSpPr/>
            <p:nvPr/>
          </p:nvSpPr>
          <p:spPr>
            <a:xfrm>
              <a:off x="766066" y="2849839"/>
              <a:ext cx="180343" cy="206973"/>
            </a:xfrm>
            <a:custGeom>
              <a:avLst/>
              <a:gdLst/>
              <a:ahLst/>
              <a:cxnLst/>
              <a:rect l="l" t="t" r="r" b="b"/>
              <a:pathLst>
                <a:path w="6183" h="7096" extrusionOk="0">
                  <a:moveTo>
                    <a:pt x="1791" y="1"/>
                  </a:moveTo>
                  <a:lnTo>
                    <a:pt x="1" y="5545"/>
                  </a:lnTo>
                  <a:lnTo>
                    <a:pt x="1963" y="7095"/>
                  </a:lnTo>
                  <a:lnTo>
                    <a:pt x="4392" y="6963"/>
                  </a:lnTo>
                  <a:lnTo>
                    <a:pt x="6182" y="1420"/>
                  </a:lnTo>
                  <a:lnTo>
                    <a:pt x="1791" y="1"/>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9"/>
            <p:cNvSpPr/>
            <p:nvPr/>
          </p:nvSpPr>
          <p:spPr>
            <a:xfrm>
              <a:off x="917358" y="2795237"/>
              <a:ext cx="139946" cy="78344"/>
            </a:xfrm>
            <a:custGeom>
              <a:avLst/>
              <a:gdLst/>
              <a:ahLst/>
              <a:cxnLst/>
              <a:rect l="l" t="t" r="r" b="b"/>
              <a:pathLst>
                <a:path w="4798" h="2686" extrusionOk="0">
                  <a:moveTo>
                    <a:pt x="3246" y="0"/>
                  </a:moveTo>
                  <a:cubicBezTo>
                    <a:pt x="2874" y="0"/>
                    <a:pt x="2457" y="66"/>
                    <a:pt x="2032" y="203"/>
                  </a:cubicBezTo>
                  <a:cubicBezTo>
                    <a:pt x="819" y="596"/>
                    <a:pt x="1" y="1423"/>
                    <a:pt x="204" y="2053"/>
                  </a:cubicBezTo>
                  <a:cubicBezTo>
                    <a:pt x="336" y="2461"/>
                    <a:pt x="867" y="2686"/>
                    <a:pt x="1554" y="2686"/>
                  </a:cubicBezTo>
                  <a:cubicBezTo>
                    <a:pt x="1925" y="2686"/>
                    <a:pt x="2343" y="2620"/>
                    <a:pt x="2768" y="2482"/>
                  </a:cubicBezTo>
                  <a:cubicBezTo>
                    <a:pt x="3980" y="2091"/>
                    <a:pt x="4798" y="1264"/>
                    <a:pt x="4596" y="634"/>
                  </a:cubicBezTo>
                  <a:cubicBezTo>
                    <a:pt x="4464" y="225"/>
                    <a:pt x="3933" y="0"/>
                    <a:pt x="3246" y="0"/>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9"/>
            <p:cNvSpPr/>
            <p:nvPr/>
          </p:nvSpPr>
          <p:spPr>
            <a:xfrm>
              <a:off x="945738" y="2816471"/>
              <a:ext cx="83127" cy="35847"/>
            </a:xfrm>
            <a:custGeom>
              <a:avLst/>
              <a:gdLst/>
              <a:ahLst/>
              <a:cxnLst/>
              <a:rect l="l" t="t" r="r" b="b"/>
              <a:pathLst>
                <a:path w="2850" h="1229" extrusionOk="0">
                  <a:moveTo>
                    <a:pt x="2272" y="0"/>
                  </a:moveTo>
                  <a:cubicBezTo>
                    <a:pt x="1966" y="0"/>
                    <a:pt x="1622" y="57"/>
                    <a:pt x="1280" y="168"/>
                  </a:cubicBezTo>
                  <a:cubicBezTo>
                    <a:pt x="864" y="301"/>
                    <a:pt x="489" y="502"/>
                    <a:pt x="226" y="732"/>
                  </a:cubicBezTo>
                  <a:cubicBezTo>
                    <a:pt x="191" y="761"/>
                    <a:pt x="160" y="790"/>
                    <a:pt x="132" y="817"/>
                  </a:cubicBezTo>
                  <a:cubicBezTo>
                    <a:pt x="0" y="949"/>
                    <a:pt x="73" y="1174"/>
                    <a:pt x="257" y="1204"/>
                  </a:cubicBezTo>
                  <a:cubicBezTo>
                    <a:pt x="295" y="1209"/>
                    <a:pt x="337" y="1215"/>
                    <a:pt x="383" y="1220"/>
                  </a:cubicBezTo>
                  <a:cubicBezTo>
                    <a:pt x="447" y="1226"/>
                    <a:pt x="513" y="1228"/>
                    <a:pt x="581" y="1228"/>
                  </a:cubicBezTo>
                  <a:cubicBezTo>
                    <a:pt x="886" y="1228"/>
                    <a:pt x="1229" y="1170"/>
                    <a:pt x="1569" y="1061"/>
                  </a:cubicBezTo>
                  <a:cubicBezTo>
                    <a:pt x="1985" y="927"/>
                    <a:pt x="2359" y="726"/>
                    <a:pt x="2624" y="498"/>
                  </a:cubicBezTo>
                  <a:cubicBezTo>
                    <a:pt x="2659" y="467"/>
                    <a:pt x="2690" y="439"/>
                    <a:pt x="2717" y="411"/>
                  </a:cubicBezTo>
                  <a:cubicBezTo>
                    <a:pt x="2849" y="279"/>
                    <a:pt x="2776" y="55"/>
                    <a:pt x="2593" y="24"/>
                  </a:cubicBezTo>
                  <a:cubicBezTo>
                    <a:pt x="2555" y="19"/>
                    <a:pt x="2512" y="13"/>
                    <a:pt x="2467" y="8"/>
                  </a:cubicBezTo>
                  <a:cubicBezTo>
                    <a:pt x="2404" y="3"/>
                    <a:pt x="2339" y="0"/>
                    <a:pt x="2272" y="0"/>
                  </a:cubicBez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9"/>
            <p:cNvSpPr/>
            <p:nvPr/>
          </p:nvSpPr>
          <p:spPr>
            <a:xfrm>
              <a:off x="965426" y="2765136"/>
              <a:ext cx="27855" cy="74494"/>
            </a:xfrm>
            <a:custGeom>
              <a:avLst/>
              <a:gdLst/>
              <a:ahLst/>
              <a:cxnLst/>
              <a:rect l="l" t="t" r="r" b="b"/>
              <a:pathLst>
                <a:path w="955" h="2554" extrusionOk="0">
                  <a:moveTo>
                    <a:pt x="584" y="1"/>
                  </a:moveTo>
                  <a:cubicBezTo>
                    <a:pt x="509" y="1"/>
                    <a:pt x="439" y="48"/>
                    <a:pt x="415" y="123"/>
                  </a:cubicBezTo>
                  <a:cubicBezTo>
                    <a:pt x="0" y="1428"/>
                    <a:pt x="576" y="2423"/>
                    <a:pt x="600" y="2466"/>
                  </a:cubicBezTo>
                  <a:cubicBezTo>
                    <a:pt x="632" y="2523"/>
                    <a:pt x="692" y="2553"/>
                    <a:pt x="752" y="2553"/>
                  </a:cubicBezTo>
                  <a:cubicBezTo>
                    <a:pt x="781" y="2553"/>
                    <a:pt x="812" y="2545"/>
                    <a:pt x="841" y="2530"/>
                  </a:cubicBezTo>
                  <a:cubicBezTo>
                    <a:pt x="925" y="2480"/>
                    <a:pt x="954" y="2370"/>
                    <a:pt x="906" y="2285"/>
                  </a:cubicBezTo>
                  <a:cubicBezTo>
                    <a:pt x="900" y="2277"/>
                    <a:pt x="389" y="1380"/>
                    <a:pt x="753" y="232"/>
                  </a:cubicBezTo>
                  <a:cubicBezTo>
                    <a:pt x="783" y="138"/>
                    <a:pt x="731" y="38"/>
                    <a:pt x="638" y="9"/>
                  </a:cubicBezTo>
                  <a:cubicBezTo>
                    <a:pt x="620" y="3"/>
                    <a:pt x="602" y="1"/>
                    <a:pt x="58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9"/>
            <p:cNvSpPr/>
            <p:nvPr/>
          </p:nvSpPr>
          <p:spPr>
            <a:xfrm>
              <a:off x="804509" y="2849839"/>
              <a:ext cx="141900" cy="84148"/>
            </a:xfrm>
            <a:custGeom>
              <a:avLst/>
              <a:gdLst/>
              <a:ahLst/>
              <a:cxnLst/>
              <a:rect l="l" t="t" r="r" b="b"/>
              <a:pathLst>
                <a:path w="4865" h="2885" extrusionOk="0">
                  <a:moveTo>
                    <a:pt x="474" y="1"/>
                  </a:moveTo>
                  <a:lnTo>
                    <a:pt x="205" y="832"/>
                  </a:lnTo>
                  <a:cubicBezTo>
                    <a:pt x="1" y="1461"/>
                    <a:pt x="820" y="2289"/>
                    <a:pt x="2031" y="2682"/>
                  </a:cubicBezTo>
                  <a:cubicBezTo>
                    <a:pt x="2457" y="2819"/>
                    <a:pt x="2874" y="2884"/>
                    <a:pt x="3245" y="2884"/>
                  </a:cubicBezTo>
                  <a:cubicBezTo>
                    <a:pt x="3933" y="2884"/>
                    <a:pt x="4462" y="2660"/>
                    <a:pt x="4595" y="2251"/>
                  </a:cubicBezTo>
                  <a:lnTo>
                    <a:pt x="4864" y="1420"/>
                  </a:lnTo>
                  <a:lnTo>
                    <a:pt x="474" y="1"/>
                  </a:ln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9"/>
            <p:cNvSpPr/>
            <p:nvPr/>
          </p:nvSpPr>
          <p:spPr>
            <a:xfrm>
              <a:off x="812384" y="2831376"/>
              <a:ext cx="139946" cy="78373"/>
            </a:xfrm>
            <a:custGeom>
              <a:avLst/>
              <a:gdLst/>
              <a:ahLst/>
              <a:cxnLst/>
              <a:rect l="l" t="t" r="r" b="b"/>
              <a:pathLst>
                <a:path w="4798" h="2687" extrusionOk="0">
                  <a:moveTo>
                    <a:pt x="1553" y="1"/>
                  </a:moveTo>
                  <a:cubicBezTo>
                    <a:pt x="866" y="1"/>
                    <a:pt x="335" y="225"/>
                    <a:pt x="204" y="634"/>
                  </a:cubicBezTo>
                  <a:cubicBezTo>
                    <a:pt x="1" y="1264"/>
                    <a:pt x="819" y="2091"/>
                    <a:pt x="2031" y="2483"/>
                  </a:cubicBezTo>
                  <a:cubicBezTo>
                    <a:pt x="2457" y="2620"/>
                    <a:pt x="2875" y="2686"/>
                    <a:pt x="3247" y="2686"/>
                  </a:cubicBezTo>
                  <a:cubicBezTo>
                    <a:pt x="3934" y="2686"/>
                    <a:pt x="4462" y="2462"/>
                    <a:pt x="4594" y="2053"/>
                  </a:cubicBezTo>
                  <a:cubicBezTo>
                    <a:pt x="4798" y="1423"/>
                    <a:pt x="3979" y="596"/>
                    <a:pt x="2768" y="203"/>
                  </a:cubicBezTo>
                  <a:cubicBezTo>
                    <a:pt x="2342" y="66"/>
                    <a:pt x="1925" y="1"/>
                    <a:pt x="1553"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9"/>
            <p:cNvSpPr/>
            <p:nvPr/>
          </p:nvSpPr>
          <p:spPr>
            <a:xfrm>
              <a:off x="840852" y="2852639"/>
              <a:ext cx="83127" cy="35876"/>
            </a:xfrm>
            <a:custGeom>
              <a:avLst/>
              <a:gdLst/>
              <a:ahLst/>
              <a:cxnLst/>
              <a:rect l="l" t="t" r="r" b="b"/>
              <a:pathLst>
                <a:path w="2850" h="1230" extrusionOk="0">
                  <a:moveTo>
                    <a:pt x="575" y="1"/>
                  </a:moveTo>
                  <a:cubicBezTo>
                    <a:pt x="509" y="1"/>
                    <a:pt x="444" y="4"/>
                    <a:pt x="382" y="9"/>
                  </a:cubicBezTo>
                  <a:cubicBezTo>
                    <a:pt x="337" y="15"/>
                    <a:pt x="295" y="21"/>
                    <a:pt x="256" y="27"/>
                  </a:cubicBezTo>
                  <a:cubicBezTo>
                    <a:pt x="73" y="56"/>
                    <a:pt x="0" y="280"/>
                    <a:pt x="132" y="412"/>
                  </a:cubicBezTo>
                  <a:cubicBezTo>
                    <a:pt x="160" y="440"/>
                    <a:pt x="190" y="469"/>
                    <a:pt x="226" y="498"/>
                  </a:cubicBezTo>
                  <a:cubicBezTo>
                    <a:pt x="491" y="727"/>
                    <a:pt x="864" y="929"/>
                    <a:pt x="1280" y="1062"/>
                  </a:cubicBezTo>
                  <a:cubicBezTo>
                    <a:pt x="1623" y="1172"/>
                    <a:pt x="1968" y="1230"/>
                    <a:pt x="2275" y="1230"/>
                  </a:cubicBezTo>
                  <a:cubicBezTo>
                    <a:pt x="2341" y="1230"/>
                    <a:pt x="2405" y="1227"/>
                    <a:pt x="2467" y="1222"/>
                  </a:cubicBezTo>
                  <a:cubicBezTo>
                    <a:pt x="2512" y="1216"/>
                    <a:pt x="2555" y="1210"/>
                    <a:pt x="2593" y="1206"/>
                  </a:cubicBezTo>
                  <a:cubicBezTo>
                    <a:pt x="2776" y="1176"/>
                    <a:pt x="2849" y="951"/>
                    <a:pt x="2717" y="819"/>
                  </a:cubicBezTo>
                  <a:cubicBezTo>
                    <a:pt x="2689" y="791"/>
                    <a:pt x="2659" y="762"/>
                    <a:pt x="2624" y="733"/>
                  </a:cubicBezTo>
                  <a:cubicBezTo>
                    <a:pt x="2358" y="504"/>
                    <a:pt x="1985" y="302"/>
                    <a:pt x="1569" y="169"/>
                  </a:cubicBezTo>
                  <a:cubicBezTo>
                    <a:pt x="1228" y="59"/>
                    <a:pt x="882" y="1"/>
                    <a:pt x="575" y="1"/>
                  </a:cubicBez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9"/>
            <p:cNvSpPr/>
            <p:nvPr/>
          </p:nvSpPr>
          <p:spPr>
            <a:xfrm>
              <a:off x="760145" y="2986605"/>
              <a:ext cx="142075" cy="84848"/>
            </a:xfrm>
            <a:custGeom>
              <a:avLst/>
              <a:gdLst/>
              <a:ahLst/>
              <a:cxnLst/>
              <a:rect l="l" t="t" r="r" b="b"/>
              <a:pathLst>
                <a:path w="4871" h="2909" extrusionOk="0">
                  <a:moveTo>
                    <a:pt x="4871" y="1420"/>
                  </a:moveTo>
                  <a:lnTo>
                    <a:pt x="4870" y="1421"/>
                  </a:lnTo>
                  <a:lnTo>
                    <a:pt x="4870" y="1421"/>
                  </a:lnTo>
                  <a:cubicBezTo>
                    <a:pt x="4870" y="1421"/>
                    <a:pt x="4871" y="1420"/>
                    <a:pt x="4871" y="1420"/>
                  </a:cubicBezTo>
                  <a:close/>
                  <a:moveTo>
                    <a:pt x="480" y="1"/>
                  </a:moveTo>
                  <a:lnTo>
                    <a:pt x="204" y="856"/>
                  </a:lnTo>
                  <a:cubicBezTo>
                    <a:pt x="0" y="1486"/>
                    <a:pt x="819" y="2314"/>
                    <a:pt x="2030" y="2706"/>
                  </a:cubicBezTo>
                  <a:cubicBezTo>
                    <a:pt x="2456" y="2844"/>
                    <a:pt x="2873" y="2909"/>
                    <a:pt x="3245" y="2909"/>
                  </a:cubicBezTo>
                  <a:cubicBezTo>
                    <a:pt x="3932" y="2909"/>
                    <a:pt x="4462" y="2685"/>
                    <a:pt x="4594" y="2276"/>
                  </a:cubicBezTo>
                  <a:lnTo>
                    <a:pt x="4870" y="1421"/>
                  </a:lnTo>
                  <a:lnTo>
                    <a:pt x="4870" y="1421"/>
                  </a:lnTo>
                  <a:cubicBezTo>
                    <a:pt x="4738" y="1829"/>
                    <a:pt x="4208" y="2054"/>
                    <a:pt x="3521" y="2054"/>
                  </a:cubicBezTo>
                  <a:cubicBezTo>
                    <a:pt x="3150" y="2054"/>
                    <a:pt x="2733" y="1988"/>
                    <a:pt x="2307" y="1851"/>
                  </a:cubicBezTo>
                  <a:cubicBezTo>
                    <a:pt x="1096" y="1458"/>
                    <a:pt x="277" y="631"/>
                    <a:pt x="480"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9"/>
            <p:cNvSpPr/>
            <p:nvPr/>
          </p:nvSpPr>
          <p:spPr>
            <a:xfrm>
              <a:off x="876465" y="2801304"/>
              <a:ext cx="27855" cy="74465"/>
            </a:xfrm>
            <a:custGeom>
              <a:avLst/>
              <a:gdLst/>
              <a:ahLst/>
              <a:cxnLst/>
              <a:rect l="l" t="t" r="r" b="b"/>
              <a:pathLst>
                <a:path w="955" h="2553" extrusionOk="0">
                  <a:moveTo>
                    <a:pt x="371" y="0"/>
                  </a:moveTo>
                  <a:cubicBezTo>
                    <a:pt x="353" y="0"/>
                    <a:pt x="335" y="3"/>
                    <a:pt x="317" y="8"/>
                  </a:cubicBezTo>
                  <a:cubicBezTo>
                    <a:pt x="223" y="38"/>
                    <a:pt x="172" y="137"/>
                    <a:pt x="201" y="231"/>
                  </a:cubicBezTo>
                  <a:cubicBezTo>
                    <a:pt x="566" y="1378"/>
                    <a:pt x="58" y="2274"/>
                    <a:pt x="51" y="2286"/>
                  </a:cubicBezTo>
                  <a:cubicBezTo>
                    <a:pt x="1" y="2370"/>
                    <a:pt x="29" y="2479"/>
                    <a:pt x="112" y="2529"/>
                  </a:cubicBezTo>
                  <a:cubicBezTo>
                    <a:pt x="140" y="2545"/>
                    <a:pt x="171" y="2553"/>
                    <a:pt x="201" y="2553"/>
                  </a:cubicBezTo>
                  <a:cubicBezTo>
                    <a:pt x="264" y="2553"/>
                    <a:pt x="323" y="2522"/>
                    <a:pt x="355" y="2465"/>
                  </a:cubicBezTo>
                  <a:cubicBezTo>
                    <a:pt x="380" y="2424"/>
                    <a:pt x="954" y="1429"/>
                    <a:pt x="541" y="124"/>
                  </a:cubicBezTo>
                  <a:cubicBezTo>
                    <a:pt x="518" y="48"/>
                    <a:pt x="447" y="0"/>
                    <a:pt x="37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9"/>
            <p:cNvSpPr/>
            <p:nvPr/>
          </p:nvSpPr>
          <p:spPr>
            <a:xfrm>
              <a:off x="796371" y="2945800"/>
              <a:ext cx="99753" cy="73415"/>
            </a:xfrm>
            <a:custGeom>
              <a:avLst/>
              <a:gdLst/>
              <a:ahLst/>
              <a:cxnLst/>
              <a:rect l="l" t="t" r="r" b="b"/>
              <a:pathLst>
                <a:path w="3420" h="2517" extrusionOk="0">
                  <a:moveTo>
                    <a:pt x="2115" y="1"/>
                  </a:moveTo>
                  <a:lnTo>
                    <a:pt x="0" y="707"/>
                  </a:lnTo>
                  <a:lnTo>
                    <a:pt x="1304" y="2516"/>
                  </a:lnTo>
                  <a:lnTo>
                    <a:pt x="3419" y="1810"/>
                  </a:lnTo>
                  <a:lnTo>
                    <a:pt x="2115" y="1"/>
                  </a:ln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9"/>
            <p:cNvSpPr/>
            <p:nvPr/>
          </p:nvSpPr>
          <p:spPr>
            <a:xfrm>
              <a:off x="823672" y="2965896"/>
              <a:ext cx="45151" cy="33193"/>
            </a:xfrm>
            <a:custGeom>
              <a:avLst/>
              <a:gdLst/>
              <a:ahLst/>
              <a:cxnLst/>
              <a:rect l="l" t="t" r="r" b="b"/>
              <a:pathLst>
                <a:path w="1548" h="1138" extrusionOk="0">
                  <a:moveTo>
                    <a:pt x="957" y="0"/>
                  </a:moveTo>
                  <a:lnTo>
                    <a:pt x="0" y="320"/>
                  </a:lnTo>
                  <a:lnTo>
                    <a:pt x="589" y="1137"/>
                  </a:lnTo>
                  <a:lnTo>
                    <a:pt x="1547" y="819"/>
                  </a:lnTo>
                  <a:lnTo>
                    <a:pt x="9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9"/>
            <p:cNvSpPr/>
            <p:nvPr/>
          </p:nvSpPr>
          <p:spPr>
            <a:xfrm>
              <a:off x="1003548" y="2728093"/>
              <a:ext cx="29634" cy="40893"/>
            </a:xfrm>
            <a:custGeom>
              <a:avLst/>
              <a:gdLst/>
              <a:ahLst/>
              <a:cxnLst/>
              <a:rect l="l" t="t" r="r" b="b"/>
              <a:pathLst>
                <a:path w="1016" h="1402" extrusionOk="0">
                  <a:moveTo>
                    <a:pt x="509" y="1"/>
                  </a:moveTo>
                  <a:cubicBezTo>
                    <a:pt x="489" y="1"/>
                    <a:pt x="468" y="12"/>
                    <a:pt x="459" y="34"/>
                  </a:cubicBezTo>
                  <a:cubicBezTo>
                    <a:pt x="400" y="177"/>
                    <a:pt x="275" y="409"/>
                    <a:pt x="19" y="662"/>
                  </a:cubicBezTo>
                  <a:cubicBezTo>
                    <a:pt x="0" y="683"/>
                    <a:pt x="0" y="718"/>
                    <a:pt x="19" y="738"/>
                  </a:cubicBezTo>
                  <a:cubicBezTo>
                    <a:pt x="275" y="992"/>
                    <a:pt x="400" y="1223"/>
                    <a:pt x="459" y="1368"/>
                  </a:cubicBezTo>
                  <a:cubicBezTo>
                    <a:pt x="468" y="1390"/>
                    <a:pt x="488" y="1401"/>
                    <a:pt x="508" y="1401"/>
                  </a:cubicBezTo>
                  <a:cubicBezTo>
                    <a:pt x="527" y="1401"/>
                    <a:pt x="547" y="1390"/>
                    <a:pt x="557" y="1368"/>
                  </a:cubicBezTo>
                  <a:cubicBezTo>
                    <a:pt x="615" y="1223"/>
                    <a:pt x="740" y="990"/>
                    <a:pt x="996" y="738"/>
                  </a:cubicBezTo>
                  <a:cubicBezTo>
                    <a:pt x="1015" y="718"/>
                    <a:pt x="1015" y="686"/>
                    <a:pt x="996" y="662"/>
                  </a:cubicBezTo>
                  <a:cubicBezTo>
                    <a:pt x="740" y="409"/>
                    <a:pt x="615" y="177"/>
                    <a:pt x="557" y="32"/>
                  </a:cubicBezTo>
                  <a:cubicBezTo>
                    <a:pt x="548" y="11"/>
                    <a:pt x="529" y="1"/>
                    <a:pt x="509"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9"/>
            <p:cNvSpPr/>
            <p:nvPr/>
          </p:nvSpPr>
          <p:spPr>
            <a:xfrm>
              <a:off x="902104" y="2768986"/>
              <a:ext cx="29693" cy="40835"/>
            </a:xfrm>
            <a:custGeom>
              <a:avLst/>
              <a:gdLst/>
              <a:ahLst/>
              <a:cxnLst/>
              <a:rect l="l" t="t" r="r" b="b"/>
              <a:pathLst>
                <a:path w="1018" h="1400" extrusionOk="0">
                  <a:moveTo>
                    <a:pt x="508" y="0"/>
                  </a:moveTo>
                  <a:cubicBezTo>
                    <a:pt x="489" y="0"/>
                    <a:pt x="469" y="11"/>
                    <a:pt x="461" y="32"/>
                  </a:cubicBezTo>
                  <a:cubicBezTo>
                    <a:pt x="402" y="176"/>
                    <a:pt x="277" y="409"/>
                    <a:pt x="21" y="662"/>
                  </a:cubicBezTo>
                  <a:cubicBezTo>
                    <a:pt x="1" y="683"/>
                    <a:pt x="1" y="715"/>
                    <a:pt x="21" y="737"/>
                  </a:cubicBezTo>
                  <a:cubicBezTo>
                    <a:pt x="277" y="992"/>
                    <a:pt x="402" y="1222"/>
                    <a:pt x="461" y="1367"/>
                  </a:cubicBezTo>
                  <a:cubicBezTo>
                    <a:pt x="469" y="1389"/>
                    <a:pt x="489" y="1400"/>
                    <a:pt x="508" y="1400"/>
                  </a:cubicBezTo>
                  <a:cubicBezTo>
                    <a:pt x="528" y="1400"/>
                    <a:pt x="548" y="1389"/>
                    <a:pt x="557" y="1367"/>
                  </a:cubicBezTo>
                  <a:cubicBezTo>
                    <a:pt x="616" y="1222"/>
                    <a:pt x="740" y="989"/>
                    <a:pt x="997" y="737"/>
                  </a:cubicBezTo>
                  <a:cubicBezTo>
                    <a:pt x="1017" y="716"/>
                    <a:pt x="1017" y="683"/>
                    <a:pt x="997" y="662"/>
                  </a:cubicBezTo>
                  <a:cubicBezTo>
                    <a:pt x="740" y="407"/>
                    <a:pt x="616" y="176"/>
                    <a:pt x="557" y="32"/>
                  </a:cubicBezTo>
                  <a:cubicBezTo>
                    <a:pt x="548" y="11"/>
                    <a:pt x="528" y="0"/>
                    <a:pt x="508" y="0"/>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9"/>
            <p:cNvSpPr/>
            <p:nvPr/>
          </p:nvSpPr>
          <p:spPr>
            <a:xfrm>
              <a:off x="846102" y="2742327"/>
              <a:ext cx="29634" cy="40893"/>
            </a:xfrm>
            <a:custGeom>
              <a:avLst/>
              <a:gdLst/>
              <a:ahLst/>
              <a:cxnLst/>
              <a:rect l="l" t="t" r="r" b="b"/>
              <a:pathLst>
                <a:path w="1016" h="1402" extrusionOk="0">
                  <a:moveTo>
                    <a:pt x="508" y="1"/>
                  </a:moveTo>
                  <a:cubicBezTo>
                    <a:pt x="488" y="1"/>
                    <a:pt x="468" y="12"/>
                    <a:pt x="459" y="34"/>
                  </a:cubicBezTo>
                  <a:cubicBezTo>
                    <a:pt x="400" y="179"/>
                    <a:pt x="276" y="412"/>
                    <a:pt x="19" y="664"/>
                  </a:cubicBezTo>
                  <a:cubicBezTo>
                    <a:pt x="0" y="684"/>
                    <a:pt x="0" y="716"/>
                    <a:pt x="19" y="738"/>
                  </a:cubicBezTo>
                  <a:cubicBezTo>
                    <a:pt x="276" y="993"/>
                    <a:pt x="400" y="1225"/>
                    <a:pt x="459" y="1368"/>
                  </a:cubicBezTo>
                  <a:cubicBezTo>
                    <a:pt x="468" y="1390"/>
                    <a:pt x="488" y="1401"/>
                    <a:pt x="508" y="1401"/>
                  </a:cubicBezTo>
                  <a:cubicBezTo>
                    <a:pt x="528" y="1401"/>
                    <a:pt x="547" y="1390"/>
                    <a:pt x="557" y="1368"/>
                  </a:cubicBezTo>
                  <a:cubicBezTo>
                    <a:pt x="615" y="1225"/>
                    <a:pt x="740" y="993"/>
                    <a:pt x="996" y="738"/>
                  </a:cubicBezTo>
                  <a:cubicBezTo>
                    <a:pt x="1015" y="719"/>
                    <a:pt x="1015" y="686"/>
                    <a:pt x="996" y="664"/>
                  </a:cubicBezTo>
                  <a:cubicBezTo>
                    <a:pt x="740" y="409"/>
                    <a:pt x="615" y="179"/>
                    <a:pt x="557" y="34"/>
                  </a:cubicBezTo>
                  <a:cubicBezTo>
                    <a:pt x="548" y="12"/>
                    <a:pt x="528" y="1"/>
                    <a:pt x="508"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4" name="Google Shape;1404;p49"/>
          <p:cNvGrpSpPr/>
          <p:nvPr/>
        </p:nvGrpSpPr>
        <p:grpSpPr>
          <a:xfrm>
            <a:off x="5838268" y="-674328"/>
            <a:ext cx="541959" cy="548552"/>
            <a:chOff x="1440915" y="2113243"/>
            <a:chExt cx="343360" cy="343360"/>
          </a:xfrm>
        </p:grpSpPr>
        <p:sp>
          <p:nvSpPr>
            <p:cNvPr id="1405" name="Google Shape;1405;p49"/>
            <p:cNvSpPr/>
            <p:nvPr/>
          </p:nvSpPr>
          <p:spPr>
            <a:xfrm>
              <a:off x="1440915" y="2113243"/>
              <a:ext cx="343360" cy="343360"/>
            </a:xfrm>
            <a:custGeom>
              <a:avLst/>
              <a:gdLst/>
              <a:ahLst/>
              <a:cxnLst/>
              <a:rect l="l" t="t" r="r" b="b"/>
              <a:pathLst>
                <a:path w="11772" h="11772" extrusionOk="0">
                  <a:moveTo>
                    <a:pt x="6441" y="768"/>
                  </a:moveTo>
                  <a:cubicBezTo>
                    <a:pt x="7606" y="892"/>
                    <a:pt x="8685" y="1405"/>
                    <a:pt x="9526" y="2244"/>
                  </a:cubicBezTo>
                  <a:cubicBezTo>
                    <a:pt x="10497" y="3217"/>
                    <a:pt x="11032" y="4509"/>
                    <a:pt x="11032" y="5883"/>
                  </a:cubicBezTo>
                  <a:cubicBezTo>
                    <a:pt x="11032" y="7258"/>
                    <a:pt x="10496" y="8550"/>
                    <a:pt x="9523" y="9523"/>
                  </a:cubicBezTo>
                  <a:cubicBezTo>
                    <a:pt x="8684" y="10364"/>
                    <a:pt x="7604" y="10876"/>
                    <a:pt x="6440" y="11001"/>
                  </a:cubicBezTo>
                  <a:lnTo>
                    <a:pt x="6440" y="9107"/>
                  </a:lnTo>
                  <a:lnTo>
                    <a:pt x="5331" y="9107"/>
                  </a:lnTo>
                  <a:lnTo>
                    <a:pt x="5331" y="11001"/>
                  </a:lnTo>
                  <a:cubicBezTo>
                    <a:pt x="4166" y="10876"/>
                    <a:pt x="3088" y="10364"/>
                    <a:pt x="2248" y="9523"/>
                  </a:cubicBezTo>
                  <a:cubicBezTo>
                    <a:pt x="1275" y="8550"/>
                    <a:pt x="740" y="7258"/>
                    <a:pt x="740" y="5884"/>
                  </a:cubicBezTo>
                  <a:cubicBezTo>
                    <a:pt x="740" y="4510"/>
                    <a:pt x="1275" y="3218"/>
                    <a:pt x="2248" y="2247"/>
                  </a:cubicBezTo>
                  <a:cubicBezTo>
                    <a:pt x="3088" y="1406"/>
                    <a:pt x="4166" y="894"/>
                    <a:pt x="5331" y="769"/>
                  </a:cubicBezTo>
                  <a:lnTo>
                    <a:pt x="5331" y="2662"/>
                  </a:lnTo>
                  <a:lnTo>
                    <a:pt x="6441" y="2662"/>
                  </a:lnTo>
                  <a:lnTo>
                    <a:pt x="6441" y="768"/>
                  </a:lnTo>
                  <a:close/>
                  <a:moveTo>
                    <a:pt x="5885" y="0"/>
                  </a:moveTo>
                  <a:cubicBezTo>
                    <a:pt x="4313" y="0"/>
                    <a:pt x="2835" y="611"/>
                    <a:pt x="1723" y="1723"/>
                  </a:cubicBezTo>
                  <a:cubicBezTo>
                    <a:pt x="611" y="2834"/>
                    <a:pt x="0" y="4312"/>
                    <a:pt x="0" y="5884"/>
                  </a:cubicBezTo>
                  <a:cubicBezTo>
                    <a:pt x="0" y="7457"/>
                    <a:pt x="613" y="8935"/>
                    <a:pt x="1723" y="10047"/>
                  </a:cubicBezTo>
                  <a:cubicBezTo>
                    <a:pt x="2835" y="11158"/>
                    <a:pt x="4313" y="11771"/>
                    <a:pt x="5885" y="11771"/>
                  </a:cubicBezTo>
                  <a:cubicBezTo>
                    <a:pt x="7458" y="11771"/>
                    <a:pt x="8936" y="11160"/>
                    <a:pt x="10048" y="10047"/>
                  </a:cubicBezTo>
                  <a:cubicBezTo>
                    <a:pt x="11158" y="8935"/>
                    <a:pt x="11772" y="7457"/>
                    <a:pt x="11772" y="5884"/>
                  </a:cubicBezTo>
                  <a:cubicBezTo>
                    <a:pt x="11772" y="4312"/>
                    <a:pt x="11159" y="2834"/>
                    <a:pt x="10048" y="1723"/>
                  </a:cubicBezTo>
                  <a:cubicBezTo>
                    <a:pt x="8936" y="611"/>
                    <a:pt x="7458" y="0"/>
                    <a:pt x="5885" y="0"/>
                  </a:cubicBez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9"/>
            <p:cNvSpPr/>
            <p:nvPr/>
          </p:nvSpPr>
          <p:spPr>
            <a:xfrm>
              <a:off x="1485862" y="2163556"/>
              <a:ext cx="87269" cy="242586"/>
            </a:xfrm>
            <a:custGeom>
              <a:avLst/>
              <a:gdLst/>
              <a:ahLst/>
              <a:cxnLst/>
              <a:rect l="l" t="t" r="r" b="b"/>
              <a:pathLst>
                <a:path w="2992" h="8317" extrusionOk="0">
                  <a:moveTo>
                    <a:pt x="2992" y="1"/>
                  </a:moveTo>
                  <a:lnTo>
                    <a:pt x="2555" y="200"/>
                  </a:lnTo>
                  <a:cubicBezTo>
                    <a:pt x="2079" y="415"/>
                    <a:pt x="1647" y="714"/>
                    <a:pt x="1273" y="1087"/>
                  </a:cubicBezTo>
                  <a:cubicBezTo>
                    <a:pt x="453" y="1908"/>
                    <a:pt x="0" y="2999"/>
                    <a:pt x="0" y="4158"/>
                  </a:cubicBezTo>
                  <a:cubicBezTo>
                    <a:pt x="0" y="5319"/>
                    <a:pt x="453" y="6408"/>
                    <a:pt x="1273" y="7228"/>
                  </a:cubicBezTo>
                  <a:cubicBezTo>
                    <a:pt x="1648" y="7603"/>
                    <a:pt x="2079" y="7902"/>
                    <a:pt x="2555" y="8119"/>
                  </a:cubicBezTo>
                  <a:lnTo>
                    <a:pt x="2992" y="8316"/>
                  </a:lnTo>
                  <a:lnTo>
                    <a:pt x="2992" y="5507"/>
                  </a:lnTo>
                  <a:lnTo>
                    <a:pt x="1742" y="5507"/>
                  </a:lnTo>
                  <a:lnTo>
                    <a:pt x="1742" y="6124"/>
                  </a:lnTo>
                  <a:lnTo>
                    <a:pt x="2373" y="6124"/>
                  </a:lnTo>
                  <a:lnTo>
                    <a:pt x="2373" y="7323"/>
                  </a:lnTo>
                  <a:cubicBezTo>
                    <a:pt x="2135" y="7174"/>
                    <a:pt x="1914" y="6998"/>
                    <a:pt x="1710" y="6794"/>
                  </a:cubicBezTo>
                  <a:cubicBezTo>
                    <a:pt x="1080" y="6165"/>
                    <a:pt x="702" y="5347"/>
                    <a:pt x="630" y="4467"/>
                  </a:cubicBezTo>
                  <a:lnTo>
                    <a:pt x="1498" y="4467"/>
                  </a:lnTo>
                  <a:lnTo>
                    <a:pt x="1498" y="3850"/>
                  </a:lnTo>
                  <a:lnTo>
                    <a:pt x="632" y="3850"/>
                  </a:lnTo>
                  <a:cubicBezTo>
                    <a:pt x="702" y="2971"/>
                    <a:pt x="1080" y="2154"/>
                    <a:pt x="1710" y="1523"/>
                  </a:cubicBezTo>
                  <a:cubicBezTo>
                    <a:pt x="1914" y="1319"/>
                    <a:pt x="2135" y="1142"/>
                    <a:pt x="2375" y="994"/>
                  </a:cubicBezTo>
                  <a:lnTo>
                    <a:pt x="2375" y="2193"/>
                  </a:lnTo>
                  <a:lnTo>
                    <a:pt x="1742" y="2193"/>
                  </a:lnTo>
                  <a:lnTo>
                    <a:pt x="1742" y="2810"/>
                  </a:lnTo>
                  <a:lnTo>
                    <a:pt x="2992" y="2810"/>
                  </a:lnTo>
                  <a:lnTo>
                    <a:pt x="2992" y="1"/>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9"/>
            <p:cNvSpPr/>
            <p:nvPr/>
          </p:nvSpPr>
          <p:spPr>
            <a:xfrm>
              <a:off x="1652029" y="2163556"/>
              <a:ext cx="87269" cy="242499"/>
            </a:xfrm>
            <a:custGeom>
              <a:avLst/>
              <a:gdLst/>
              <a:ahLst/>
              <a:cxnLst/>
              <a:rect l="l" t="t" r="r" b="b"/>
              <a:pathLst>
                <a:path w="2992" h="8314" extrusionOk="0">
                  <a:moveTo>
                    <a:pt x="0" y="1"/>
                  </a:moveTo>
                  <a:lnTo>
                    <a:pt x="0" y="2810"/>
                  </a:lnTo>
                  <a:lnTo>
                    <a:pt x="1250" y="2810"/>
                  </a:lnTo>
                  <a:lnTo>
                    <a:pt x="1250" y="2193"/>
                  </a:lnTo>
                  <a:lnTo>
                    <a:pt x="1250" y="2190"/>
                  </a:lnTo>
                  <a:lnTo>
                    <a:pt x="618" y="2190"/>
                  </a:lnTo>
                  <a:lnTo>
                    <a:pt x="618" y="992"/>
                  </a:lnTo>
                  <a:cubicBezTo>
                    <a:pt x="857" y="1140"/>
                    <a:pt x="1080" y="1317"/>
                    <a:pt x="1282" y="1521"/>
                  </a:cubicBezTo>
                  <a:cubicBezTo>
                    <a:pt x="1912" y="2152"/>
                    <a:pt x="2290" y="2970"/>
                    <a:pt x="2361" y="3849"/>
                  </a:cubicBezTo>
                  <a:lnTo>
                    <a:pt x="1494" y="3849"/>
                  </a:lnTo>
                  <a:lnTo>
                    <a:pt x="1494" y="4465"/>
                  </a:lnTo>
                  <a:lnTo>
                    <a:pt x="2361" y="4465"/>
                  </a:lnTo>
                  <a:cubicBezTo>
                    <a:pt x="2290" y="5346"/>
                    <a:pt x="1912" y="6163"/>
                    <a:pt x="1282" y="6793"/>
                  </a:cubicBezTo>
                  <a:cubicBezTo>
                    <a:pt x="1080" y="6995"/>
                    <a:pt x="857" y="7171"/>
                    <a:pt x="618" y="7322"/>
                  </a:cubicBezTo>
                  <a:lnTo>
                    <a:pt x="618" y="6122"/>
                  </a:lnTo>
                  <a:lnTo>
                    <a:pt x="1250" y="6122"/>
                  </a:lnTo>
                  <a:lnTo>
                    <a:pt x="1250" y="5505"/>
                  </a:lnTo>
                  <a:lnTo>
                    <a:pt x="0" y="5505"/>
                  </a:lnTo>
                  <a:lnTo>
                    <a:pt x="0" y="8313"/>
                  </a:lnTo>
                  <a:lnTo>
                    <a:pt x="437" y="8116"/>
                  </a:lnTo>
                  <a:cubicBezTo>
                    <a:pt x="913" y="7902"/>
                    <a:pt x="1345" y="7602"/>
                    <a:pt x="1718" y="7228"/>
                  </a:cubicBezTo>
                  <a:cubicBezTo>
                    <a:pt x="2539" y="6408"/>
                    <a:pt x="2991" y="5316"/>
                    <a:pt x="2991" y="4158"/>
                  </a:cubicBezTo>
                  <a:cubicBezTo>
                    <a:pt x="2991" y="2999"/>
                    <a:pt x="2539" y="1908"/>
                    <a:pt x="1718" y="1087"/>
                  </a:cubicBezTo>
                  <a:cubicBezTo>
                    <a:pt x="1345" y="714"/>
                    <a:pt x="913" y="415"/>
                    <a:pt x="437" y="200"/>
                  </a:cubicBezTo>
                  <a:lnTo>
                    <a:pt x="0" y="1"/>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9"/>
            <p:cNvSpPr/>
            <p:nvPr/>
          </p:nvSpPr>
          <p:spPr>
            <a:xfrm>
              <a:off x="1550205" y="2217021"/>
              <a:ext cx="124837" cy="135716"/>
            </a:xfrm>
            <a:custGeom>
              <a:avLst/>
              <a:gdLst/>
              <a:ahLst/>
              <a:cxnLst/>
              <a:rect l="l" t="t" r="r" b="b"/>
              <a:pathLst>
                <a:path w="4280" h="4653" extrusionOk="0">
                  <a:moveTo>
                    <a:pt x="1832" y="0"/>
                  </a:moveTo>
                  <a:lnTo>
                    <a:pt x="1832" y="2017"/>
                  </a:lnTo>
                  <a:lnTo>
                    <a:pt x="0" y="2017"/>
                  </a:lnTo>
                  <a:lnTo>
                    <a:pt x="0" y="2634"/>
                  </a:lnTo>
                  <a:lnTo>
                    <a:pt x="1832" y="2634"/>
                  </a:lnTo>
                  <a:lnTo>
                    <a:pt x="1832" y="4652"/>
                  </a:lnTo>
                  <a:lnTo>
                    <a:pt x="2448" y="4652"/>
                  </a:lnTo>
                  <a:lnTo>
                    <a:pt x="2448" y="2634"/>
                  </a:lnTo>
                  <a:lnTo>
                    <a:pt x="4279" y="2634"/>
                  </a:lnTo>
                  <a:lnTo>
                    <a:pt x="4279" y="2017"/>
                  </a:lnTo>
                  <a:lnTo>
                    <a:pt x="2447" y="2017"/>
                  </a:lnTo>
                  <a:lnTo>
                    <a:pt x="2447"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9" name="Google Shape;1409;p49"/>
          <p:cNvGrpSpPr/>
          <p:nvPr/>
        </p:nvGrpSpPr>
        <p:grpSpPr>
          <a:xfrm>
            <a:off x="7253601" y="-630480"/>
            <a:ext cx="458722" cy="548552"/>
            <a:chOff x="8106739" y="2728093"/>
            <a:chExt cx="290625" cy="343360"/>
          </a:xfrm>
        </p:grpSpPr>
        <p:sp>
          <p:nvSpPr>
            <p:cNvPr id="1410" name="Google Shape;1410;p49"/>
            <p:cNvSpPr/>
            <p:nvPr/>
          </p:nvSpPr>
          <p:spPr>
            <a:xfrm>
              <a:off x="8116947" y="2826388"/>
              <a:ext cx="270208" cy="245065"/>
            </a:xfrm>
            <a:custGeom>
              <a:avLst/>
              <a:gdLst/>
              <a:ahLst/>
              <a:cxnLst/>
              <a:rect l="l" t="t" r="r" b="b"/>
              <a:pathLst>
                <a:path w="9264" h="8402" extrusionOk="0">
                  <a:moveTo>
                    <a:pt x="1176" y="1"/>
                  </a:moveTo>
                  <a:cubicBezTo>
                    <a:pt x="445" y="1023"/>
                    <a:pt x="0" y="2371"/>
                    <a:pt x="0" y="3849"/>
                  </a:cubicBezTo>
                  <a:cubicBezTo>
                    <a:pt x="0" y="5697"/>
                    <a:pt x="696" y="7344"/>
                    <a:pt x="1778" y="8402"/>
                  </a:cubicBezTo>
                  <a:lnTo>
                    <a:pt x="7485" y="8402"/>
                  </a:lnTo>
                  <a:cubicBezTo>
                    <a:pt x="8568" y="7344"/>
                    <a:pt x="9264" y="5697"/>
                    <a:pt x="9264" y="3849"/>
                  </a:cubicBezTo>
                  <a:cubicBezTo>
                    <a:pt x="9264" y="2371"/>
                    <a:pt x="8818" y="1023"/>
                    <a:pt x="8087" y="1"/>
                  </a:cubicBez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9"/>
            <p:cNvSpPr/>
            <p:nvPr/>
          </p:nvSpPr>
          <p:spPr>
            <a:xfrm>
              <a:off x="8116947" y="2826388"/>
              <a:ext cx="79481" cy="245065"/>
            </a:xfrm>
            <a:custGeom>
              <a:avLst/>
              <a:gdLst/>
              <a:ahLst/>
              <a:cxnLst/>
              <a:rect l="l" t="t" r="r" b="b"/>
              <a:pathLst>
                <a:path w="2725" h="8402" extrusionOk="0">
                  <a:moveTo>
                    <a:pt x="1176" y="1"/>
                  </a:moveTo>
                  <a:cubicBezTo>
                    <a:pt x="445" y="1023"/>
                    <a:pt x="0" y="2371"/>
                    <a:pt x="0" y="3849"/>
                  </a:cubicBezTo>
                  <a:cubicBezTo>
                    <a:pt x="0" y="5697"/>
                    <a:pt x="696" y="7344"/>
                    <a:pt x="1778" y="8402"/>
                  </a:cubicBezTo>
                  <a:lnTo>
                    <a:pt x="2725" y="8402"/>
                  </a:lnTo>
                  <a:cubicBezTo>
                    <a:pt x="1642" y="7344"/>
                    <a:pt x="946" y="5697"/>
                    <a:pt x="946" y="3849"/>
                  </a:cubicBezTo>
                  <a:cubicBezTo>
                    <a:pt x="946" y="2371"/>
                    <a:pt x="1392" y="1023"/>
                    <a:pt x="2123"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9"/>
            <p:cNvSpPr/>
            <p:nvPr/>
          </p:nvSpPr>
          <p:spPr>
            <a:xfrm>
              <a:off x="8120068" y="2819504"/>
              <a:ext cx="263849" cy="60464"/>
            </a:xfrm>
            <a:custGeom>
              <a:avLst/>
              <a:gdLst/>
              <a:ahLst/>
              <a:cxnLst/>
              <a:rect l="l" t="t" r="r" b="b"/>
              <a:pathLst>
                <a:path w="9046" h="2073" extrusionOk="0">
                  <a:moveTo>
                    <a:pt x="942" y="1"/>
                  </a:moveTo>
                  <a:lnTo>
                    <a:pt x="873" y="101"/>
                  </a:lnTo>
                  <a:cubicBezTo>
                    <a:pt x="501" y="625"/>
                    <a:pt x="207" y="1223"/>
                    <a:pt x="0" y="1863"/>
                  </a:cubicBezTo>
                  <a:cubicBezTo>
                    <a:pt x="166" y="1993"/>
                    <a:pt x="375" y="2072"/>
                    <a:pt x="604" y="2072"/>
                  </a:cubicBezTo>
                  <a:cubicBezTo>
                    <a:pt x="1146" y="2072"/>
                    <a:pt x="1584" y="1633"/>
                    <a:pt x="1584" y="1092"/>
                  </a:cubicBezTo>
                  <a:cubicBezTo>
                    <a:pt x="1584" y="1634"/>
                    <a:pt x="2023" y="2072"/>
                    <a:pt x="2564" y="2072"/>
                  </a:cubicBezTo>
                  <a:cubicBezTo>
                    <a:pt x="3105" y="2072"/>
                    <a:pt x="3542" y="1633"/>
                    <a:pt x="3542" y="1092"/>
                  </a:cubicBezTo>
                  <a:cubicBezTo>
                    <a:pt x="3542" y="1634"/>
                    <a:pt x="3981" y="2072"/>
                    <a:pt x="4522" y="2072"/>
                  </a:cubicBezTo>
                  <a:cubicBezTo>
                    <a:pt x="5064" y="2072"/>
                    <a:pt x="5502" y="1633"/>
                    <a:pt x="5502" y="1092"/>
                  </a:cubicBezTo>
                  <a:cubicBezTo>
                    <a:pt x="5502" y="1634"/>
                    <a:pt x="5941" y="2072"/>
                    <a:pt x="6482" y="2072"/>
                  </a:cubicBezTo>
                  <a:cubicBezTo>
                    <a:pt x="7024" y="2072"/>
                    <a:pt x="7460" y="1633"/>
                    <a:pt x="7460" y="1092"/>
                  </a:cubicBezTo>
                  <a:cubicBezTo>
                    <a:pt x="7460" y="1634"/>
                    <a:pt x="7900" y="2072"/>
                    <a:pt x="8440" y="2072"/>
                  </a:cubicBezTo>
                  <a:cubicBezTo>
                    <a:pt x="8667" y="2072"/>
                    <a:pt x="8878" y="1995"/>
                    <a:pt x="9045" y="1863"/>
                  </a:cubicBezTo>
                  <a:cubicBezTo>
                    <a:pt x="8840" y="1223"/>
                    <a:pt x="8544" y="625"/>
                    <a:pt x="8169" y="101"/>
                  </a:cubicBezTo>
                  <a:lnTo>
                    <a:pt x="8101" y="1"/>
                  </a:ln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9"/>
            <p:cNvSpPr/>
            <p:nvPr/>
          </p:nvSpPr>
          <p:spPr>
            <a:xfrm>
              <a:off x="8120097" y="2819504"/>
              <a:ext cx="55185" cy="60464"/>
            </a:xfrm>
            <a:custGeom>
              <a:avLst/>
              <a:gdLst/>
              <a:ahLst/>
              <a:cxnLst/>
              <a:rect l="l" t="t" r="r" b="b"/>
              <a:pathLst>
                <a:path w="1892" h="2073" extrusionOk="0">
                  <a:moveTo>
                    <a:pt x="945" y="1"/>
                  </a:moveTo>
                  <a:lnTo>
                    <a:pt x="875" y="101"/>
                  </a:lnTo>
                  <a:cubicBezTo>
                    <a:pt x="500" y="625"/>
                    <a:pt x="206" y="1223"/>
                    <a:pt x="1" y="1863"/>
                  </a:cubicBezTo>
                  <a:cubicBezTo>
                    <a:pt x="168" y="1993"/>
                    <a:pt x="376" y="2072"/>
                    <a:pt x="604" y="2072"/>
                  </a:cubicBezTo>
                  <a:cubicBezTo>
                    <a:pt x="777" y="2072"/>
                    <a:pt x="938" y="2028"/>
                    <a:pt x="1079" y="1949"/>
                  </a:cubicBezTo>
                  <a:cubicBezTo>
                    <a:pt x="1032" y="1926"/>
                    <a:pt x="988" y="1896"/>
                    <a:pt x="947" y="1863"/>
                  </a:cubicBezTo>
                  <a:cubicBezTo>
                    <a:pt x="1152" y="1223"/>
                    <a:pt x="1446" y="625"/>
                    <a:pt x="1823" y="101"/>
                  </a:cubicBezTo>
                  <a:lnTo>
                    <a:pt x="1892"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9"/>
            <p:cNvSpPr/>
            <p:nvPr/>
          </p:nvSpPr>
          <p:spPr>
            <a:xfrm>
              <a:off x="8106739" y="2900794"/>
              <a:ext cx="290625" cy="20651"/>
            </a:xfrm>
            <a:custGeom>
              <a:avLst/>
              <a:gdLst/>
              <a:ahLst/>
              <a:cxnLst/>
              <a:rect l="l" t="t" r="r" b="b"/>
              <a:pathLst>
                <a:path w="9964" h="708" extrusionOk="0">
                  <a:moveTo>
                    <a:pt x="355" y="0"/>
                  </a:moveTo>
                  <a:cubicBezTo>
                    <a:pt x="158" y="0"/>
                    <a:pt x="0" y="158"/>
                    <a:pt x="0" y="355"/>
                  </a:cubicBezTo>
                  <a:cubicBezTo>
                    <a:pt x="0" y="549"/>
                    <a:pt x="158" y="708"/>
                    <a:pt x="355" y="708"/>
                  </a:cubicBezTo>
                  <a:lnTo>
                    <a:pt x="9609" y="708"/>
                  </a:lnTo>
                  <a:cubicBezTo>
                    <a:pt x="9806" y="708"/>
                    <a:pt x="9964" y="551"/>
                    <a:pt x="9964" y="355"/>
                  </a:cubicBezTo>
                  <a:cubicBezTo>
                    <a:pt x="9964" y="158"/>
                    <a:pt x="9806" y="0"/>
                    <a:pt x="9609"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9"/>
            <p:cNvSpPr/>
            <p:nvPr/>
          </p:nvSpPr>
          <p:spPr>
            <a:xfrm>
              <a:off x="8106797" y="2900823"/>
              <a:ext cx="37947" cy="20621"/>
            </a:xfrm>
            <a:custGeom>
              <a:avLst/>
              <a:gdLst/>
              <a:ahLst/>
              <a:cxnLst/>
              <a:rect l="l" t="t" r="r" b="b"/>
              <a:pathLst>
                <a:path w="1301" h="707" extrusionOk="0">
                  <a:moveTo>
                    <a:pt x="354" y="0"/>
                  </a:moveTo>
                  <a:cubicBezTo>
                    <a:pt x="158" y="0"/>
                    <a:pt x="1" y="157"/>
                    <a:pt x="1" y="354"/>
                  </a:cubicBezTo>
                  <a:cubicBezTo>
                    <a:pt x="1" y="550"/>
                    <a:pt x="158" y="707"/>
                    <a:pt x="354" y="707"/>
                  </a:cubicBezTo>
                  <a:lnTo>
                    <a:pt x="1300" y="707"/>
                  </a:lnTo>
                  <a:cubicBezTo>
                    <a:pt x="1104" y="707"/>
                    <a:pt x="947" y="550"/>
                    <a:pt x="947" y="354"/>
                  </a:cubicBezTo>
                  <a:cubicBezTo>
                    <a:pt x="947" y="157"/>
                    <a:pt x="1104" y="0"/>
                    <a:pt x="1300"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9"/>
            <p:cNvSpPr/>
            <p:nvPr/>
          </p:nvSpPr>
          <p:spPr>
            <a:xfrm>
              <a:off x="8131035" y="3030356"/>
              <a:ext cx="242032" cy="20680"/>
            </a:xfrm>
            <a:custGeom>
              <a:avLst/>
              <a:gdLst/>
              <a:ahLst/>
              <a:cxnLst/>
              <a:rect l="l" t="t" r="r" b="b"/>
              <a:pathLst>
                <a:path w="8298" h="709" extrusionOk="0">
                  <a:moveTo>
                    <a:pt x="354" y="1"/>
                  </a:moveTo>
                  <a:cubicBezTo>
                    <a:pt x="159" y="1"/>
                    <a:pt x="1" y="159"/>
                    <a:pt x="1" y="354"/>
                  </a:cubicBezTo>
                  <a:cubicBezTo>
                    <a:pt x="1" y="550"/>
                    <a:pt x="159" y="708"/>
                    <a:pt x="354" y="708"/>
                  </a:cubicBezTo>
                  <a:lnTo>
                    <a:pt x="7944" y="708"/>
                  </a:lnTo>
                  <a:cubicBezTo>
                    <a:pt x="8139" y="708"/>
                    <a:pt x="8297" y="550"/>
                    <a:pt x="8297" y="354"/>
                  </a:cubicBezTo>
                  <a:cubicBezTo>
                    <a:pt x="8297" y="159"/>
                    <a:pt x="8139" y="1"/>
                    <a:pt x="794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9"/>
            <p:cNvSpPr/>
            <p:nvPr/>
          </p:nvSpPr>
          <p:spPr>
            <a:xfrm>
              <a:off x="8131064" y="3030356"/>
              <a:ext cx="37976" cy="20680"/>
            </a:xfrm>
            <a:custGeom>
              <a:avLst/>
              <a:gdLst/>
              <a:ahLst/>
              <a:cxnLst/>
              <a:rect l="l" t="t" r="r" b="b"/>
              <a:pathLst>
                <a:path w="1302" h="709" extrusionOk="0">
                  <a:moveTo>
                    <a:pt x="354" y="1"/>
                  </a:moveTo>
                  <a:cubicBezTo>
                    <a:pt x="159" y="1"/>
                    <a:pt x="1" y="159"/>
                    <a:pt x="1" y="354"/>
                  </a:cubicBezTo>
                  <a:cubicBezTo>
                    <a:pt x="1" y="550"/>
                    <a:pt x="159" y="708"/>
                    <a:pt x="354" y="708"/>
                  </a:cubicBezTo>
                  <a:lnTo>
                    <a:pt x="1302" y="708"/>
                  </a:lnTo>
                  <a:cubicBezTo>
                    <a:pt x="1105" y="708"/>
                    <a:pt x="949" y="550"/>
                    <a:pt x="949" y="354"/>
                  </a:cubicBezTo>
                  <a:cubicBezTo>
                    <a:pt x="949" y="159"/>
                    <a:pt x="1105" y="1"/>
                    <a:pt x="130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9"/>
            <p:cNvSpPr/>
            <p:nvPr/>
          </p:nvSpPr>
          <p:spPr>
            <a:xfrm>
              <a:off x="8225917" y="2936379"/>
              <a:ext cx="52151" cy="52151"/>
            </a:xfrm>
            <a:custGeom>
              <a:avLst/>
              <a:gdLst/>
              <a:ahLst/>
              <a:cxnLst/>
              <a:rect l="l" t="t" r="r" b="b"/>
              <a:pathLst>
                <a:path w="1788" h="1788" extrusionOk="0">
                  <a:moveTo>
                    <a:pt x="894" y="0"/>
                  </a:moveTo>
                  <a:cubicBezTo>
                    <a:pt x="401" y="0"/>
                    <a:pt x="1" y="402"/>
                    <a:pt x="1" y="894"/>
                  </a:cubicBezTo>
                  <a:cubicBezTo>
                    <a:pt x="1" y="1389"/>
                    <a:pt x="402" y="1787"/>
                    <a:pt x="894" y="1787"/>
                  </a:cubicBezTo>
                  <a:cubicBezTo>
                    <a:pt x="1390" y="1787"/>
                    <a:pt x="1788" y="1386"/>
                    <a:pt x="1788" y="894"/>
                  </a:cubicBezTo>
                  <a:cubicBezTo>
                    <a:pt x="1788" y="402"/>
                    <a:pt x="1390" y="0"/>
                    <a:pt x="894"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9"/>
            <p:cNvSpPr/>
            <p:nvPr/>
          </p:nvSpPr>
          <p:spPr>
            <a:xfrm>
              <a:off x="8221017" y="2953967"/>
              <a:ext cx="62098" cy="62127"/>
            </a:xfrm>
            <a:custGeom>
              <a:avLst/>
              <a:gdLst/>
              <a:ahLst/>
              <a:cxnLst/>
              <a:rect l="l" t="t" r="r" b="b"/>
              <a:pathLst>
                <a:path w="2129" h="2130" extrusionOk="0">
                  <a:moveTo>
                    <a:pt x="1065" y="546"/>
                  </a:moveTo>
                  <a:cubicBezTo>
                    <a:pt x="1352" y="546"/>
                    <a:pt x="1587" y="780"/>
                    <a:pt x="1587" y="1067"/>
                  </a:cubicBezTo>
                  <a:cubicBezTo>
                    <a:pt x="1587" y="1354"/>
                    <a:pt x="1352" y="1589"/>
                    <a:pt x="1065" y="1589"/>
                  </a:cubicBezTo>
                  <a:cubicBezTo>
                    <a:pt x="777" y="1589"/>
                    <a:pt x="542" y="1354"/>
                    <a:pt x="542" y="1067"/>
                  </a:cubicBezTo>
                  <a:cubicBezTo>
                    <a:pt x="542" y="780"/>
                    <a:pt x="777" y="546"/>
                    <a:pt x="1065" y="546"/>
                  </a:cubicBezTo>
                  <a:close/>
                  <a:moveTo>
                    <a:pt x="1065" y="1"/>
                  </a:moveTo>
                  <a:cubicBezTo>
                    <a:pt x="477" y="1"/>
                    <a:pt x="0" y="480"/>
                    <a:pt x="0" y="1066"/>
                  </a:cubicBezTo>
                  <a:cubicBezTo>
                    <a:pt x="0" y="1653"/>
                    <a:pt x="479" y="2129"/>
                    <a:pt x="1065" y="2129"/>
                  </a:cubicBezTo>
                  <a:cubicBezTo>
                    <a:pt x="1651" y="2129"/>
                    <a:pt x="2127" y="1653"/>
                    <a:pt x="2129" y="1066"/>
                  </a:cubicBezTo>
                  <a:cubicBezTo>
                    <a:pt x="2129" y="477"/>
                    <a:pt x="1651" y="1"/>
                    <a:pt x="1065"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9"/>
            <p:cNvSpPr/>
            <p:nvPr/>
          </p:nvSpPr>
          <p:spPr>
            <a:xfrm>
              <a:off x="8246130" y="2856080"/>
              <a:ext cx="11871" cy="11930"/>
            </a:xfrm>
            <a:custGeom>
              <a:avLst/>
              <a:gdLst/>
              <a:ahLst/>
              <a:cxnLst/>
              <a:rect l="l" t="t" r="r" b="b"/>
              <a:pathLst>
                <a:path w="407" h="409" extrusionOk="0">
                  <a:moveTo>
                    <a:pt x="204" y="1"/>
                  </a:moveTo>
                  <a:cubicBezTo>
                    <a:pt x="92" y="1"/>
                    <a:pt x="1" y="93"/>
                    <a:pt x="1" y="204"/>
                  </a:cubicBezTo>
                  <a:cubicBezTo>
                    <a:pt x="1" y="316"/>
                    <a:pt x="92" y="408"/>
                    <a:pt x="204" y="408"/>
                  </a:cubicBezTo>
                  <a:cubicBezTo>
                    <a:pt x="316" y="408"/>
                    <a:pt x="407" y="316"/>
                    <a:pt x="407" y="204"/>
                  </a:cubicBezTo>
                  <a:cubicBezTo>
                    <a:pt x="407" y="93"/>
                    <a:pt x="316" y="1"/>
                    <a:pt x="204" y="1"/>
                  </a:cubicBezTo>
                  <a:close/>
                </a:path>
              </a:pathLst>
            </a:custGeom>
            <a:solidFill>
              <a:srgbClr val="7A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9"/>
            <p:cNvSpPr/>
            <p:nvPr/>
          </p:nvSpPr>
          <p:spPr>
            <a:xfrm>
              <a:off x="8189312" y="2856080"/>
              <a:ext cx="11871" cy="11930"/>
            </a:xfrm>
            <a:custGeom>
              <a:avLst/>
              <a:gdLst/>
              <a:ahLst/>
              <a:cxnLst/>
              <a:rect l="l" t="t" r="r" b="b"/>
              <a:pathLst>
                <a:path w="407" h="409" extrusionOk="0">
                  <a:moveTo>
                    <a:pt x="204" y="1"/>
                  </a:moveTo>
                  <a:cubicBezTo>
                    <a:pt x="91" y="1"/>
                    <a:pt x="1" y="93"/>
                    <a:pt x="1" y="204"/>
                  </a:cubicBezTo>
                  <a:cubicBezTo>
                    <a:pt x="1" y="316"/>
                    <a:pt x="91" y="408"/>
                    <a:pt x="204" y="408"/>
                  </a:cubicBezTo>
                  <a:cubicBezTo>
                    <a:pt x="315" y="408"/>
                    <a:pt x="406" y="316"/>
                    <a:pt x="406" y="204"/>
                  </a:cubicBezTo>
                  <a:cubicBezTo>
                    <a:pt x="406" y="93"/>
                    <a:pt x="317" y="1"/>
                    <a:pt x="204" y="1"/>
                  </a:cubicBezTo>
                  <a:close/>
                </a:path>
              </a:pathLst>
            </a:custGeom>
            <a:solidFill>
              <a:srgbClr val="7A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9"/>
            <p:cNvSpPr/>
            <p:nvPr/>
          </p:nvSpPr>
          <p:spPr>
            <a:xfrm>
              <a:off x="8132523" y="2856080"/>
              <a:ext cx="11900" cy="11930"/>
            </a:xfrm>
            <a:custGeom>
              <a:avLst/>
              <a:gdLst/>
              <a:ahLst/>
              <a:cxnLst/>
              <a:rect l="l" t="t" r="r" b="b"/>
              <a:pathLst>
                <a:path w="408" h="409" extrusionOk="0">
                  <a:moveTo>
                    <a:pt x="204" y="1"/>
                  </a:moveTo>
                  <a:cubicBezTo>
                    <a:pt x="93" y="1"/>
                    <a:pt x="1" y="93"/>
                    <a:pt x="1" y="204"/>
                  </a:cubicBezTo>
                  <a:cubicBezTo>
                    <a:pt x="1" y="316"/>
                    <a:pt x="93" y="408"/>
                    <a:pt x="204" y="408"/>
                  </a:cubicBezTo>
                  <a:cubicBezTo>
                    <a:pt x="316" y="408"/>
                    <a:pt x="408" y="316"/>
                    <a:pt x="408" y="204"/>
                  </a:cubicBezTo>
                  <a:cubicBezTo>
                    <a:pt x="408" y="93"/>
                    <a:pt x="316" y="1"/>
                    <a:pt x="204" y="1"/>
                  </a:cubicBezTo>
                  <a:close/>
                </a:path>
              </a:pathLst>
            </a:custGeom>
            <a:solidFill>
              <a:srgbClr val="7A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9"/>
            <p:cNvSpPr/>
            <p:nvPr/>
          </p:nvSpPr>
          <p:spPr>
            <a:xfrm>
              <a:off x="8302919" y="2856080"/>
              <a:ext cx="11871" cy="11930"/>
            </a:xfrm>
            <a:custGeom>
              <a:avLst/>
              <a:gdLst/>
              <a:ahLst/>
              <a:cxnLst/>
              <a:rect l="l" t="t" r="r" b="b"/>
              <a:pathLst>
                <a:path w="407" h="409" extrusionOk="0">
                  <a:moveTo>
                    <a:pt x="203" y="1"/>
                  </a:moveTo>
                  <a:cubicBezTo>
                    <a:pt x="91" y="1"/>
                    <a:pt x="1" y="93"/>
                    <a:pt x="1" y="204"/>
                  </a:cubicBezTo>
                  <a:cubicBezTo>
                    <a:pt x="1" y="316"/>
                    <a:pt x="91" y="408"/>
                    <a:pt x="203" y="408"/>
                  </a:cubicBezTo>
                  <a:cubicBezTo>
                    <a:pt x="315" y="408"/>
                    <a:pt x="406" y="316"/>
                    <a:pt x="406" y="204"/>
                  </a:cubicBezTo>
                  <a:cubicBezTo>
                    <a:pt x="406" y="93"/>
                    <a:pt x="315" y="1"/>
                    <a:pt x="203" y="1"/>
                  </a:cubicBezTo>
                  <a:close/>
                </a:path>
              </a:pathLst>
            </a:custGeom>
            <a:solidFill>
              <a:srgbClr val="7A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9"/>
            <p:cNvSpPr/>
            <p:nvPr/>
          </p:nvSpPr>
          <p:spPr>
            <a:xfrm>
              <a:off x="8359650" y="2856080"/>
              <a:ext cx="11900" cy="11930"/>
            </a:xfrm>
            <a:custGeom>
              <a:avLst/>
              <a:gdLst/>
              <a:ahLst/>
              <a:cxnLst/>
              <a:rect l="l" t="t" r="r" b="b"/>
              <a:pathLst>
                <a:path w="408" h="409" extrusionOk="0">
                  <a:moveTo>
                    <a:pt x="204" y="1"/>
                  </a:moveTo>
                  <a:cubicBezTo>
                    <a:pt x="93" y="1"/>
                    <a:pt x="1" y="93"/>
                    <a:pt x="1" y="204"/>
                  </a:cubicBezTo>
                  <a:cubicBezTo>
                    <a:pt x="1" y="316"/>
                    <a:pt x="93" y="408"/>
                    <a:pt x="204" y="408"/>
                  </a:cubicBezTo>
                  <a:cubicBezTo>
                    <a:pt x="316" y="408"/>
                    <a:pt x="408" y="316"/>
                    <a:pt x="408" y="204"/>
                  </a:cubicBezTo>
                  <a:cubicBezTo>
                    <a:pt x="408" y="93"/>
                    <a:pt x="319" y="1"/>
                    <a:pt x="204" y="1"/>
                  </a:cubicBezTo>
                  <a:close/>
                </a:path>
              </a:pathLst>
            </a:custGeom>
            <a:solidFill>
              <a:srgbClr val="7A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9"/>
            <p:cNvSpPr/>
            <p:nvPr/>
          </p:nvSpPr>
          <p:spPr>
            <a:xfrm>
              <a:off x="8146581" y="2728093"/>
              <a:ext cx="75281" cy="73327"/>
            </a:xfrm>
            <a:custGeom>
              <a:avLst/>
              <a:gdLst/>
              <a:ahLst/>
              <a:cxnLst/>
              <a:rect l="l" t="t" r="r" b="b"/>
              <a:pathLst>
                <a:path w="2581" h="2514" extrusionOk="0">
                  <a:moveTo>
                    <a:pt x="388" y="1"/>
                  </a:moveTo>
                  <a:cubicBezTo>
                    <a:pt x="297" y="1"/>
                    <a:pt x="207" y="35"/>
                    <a:pt x="138" y="104"/>
                  </a:cubicBezTo>
                  <a:cubicBezTo>
                    <a:pt x="1" y="242"/>
                    <a:pt x="1" y="468"/>
                    <a:pt x="138" y="604"/>
                  </a:cubicBezTo>
                  <a:lnTo>
                    <a:pt x="1943" y="2410"/>
                  </a:lnTo>
                  <a:cubicBezTo>
                    <a:pt x="2012" y="2479"/>
                    <a:pt x="2103" y="2513"/>
                    <a:pt x="2193" y="2513"/>
                  </a:cubicBezTo>
                  <a:cubicBezTo>
                    <a:pt x="2284" y="2513"/>
                    <a:pt x="2374" y="2479"/>
                    <a:pt x="2443" y="2410"/>
                  </a:cubicBezTo>
                  <a:cubicBezTo>
                    <a:pt x="2580" y="2271"/>
                    <a:pt x="2580" y="2048"/>
                    <a:pt x="2443" y="1910"/>
                  </a:cubicBezTo>
                  <a:lnTo>
                    <a:pt x="638" y="104"/>
                  </a:lnTo>
                  <a:cubicBezTo>
                    <a:pt x="569" y="35"/>
                    <a:pt x="478" y="1"/>
                    <a:pt x="388" y="1"/>
                  </a:cubicBezTo>
                  <a:close/>
                </a:path>
              </a:pathLst>
            </a:custGeom>
            <a:gradFill>
              <a:gsLst>
                <a:gs pos="0">
                  <a:srgbClr val="D8AF93"/>
                </a:gs>
                <a:gs pos="100000">
                  <a:srgbClr val="A46B4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9"/>
            <p:cNvSpPr/>
            <p:nvPr/>
          </p:nvSpPr>
          <p:spPr>
            <a:xfrm>
              <a:off x="8282239" y="2728093"/>
              <a:ext cx="75310" cy="73327"/>
            </a:xfrm>
            <a:custGeom>
              <a:avLst/>
              <a:gdLst/>
              <a:ahLst/>
              <a:cxnLst/>
              <a:rect l="l" t="t" r="r" b="b"/>
              <a:pathLst>
                <a:path w="2582" h="2514" extrusionOk="0">
                  <a:moveTo>
                    <a:pt x="2195" y="1"/>
                  </a:moveTo>
                  <a:cubicBezTo>
                    <a:pt x="2104" y="1"/>
                    <a:pt x="2013" y="35"/>
                    <a:pt x="1944" y="104"/>
                  </a:cubicBezTo>
                  <a:lnTo>
                    <a:pt x="140" y="1910"/>
                  </a:lnTo>
                  <a:cubicBezTo>
                    <a:pt x="1" y="2048"/>
                    <a:pt x="1" y="2271"/>
                    <a:pt x="140" y="2410"/>
                  </a:cubicBezTo>
                  <a:cubicBezTo>
                    <a:pt x="209" y="2479"/>
                    <a:pt x="299" y="2513"/>
                    <a:pt x="389" y="2513"/>
                  </a:cubicBezTo>
                  <a:cubicBezTo>
                    <a:pt x="480" y="2513"/>
                    <a:pt x="570" y="2479"/>
                    <a:pt x="639" y="2410"/>
                  </a:cubicBezTo>
                  <a:lnTo>
                    <a:pt x="2445" y="604"/>
                  </a:lnTo>
                  <a:cubicBezTo>
                    <a:pt x="2582" y="468"/>
                    <a:pt x="2582" y="242"/>
                    <a:pt x="2445" y="104"/>
                  </a:cubicBezTo>
                  <a:cubicBezTo>
                    <a:pt x="2376" y="35"/>
                    <a:pt x="2286" y="1"/>
                    <a:pt x="2195" y="1"/>
                  </a:cubicBezTo>
                  <a:close/>
                </a:path>
              </a:pathLst>
            </a:custGeom>
            <a:gradFill>
              <a:gsLst>
                <a:gs pos="0">
                  <a:srgbClr val="D8AF93"/>
                </a:gs>
                <a:gs pos="100000">
                  <a:srgbClr val="A46B4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9"/>
            <p:cNvSpPr/>
            <p:nvPr/>
          </p:nvSpPr>
          <p:spPr>
            <a:xfrm>
              <a:off x="8196779" y="2777357"/>
              <a:ext cx="42205" cy="42176"/>
            </a:xfrm>
            <a:custGeom>
              <a:avLst/>
              <a:gdLst/>
              <a:ahLst/>
              <a:cxnLst/>
              <a:rect l="l" t="t" r="r" b="b"/>
              <a:pathLst>
                <a:path w="1447" h="1446" extrusionOk="0">
                  <a:moveTo>
                    <a:pt x="725" y="0"/>
                  </a:moveTo>
                  <a:cubicBezTo>
                    <a:pt x="325" y="0"/>
                    <a:pt x="1" y="324"/>
                    <a:pt x="1" y="722"/>
                  </a:cubicBezTo>
                  <a:cubicBezTo>
                    <a:pt x="1" y="1122"/>
                    <a:pt x="325" y="1446"/>
                    <a:pt x="725" y="1446"/>
                  </a:cubicBezTo>
                  <a:cubicBezTo>
                    <a:pt x="1123" y="1446"/>
                    <a:pt x="1447" y="1122"/>
                    <a:pt x="1447" y="722"/>
                  </a:cubicBezTo>
                  <a:cubicBezTo>
                    <a:pt x="1447" y="324"/>
                    <a:pt x="1123" y="0"/>
                    <a:pt x="725" y="0"/>
                  </a:cubicBezTo>
                  <a:close/>
                </a:path>
              </a:pathLst>
            </a:custGeom>
            <a:gradFill>
              <a:gsLst>
                <a:gs pos="0">
                  <a:srgbClr val="E63636"/>
                </a:gs>
                <a:gs pos="100000">
                  <a:srgbClr val="8317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9"/>
            <p:cNvSpPr/>
            <p:nvPr/>
          </p:nvSpPr>
          <p:spPr>
            <a:xfrm>
              <a:off x="8194708" y="2777299"/>
              <a:ext cx="30101" cy="42235"/>
            </a:xfrm>
            <a:custGeom>
              <a:avLst/>
              <a:gdLst/>
              <a:ahLst/>
              <a:cxnLst/>
              <a:rect l="l" t="t" r="r" b="b"/>
              <a:pathLst>
                <a:path w="1032" h="1448" extrusionOk="0">
                  <a:moveTo>
                    <a:pt x="795" y="1"/>
                  </a:moveTo>
                  <a:cubicBezTo>
                    <a:pt x="610" y="1"/>
                    <a:pt x="424" y="71"/>
                    <a:pt x="283" y="212"/>
                  </a:cubicBezTo>
                  <a:cubicBezTo>
                    <a:pt x="0" y="494"/>
                    <a:pt x="0" y="954"/>
                    <a:pt x="283" y="1236"/>
                  </a:cubicBezTo>
                  <a:cubicBezTo>
                    <a:pt x="423" y="1377"/>
                    <a:pt x="607" y="1448"/>
                    <a:pt x="791" y="1448"/>
                  </a:cubicBezTo>
                  <a:cubicBezTo>
                    <a:pt x="872" y="1448"/>
                    <a:pt x="954" y="1434"/>
                    <a:pt x="1031" y="1407"/>
                  </a:cubicBezTo>
                  <a:cubicBezTo>
                    <a:pt x="930" y="1373"/>
                    <a:pt x="837" y="1316"/>
                    <a:pt x="756" y="1236"/>
                  </a:cubicBezTo>
                  <a:cubicBezTo>
                    <a:pt x="475" y="954"/>
                    <a:pt x="475" y="494"/>
                    <a:pt x="756" y="212"/>
                  </a:cubicBezTo>
                  <a:cubicBezTo>
                    <a:pt x="837" y="131"/>
                    <a:pt x="930" y="75"/>
                    <a:pt x="1031" y="40"/>
                  </a:cubicBezTo>
                  <a:cubicBezTo>
                    <a:pt x="955" y="14"/>
                    <a:pt x="875" y="1"/>
                    <a:pt x="795"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9"/>
            <p:cNvSpPr/>
            <p:nvPr/>
          </p:nvSpPr>
          <p:spPr>
            <a:xfrm>
              <a:off x="8265147" y="2777357"/>
              <a:ext cx="42205" cy="42176"/>
            </a:xfrm>
            <a:custGeom>
              <a:avLst/>
              <a:gdLst/>
              <a:ahLst/>
              <a:cxnLst/>
              <a:rect l="l" t="t" r="r" b="b"/>
              <a:pathLst>
                <a:path w="1447" h="1446" extrusionOk="0">
                  <a:moveTo>
                    <a:pt x="724" y="0"/>
                  </a:moveTo>
                  <a:cubicBezTo>
                    <a:pt x="324" y="0"/>
                    <a:pt x="1" y="324"/>
                    <a:pt x="1" y="722"/>
                  </a:cubicBezTo>
                  <a:cubicBezTo>
                    <a:pt x="1" y="1122"/>
                    <a:pt x="324" y="1446"/>
                    <a:pt x="724" y="1446"/>
                  </a:cubicBezTo>
                  <a:cubicBezTo>
                    <a:pt x="1123" y="1446"/>
                    <a:pt x="1446" y="1122"/>
                    <a:pt x="1446" y="722"/>
                  </a:cubicBezTo>
                  <a:cubicBezTo>
                    <a:pt x="1446" y="324"/>
                    <a:pt x="1123" y="0"/>
                    <a:pt x="724" y="0"/>
                  </a:cubicBezTo>
                  <a:close/>
                </a:path>
              </a:pathLst>
            </a:custGeom>
            <a:gradFill>
              <a:gsLst>
                <a:gs pos="0">
                  <a:srgbClr val="E63636"/>
                </a:gs>
                <a:gs pos="100000">
                  <a:srgbClr val="8317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9"/>
            <p:cNvSpPr/>
            <p:nvPr/>
          </p:nvSpPr>
          <p:spPr>
            <a:xfrm>
              <a:off x="8263047" y="2777299"/>
              <a:ext cx="30130" cy="42235"/>
            </a:xfrm>
            <a:custGeom>
              <a:avLst/>
              <a:gdLst/>
              <a:ahLst/>
              <a:cxnLst/>
              <a:rect l="l" t="t" r="r" b="b"/>
              <a:pathLst>
                <a:path w="1033" h="1448" extrusionOk="0">
                  <a:moveTo>
                    <a:pt x="795" y="1"/>
                  </a:moveTo>
                  <a:cubicBezTo>
                    <a:pt x="610" y="1"/>
                    <a:pt x="425" y="71"/>
                    <a:pt x="284" y="212"/>
                  </a:cubicBezTo>
                  <a:cubicBezTo>
                    <a:pt x="1" y="494"/>
                    <a:pt x="1" y="954"/>
                    <a:pt x="284" y="1236"/>
                  </a:cubicBezTo>
                  <a:cubicBezTo>
                    <a:pt x="424" y="1377"/>
                    <a:pt x="608" y="1448"/>
                    <a:pt x="792" y="1448"/>
                  </a:cubicBezTo>
                  <a:cubicBezTo>
                    <a:pt x="873" y="1448"/>
                    <a:pt x="954" y="1434"/>
                    <a:pt x="1032" y="1407"/>
                  </a:cubicBezTo>
                  <a:cubicBezTo>
                    <a:pt x="931" y="1373"/>
                    <a:pt x="837" y="1316"/>
                    <a:pt x="757" y="1236"/>
                  </a:cubicBezTo>
                  <a:cubicBezTo>
                    <a:pt x="475" y="954"/>
                    <a:pt x="475" y="494"/>
                    <a:pt x="757" y="212"/>
                  </a:cubicBezTo>
                  <a:cubicBezTo>
                    <a:pt x="837" y="131"/>
                    <a:pt x="931" y="75"/>
                    <a:pt x="1032" y="40"/>
                  </a:cubicBezTo>
                  <a:cubicBezTo>
                    <a:pt x="955" y="14"/>
                    <a:pt x="875" y="1"/>
                    <a:pt x="795"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9"/>
            <p:cNvSpPr/>
            <p:nvPr/>
          </p:nvSpPr>
          <p:spPr>
            <a:xfrm>
              <a:off x="8246859" y="2945945"/>
              <a:ext cx="10413" cy="33601"/>
            </a:xfrm>
            <a:custGeom>
              <a:avLst/>
              <a:gdLst/>
              <a:ahLst/>
              <a:cxnLst/>
              <a:rect l="l" t="t" r="r" b="b"/>
              <a:pathLst>
                <a:path w="357" h="1152" extrusionOk="0">
                  <a:moveTo>
                    <a:pt x="179" y="0"/>
                  </a:moveTo>
                  <a:cubicBezTo>
                    <a:pt x="80" y="0"/>
                    <a:pt x="1" y="79"/>
                    <a:pt x="1" y="178"/>
                  </a:cubicBezTo>
                  <a:lnTo>
                    <a:pt x="1" y="974"/>
                  </a:lnTo>
                  <a:cubicBezTo>
                    <a:pt x="1" y="1073"/>
                    <a:pt x="80" y="1152"/>
                    <a:pt x="179" y="1152"/>
                  </a:cubicBezTo>
                  <a:cubicBezTo>
                    <a:pt x="276" y="1152"/>
                    <a:pt x="357" y="1073"/>
                    <a:pt x="357" y="974"/>
                  </a:cubicBezTo>
                  <a:lnTo>
                    <a:pt x="357" y="178"/>
                  </a:lnTo>
                  <a:cubicBezTo>
                    <a:pt x="357" y="79"/>
                    <a:pt x="278" y="0"/>
                    <a:pt x="179" y="0"/>
                  </a:cubicBezTo>
                  <a:close/>
                </a:path>
              </a:pathLst>
            </a:custGeom>
            <a:solidFill>
              <a:srgbClr val="BB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1432;p49"/>
          <p:cNvGrpSpPr/>
          <p:nvPr/>
        </p:nvGrpSpPr>
        <p:grpSpPr>
          <a:xfrm>
            <a:off x="4821194" y="-948745"/>
            <a:ext cx="530956" cy="548505"/>
            <a:chOff x="1444415" y="2728093"/>
            <a:chExt cx="336389" cy="343331"/>
          </a:xfrm>
        </p:grpSpPr>
        <p:sp>
          <p:nvSpPr>
            <p:cNvPr id="1433" name="Google Shape;1433;p49"/>
            <p:cNvSpPr/>
            <p:nvPr/>
          </p:nvSpPr>
          <p:spPr>
            <a:xfrm>
              <a:off x="1498666" y="2785203"/>
              <a:ext cx="33018" cy="269362"/>
            </a:xfrm>
            <a:custGeom>
              <a:avLst/>
              <a:gdLst/>
              <a:ahLst/>
              <a:cxnLst/>
              <a:rect l="l" t="t" r="r" b="b"/>
              <a:pathLst>
                <a:path w="1132" h="9235" extrusionOk="0">
                  <a:moveTo>
                    <a:pt x="1" y="1"/>
                  </a:moveTo>
                  <a:lnTo>
                    <a:pt x="1" y="9235"/>
                  </a:lnTo>
                  <a:lnTo>
                    <a:pt x="1132" y="9235"/>
                  </a:lnTo>
                  <a:lnTo>
                    <a:pt x="1132" y="1"/>
                  </a:lnTo>
                  <a:close/>
                </a:path>
              </a:pathLst>
            </a:custGeom>
            <a:solidFill>
              <a:srgbClr val="7A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9"/>
            <p:cNvSpPr/>
            <p:nvPr/>
          </p:nvSpPr>
          <p:spPr>
            <a:xfrm>
              <a:off x="1491112" y="3037677"/>
              <a:ext cx="48156" cy="33747"/>
            </a:xfrm>
            <a:custGeom>
              <a:avLst/>
              <a:gdLst/>
              <a:ahLst/>
              <a:cxnLst/>
              <a:rect l="l" t="t" r="r" b="b"/>
              <a:pathLst>
                <a:path w="1651" h="1157" extrusionOk="0">
                  <a:moveTo>
                    <a:pt x="261" y="0"/>
                  </a:moveTo>
                  <a:cubicBezTo>
                    <a:pt x="116" y="0"/>
                    <a:pt x="1" y="117"/>
                    <a:pt x="1" y="261"/>
                  </a:cubicBezTo>
                  <a:lnTo>
                    <a:pt x="1" y="897"/>
                  </a:lnTo>
                  <a:cubicBezTo>
                    <a:pt x="1" y="1040"/>
                    <a:pt x="118" y="1156"/>
                    <a:pt x="261" y="1156"/>
                  </a:cubicBezTo>
                  <a:lnTo>
                    <a:pt x="1388" y="1156"/>
                  </a:lnTo>
                  <a:cubicBezTo>
                    <a:pt x="1533" y="1156"/>
                    <a:pt x="1649" y="1039"/>
                    <a:pt x="1649" y="897"/>
                  </a:cubicBezTo>
                  <a:lnTo>
                    <a:pt x="1649" y="261"/>
                  </a:lnTo>
                  <a:cubicBezTo>
                    <a:pt x="1650" y="116"/>
                    <a:pt x="1533" y="0"/>
                    <a:pt x="1388" y="0"/>
                  </a:cubicBezTo>
                  <a:close/>
                </a:path>
              </a:pathLst>
            </a:custGeom>
            <a:gradFill>
              <a:gsLst>
                <a:gs pos="0">
                  <a:srgbClr val="D8AF93"/>
                </a:gs>
                <a:gs pos="100000">
                  <a:srgbClr val="A46B4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9"/>
            <p:cNvSpPr/>
            <p:nvPr/>
          </p:nvSpPr>
          <p:spPr>
            <a:xfrm>
              <a:off x="1693505" y="2785203"/>
              <a:ext cx="33018" cy="269362"/>
            </a:xfrm>
            <a:custGeom>
              <a:avLst/>
              <a:gdLst/>
              <a:ahLst/>
              <a:cxnLst/>
              <a:rect l="l" t="t" r="r" b="b"/>
              <a:pathLst>
                <a:path w="1132" h="9235" extrusionOk="0">
                  <a:moveTo>
                    <a:pt x="1" y="1"/>
                  </a:moveTo>
                  <a:lnTo>
                    <a:pt x="1" y="9235"/>
                  </a:lnTo>
                  <a:lnTo>
                    <a:pt x="1131" y="9235"/>
                  </a:lnTo>
                  <a:lnTo>
                    <a:pt x="1131" y="1"/>
                  </a:lnTo>
                  <a:close/>
                </a:path>
              </a:pathLst>
            </a:custGeom>
            <a:solidFill>
              <a:srgbClr val="7A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9"/>
            <p:cNvSpPr/>
            <p:nvPr/>
          </p:nvSpPr>
          <p:spPr>
            <a:xfrm>
              <a:off x="1596144" y="2785203"/>
              <a:ext cx="32959" cy="122883"/>
            </a:xfrm>
            <a:custGeom>
              <a:avLst/>
              <a:gdLst/>
              <a:ahLst/>
              <a:cxnLst/>
              <a:rect l="l" t="t" r="r" b="b"/>
              <a:pathLst>
                <a:path w="1130" h="4213" extrusionOk="0">
                  <a:moveTo>
                    <a:pt x="0" y="1"/>
                  </a:moveTo>
                  <a:lnTo>
                    <a:pt x="0" y="4212"/>
                  </a:lnTo>
                  <a:lnTo>
                    <a:pt x="1130" y="4212"/>
                  </a:lnTo>
                  <a:lnTo>
                    <a:pt x="1130" y="1"/>
                  </a:lnTo>
                  <a:close/>
                </a:path>
              </a:pathLst>
            </a:custGeom>
            <a:solidFill>
              <a:srgbClr val="7A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9"/>
            <p:cNvSpPr/>
            <p:nvPr/>
          </p:nvSpPr>
          <p:spPr>
            <a:xfrm>
              <a:off x="1685893" y="3037677"/>
              <a:ext cx="48156" cy="33747"/>
            </a:xfrm>
            <a:custGeom>
              <a:avLst/>
              <a:gdLst/>
              <a:ahLst/>
              <a:cxnLst/>
              <a:rect l="l" t="t" r="r" b="b"/>
              <a:pathLst>
                <a:path w="1651" h="1157" extrusionOk="0">
                  <a:moveTo>
                    <a:pt x="263" y="0"/>
                  </a:moveTo>
                  <a:cubicBezTo>
                    <a:pt x="118" y="0"/>
                    <a:pt x="1" y="116"/>
                    <a:pt x="2" y="261"/>
                  </a:cubicBezTo>
                  <a:lnTo>
                    <a:pt x="2" y="897"/>
                  </a:lnTo>
                  <a:cubicBezTo>
                    <a:pt x="2" y="1039"/>
                    <a:pt x="118" y="1156"/>
                    <a:pt x="263" y="1156"/>
                  </a:cubicBezTo>
                  <a:lnTo>
                    <a:pt x="1391" y="1156"/>
                  </a:lnTo>
                  <a:cubicBezTo>
                    <a:pt x="1533" y="1156"/>
                    <a:pt x="1650" y="1040"/>
                    <a:pt x="1650" y="897"/>
                  </a:cubicBezTo>
                  <a:lnTo>
                    <a:pt x="1650" y="261"/>
                  </a:lnTo>
                  <a:cubicBezTo>
                    <a:pt x="1650" y="117"/>
                    <a:pt x="1534" y="0"/>
                    <a:pt x="1391" y="0"/>
                  </a:cubicBezTo>
                  <a:close/>
                </a:path>
              </a:pathLst>
            </a:custGeom>
            <a:gradFill>
              <a:gsLst>
                <a:gs pos="0">
                  <a:srgbClr val="D8AF93"/>
                </a:gs>
                <a:gs pos="100000">
                  <a:srgbClr val="A46B4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9"/>
            <p:cNvSpPr/>
            <p:nvPr/>
          </p:nvSpPr>
          <p:spPr>
            <a:xfrm>
              <a:off x="1445407" y="2837559"/>
              <a:ext cx="334318" cy="25434"/>
            </a:xfrm>
            <a:custGeom>
              <a:avLst/>
              <a:gdLst/>
              <a:ahLst/>
              <a:cxnLst/>
              <a:rect l="l" t="t" r="r" b="b"/>
              <a:pathLst>
                <a:path w="11462" h="872" extrusionOk="0">
                  <a:moveTo>
                    <a:pt x="151" y="0"/>
                  </a:moveTo>
                  <a:cubicBezTo>
                    <a:pt x="68" y="0"/>
                    <a:pt x="0" y="69"/>
                    <a:pt x="0" y="151"/>
                  </a:cubicBezTo>
                  <a:lnTo>
                    <a:pt x="0" y="722"/>
                  </a:lnTo>
                  <a:cubicBezTo>
                    <a:pt x="0" y="804"/>
                    <a:pt x="66" y="872"/>
                    <a:pt x="151" y="872"/>
                  </a:cubicBezTo>
                  <a:lnTo>
                    <a:pt x="11310" y="872"/>
                  </a:lnTo>
                  <a:cubicBezTo>
                    <a:pt x="11394" y="872"/>
                    <a:pt x="11461" y="804"/>
                    <a:pt x="11461" y="722"/>
                  </a:cubicBezTo>
                  <a:lnTo>
                    <a:pt x="11461" y="151"/>
                  </a:lnTo>
                  <a:cubicBezTo>
                    <a:pt x="11461" y="67"/>
                    <a:pt x="11394" y="0"/>
                    <a:pt x="11310" y="0"/>
                  </a:cubicBez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9"/>
            <p:cNvSpPr/>
            <p:nvPr/>
          </p:nvSpPr>
          <p:spPr>
            <a:xfrm>
              <a:off x="1445523" y="2837501"/>
              <a:ext cx="31997" cy="25463"/>
            </a:xfrm>
            <a:custGeom>
              <a:avLst/>
              <a:gdLst/>
              <a:ahLst/>
              <a:cxnLst/>
              <a:rect l="l" t="t" r="r" b="b"/>
              <a:pathLst>
                <a:path w="1097" h="873" extrusionOk="0">
                  <a:moveTo>
                    <a:pt x="150" y="1"/>
                  </a:moveTo>
                  <a:cubicBezTo>
                    <a:pt x="68" y="1"/>
                    <a:pt x="1" y="69"/>
                    <a:pt x="1" y="152"/>
                  </a:cubicBezTo>
                  <a:lnTo>
                    <a:pt x="1" y="723"/>
                  </a:lnTo>
                  <a:cubicBezTo>
                    <a:pt x="1" y="805"/>
                    <a:pt x="68" y="872"/>
                    <a:pt x="150" y="872"/>
                  </a:cubicBezTo>
                  <a:lnTo>
                    <a:pt x="1096" y="872"/>
                  </a:lnTo>
                  <a:cubicBezTo>
                    <a:pt x="1013" y="872"/>
                    <a:pt x="947" y="805"/>
                    <a:pt x="947" y="723"/>
                  </a:cubicBezTo>
                  <a:lnTo>
                    <a:pt x="947" y="152"/>
                  </a:lnTo>
                  <a:cubicBezTo>
                    <a:pt x="947" y="69"/>
                    <a:pt x="1014" y="1"/>
                    <a:pt x="1096"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9"/>
            <p:cNvSpPr/>
            <p:nvPr/>
          </p:nvSpPr>
          <p:spPr>
            <a:xfrm>
              <a:off x="1498666" y="2901465"/>
              <a:ext cx="33018" cy="33426"/>
            </a:xfrm>
            <a:custGeom>
              <a:avLst/>
              <a:gdLst/>
              <a:ahLst/>
              <a:cxnLst/>
              <a:rect l="l" t="t" r="r" b="b"/>
              <a:pathLst>
                <a:path w="1132" h="1146" extrusionOk="0">
                  <a:moveTo>
                    <a:pt x="1" y="0"/>
                  </a:moveTo>
                  <a:lnTo>
                    <a:pt x="1" y="1146"/>
                  </a:lnTo>
                  <a:lnTo>
                    <a:pt x="1132" y="1146"/>
                  </a:lnTo>
                  <a:lnTo>
                    <a:pt x="1132" y="0"/>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9"/>
            <p:cNvSpPr/>
            <p:nvPr/>
          </p:nvSpPr>
          <p:spPr>
            <a:xfrm>
              <a:off x="1693505" y="2901465"/>
              <a:ext cx="33018" cy="33426"/>
            </a:xfrm>
            <a:custGeom>
              <a:avLst/>
              <a:gdLst/>
              <a:ahLst/>
              <a:cxnLst/>
              <a:rect l="l" t="t" r="r" b="b"/>
              <a:pathLst>
                <a:path w="1132" h="1146" extrusionOk="0">
                  <a:moveTo>
                    <a:pt x="1" y="0"/>
                  </a:moveTo>
                  <a:lnTo>
                    <a:pt x="1" y="1146"/>
                  </a:lnTo>
                  <a:lnTo>
                    <a:pt x="1131" y="1146"/>
                  </a:lnTo>
                  <a:lnTo>
                    <a:pt x="1131" y="0"/>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9"/>
            <p:cNvSpPr/>
            <p:nvPr/>
          </p:nvSpPr>
          <p:spPr>
            <a:xfrm>
              <a:off x="1445407" y="2888719"/>
              <a:ext cx="334318" cy="25463"/>
            </a:xfrm>
            <a:custGeom>
              <a:avLst/>
              <a:gdLst/>
              <a:ahLst/>
              <a:cxnLst/>
              <a:rect l="l" t="t" r="r" b="b"/>
              <a:pathLst>
                <a:path w="11462" h="873" extrusionOk="0">
                  <a:moveTo>
                    <a:pt x="151" y="1"/>
                  </a:moveTo>
                  <a:cubicBezTo>
                    <a:pt x="68" y="1"/>
                    <a:pt x="0" y="68"/>
                    <a:pt x="0" y="150"/>
                  </a:cubicBezTo>
                  <a:lnTo>
                    <a:pt x="0" y="722"/>
                  </a:lnTo>
                  <a:cubicBezTo>
                    <a:pt x="0" y="805"/>
                    <a:pt x="66" y="873"/>
                    <a:pt x="151" y="873"/>
                  </a:cubicBezTo>
                  <a:lnTo>
                    <a:pt x="11310" y="873"/>
                  </a:lnTo>
                  <a:cubicBezTo>
                    <a:pt x="11394" y="873"/>
                    <a:pt x="11461" y="805"/>
                    <a:pt x="11461" y="722"/>
                  </a:cubicBezTo>
                  <a:lnTo>
                    <a:pt x="11461" y="150"/>
                  </a:lnTo>
                  <a:cubicBezTo>
                    <a:pt x="11461" y="67"/>
                    <a:pt x="11394" y="1"/>
                    <a:pt x="11310" y="1"/>
                  </a:cubicBez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9"/>
            <p:cNvSpPr/>
            <p:nvPr/>
          </p:nvSpPr>
          <p:spPr>
            <a:xfrm>
              <a:off x="1470024" y="2759449"/>
              <a:ext cx="285112" cy="51539"/>
            </a:xfrm>
            <a:custGeom>
              <a:avLst/>
              <a:gdLst/>
              <a:ahLst/>
              <a:cxnLst/>
              <a:rect l="l" t="t" r="r" b="b"/>
              <a:pathLst>
                <a:path w="9775" h="1767" extrusionOk="0">
                  <a:moveTo>
                    <a:pt x="0" y="0"/>
                  </a:moveTo>
                  <a:lnTo>
                    <a:pt x="0" y="1423"/>
                  </a:lnTo>
                  <a:cubicBezTo>
                    <a:pt x="0" y="1613"/>
                    <a:pt x="154" y="1767"/>
                    <a:pt x="344" y="1767"/>
                  </a:cubicBezTo>
                  <a:lnTo>
                    <a:pt x="9431" y="1767"/>
                  </a:lnTo>
                  <a:cubicBezTo>
                    <a:pt x="9621" y="1767"/>
                    <a:pt x="9775" y="1613"/>
                    <a:pt x="9775" y="1423"/>
                  </a:cubicBezTo>
                  <a:lnTo>
                    <a:pt x="9775" y="0"/>
                  </a:lnTo>
                  <a:lnTo>
                    <a:pt x="4888" y="374"/>
                  </a:lnTo>
                  <a:lnTo>
                    <a:pt x="0" y="0"/>
                  </a:ln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9"/>
            <p:cNvSpPr/>
            <p:nvPr/>
          </p:nvSpPr>
          <p:spPr>
            <a:xfrm>
              <a:off x="1470024" y="2759449"/>
              <a:ext cx="51510" cy="51539"/>
            </a:xfrm>
            <a:custGeom>
              <a:avLst/>
              <a:gdLst/>
              <a:ahLst/>
              <a:cxnLst/>
              <a:rect l="l" t="t" r="r" b="b"/>
              <a:pathLst>
                <a:path w="1766" h="1767" extrusionOk="0">
                  <a:moveTo>
                    <a:pt x="0" y="0"/>
                  </a:moveTo>
                  <a:lnTo>
                    <a:pt x="0" y="1423"/>
                  </a:lnTo>
                  <a:cubicBezTo>
                    <a:pt x="0" y="1613"/>
                    <a:pt x="154" y="1767"/>
                    <a:pt x="344" y="1767"/>
                  </a:cubicBezTo>
                  <a:lnTo>
                    <a:pt x="1765" y="1767"/>
                  </a:lnTo>
                  <a:cubicBezTo>
                    <a:pt x="1575" y="1767"/>
                    <a:pt x="1421" y="1613"/>
                    <a:pt x="1421" y="1423"/>
                  </a:cubicBezTo>
                  <a:lnTo>
                    <a:pt x="1421" y="109"/>
                  </a:lnTo>
                  <a:lnTo>
                    <a:pt x="0" y="0"/>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9"/>
            <p:cNvSpPr/>
            <p:nvPr/>
          </p:nvSpPr>
          <p:spPr>
            <a:xfrm>
              <a:off x="1444415" y="2728093"/>
              <a:ext cx="336389" cy="55914"/>
            </a:xfrm>
            <a:custGeom>
              <a:avLst/>
              <a:gdLst/>
              <a:ahLst/>
              <a:cxnLst/>
              <a:rect l="l" t="t" r="r" b="b"/>
              <a:pathLst>
                <a:path w="11533" h="1917" extrusionOk="0">
                  <a:moveTo>
                    <a:pt x="191" y="1"/>
                  </a:moveTo>
                  <a:cubicBezTo>
                    <a:pt x="87" y="1"/>
                    <a:pt x="0" y="113"/>
                    <a:pt x="53" y="221"/>
                  </a:cubicBezTo>
                  <a:lnTo>
                    <a:pt x="468" y="1080"/>
                  </a:lnTo>
                  <a:cubicBezTo>
                    <a:pt x="715" y="1591"/>
                    <a:pt x="1234" y="1916"/>
                    <a:pt x="1801" y="1916"/>
                  </a:cubicBezTo>
                  <a:lnTo>
                    <a:pt x="9731" y="1916"/>
                  </a:lnTo>
                  <a:cubicBezTo>
                    <a:pt x="10300" y="1916"/>
                    <a:pt x="10817" y="1591"/>
                    <a:pt x="11064" y="1080"/>
                  </a:cubicBezTo>
                  <a:lnTo>
                    <a:pt x="11480" y="221"/>
                  </a:lnTo>
                  <a:cubicBezTo>
                    <a:pt x="11532" y="113"/>
                    <a:pt x="11445" y="1"/>
                    <a:pt x="11340" y="1"/>
                  </a:cubicBezTo>
                  <a:cubicBezTo>
                    <a:pt x="11314" y="1"/>
                    <a:pt x="11288" y="7"/>
                    <a:pt x="11262" y="22"/>
                  </a:cubicBezTo>
                  <a:cubicBezTo>
                    <a:pt x="10559" y="437"/>
                    <a:pt x="8984" y="1037"/>
                    <a:pt x="5766" y="1037"/>
                  </a:cubicBezTo>
                  <a:cubicBezTo>
                    <a:pt x="2546" y="1037"/>
                    <a:pt x="972" y="437"/>
                    <a:pt x="269" y="22"/>
                  </a:cubicBezTo>
                  <a:cubicBezTo>
                    <a:pt x="243" y="7"/>
                    <a:pt x="217" y="1"/>
                    <a:pt x="191" y="1"/>
                  </a:cubicBez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9"/>
            <p:cNvSpPr/>
            <p:nvPr/>
          </p:nvSpPr>
          <p:spPr>
            <a:xfrm>
              <a:off x="1444444" y="2728093"/>
              <a:ext cx="87123" cy="55914"/>
            </a:xfrm>
            <a:custGeom>
              <a:avLst/>
              <a:gdLst/>
              <a:ahLst/>
              <a:cxnLst/>
              <a:rect l="l" t="t" r="r" b="b"/>
              <a:pathLst>
                <a:path w="2987" h="1917" extrusionOk="0">
                  <a:moveTo>
                    <a:pt x="191" y="0"/>
                  </a:moveTo>
                  <a:cubicBezTo>
                    <a:pt x="87" y="0"/>
                    <a:pt x="1" y="113"/>
                    <a:pt x="54" y="221"/>
                  </a:cubicBezTo>
                  <a:lnTo>
                    <a:pt x="470" y="1080"/>
                  </a:lnTo>
                  <a:cubicBezTo>
                    <a:pt x="716" y="1591"/>
                    <a:pt x="1234" y="1916"/>
                    <a:pt x="1803" y="1916"/>
                  </a:cubicBezTo>
                  <a:lnTo>
                    <a:pt x="2979" y="1916"/>
                  </a:lnTo>
                  <a:cubicBezTo>
                    <a:pt x="2410" y="1915"/>
                    <a:pt x="1898" y="1589"/>
                    <a:pt x="1652" y="1080"/>
                  </a:cubicBezTo>
                  <a:lnTo>
                    <a:pt x="1368" y="492"/>
                  </a:lnTo>
                  <a:cubicBezTo>
                    <a:pt x="873" y="336"/>
                    <a:pt x="517" y="167"/>
                    <a:pt x="269" y="22"/>
                  </a:cubicBezTo>
                  <a:cubicBezTo>
                    <a:pt x="243" y="7"/>
                    <a:pt x="217" y="0"/>
                    <a:pt x="191" y="0"/>
                  </a:cubicBezTo>
                  <a:close/>
                  <a:moveTo>
                    <a:pt x="2979" y="1916"/>
                  </a:moveTo>
                  <a:cubicBezTo>
                    <a:pt x="2980" y="1916"/>
                    <a:pt x="2981" y="1916"/>
                    <a:pt x="2983" y="1916"/>
                  </a:cubicBezTo>
                  <a:cubicBezTo>
                    <a:pt x="2984" y="1916"/>
                    <a:pt x="2985" y="1916"/>
                    <a:pt x="2986" y="1916"/>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9"/>
            <p:cNvSpPr/>
            <p:nvPr/>
          </p:nvSpPr>
          <p:spPr>
            <a:xfrm>
              <a:off x="1445523" y="2888690"/>
              <a:ext cx="31997" cy="25463"/>
            </a:xfrm>
            <a:custGeom>
              <a:avLst/>
              <a:gdLst/>
              <a:ahLst/>
              <a:cxnLst/>
              <a:rect l="l" t="t" r="r" b="b"/>
              <a:pathLst>
                <a:path w="1097" h="873" extrusionOk="0">
                  <a:moveTo>
                    <a:pt x="150" y="0"/>
                  </a:moveTo>
                  <a:cubicBezTo>
                    <a:pt x="68" y="0"/>
                    <a:pt x="1" y="68"/>
                    <a:pt x="1" y="150"/>
                  </a:cubicBezTo>
                  <a:lnTo>
                    <a:pt x="1" y="721"/>
                  </a:lnTo>
                  <a:cubicBezTo>
                    <a:pt x="1" y="805"/>
                    <a:pt x="68" y="872"/>
                    <a:pt x="150" y="872"/>
                  </a:cubicBezTo>
                  <a:lnTo>
                    <a:pt x="1096" y="872"/>
                  </a:lnTo>
                  <a:cubicBezTo>
                    <a:pt x="1013" y="872"/>
                    <a:pt x="947" y="806"/>
                    <a:pt x="947" y="721"/>
                  </a:cubicBezTo>
                  <a:lnTo>
                    <a:pt x="947" y="150"/>
                  </a:lnTo>
                  <a:cubicBezTo>
                    <a:pt x="947" y="68"/>
                    <a:pt x="1014" y="0"/>
                    <a:pt x="1096"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8" name="Google Shape;1448;p49"/>
          <p:cNvGrpSpPr/>
          <p:nvPr/>
        </p:nvGrpSpPr>
        <p:grpSpPr>
          <a:xfrm>
            <a:off x="6577539" y="-570202"/>
            <a:ext cx="324660" cy="548552"/>
            <a:chOff x="8149206" y="3356361"/>
            <a:chExt cx="205689" cy="343360"/>
          </a:xfrm>
        </p:grpSpPr>
        <p:sp>
          <p:nvSpPr>
            <p:cNvPr id="1449" name="Google Shape;1449;p49"/>
            <p:cNvSpPr/>
            <p:nvPr/>
          </p:nvSpPr>
          <p:spPr>
            <a:xfrm>
              <a:off x="8237905" y="3653520"/>
              <a:ext cx="28205" cy="36605"/>
            </a:xfrm>
            <a:custGeom>
              <a:avLst/>
              <a:gdLst/>
              <a:ahLst/>
              <a:cxnLst/>
              <a:rect l="l" t="t" r="r" b="b"/>
              <a:pathLst>
                <a:path w="967" h="1255" extrusionOk="0">
                  <a:moveTo>
                    <a:pt x="139" y="0"/>
                  </a:moveTo>
                  <a:cubicBezTo>
                    <a:pt x="139" y="0"/>
                    <a:pt x="41" y="185"/>
                    <a:pt x="0" y="927"/>
                  </a:cubicBezTo>
                  <a:lnTo>
                    <a:pt x="483" y="1254"/>
                  </a:lnTo>
                  <a:lnTo>
                    <a:pt x="967" y="927"/>
                  </a:lnTo>
                  <a:cubicBezTo>
                    <a:pt x="930" y="185"/>
                    <a:pt x="831" y="0"/>
                    <a:pt x="831" y="0"/>
                  </a:cubicBezTo>
                  <a:close/>
                </a:path>
              </a:pathLst>
            </a:custGeom>
            <a:solidFill>
              <a:srgbClr val="C21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9"/>
            <p:cNvSpPr/>
            <p:nvPr/>
          </p:nvSpPr>
          <p:spPr>
            <a:xfrm>
              <a:off x="8237963" y="3653520"/>
              <a:ext cx="19309" cy="36605"/>
            </a:xfrm>
            <a:custGeom>
              <a:avLst/>
              <a:gdLst/>
              <a:ahLst/>
              <a:cxnLst/>
              <a:rect l="l" t="t" r="r" b="b"/>
              <a:pathLst>
                <a:path w="662" h="1255" extrusionOk="0">
                  <a:moveTo>
                    <a:pt x="140" y="0"/>
                  </a:moveTo>
                  <a:cubicBezTo>
                    <a:pt x="140" y="0"/>
                    <a:pt x="41" y="185"/>
                    <a:pt x="1" y="927"/>
                  </a:cubicBezTo>
                  <a:lnTo>
                    <a:pt x="484" y="1254"/>
                  </a:lnTo>
                  <a:lnTo>
                    <a:pt x="662" y="1134"/>
                  </a:lnTo>
                  <a:lnTo>
                    <a:pt x="355" y="927"/>
                  </a:lnTo>
                  <a:cubicBezTo>
                    <a:pt x="396" y="185"/>
                    <a:pt x="495" y="0"/>
                    <a:pt x="495"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9"/>
            <p:cNvSpPr/>
            <p:nvPr/>
          </p:nvSpPr>
          <p:spPr>
            <a:xfrm>
              <a:off x="8246859" y="3589351"/>
              <a:ext cx="10413" cy="63964"/>
            </a:xfrm>
            <a:custGeom>
              <a:avLst/>
              <a:gdLst/>
              <a:ahLst/>
              <a:cxnLst/>
              <a:rect l="l" t="t" r="r" b="b"/>
              <a:pathLst>
                <a:path w="357" h="2193" extrusionOk="0">
                  <a:moveTo>
                    <a:pt x="179" y="0"/>
                  </a:moveTo>
                  <a:cubicBezTo>
                    <a:pt x="80" y="0"/>
                    <a:pt x="1" y="78"/>
                    <a:pt x="1" y="177"/>
                  </a:cubicBezTo>
                  <a:lnTo>
                    <a:pt x="1" y="2016"/>
                  </a:lnTo>
                  <a:cubicBezTo>
                    <a:pt x="1" y="2114"/>
                    <a:pt x="80" y="2193"/>
                    <a:pt x="179" y="2193"/>
                  </a:cubicBezTo>
                  <a:cubicBezTo>
                    <a:pt x="276" y="2193"/>
                    <a:pt x="357" y="2112"/>
                    <a:pt x="357" y="2016"/>
                  </a:cubicBezTo>
                  <a:lnTo>
                    <a:pt x="357" y="177"/>
                  </a:lnTo>
                  <a:cubicBezTo>
                    <a:pt x="357" y="78"/>
                    <a:pt x="278" y="0"/>
                    <a:pt x="179" y="0"/>
                  </a:cubicBezTo>
                  <a:close/>
                </a:path>
              </a:pathLst>
            </a:custGeom>
            <a:solidFill>
              <a:srgbClr val="9F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9"/>
            <p:cNvSpPr/>
            <p:nvPr/>
          </p:nvSpPr>
          <p:spPr>
            <a:xfrm>
              <a:off x="8149206" y="3356361"/>
              <a:ext cx="205660" cy="47281"/>
            </a:xfrm>
            <a:custGeom>
              <a:avLst/>
              <a:gdLst/>
              <a:ahLst/>
              <a:cxnLst/>
              <a:rect l="l" t="t" r="r" b="b"/>
              <a:pathLst>
                <a:path w="7051" h="1621" extrusionOk="0">
                  <a:moveTo>
                    <a:pt x="949" y="0"/>
                  </a:moveTo>
                  <a:lnTo>
                    <a:pt x="0" y="1081"/>
                  </a:lnTo>
                  <a:lnTo>
                    <a:pt x="3524" y="1620"/>
                  </a:lnTo>
                  <a:lnTo>
                    <a:pt x="7050" y="1081"/>
                  </a:lnTo>
                  <a:lnTo>
                    <a:pt x="6103"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9"/>
            <p:cNvSpPr/>
            <p:nvPr/>
          </p:nvSpPr>
          <p:spPr>
            <a:xfrm>
              <a:off x="8149236" y="3403700"/>
              <a:ext cx="205660" cy="63031"/>
            </a:xfrm>
            <a:custGeom>
              <a:avLst/>
              <a:gdLst/>
              <a:ahLst/>
              <a:cxnLst/>
              <a:rect l="l" t="t" r="r" b="b"/>
              <a:pathLst>
                <a:path w="7051" h="2161" extrusionOk="0">
                  <a:moveTo>
                    <a:pt x="3526" y="0"/>
                  </a:moveTo>
                  <a:lnTo>
                    <a:pt x="950" y="539"/>
                  </a:lnTo>
                  <a:lnTo>
                    <a:pt x="1" y="1620"/>
                  </a:lnTo>
                  <a:lnTo>
                    <a:pt x="3526" y="2161"/>
                  </a:lnTo>
                  <a:lnTo>
                    <a:pt x="7051" y="1620"/>
                  </a:lnTo>
                  <a:lnTo>
                    <a:pt x="6102" y="539"/>
                  </a:lnTo>
                  <a:lnTo>
                    <a:pt x="352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9"/>
            <p:cNvSpPr/>
            <p:nvPr/>
          </p:nvSpPr>
          <p:spPr>
            <a:xfrm>
              <a:off x="8149236" y="3466731"/>
              <a:ext cx="205660" cy="63031"/>
            </a:xfrm>
            <a:custGeom>
              <a:avLst/>
              <a:gdLst/>
              <a:ahLst/>
              <a:cxnLst/>
              <a:rect l="l" t="t" r="r" b="b"/>
              <a:pathLst>
                <a:path w="7051" h="2161" extrusionOk="0">
                  <a:moveTo>
                    <a:pt x="3526" y="0"/>
                  </a:moveTo>
                  <a:lnTo>
                    <a:pt x="950" y="539"/>
                  </a:lnTo>
                  <a:lnTo>
                    <a:pt x="1" y="1620"/>
                  </a:lnTo>
                  <a:lnTo>
                    <a:pt x="3526" y="2161"/>
                  </a:lnTo>
                  <a:lnTo>
                    <a:pt x="7051" y="1620"/>
                  </a:lnTo>
                  <a:lnTo>
                    <a:pt x="6102" y="539"/>
                  </a:lnTo>
                  <a:lnTo>
                    <a:pt x="352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9"/>
            <p:cNvSpPr/>
            <p:nvPr/>
          </p:nvSpPr>
          <p:spPr>
            <a:xfrm>
              <a:off x="8149206" y="3529791"/>
              <a:ext cx="205660" cy="63031"/>
            </a:xfrm>
            <a:custGeom>
              <a:avLst/>
              <a:gdLst/>
              <a:ahLst/>
              <a:cxnLst/>
              <a:rect l="l" t="t" r="r" b="b"/>
              <a:pathLst>
                <a:path w="7051" h="2161" extrusionOk="0">
                  <a:moveTo>
                    <a:pt x="3527" y="0"/>
                  </a:moveTo>
                  <a:lnTo>
                    <a:pt x="949" y="541"/>
                  </a:lnTo>
                  <a:lnTo>
                    <a:pt x="0" y="1620"/>
                  </a:lnTo>
                  <a:lnTo>
                    <a:pt x="3524" y="2161"/>
                  </a:lnTo>
                  <a:lnTo>
                    <a:pt x="7050" y="1620"/>
                  </a:lnTo>
                  <a:lnTo>
                    <a:pt x="6103" y="541"/>
                  </a:lnTo>
                  <a:lnTo>
                    <a:pt x="3527"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9"/>
            <p:cNvSpPr/>
            <p:nvPr/>
          </p:nvSpPr>
          <p:spPr>
            <a:xfrm>
              <a:off x="8240617" y="3636690"/>
              <a:ext cx="22896" cy="22867"/>
            </a:xfrm>
            <a:custGeom>
              <a:avLst/>
              <a:gdLst/>
              <a:ahLst/>
              <a:cxnLst/>
              <a:rect l="l" t="t" r="r" b="b"/>
              <a:pathLst>
                <a:path w="785" h="784" extrusionOk="0">
                  <a:moveTo>
                    <a:pt x="393" y="0"/>
                  </a:moveTo>
                  <a:cubicBezTo>
                    <a:pt x="177" y="0"/>
                    <a:pt x="1" y="176"/>
                    <a:pt x="1" y="393"/>
                  </a:cubicBezTo>
                  <a:cubicBezTo>
                    <a:pt x="1" y="608"/>
                    <a:pt x="177" y="784"/>
                    <a:pt x="393" y="784"/>
                  </a:cubicBezTo>
                  <a:cubicBezTo>
                    <a:pt x="609" y="784"/>
                    <a:pt x="784" y="608"/>
                    <a:pt x="784" y="393"/>
                  </a:cubicBezTo>
                  <a:cubicBezTo>
                    <a:pt x="784" y="176"/>
                    <a:pt x="609" y="0"/>
                    <a:pt x="393" y="0"/>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9"/>
            <p:cNvSpPr/>
            <p:nvPr/>
          </p:nvSpPr>
          <p:spPr>
            <a:xfrm>
              <a:off x="8240588" y="3636690"/>
              <a:ext cx="14934" cy="22867"/>
            </a:xfrm>
            <a:custGeom>
              <a:avLst/>
              <a:gdLst/>
              <a:ahLst/>
              <a:cxnLst/>
              <a:rect l="l" t="t" r="r" b="b"/>
              <a:pathLst>
                <a:path w="512" h="784" extrusionOk="0">
                  <a:moveTo>
                    <a:pt x="391" y="0"/>
                  </a:moveTo>
                  <a:cubicBezTo>
                    <a:pt x="176" y="0"/>
                    <a:pt x="0" y="176"/>
                    <a:pt x="0" y="393"/>
                  </a:cubicBezTo>
                  <a:cubicBezTo>
                    <a:pt x="0" y="608"/>
                    <a:pt x="176" y="784"/>
                    <a:pt x="391" y="784"/>
                  </a:cubicBezTo>
                  <a:cubicBezTo>
                    <a:pt x="432" y="784"/>
                    <a:pt x="472" y="776"/>
                    <a:pt x="512" y="766"/>
                  </a:cubicBezTo>
                  <a:cubicBezTo>
                    <a:pt x="353" y="715"/>
                    <a:pt x="238" y="567"/>
                    <a:pt x="238" y="393"/>
                  </a:cubicBezTo>
                  <a:cubicBezTo>
                    <a:pt x="238" y="217"/>
                    <a:pt x="353" y="70"/>
                    <a:pt x="512" y="19"/>
                  </a:cubicBezTo>
                  <a:cubicBezTo>
                    <a:pt x="475" y="7"/>
                    <a:pt x="434" y="0"/>
                    <a:pt x="39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9"/>
            <p:cNvSpPr/>
            <p:nvPr/>
          </p:nvSpPr>
          <p:spPr>
            <a:xfrm>
              <a:off x="8237467" y="3680558"/>
              <a:ext cx="29197" cy="19163"/>
            </a:xfrm>
            <a:custGeom>
              <a:avLst/>
              <a:gdLst/>
              <a:ahLst/>
              <a:cxnLst/>
              <a:rect l="l" t="t" r="r" b="b"/>
              <a:pathLst>
                <a:path w="1001" h="657" extrusionOk="0">
                  <a:moveTo>
                    <a:pt x="18" y="0"/>
                  </a:moveTo>
                  <a:cubicBezTo>
                    <a:pt x="6" y="184"/>
                    <a:pt x="0" y="400"/>
                    <a:pt x="0" y="657"/>
                  </a:cubicBezTo>
                  <a:lnTo>
                    <a:pt x="1001" y="657"/>
                  </a:lnTo>
                  <a:cubicBezTo>
                    <a:pt x="1001" y="400"/>
                    <a:pt x="994" y="184"/>
                    <a:pt x="986" y="0"/>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9"/>
            <p:cNvSpPr/>
            <p:nvPr/>
          </p:nvSpPr>
          <p:spPr>
            <a:xfrm>
              <a:off x="8237467" y="3680558"/>
              <a:ext cx="10879" cy="19163"/>
            </a:xfrm>
            <a:custGeom>
              <a:avLst/>
              <a:gdLst/>
              <a:ahLst/>
              <a:cxnLst/>
              <a:rect l="l" t="t" r="r" b="b"/>
              <a:pathLst>
                <a:path w="373" h="657" extrusionOk="0">
                  <a:moveTo>
                    <a:pt x="18" y="0"/>
                  </a:moveTo>
                  <a:cubicBezTo>
                    <a:pt x="8" y="184"/>
                    <a:pt x="0" y="400"/>
                    <a:pt x="0" y="657"/>
                  </a:cubicBezTo>
                  <a:lnTo>
                    <a:pt x="356" y="657"/>
                  </a:lnTo>
                  <a:cubicBezTo>
                    <a:pt x="356" y="400"/>
                    <a:pt x="362" y="184"/>
                    <a:pt x="372"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9"/>
            <p:cNvSpPr/>
            <p:nvPr/>
          </p:nvSpPr>
          <p:spPr>
            <a:xfrm>
              <a:off x="8149206" y="3387891"/>
              <a:ext cx="205689" cy="31501"/>
            </a:xfrm>
            <a:custGeom>
              <a:avLst/>
              <a:gdLst/>
              <a:ahLst/>
              <a:cxnLst/>
              <a:rect l="l" t="t" r="r" b="b"/>
              <a:pathLst>
                <a:path w="7052" h="1080" extrusionOk="0">
                  <a:moveTo>
                    <a:pt x="0" y="0"/>
                  </a:moveTo>
                  <a:lnTo>
                    <a:pt x="948" y="1080"/>
                  </a:lnTo>
                  <a:lnTo>
                    <a:pt x="6103" y="1080"/>
                  </a:lnTo>
                  <a:lnTo>
                    <a:pt x="7052" y="0"/>
                  </a:lnTo>
                  <a:close/>
                </a:path>
              </a:pathLst>
            </a:custGeom>
            <a:solidFill>
              <a:srgbClr val="7A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9"/>
            <p:cNvSpPr/>
            <p:nvPr/>
          </p:nvSpPr>
          <p:spPr>
            <a:xfrm>
              <a:off x="8149206" y="3450952"/>
              <a:ext cx="205689" cy="31530"/>
            </a:xfrm>
            <a:custGeom>
              <a:avLst/>
              <a:gdLst/>
              <a:ahLst/>
              <a:cxnLst/>
              <a:rect l="l" t="t" r="r" b="b"/>
              <a:pathLst>
                <a:path w="7052" h="1081" extrusionOk="0">
                  <a:moveTo>
                    <a:pt x="0" y="0"/>
                  </a:moveTo>
                  <a:lnTo>
                    <a:pt x="948" y="1080"/>
                  </a:lnTo>
                  <a:lnTo>
                    <a:pt x="6103" y="1080"/>
                  </a:lnTo>
                  <a:lnTo>
                    <a:pt x="7052" y="0"/>
                  </a:lnTo>
                  <a:close/>
                </a:path>
              </a:pathLst>
            </a:custGeom>
            <a:solidFill>
              <a:srgbClr val="7A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9"/>
            <p:cNvSpPr/>
            <p:nvPr/>
          </p:nvSpPr>
          <p:spPr>
            <a:xfrm>
              <a:off x="8149206" y="3514012"/>
              <a:ext cx="205689" cy="31559"/>
            </a:xfrm>
            <a:custGeom>
              <a:avLst/>
              <a:gdLst/>
              <a:ahLst/>
              <a:cxnLst/>
              <a:rect l="l" t="t" r="r" b="b"/>
              <a:pathLst>
                <a:path w="7052" h="1082" extrusionOk="0">
                  <a:moveTo>
                    <a:pt x="0" y="1"/>
                  </a:moveTo>
                  <a:lnTo>
                    <a:pt x="948" y="1082"/>
                  </a:lnTo>
                  <a:lnTo>
                    <a:pt x="6103" y="1082"/>
                  </a:lnTo>
                  <a:lnTo>
                    <a:pt x="7052" y="1"/>
                  </a:lnTo>
                  <a:close/>
                </a:path>
              </a:pathLst>
            </a:custGeom>
            <a:solidFill>
              <a:srgbClr val="7A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9"/>
            <p:cNvSpPr/>
            <p:nvPr/>
          </p:nvSpPr>
          <p:spPr>
            <a:xfrm>
              <a:off x="8246859" y="3589264"/>
              <a:ext cx="10413" cy="36634"/>
            </a:xfrm>
            <a:custGeom>
              <a:avLst/>
              <a:gdLst/>
              <a:ahLst/>
              <a:cxnLst/>
              <a:rect l="l" t="t" r="r" b="b"/>
              <a:pathLst>
                <a:path w="357" h="1256" extrusionOk="0">
                  <a:moveTo>
                    <a:pt x="179" y="0"/>
                  </a:moveTo>
                  <a:cubicBezTo>
                    <a:pt x="80" y="0"/>
                    <a:pt x="1" y="79"/>
                    <a:pt x="1" y="179"/>
                  </a:cubicBezTo>
                  <a:lnTo>
                    <a:pt x="1" y="1255"/>
                  </a:lnTo>
                  <a:lnTo>
                    <a:pt x="357" y="1255"/>
                  </a:lnTo>
                  <a:lnTo>
                    <a:pt x="357" y="179"/>
                  </a:lnTo>
                  <a:cubicBezTo>
                    <a:pt x="357" y="81"/>
                    <a:pt x="276" y="0"/>
                    <a:pt x="179"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9"/>
            <p:cNvSpPr/>
            <p:nvPr/>
          </p:nvSpPr>
          <p:spPr>
            <a:xfrm>
              <a:off x="8149206" y="3577072"/>
              <a:ext cx="205689" cy="31559"/>
            </a:xfrm>
            <a:custGeom>
              <a:avLst/>
              <a:gdLst/>
              <a:ahLst/>
              <a:cxnLst/>
              <a:rect l="l" t="t" r="r" b="b"/>
              <a:pathLst>
                <a:path w="7052" h="1082" extrusionOk="0">
                  <a:moveTo>
                    <a:pt x="0" y="1"/>
                  </a:moveTo>
                  <a:lnTo>
                    <a:pt x="948" y="1082"/>
                  </a:lnTo>
                  <a:lnTo>
                    <a:pt x="6103" y="1082"/>
                  </a:lnTo>
                  <a:lnTo>
                    <a:pt x="7052" y="1"/>
                  </a:lnTo>
                  <a:close/>
                </a:path>
              </a:pathLst>
            </a:custGeom>
            <a:solidFill>
              <a:srgbClr val="7A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1" name="Google Shape;1371;p49"/>
          <p:cNvSpPr/>
          <p:nvPr/>
        </p:nvSpPr>
        <p:spPr>
          <a:xfrm>
            <a:off x="737163" y="1392729"/>
            <a:ext cx="1463100" cy="457200"/>
          </a:xfrm>
          <a:prstGeom prst="snip2DiagRect">
            <a:avLst>
              <a:gd name="adj1" fmla="val 26974"/>
              <a:gd name="adj2" fmla="val 20221"/>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2000" dirty="0" smtClean="0">
                <a:solidFill>
                  <a:schemeClr val="hlink"/>
                </a:solidFill>
                <a:latin typeface="Black Han Sans"/>
                <a:ea typeface="Black Han Sans"/>
                <a:cs typeface="Black Han Sans"/>
                <a:sym typeface="Black Han Sans"/>
              </a:rPr>
              <a:t>Japan</a:t>
            </a:r>
            <a:endParaRPr dirty="0"/>
          </a:p>
        </p:txBody>
      </p:sp>
      <p:sp>
        <p:nvSpPr>
          <p:cNvPr id="1373" name="Google Shape;1373;p49"/>
          <p:cNvSpPr/>
          <p:nvPr/>
        </p:nvSpPr>
        <p:spPr>
          <a:xfrm>
            <a:off x="2297388" y="1392729"/>
            <a:ext cx="1463100" cy="457200"/>
          </a:xfrm>
          <a:prstGeom prst="snip2DiagRect">
            <a:avLst>
              <a:gd name="adj1" fmla="val 26974"/>
              <a:gd name="adj2" fmla="val 20221"/>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2000" dirty="0">
                <a:solidFill>
                  <a:schemeClr val="hlink"/>
                </a:solidFill>
                <a:latin typeface="Black Han Sans"/>
                <a:ea typeface="Black Han Sans"/>
                <a:cs typeface="Black Han Sans"/>
                <a:sym typeface="Black Han Sans"/>
              </a:rPr>
              <a:t>S</a:t>
            </a:r>
            <a:r>
              <a:rPr lang="vi-VN" sz="2000" dirty="0" smtClean="0">
                <a:solidFill>
                  <a:schemeClr val="hlink"/>
                </a:solidFill>
                <a:latin typeface="Black Han Sans"/>
                <a:ea typeface="Black Han Sans"/>
                <a:cs typeface="Black Han Sans"/>
                <a:sym typeface="Black Han Sans"/>
              </a:rPr>
              <a:t>pain</a:t>
            </a:r>
            <a:endParaRPr dirty="0"/>
          </a:p>
        </p:txBody>
      </p:sp>
      <p:sp>
        <p:nvSpPr>
          <p:cNvPr id="1375" name="Google Shape;1375;p49"/>
          <p:cNvSpPr/>
          <p:nvPr/>
        </p:nvSpPr>
        <p:spPr>
          <a:xfrm>
            <a:off x="3857613" y="1392729"/>
            <a:ext cx="1463100" cy="457200"/>
          </a:xfrm>
          <a:prstGeom prst="snip2DiagRect">
            <a:avLst>
              <a:gd name="adj1" fmla="val 26974"/>
              <a:gd name="adj2" fmla="val 20221"/>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200" dirty="0">
                <a:solidFill>
                  <a:schemeClr val="hlink"/>
                </a:solidFill>
                <a:latin typeface="Black Han Sans"/>
                <a:ea typeface="Black Han Sans"/>
                <a:cs typeface="Black Han Sans"/>
                <a:sym typeface="Black Han Sans"/>
              </a:rPr>
              <a:t>SWITZERLAND</a:t>
            </a:r>
          </a:p>
        </p:txBody>
      </p:sp>
      <p:sp>
        <p:nvSpPr>
          <p:cNvPr id="1377" name="Google Shape;1377;p49"/>
          <p:cNvSpPr/>
          <p:nvPr/>
        </p:nvSpPr>
        <p:spPr>
          <a:xfrm>
            <a:off x="5417838" y="1392729"/>
            <a:ext cx="1463100" cy="457200"/>
          </a:xfrm>
          <a:prstGeom prst="snip2DiagRect">
            <a:avLst>
              <a:gd name="adj1" fmla="val 26974"/>
              <a:gd name="adj2" fmla="val 20221"/>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600" dirty="0">
                <a:solidFill>
                  <a:schemeClr val="hlink"/>
                </a:solidFill>
                <a:latin typeface="Black Han Sans"/>
                <a:ea typeface="Black Han Sans"/>
                <a:cs typeface="Black Han Sans"/>
                <a:sym typeface="Black Han Sans"/>
              </a:rPr>
              <a:t>ROMANIA</a:t>
            </a:r>
          </a:p>
        </p:txBody>
      </p:sp>
      <p:sp>
        <p:nvSpPr>
          <p:cNvPr id="1379" name="Google Shape;1379;p49"/>
          <p:cNvSpPr/>
          <p:nvPr/>
        </p:nvSpPr>
        <p:spPr>
          <a:xfrm>
            <a:off x="6978063" y="1392729"/>
            <a:ext cx="1463100" cy="457200"/>
          </a:xfrm>
          <a:prstGeom prst="snip2DiagRect">
            <a:avLst>
              <a:gd name="adj1" fmla="val 26974"/>
              <a:gd name="adj2" fmla="val 20221"/>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1800" dirty="0" smtClean="0">
                <a:solidFill>
                  <a:schemeClr val="hlink"/>
                </a:solidFill>
                <a:latin typeface="Black Han Sans"/>
                <a:ea typeface="Black Han Sans"/>
                <a:cs typeface="Black Han Sans"/>
                <a:sym typeface="Black Han Sans"/>
              </a:rPr>
              <a:t>Thailand</a:t>
            </a:r>
            <a:endParaRPr sz="1200" dirty="0"/>
          </a:p>
        </p:txBody>
      </p:sp>
      <p:sp>
        <p:nvSpPr>
          <p:cNvPr id="1360" name="Google Shape;1360;p49"/>
          <p:cNvSpPr txBox="1">
            <a:spLocks noGrp="1"/>
          </p:cNvSpPr>
          <p:nvPr>
            <p:ph type="subTitle" idx="4294967295"/>
          </p:nvPr>
        </p:nvSpPr>
        <p:spPr>
          <a:xfrm>
            <a:off x="7010175" y="3657600"/>
            <a:ext cx="1463100" cy="1066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0" tIns="91425" rIns="0" bIns="91425" anchor="t" anchorCtr="0">
            <a:noAutofit/>
          </a:bodyPr>
          <a:lstStyle/>
          <a:p>
            <a:pPr marL="0" lvl="0" indent="0" algn="ctr">
              <a:spcAft>
                <a:spcPts val="1600"/>
              </a:spcAft>
              <a:buNone/>
            </a:pPr>
            <a:r>
              <a:rPr lang="vi-VN" sz="1800" b="1" dirty="0" smtClean="0">
                <a:solidFill>
                  <a:schemeClr val="accent2"/>
                </a:solidFill>
              </a:rPr>
              <a:t>e. </a:t>
            </a:r>
            <a:r>
              <a:rPr lang="en-US" sz="1800" b="1" dirty="0" smtClean="0">
                <a:solidFill>
                  <a:schemeClr val="accent2"/>
                </a:solidFill>
              </a:rPr>
              <a:t>ring bells </a:t>
            </a:r>
            <a:r>
              <a:rPr lang="en-US" sz="1800" b="1" dirty="0">
                <a:solidFill>
                  <a:schemeClr val="accent2"/>
                </a:solidFill>
              </a:rPr>
              <a:t>108 times</a:t>
            </a:r>
            <a:endParaRPr sz="1800" b="1" dirty="0">
              <a:solidFill>
                <a:schemeClr val="accent2"/>
              </a:solidFill>
            </a:endParaRPr>
          </a:p>
        </p:txBody>
      </p:sp>
      <p:sp>
        <p:nvSpPr>
          <p:cNvPr id="1361" name="Google Shape;1361;p49"/>
          <p:cNvSpPr txBox="1">
            <a:spLocks noGrp="1"/>
          </p:cNvSpPr>
          <p:nvPr>
            <p:ph type="subTitle" idx="4294967295"/>
          </p:nvPr>
        </p:nvSpPr>
        <p:spPr>
          <a:xfrm>
            <a:off x="5468048" y="3657600"/>
            <a:ext cx="1463100" cy="1066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a:spcAft>
                <a:spcPts val="1600"/>
              </a:spcAft>
              <a:buNone/>
            </a:pPr>
            <a:r>
              <a:rPr lang="vi-VN" sz="1600" b="1" dirty="0" smtClean="0">
                <a:solidFill>
                  <a:schemeClr val="accent2"/>
                </a:solidFill>
              </a:rPr>
              <a:t>d. </a:t>
            </a:r>
            <a:r>
              <a:rPr lang="en-US" sz="1600" b="1" dirty="0" smtClean="0">
                <a:solidFill>
                  <a:schemeClr val="accent2"/>
                </a:solidFill>
              </a:rPr>
              <a:t>put </a:t>
            </a:r>
            <a:r>
              <a:rPr lang="en-US" sz="1600" b="1" dirty="0">
                <a:solidFill>
                  <a:schemeClr val="accent2"/>
                </a:solidFill>
              </a:rPr>
              <a:t>12 grapes in their mouth</a:t>
            </a:r>
            <a:endParaRPr sz="1600" b="1" dirty="0">
              <a:solidFill>
                <a:schemeClr val="accent2"/>
              </a:solidFill>
            </a:endParaRPr>
          </a:p>
        </p:txBody>
      </p:sp>
      <p:sp>
        <p:nvSpPr>
          <p:cNvPr id="1362" name="Google Shape;1362;p49"/>
          <p:cNvSpPr txBox="1">
            <a:spLocks noGrp="1"/>
          </p:cNvSpPr>
          <p:nvPr>
            <p:ph type="subTitle" idx="4294967295"/>
          </p:nvPr>
        </p:nvSpPr>
        <p:spPr>
          <a:xfrm>
            <a:off x="3925922" y="3657600"/>
            <a:ext cx="1463100" cy="1066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a:spcAft>
                <a:spcPts val="1600"/>
              </a:spcAft>
              <a:buNone/>
            </a:pPr>
            <a:r>
              <a:rPr lang="vi-VN" sz="1800" b="1" dirty="0" smtClean="0">
                <a:solidFill>
                  <a:schemeClr val="accent2"/>
                </a:solidFill>
              </a:rPr>
              <a:t>c. </a:t>
            </a:r>
            <a:r>
              <a:rPr lang="en-US" sz="1800" b="1" dirty="0" smtClean="0">
                <a:solidFill>
                  <a:schemeClr val="accent2"/>
                </a:solidFill>
              </a:rPr>
              <a:t>throw </a:t>
            </a:r>
            <a:r>
              <a:rPr lang="en-US" sz="1800" b="1" dirty="0">
                <a:solidFill>
                  <a:schemeClr val="accent2"/>
                </a:solidFill>
              </a:rPr>
              <a:t>coins into a river</a:t>
            </a:r>
            <a:endParaRPr sz="1800" b="1" dirty="0">
              <a:solidFill>
                <a:schemeClr val="accent2"/>
              </a:solidFill>
            </a:endParaRPr>
          </a:p>
        </p:txBody>
      </p:sp>
      <p:sp>
        <p:nvSpPr>
          <p:cNvPr id="1363" name="Google Shape;1363;p49"/>
          <p:cNvSpPr txBox="1">
            <a:spLocks noGrp="1"/>
          </p:cNvSpPr>
          <p:nvPr>
            <p:ph type="subTitle" idx="4294967295"/>
          </p:nvPr>
        </p:nvSpPr>
        <p:spPr>
          <a:xfrm>
            <a:off x="681900" y="3657600"/>
            <a:ext cx="1463100" cy="1066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0" tIns="91425" rIns="0" bIns="91425" anchor="t" anchorCtr="0">
            <a:noAutofit/>
          </a:bodyPr>
          <a:lstStyle/>
          <a:p>
            <a:pPr marL="0" lvl="0" indent="0" algn="ctr">
              <a:spcAft>
                <a:spcPts val="1600"/>
              </a:spcAft>
              <a:buNone/>
            </a:pPr>
            <a:r>
              <a:rPr lang="vi-VN" sz="1800" b="1" dirty="0" smtClean="0">
                <a:solidFill>
                  <a:schemeClr val="accent2"/>
                </a:solidFill>
              </a:rPr>
              <a:t>a. </a:t>
            </a:r>
            <a:r>
              <a:rPr lang="en-US" sz="1800" b="1" dirty="0" smtClean="0">
                <a:solidFill>
                  <a:schemeClr val="accent2"/>
                </a:solidFill>
              </a:rPr>
              <a:t>drop </a:t>
            </a:r>
            <a:r>
              <a:rPr lang="en-US" sz="1800" b="1" dirty="0">
                <a:solidFill>
                  <a:schemeClr val="accent2"/>
                </a:solidFill>
              </a:rPr>
              <a:t>ice cream on the floor</a:t>
            </a:r>
            <a:endParaRPr sz="1800" b="1" dirty="0">
              <a:solidFill>
                <a:schemeClr val="accent2"/>
              </a:solidFill>
            </a:endParaRPr>
          </a:p>
        </p:txBody>
      </p:sp>
      <p:sp>
        <p:nvSpPr>
          <p:cNvPr id="1364" name="Google Shape;1364;p49"/>
          <p:cNvSpPr txBox="1">
            <a:spLocks noGrp="1"/>
          </p:cNvSpPr>
          <p:nvPr>
            <p:ph type="subTitle" idx="4294967295"/>
          </p:nvPr>
        </p:nvSpPr>
        <p:spPr>
          <a:xfrm>
            <a:off x="2224026" y="3657600"/>
            <a:ext cx="1622870" cy="1066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a:buNone/>
            </a:pPr>
            <a:r>
              <a:rPr lang="vi-VN" sz="1600" b="1" dirty="0" smtClean="0">
                <a:solidFill>
                  <a:schemeClr val="accent2"/>
                </a:solidFill>
              </a:rPr>
              <a:t>b. </a:t>
            </a:r>
            <a:r>
              <a:rPr lang="en-US" sz="1600" b="1" dirty="0" smtClean="0">
                <a:solidFill>
                  <a:schemeClr val="accent2"/>
                </a:solidFill>
              </a:rPr>
              <a:t>throw </a:t>
            </a:r>
            <a:r>
              <a:rPr lang="en-US" sz="1600" b="1" dirty="0">
                <a:solidFill>
                  <a:schemeClr val="accent2"/>
                </a:solidFill>
              </a:rPr>
              <a:t>water on other people</a:t>
            </a:r>
            <a:endParaRPr sz="16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2.22222E-6 -4.81481E-6 L -0.68785 -0.33086 " pathEditMode="relative" rAng="0" ptsTypes="AA">
                                      <p:cBhvr>
                                        <p:cTn id="6" dur="500" fill="hold"/>
                                        <p:tgtEl>
                                          <p:spTgt spid="1360">
                                            <p:bg/>
                                          </p:spTgt>
                                        </p:tgtEl>
                                        <p:attrNameLst>
                                          <p:attrName>ppt_x</p:attrName>
                                          <p:attrName>ppt_y</p:attrName>
                                        </p:attrNameLst>
                                      </p:cBhvr>
                                      <p:rCtr x="-34392" y="-16543"/>
                                    </p:animMotion>
                                  </p:childTnLst>
                                </p:cTn>
                              </p:par>
                              <p:par>
                                <p:cTn id="7" presetID="49" presetClass="path" presetSubtype="0" accel="50000" decel="50000" fill="hold" grpId="0" nodeType="withEffect">
                                  <p:stCondLst>
                                    <p:cond delay="0"/>
                                  </p:stCondLst>
                                  <p:childTnLst>
                                    <p:animMotion origin="layout" path="M -3.61111E-6 -1.85185E-6 L -0.68524 -0.3179 " pathEditMode="relative" rAng="0" ptsTypes="AA">
                                      <p:cBhvr>
                                        <p:cTn id="8" dur="500" fill="hold"/>
                                        <p:tgtEl>
                                          <p:spTgt spid="1360">
                                            <p:txEl>
                                              <p:pRg st="0" end="0"/>
                                            </p:txEl>
                                          </p:spTgt>
                                        </p:tgtEl>
                                        <p:attrNameLst>
                                          <p:attrName>ppt_x</p:attrName>
                                          <p:attrName>ppt_y</p:attrName>
                                        </p:attrNameLst>
                                      </p:cBhvr>
                                      <p:rCtr x="-34271" y="-15895"/>
                                    </p:animMotion>
                                  </p:childTnLst>
                                </p:cTn>
                              </p:par>
                            </p:childTnLst>
                          </p:cTn>
                        </p:par>
                      </p:childTnLst>
                    </p:cTn>
                  </p:par>
                  <p:par>
                    <p:cTn id="9" fill="hold">
                      <p:stCondLst>
                        <p:cond delay="indefinite"/>
                      </p:stCondLst>
                      <p:childTnLst>
                        <p:par>
                          <p:cTn id="10" fill="hold">
                            <p:stCondLst>
                              <p:cond delay="0"/>
                            </p:stCondLst>
                            <p:childTnLst>
                              <p:par>
                                <p:cTn id="11" presetID="64" presetClass="path" presetSubtype="0" accel="50000" decel="50000" fill="hold" grpId="0" nodeType="clickEffect">
                                  <p:stCondLst>
                                    <p:cond delay="0"/>
                                  </p:stCondLst>
                                  <p:childTnLst>
                                    <p:animMotion origin="layout" path="M -1.38889E-6 -4.81481E-6 L -0.34861 -0.33086 " pathEditMode="relative" rAng="0" ptsTypes="AA">
                                      <p:cBhvr>
                                        <p:cTn id="12" dur="500" fill="hold"/>
                                        <p:tgtEl>
                                          <p:spTgt spid="1361">
                                            <p:bg/>
                                          </p:spTgt>
                                        </p:tgtEl>
                                        <p:attrNameLst>
                                          <p:attrName>ppt_x</p:attrName>
                                          <p:attrName>ppt_y</p:attrName>
                                        </p:attrNameLst>
                                      </p:cBhvr>
                                      <p:rCtr x="-17431" y="-16543"/>
                                    </p:animMotion>
                                  </p:childTnLst>
                                </p:cTn>
                              </p:par>
                              <p:par>
                                <p:cTn id="13" presetID="64" presetClass="path" presetSubtype="0" accel="50000" decel="50000" fill="hold" grpId="0" nodeType="withEffect">
                                  <p:stCondLst>
                                    <p:cond delay="0"/>
                                  </p:stCondLst>
                                  <p:childTnLst>
                                    <p:animMotion origin="layout" path="M 3.61111E-6 -3.08642E-6 L -0.34549 -0.3358 " pathEditMode="relative" rAng="0" ptsTypes="AA">
                                      <p:cBhvr>
                                        <p:cTn id="14" dur="500" fill="hold"/>
                                        <p:tgtEl>
                                          <p:spTgt spid="1361">
                                            <p:txEl>
                                              <p:pRg st="0" end="0"/>
                                            </p:txEl>
                                          </p:spTgt>
                                        </p:tgtEl>
                                        <p:attrNameLst>
                                          <p:attrName>ppt_x</p:attrName>
                                          <p:attrName>ppt_y</p:attrName>
                                        </p:attrNameLst>
                                      </p:cBhvr>
                                      <p:rCtr x="-17274" y="-16790"/>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3.88889E-6 -4.81481E-6 L 0.34549 -0.33086 " pathEditMode="relative" rAng="0" ptsTypes="AA">
                                      <p:cBhvr>
                                        <p:cTn id="18" dur="500" fill="hold"/>
                                        <p:tgtEl>
                                          <p:spTgt spid="1363">
                                            <p:bg/>
                                          </p:spTgt>
                                        </p:tgtEl>
                                        <p:attrNameLst>
                                          <p:attrName>ppt_x</p:attrName>
                                          <p:attrName>ppt_y</p:attrName>
                                        </p:attrNameLst>
                                      </p:cBhvr>
                                      <p:rCtr x="17274" y="-16543"/>
                                    </p:animMotion>
                                  </p:childTnLst>
                                </p:cTn>
                              </p:par>
                              <p:par>
                                <p:cTn id="19" presetID="49" presetClass="path" presetSubtype="0" accel="50000" decel="50000" fill="hold" grpId="0" nodeType="withEffect">
                                  <p:stCondLst>
                                    <p:cond delay="0"/>
                                  </p:stCondLst>
                                  <p:childTnLst>
                                    <p:animMotion origin="layout" path="M -3.33333E-6 -3.7037E-6 L 0.34792 -0.34475 " pathEditMode="relative" rAng="0" ptsTypes="AA">
                                      <p:cBhvr>
                                        <p:cTn id="20" dur="500" fill="hold"/>
                                        <p:tgtEl>
                                          <p:spTgt spid="1363">
                                            <p:txEl>
                                              <p:pRg st="0" end="0"/>
                                            </p:txEl>
                                          </p:spTgt>
                                        </p:tgtEl>
                                        <p:attrNameLst>
                                          <p:attrName>ppt_x</p:attrName>
                                          <p:attrName>ppt_y</p:attrName>
                                        </p:attrNameLst>
                                      </p:cBhvr>
                                      <p:rCtr x="17396" y="-17253"/>
                                    </p:animMotion>
                                  </p:childTnLst>
                                </p:cTn>
                              </p:par>
                            </p:childTnLst>
                          </p:cTn>
                        </p:par>
                      </p:childTnLst>
                    </p:cTn>
                  </p:par>
                  <p:par>
                    <p:cTn id="21" fill="hold">
                      <p:stCondLst>
                        <p:cond delay="indefinite"/>
                      </p:stCondLst>
                      <p:childTnLst>
                        <p:par>
                          <p:cTn id="22" fill="hold">
                            <p:stCondLst>
                              <p:cond delay="0"/>
                            </p:stCondLst>
                            <p:childTnLst>
                              <p:par>
                                <p:cTn id="23" presetID="49" presetClass="path" presetSubtype="0" accel="50000" decel="50000" fill="hold" grpId="0" nodeType="clickEffect">
                                  <p:stCondLst>
                                    <p:cond delay="0"/>
                                  </p:stCondLst>
                                  <p:childTnLst>
                                    <p:animMotion origin="layout" path="M 5E-6 -4.81481E-6 L 0.16129 -0.325 " pathEditMode="relative" rAng="0" ptsTypes="AA">
                                      <p:cBhvr>
                                        <p:cTn id="24" dur="500" fill="hold"/>
                                        <p:tgtEl>
                                          <p:spTgt spid="1362">
                                            <p:bg/>
                                          </p:spTgt>
                                        </p:tgtEl>
                                        <p:attrNameLst>
                                          <p:attrName>ppt_x</p:attrName>
                                          <p:attrName>ppt_y</p:attrName>
                                        </p:attrNameLst>
                                      </p:cBhvr>
                                      <p:rCtr x="8056" y="-16265"/>
                                    </p:animMotion>
                                  </p:childTnLst>
                                </p:cTn>
                              </p:par>
                              <p:par>
                                <p:cTn id="25" presetID="49" presetClass="path" presetSubtype="0" accel="50000" decel="50000" fill="hold" grpId="0" nodeType="withEffect">
                                  <p:stCondLst>
                                    <p:cond delay="0"/>
                                  </p:stCondLst>
                                  <p:childTnLst>
                                    <p:animMotion origin="layout" path="M -8.33333E-7 -3.7037E-6 L 0.16389 -0.33889 " pathEditMode="relative" rAng="0" ptsTypes="AA">
                                      <p:cBhvr>
                                        <p:cTn id="26" dur="500" fill="hold"/>
                                        <p:tgtEl>
                                          <p:spTgt spid="1362">
                                            <p:txEl>
                                              <p:pRg st="0" end="0"/>
                                            </p:txEl>
                                          </p:spTgt>
                                        </p:tgtEl>
                                        <p:attrNameLst>
                                          <p:attrName>ppt_x</p:attrName>
                                          <p:attrName>ppt_y</p:attrName>
                                        </p:attrNameLst>
                                      </p:cBhvr>
                                      <p:rCtr x="8194" y="-16944"/>
                                    </p:animMotion>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grpId="0" nodeType="clickEffect">
                                  <p:stCondLst>
                                    <p:cond delay="0"/>
                                  </p:stCondLst>
                                  <p:childTnLst>
                                    <p:animMotion origin="layout" path="M -4.44444E-6 -4.81481E-6 L 0.51146 -0.33086 " pathEditMode="relative" rAng="0" ptsTypes="AA">
                                      <p:cBhvr>
                                        <p:cTn id="30" dur="500" fill="hold"/>
                                        <p:tgtEl>
                                          <p:spTgt spid="1364">
                                            <p:bg/>
                                          </p:spTgt>
                                        </p:tgtEl>
                                        <p:attrNameLst>
                                          <p:attrName>ppt_x</p:attrName>
                                          <p:attrName>ppt_y</p:attrName>
                                        </p:attrNameLst>
                                      </p:cBhvr>
                                      <p:rCtr x="25573" y="-16543"/>
                                    </p:animMotion>
                                  </p:childTnLst>
                                </p:cTn>
                              </p:par>
                              <p:par>
                                <p:cTn id="31" presetID="49" presetClass="path" presetSubtype="0" accel="50000" decel="50000" fill="hold" grpId="0" nodeType="withEffect">
                                  <p:stCondLst>
                                    <p:cond delay="0"/>
                                  </p:stCondLst>
                                  <p:childTnLst>
                                    <p:animMotion origin="layout" path="M 5.55556E-7 1.11022E-16 L 0.51458 -0.31605 " pathEditMode="relative" rAng="0" ptsTypes="AA">
                                      <p:cBhvr>
                                        <p:cTn id="32" dur="500" fill="hold"/>
                                        <p:tgtEl>
                                          <p:spTgt spid="1364">
                                            <p:txEl>
                                              <p:pRg st="0" end="0"/>
                                            </p:txEl>
                                          </p:spTgt>
                                        </p:tgtEl>
                                        <p:attrNameLst>
                                          <p:attrName>ppt_x</p:attrName>
                                          <p:attrName>ppt_y</p:attrName>
                                        </p:attrNameLst>
                                      </p:cBhvr>
                                      <p:rCtr x="25729" y="-15802"/>
                                    </p:animMotion>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0" grpId="0" uiExpand="1" build="p" animBg="1"/>
      <p:bldP spid="1361" grpId="0" uiExpand="1" build="p" animBg="1"/>
      <p:bldP spid="1362" grpId="0" uiExpand="1" build="p" animBg="1"/>
      <p:bldP spid="1363" grpId="0" uiExpand="1" build="p" animBg="1"/>
      <p:bldP spid="1364"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0"/>
          <p:cNvSpPr/>
          <p:nvPr/>
        </p:nvSpPr>
        <p:spPr>
          <a:xfrm>
            <a:off x="3005875" y="1421125"/>
            <a:ext cx="5084400" cy="1406100"/>
          </a:xfrm>
          <a:prstGeom prst="snip2DiagRect">
            <a:avLst>
              <a:gd name="adj1" fmla="val 12491"/>
              <a:gd name="adj2" fmla="val 8993"/>
            </a:avLst>
          </a:prstGeom>
          <a:gradFill>
            <a:gsLst>
              <a:gs pos="0">
                <a:schemeClr val="dk2"/>
              </a:gs>
              <a:gs pos="100000">
                <a:schemeClr val="lt2"/>
              </a:gs>
            </a:gsLst>
            <a:lin ang="5400012" scaled="0"/>
          </a:gra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0"/>
          <p:cNvSpPr txBox="1">
            <a:spLocks noGrp="1"/>
          </p:cNvSpPr>
          <p:nvPr>
            <p:ph type="title"/>
          </p:nvPr>
        </p:nvSpPr>
        <p:spPr>
          <a:xfrm>
            <a:off x="3231875" y="1547125"/>
            <a:ext cx="4632000" cy="1154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6600" dirty="0" smtClean="0"/>
              <a:t>OBJECTIVE</a:t>
            </a:r>
            <a:endParaRPr sz="6600" dirty="0"/>
          </a:p>
        </p:txBody>
      </p:sp>
      <p:sp>
        <p:nvSpPr>
          <p:cNvPr id="515" name="Google Shape;515;p30"/>
          <p:cNvSpPr txBox="1">
            <a:spLocks noGrp="1"/>
          </p:cNvSpPr>
          <p:nvPr>
            <p:ph type="subTitle" idx="1"/>
          </p:nvPr>
        </p:nvSpPr>
        <p:spPr>
          <a:xfrm>
            <a:off x="3005875" y="3343062"/>
            <a:ext cx="5085050" cy="713400"/>
          </a:xfrm>
          <a:prstGeom prst="rect">
            <a:avLst/>
          </a:prstGeom>
        </p:spPr>
        <p:txBody>
          <a:bodyPr spcFirstLastPara="1" wrap="square" lIns="91425" tIns="91425" rIns="91425" bIns="91425" anchor="ctr" anchorCtr="0">
            <a:noAutofit/>
          </a:bodyPr>
          <a:lstStyle/>
          <a:p>
            <a:pPr>
              <a:lnSpc>
                <a:spcPct val="150000"/>
              </a:lnSpc>
            </a:pPr>
            <a:r>
              <a:rPr lang="en-GB" i="1" dirty="0"/>
              <a:t>By the end of the lesson, students will be able to:</a:t>
            </a:r>
            <a:endParaRPr lang="en-US" i="1" dirty="0"/>
          </a:p>
          <a:p>
            <a:pPr lvl="0" fontAlgn="base">
              <a:lnSpc>
                <a:spcPct val="150000"/>
              </a:lnSpc>
            </a:pPr>
            <a:r>
              <a:rPr lang="en-US" dirty="0" smtClean="0">
                <a:effectLst>
                  <a:glow>
                    <a:srgbClr val="000000"/>
                  </a:glow>
                  <a:outerShdw sx="0" sy="0">
                    <a:srgbClr val="000000"/>
                  </a:outerShdw>
                  <a:reflection stA="0" endPos="0" fadeDir="0" sx="0" sy="0"/>
                </a:effectLst>
              </a:rPr>
              <a:t>- Produce New </a:t>
            </a:r>
            <a:r>
              <a:rPr lang="en-US" dirty="0">
                <a:effectLst>
                  <a:glow>
                    <a:srgbClr val="000000"/>
                  </a:glow>
                  <a:outerShdw sx="0" sy="0">
                    <a:srgbClr val="000000"/>
                  </a:outerShdw>
                  <a:reflection stA="0" endPos="0" fadeDir="0" sx="0" sy="0"/>
                </a:effectLst>
              </a:rPr>
              <a:t>Year’s wishes;</a:t>
            </a:r>
          </a:p>
          <a:p>
            <a:pPr>
              <a:lnSpc>
                <a:spcPct val="150000"/>
              </a:lnSpc>
            </a:pPr>
            <a:r>
              <a:rPr lang="en-US" dirty="0" smtClean="0"/>
              <a:t>- Introduce </a:t>
            </a:r>
            <a:r>
              <a:rPr lang="en-US" dirty="0"/>
              <a:t>students to some New Year’s practices in other countries.</a:t>
            </a:r>
            <a:endParaRPr dirty="0"/>
          </a:p>
        </p:txBody>
      </p:sp>
      <p:pic>
        <p:nvPicPr>
          <p:cNvPr id="6" name="Picture 4" descr="Vietnamese traditional lunar new year vector set. Vietnamese new year  cuisine. Chung cake vector and peach blossom tree branch vector. Banh chung,  hoa dao. Vietnamese Tet. Happy Tet holiday. 33041776 Vector Art"/>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1429" b="90204" l="4994" r="48676"/>
                    </a14:imgEffect>
                  </a14:imgLayer>
                </a14:imgProps>
              </a:ext>
              <a:ext uri="{28A0092B-C50C-407E-A947-70E740481C1C}">
                <a14:useLocalDpi xmlns:a14="http://schemas.microsoft.com/office/drawing/2010/main" val="0"/>
              </a:ext>
            </a:extLst>
          </a:blip>
          <a:srcRect t="4047" r="49332"/>
          <a:stretch/>
        </p:blipFill>
        <p:spPr bwMode="auto">
          <a:xfrm flipH="1">
            <a:off x="-351912" y="1250834"/>
            <a:ext cx="4011491" cy="447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26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35"/>
          <p:cNvSpPr/>
          <p:nvPr/>
        </p:nvSpPr>
        <p:spPr>
          <a:xfrm>
            <a:off x="457200" y="1187975"/>
            <a:ext cx="4832400" cy="3591000"/>
          </a:xfrm>
          <a:prstGeom prst="snip2DiagRect">
            <a:avLst>
              <a:gd name="adj1" fmla="val 3354"/>
              <a:gd name="adj2" fmla="val 2976"/>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7" name="Google Shape;807;p35"/>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p>
            <a:pPr lvl="0" algn="ctr"/>
            <a:r>
              <a:rPr lang="vi-VN" dirty="0" smtClean="0"/>
              <a:t>GAME TIME: SUPER MEMORY!!!</a:t>
            </a:r>
            <a:endParaRPr lang="vi-VN" dirty="0"/>
          </a:p>
        </p:txBody>
      </p:sp>
      <p:sp>
        <p:nvSpPr>
          <p:cNvPr id="808" name="Google Shape;808;p35"/>
          <p:cNvSpPr txBox="1">
            <a:spLocks noGrp="1"/>
          </p:cNvSpPr>
          <p:nvPr>
            <p:ph type="body" idx="1"/>
          </p:nvPr>
        </p:nvSpPr>
        <p:spPr>
          <a:xfrm>
            <a:off x="636024" y="1343194"/>
            <a:ext cx="4290900" cy="2011800"/>
          </a:xfrm>
          <a:prstGeom prst="rect">
            <a:avLst/>
          </a:prstGeom>
        </p:spPr>
        <p:txBody>
          <a:bodyPr spcFirstLastPara="1" wrap="square" lIns="0" tIns="45700" rIns="0" bIns="0" anchor="t" anchorCtr="0">
            <a:noAutofit/>
          </a:bodyPr>
          <a:lstStyle/>
          <a:p>
            <a:pPr marL="285750" indent="-285750">
              <a:buClr>
                <a:srgbClr val="273D40"/>
              </a:buClr>
              <a:buSzPts val="600"/>
            </a:pPr>
            <a:r>
              <a:rPr lang="en-US" sz="2200" dirty="0" smtClean="0"/>
              <a:t>In </a:t>
            </a:r>
            <a:r>
              <a:rPr lang="en-US" sz="2200" b="1" dirty="0" smtClean="0">
                <a:solidFill>
                  <a:schemeClr val="tx1"/>
                </a:solidFill>
              </a:rPr>
              <a:t>2 </a:t>
            </a:r>
            <a:r>
              <a:rPr lang="en-US" sz="2200" b="1" dirty="0">
                <a:solidFill>
                  <a:schemeClr val="tx1"/>
                </a:solidFill>
              </a:rPr>
              <a:t>teams.</a:t>
            </a:r>
          </a:p>
          <a:p>
            <a:pPr marL="285750" indent="-285750">
              <a:buClr>
                <a:srgbClr val="273D40"/>
              </a:buClr>
              <a:buSzPts val="600"/>
            </a:pPr>
            <a:r>
              <a:rPr lang="en-US" sz="2200" dirty="0" smtClean="0"/>
              <a:t>Look at the </a:t>
            </a:r>
            <a:r>
              <a:rPr lang="vi-VN" sz="2200" b="1" dirty="0" smtClean="0">
                <a:solidFill>
                  <a:schemeClr val="tx1"/>
                </a:solidFill>
              </a:rPr>
              <a:t>actions</a:t>
            </a:r>
            <a:r>
              <a:rPr lang="en-US" sz="2200" dirty="0" smtClean="0"/>
              <a:t> and </a:t>
            </a:r>
            <a:r>
              <a:rPr lang="en-US" sz="2200" dirty="0"/>
              <a:t>and guess </a:t>
            </a:r>
            <a:r>
              <a:rPr lang="en-US" sz="2200" dirty="0" smtClean="0"/>
              <a:t>the </a:t>
            </a:r>
            <a:r>
              <a:rPr lang="en-US" sz="2200" b="1" dirty="0" smtClean="0">
                <a:solidFill>
                  <a:schemeClr val="tx1"/>
                </a:solidFill>
              </a:rPr>
              <a:t>countries</a:t>
            </a:r>
            <a:endParaRPr lang="en-US" sz="2200" b="1" dirty="0">
              <a:solidFill>
                <a:schemeClr val="tx1"/>
              </a:solidFill>
            </a:endParaRPr>
          </a:p>
          <a:p>
            <a:pPr marL="285750" indent="-285750">
              <a:buClr>
                <a:srgbClr val="273D40"/>
              </a:buClr>
              <a:buSzPts val="600"/>
            </a:pPr>
            <a:r>
              <a:rPr lang="en-US" sz="2200" dirty="0"/>
              <a:t>The </a:t>
            </a:r>
            <a:r>
              <a:rPr lang="en-US" sz="2200" dirty="0" smtClean="0"/>
              <a:t>team with the correct </a:t>
            </a:r>
            <a:r>
              <a:rPr lang="en-US" sz="2200" dirty="0"/>
              <a:t>answer gets </a:t>
            </a:r>
            <a:r>
              <a:rPr lang="en-US" sz="2200" b="1" dirty="0" smtClean="0">
                <a:solidFill>
                  <a:schemeClr val="tx1"/>
                </a:solidFill>
              </a:rPr>
              <a:t>red envelopes </a:t>
            </a:r>
            <a:r>
              <a:rPr lang="en-US" sz="2200" dirty="0"/>
              <a:t>following each question.</a:t>
            </a:r>
          </a:p>
          <a:p>
            <a:pPr marL="285750" indent="-285750">
              <a:buClr>
                <a:srgbClr val="273D40"/>
              </a:buClr>
              <a:buSzPts val="600"/>
            </a:pPr>
            <a:r>
              <a:rPr lang="en-US" sz="2200" dirty="0"/>
              <a:t>The team with the most </a:t>
            </a:r>
            <a:r>
              <a:rPr lang="en-US" sz="2200" b="1" dirty="0">
                <a:solidFill>
                  <a:schemeClr val="tx1"/>
                </a:solidFill>
              </a:rPr>
              <a:t>red </a:t>
            </a:r>
            <a:r>
              <a:rPr lang="en-US" sz="2200" b="1" dirty="0" smtClean="0">
                <a:solidFill>
                  <a:schemeClr val="tx1"/>
                </a:solidFill>
              </a:rPr>
              <a:t>envelopes</a:t>
            </a:r>
            <a:r>
              <a:rPr lang="en-US" sz="2200" dirty="0" smtClean="0"/>
              <a:t> </a:t>
            </a:r>
            <a:r>
              <a:rPr lang="en-US" sz="2200" dirty="0"/>
              <a:t>will win.</a:t>
            </a:r>
          </a:p>
          <a:p>
            <a:pPr marL="285750" indent="-285750">
              <a:buClr>
                <a:srgbClr val="273D40"/>
              </a:buClr>
              <a:buSzPts val="600"/>
            </a:pPr>
            <a:endParaRPr lang="en-US" sz="2200" dirty="0"/>
          </a:p>
          <a:p>
            <a:pPr marL="285750" indent="-285750">
              <a:buClr>
                <a:srgbClr val="273D40"/>
              </a:buClr>
              <a:buSzPts val="600"/>
            </a:pPr>
            <a:endParaRPr lang="en-US" sz="2200" dirty="0"/>
          </a:p>
        </p:txBody>
      </p:sp>
      <p:sp>
        <p:nvSpPr>
          <p:cNvPr id="809" name="Google Shape;809;p35"/>
          <p:cNvSpPr/>
          <p:nvPr/>
        </p:nvSpPr>
        <p:spPr>
          <a:xfrm>
            <a:off x="5540700" y="1188075"/>
            <a:ext cx="3140400" cy="3591000"/>
          </a:xfrm>
          <a:prstGeom prst="snip2DiagRect">
            <a:avLst>
              <a:gd name="adj1" fmla="val 3354"/>
              <a:gd name="adj2" fmla="val 2976"/>
            </a:avLst>
          </a:prstGeom>
          <a:solidFill>
            <a:schemeClr val="l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4" descr="Vietnamese traditional lunar new year vector set. Vietnamese new year  cuisine. Chung cake vector and peach blossom tree branch vector. Banh chung,  hoa dao. Vietnamese Tet. Happy Tet holiday. 33041776 Vector Art"/>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1429" b="90204" l="4994" r="48676"/>
                    </a14:imgEffect>
                  </a14:imgLayer>
                </a14:imgProps>
              </a:ext>
              <a:ext uri="{28A0092B-C50C-407E-A947-70E740481C1C}">
                <a14:useLocalDpi xmlns:a14="http://schemas.microsoft.com/office/drawing/2010/main" val="0"/>
              </a:ext>
            </a:extLst>
          </a:blip>
          <a:srcRect t="4047" r="49332"/>
          <a:stretch/>
        </p:blipFill>
        <p:spPr bwMode="auto">
          <a:xfrm>
            <a:off x="5132509" y="1187975"/>
            <a:ext cx="4011491" cy="447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656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1"/>
          <p:cNvSpPr txBox="1">
            <a:spLocks noGrp="1"/>
          </p:cNvSpPr>
          <p:nvPr>
            <p:ph type="title" idx="19"/>
          </p:nvPr>
        </p:nvSpPr>
        <p:spPr>
          <a:xfrm>
            <a:off x="6293469" y="3716463"/>
            <a:ext cx="2286000" cy="36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The USA</a:t>
            </a:r>
            <a:endParaRPr dirty="0"/>
          </a:p>
        </p:txBody>
      </p:sp>
      <p:sp>
        <p:nvSpPr>
          <p:cNvPr id="522" name="Google Shape;522;p31"/>
          <p:cNvSpPr txBox="1">
            <a:spLocks noGrp="1"/>
          </p:cNvSpPr>
          <p:nvPr>
            <p:ph type="title" idx="20"/>
          </p:nvPr>
        </p:nvSpPr>
        <p:spPr>
          <a:xfrm>
            <a:off x="6916869" y="3123288"/>
            <a:ext cx="10392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06</a:t>
            </a:r>
            <a:endParaRPr/>
          </a:p>
        </p:txBody>
      </p:sp>
      <p:sp>
        <p:nvSpPr>
          <p:cNvPr id="523" name="Google Shape;523;p31"/>
          <p:cNvSpPr txBox="1">
            <a:spLocks noGrp="1"/>
          </p:cNvSpPr>
          <p:nvPr>
            <p:ph type="title" idx="15"/>
          </p:nvPr>
        </p:nvSpPr>
        <p:spPr>
          <a:xfrm>
            <a:off x="720000" y="481226"/>
            <a:ext cx="7704000" cy="365700"/>
          </a:xfrm>
          <a:prstGeom prst="rect">
            <a:avLst/>
          </a:prstGeom>
        </p:spPr>
        <p:txBody>
          <a:bodyPr spcFirstLastPara="1" wrap="square" lIns="0" tIns="0" rIns="0" bIns="0" anchor="t" anchorCtr="0">
            <a:noAutofit/>
          </a:bodyPr>
          <a:lstStyle/>
          <a:p>
            <a:pPr lvl="0" algn="ctr"/>
            <a:r>
              <a:rPr lang="vi-VN" dirty="0"/>
              <a:t>GAME TIME: SUPER </a:t>
            </a:r>
            <a:r>
              <a:rPr lang="vi-VN" dirty="0" smtClean="0"/>
              <a:t>MEMORY!!!</a:t>
            </a:r>
            <a:endParaRPr dirty="0"/>
          </a:p>
        </p:txBody>
      </p:sp>
      <p:sp>
        <p:nvSpPr>
          <p:cNvPr id="524" name="Google Shape;524;p31"/>
          <p:cNvSpPr txBox="1">
            <a:spLocks noGrp="1"/>
          </p:cNvSpPr>
          <p:nvPr>
            <p:ph type="title"/>
          </p:nvPr>
        </p:nvSpPr>
        <p:spPr>
          <a:xfrm>
            <a:off x="3428994" y="1829575"/>
            <a:ext cx="2286000" cy="36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Spain</a:t>
            </a:r>
            <a:endParaRPr dirty="0"/>
          </a:p>
        </p:txBody>
      </p:sp>
      <p:sp>
        <p:nvSpPr>
          <p:cNvPr id="525" name="Google Shape;525;p31"/>
          <p:cNvSpPr txBox="1">
            <a:spLocks noGrp="1"/>
          </p:cNvSpPr>
          <p:nvPr>
            <p:ph type="title" idx="2"/>
          </p:nvPr>
        </p:nvSpPr>
        <p:spPr>
          <a:xfrm>
            <a:off x="4052394" y="1236175"/>
            <a:ext cx="10392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sp>
        <p:nvSpPr>
          <p:cNvPr id="526" name="Google Shape;526;p31"/>
          <p:cNvSpPr txBox="1">
            <a:spLocks noGrp="1"/>
          </p:cNvSpPr>
          <p:nvPr>
            <p:ph type="subTitle" idx="1"/>
          </p:nvPr>
        </p:nvSpPr>
        <p:spPr>
          <a:xfrm>
            <a:off x="3428994" y="2195275"/>
            <a:ext cx="2286000" cy="484800"/>
          </a:xfrm>
          <a:prstGeom prst="rect">
            <a:avLst/>
          </a:prstGeom>
        </p:spPr>
        <p:txBody>
          <a:bodyPr spcFirstLastPara="1" wrap="square" lIns="91425" tIns="91425" rIns="91425" bIns="91425" anchor="ctr" anchorCtr="0">
            <a:noAutofit/>
          </a:bodyPr>
          <a:lstStyle/>
          <a:p>
            <a:pPr marL="0" lvl="0" indent="0"/>
            <a:r>
              <a:rPr lang="en-US" sz="1800" dirty="0"/>
              <a:t>put 12 grapes in their mouth </a:t>
            </a:r>
            <a:endParaRPr sz="1800" dirty="0"/>
          </a:p>
        </p:txBody>
      </p:sp>
      <p:sp>
        <p:nvSpPr>
          <p:cNvPr id="527" name="Google Shape;527;p31"/>
          <p:cNvSpPr txBox="1">
            <a:spLocks noGrp="1"/>
          </p:cNvSpPr>
          <p:nvPr>
            <p:ph type="title" idx="3"/>
          </p:nvPr>
        </p:nvSpPr>
        <p:spPr>
          <a:xfrm>
            <a:off x="6293469" y="1883875"/>
            <a:ext cx="2286000" cy="365700"/>
          </a:xfrm>
          <a:prstGeom prst="rect">
            <a:avLst/>
          </a:prstGeom>
        </p:spPr>
        <p:txBody>
          <a:bodyPr spcFirstLastPara="1" wrap="square" lIns="0" tIns="0" rIns="0" bIns="0" anchor="ctr" anchorCtr="0">
            <a:noAutofit/>
          </a:bodyPr>
          <a:lstStyle/>
          <a:p>
            <a:pPr lvl="0"/>
            <a:r>
              <a:rPr lang="en-US" dirty="0"/>
              <a:t>Switzerland</a:t>
            </a:r>
            <a:endParaRPr dirty="0"/>
          </a:p>
        </p:txBody>
      </p:sp>
      <p:sp>
        <p:nvSpPr>
          <p:cNvPr id="528" name="Google Shape;528;p31"/>
          <p:cNvSpPr txBox="1">
            <a:spLocks noGrp="1"/>
          </p:cNvSpPr>
          <p:nvPr>
            <p:ph type="title" idx="4"/>
          </p:nvPr>
        </p:nvSpPr>
        <p:spPr>
          <a:xfrm>
            <a:off x="6916869" y="1290475"/>
            <a:ext cx="10392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03</a:t>
            </a:r>
            <a:endParaRPr dirty="0"/>
          </a:p>
        </p:txBody>
      </p:sp>
      <p:sp>
        <p:nvSpPr>
          <p:cNvPr id="529" name="Google Shape;529;p31"/>
          <p:cNvSpPr txBox="1">
            <a:spLocks noGrp="1"/>
          </p:cNvSpPr>
          <p:nvPr>
            <p:ph type="subTitle" idx="5"/>
          </p:nvPr>
        </p:nvSpPr>
        <p:spPr>
          <a:xfrm>
            <a:off x="6293469" y="2249575"/>
            <a:ext cx="2286000" cy="484800"/>
          </a:xfrm>
          <a:prstGeom prst="rect">
            <a:avLst/>
          </a:prstGeom>
        </p:spPr>
        <p:txBody>
          <a:bodyPr spcFirstLastPara="1" wrap="square" lIns="91425" tIns="91425" rIns="91425" bIns="91425" anchor="ctr" anchorCtr="0">
            <a:noAutofit/>
          </a:bodyPr>
          <a:lstStyle/>
          <a:p>
            <a:pPr marL="0" lvl="0" indent="0"/>
            <a:r>
              <a:rPr lang="en-US" sz="1800" dirty="0"/>
              <a:t>drop ice cream on the floor</a:t>
            </a:r>
            <a:endParaRPr sz="1800" dirty="0"/>
          </a:p>
        </p:txBody>
      </p:sp>
      <p:sp>
        <p:nvSpPr>
          <p:cNvPr id="530" name="Google Shape;530;p31"/>
          <p:cNvSpPr txBox="1">
            <a:spLocks noGrp="1"/>
          </p:cNvSpPr>
          <p:nvPr>
            <p:ph type="title" idx="6"/>
          </p:nvPr>
        </p:nvSpPr>
        <p:spPr>
          <a:xfrm>
            <a:off x="632015" y="3716463"/>
            <a:ext cx="2218500" cy="36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Romania</a:t>
            </a:r>
            <a:endParaRPr dirty="0"/>
          </a:p>
        </p:txBody>
      </p:sp>
      <p:sp>
        <p:nvSpPr>
          <p:cNvPr id="531" name="Google Shape;531;p31"/>
          <p:cNvSpPr txBox="1">
            <a:spLocks noGrp="1"/>
          </p:cNvSpPr>
          <p:nvPr>
            <p:ph type="title" idx="7"/>
          </p:nvPr>
        </p:nvSpPr>
        <p:spPr>
          <a:xfrm>
            <a:off x="1236965" y="3123288"/>
            <a:ext cx="10086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sp>
        <p:nvSpPr>
          <p:cNvPr id="532" name="Google Shape;532;p31"/>
          <p:cNvSpPr txBox="1">
            <a:spLocks noGrp="1"/>
          </p:cNvSpPr>
          <p:nvPr>
            <p:ph type="subTitle" idx="8"/>
          </p:nvPr>
        </p:nvSpPr>
        <p:spPr>
          <a:xfrm>
            <a:off x="632015" y="4082163"/>
            <a:ext cx="2218500" cy="484800"/>
          </a:xfrm>
          <a:prstGeom prst="rect">
            <a:avLst/>
          </a:prstGeom>
        </p:spPr>
        <p:txBody>
          <a:bodyPr spcFirstLastPara="1" wrap="square" lIns="91425" tIns="91425" rIns="91425" bIns="91425" anchor="ctr" anchorCtr="0">
            <a:noAutofit/>
          </a:bodyPr>
          <a:lstStyle/>
          <a:p>
            <a:pPr marL="0" lvl="0" indent="0"/>
            <a:r>
              <a:rPr lang="en-US" sz="1800" dirty="0"/>
              <a:t>throw coins into a river</a:t>
            </a:r>
          </a:p>
        </p:txBody>
      </p:sp>
      <p:sp>
        <p:nvSpPr>
          <p:cNvPr id="533" name="Google Shape;533;p31"/>
          <p:cNvSpPr txBox="1">
            <a:spLocks noGrp="1"/>
          </p:cNvSpPr>
          <p:nvPr>
            <p:ph type="title" idx="9"/>
          </p:nvPr>
        </p:nvSpPr>
        <p:spPr>
          <a:xfrm>
            <a:off x="3428994" y="3716463"/>
            <a:ext cx="2286000" cy="36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Russia</a:t>
            </a:r>
            <a:endParaRPr dirty="0"/>
          </a:p>
        </p:txBody>
      </p:sp>
      <p:sp>
        <p:nvSpPr>
          <p:cNvPr id="534" name="Google Shape;534;p31"/>
          <p:cNvSpPr txBox="1">
            <a:spLocks noGrp="1"/>
          </p:cNvSpPr>
          <p:nvPr>
            <p:ph type="title" idx="13"/>
          </p:nvPr>
        </p:nvSpPr>
        <p:spPr>
          <a:xfrm>
            <a:off x="4052394" y="3123288"/>
            <a:ext cx="10392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05</a:t>
            </a:r>
            <a:endParaRPr/>
          </a:p>
        </p:txBody>
      </p:sp>
      <p:sp>
        <p:nvSpPr>
          <p:cNvPr id="535" name="Google Shape;535;p31"/>
          <p:cNvSpPr txBox="1">
            <a:spLocks noGrp="1"/>
          </p:cNvSpPr>
          <p:nvPr>
            <p:ph type="subTitle" idx="14"/>
          </p:nvPr>
        </p:nvSpPr>
        <p:spPr>
          <a:xfrm>
            <a:off x="3428990" y="4268276"/>
            <a:ext cx="2286000" cy="484800"/>
          </a:xfrm>
          <a:prstGeom prst="rect">
            <a:avLst/>
          </a:prstGeom>
        </p:spPr>
        <p:txBody>
          <a:bodyPr spcFirstLastPara="1" wrap="square" lIns="91425" tIns="91425" rIns="91425" bIns="91425" anchor="ctr" anchorCtr="0">
            <a:noAutofit/>
          </a:bodyPr>
          <a:lstStyle/>
          <a:p>
            <a:pPr marL="0" lvl="0" indent="0">
              <a:spcAft>
                <a:spcPts val="1600"/>
              </a:spcAft>
            </a:pPr>
            <a:r>
              <a:rPr lang="en-US" sz="1800" dirty="0"/>
              <a:t>They bathe in an ice hole</a:t>
            </a:r>
          </a:p>
        </p:txBody>
      </p:sp>
      <p:sp>
        <p:nvSpPr>
          <p:cNvPr id="536" name="Google Shape;536;p31"/>
          <p:cNvSpPr txBox="1">
            <a:spLocks noGrp="1"/>
          </p:cNvSpPr>
          <p:nvPr>
            <p:ph type="title" idx="16"/>
          </p:nvPr>
        </p:nvSpPr>
        <p:spPr>
          <a:xfrm>
            <a:off x="632015" y="1829575"/>
            <a:ext cx="2218500" cy="36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Japan</a:t>
            </a:r>
            <a:endParaRPr dirty="0"/>
          </a:p>
        </p:txBody>
      </p:sp>
      <p:sp>
        <p:nvSpPr>
          <p:cNvPr id="537" name="Google Shape;537;p31"/>
          <p:cNvSpPr txBox="1">
            <a:spLocks noGrp="1"/>
          </p:cNvSpPr>
          <p:nvPr>
            <p:ph type="title" idx="17"/>
          </p:nvPr>
        </p:nvSpPr>
        <p:spPr>
          <a:xfrm>
            <a:off x="1236965" y="1236175"/>
            <a:ext cx="1008600" cy="59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01</a:t>
            </a:r>
            <a:endParaRPr dirty="0"/>
          </a:p>
        </p:txBody>
      </p:sp>
      <p:sp>
        <p:nvSpPr>
          <p:cNvPr id="538" name="Google Shape;538;p31"/>
          <p:cNvSpPr txBox="1">
            <a:spLocks noGrp="1"/>
          </p:cNvSpPr>
          <p:nvPr>
            <p:ph type="subTitle" idx="18"/>
          </p:nvPr>
        </p:nvSpPr>
        <p:spPr>
          <a:xfrm>
            <a:off x="632015" y="2195275"/>
            <a:ext cx="2218500" cy="484800"/>
          </a:xfrm>
          <a:prstGeom prst="rect">
            <a:avLst/>
          </a:prstGeom>
        </p:spPr>
        <p:txBody>
          <a:bodyPr spcFirstLastPara="1" wrap="square" lIns="91425" tIns="91425" rIns="91425" bIns="91425" anchor="ctr" anchorCtr="0">
            <a:noAutofit/>
          </a:bodyPr>
          <a:lstStyle/>
          <a:p>
            <a:pPr marL="0" lvl="0" indent="0"/>
            <a:r>
              <a:rPr lang="en-US" sz="1800" dirty="0"/>
              <a:t>ring </a:t>
            </a:r>
            <a:r>
              <a:rPr lang="en-US" sz="1800" dirty="0" smtClean="0"/>
              <a:t>bells </a:t>
            </a:r>
            <a:r>
              <a:rPr lang="en-US" sz="1800" dirty="0"/>
              <a:t>108 </a:t>
            </a:r>
            <a:r>
              <a:rPr lang="en-US" sz="1800" dirty="0" smtClean="0"/>
              <a:t>times</a:t>
            </a:r>
            <a:endParaRPr lang="vi-VN" sz="1800" dirty="0" smtClean="0"/>
          </a:p>
          <a:p>
            <a:pPr marL="0" lvl="0" indent="0"/>
            <a:r>
              <a:rPr lang="vi-VN" sz="1800" dirty="0" smtClean="0"/>
              <a:t>Eat mochi rice cake</a:t>
            </a:r>
            <a:r>
              <a:rPr lang="en-US" sz="1800" dirty="0" smtClean="0"/>
              <a:t> </a:t>
            </a:r>
            <a:endParaRPr sz="1800" dirty="0"/>
          </a:p>
        </p:txBody>
      </p:sp>
      <p:sp>
        <p:nvSpPr>
          <p:cNvPr id="539" name="Google Shape;539;p31"/>
          <p:cNvSpPr txBox="1">
            <a:spLocks noGrp="1"/>
          </p:cNvSpPr>
          <p:nvPr>
            <p:ph type="subTitle" idx="21"/>
          </p:nvPr>
        </p:nvSpPr>
        <p:spPr>
          <a:xfrm>
            <a:off x="6293469" y="4136464"/>
            <a:ext cx="2286000" cy="484800"/>
          </a:xfrm>
          <a:prstGeom prst="rect">
            <a:avLst/>
          </a:prstGeom>
        </p:spPr>
        <p:txBody>
          <a:bodyPr spcFirstLastPara="1" wrap="square" lIns="91425" tIns="91425" rIns="91425" bIns="91425" anchor="ctr" anchorCtr="0">
            <a:noAutofit/>
          </a:bodyPr>
          <a:lstStyle/>
          <a:p>
            <a:pPr marL="0" lvl="0" indent="0"/>
            <a:r>
              <a:rPr lang="en-US" sz="1800" dirty="0"/>
              <a:t>go to Times Square to watch New Year’s Eve Ball Drop</a:t>
            </a:r>
          </a:p>
        </p:txBody>
      </p:sp>
      <p:grpSp>
        <p:nvGrpSpPr>
          <p:cNvPr id="21" name="Group 20"/>
          <p:cNvGrpSpPr/>
          <p:nvPr/>
        </p:nvGrpSpPr>
        <p:grpSpPr>
          <a:xfrm>
            <a:off x="2093254" y="1396624"/>
            <a:ext cx="928022" cy="492744"/>
            <a:chOff x="3290232" y="2039101"/>
            <a:chExt cx="1099252" cy="583662"/>
          </a:xfrm>
        </p:grpSpPr>
        <p:grpSp>
          <p:nvGrpSpPr>
            <p:cNvPr id="22" name="Google Shape;941;p37"/>
            <p:cNvGrpSpPr/>
            <p:nvPr/>
          </p:nvGrpSpPr>
          <p:grpSpPr>
            <a:xfrm>
              <a:off x="3290232" y="2039101"/>
              <a:ext cx="544131" cy="539680"/>
              <a:chOff x="4139638" y="2115984"/>
              <a:chExt cx="344147" cy="337701"/>
            </a:xfrm>
          </p:grpSpPr>
          <p:sp>
            <p:nvSpPr>
              <p:cNvPr id="47"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941;p37"/>
            <p:cNvGrpSpPr/>
            <p:nvPr/>
          </p:nvGrpSpPr>
          <p:grpSpPr>
            <a:xfrm>
              <a:off x="3561005" y="2074607"/>
              <a:ext cx="544131" cy="539680"/>
              <a:chOff x="4139638" y="2115984"/>
              <a:chExt cx="344147" cy="337701"/>
            </a:xfrm>
          </p:grpSpPr>
          <p:sp>
            <p:nvSpPr>
              <p:cNvPr id="36"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941;p37"/>
            <p:cNvGrpSpPr/>
            <p:nvPr/>
          </p:nvGrpSpPr>
          <p:grpSpPr>
            <a:xfrm>
              <a:off x="3845353" y="2083083"/>
              <a:ext cx="544131" cy="539680"/>
              <a:chOff x="4139638" y="2115984"/>
              <a:chExt cx="344147" cy="337701"/>
            </a:xfrm>
          </p:grpSpPr>
          <p:sp>
            <p:nvSpPr>
              <p:cNvPr id="25"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roup 57"/>
          <p:cNvGrpSpPr/>
          <p:nvPr/>
        </p:nvGrpSpPr>
        <p:grpSpPr>
          <a:xfrm>
            <a:off x="3357580" y="3314494"/>
            <a:ext cx="803034" cy="426380"/>
            <a:chOff x="3290232" y="2039101"/>
            <a:chExt cx="1099252" cy="583662"/>
          </a:xfrm>
        </p:grpSpPr>
        <p:grpSp>
          <p:nvGrpSpPr>
            <p:cNvPr id="59" name="Google Shape;941;p37"/>
            <p:cNvGrpSpPr/>
            <p:nvPr/>
          </p:nvGrpSpPr>
          <p:grpSpPr>
            <a:xfrm>
              <a:off x="3290232" y="2039101"/>
              <a:ext cx="544131" cy="539680"/>
              <a:chOff x="4139638" y="2115984"/>
              <a:chExt cx="344147" cy="337701"/>
            </a:xfrm>
          </p:grpSpPr>
          <p:sp>
            <p:nvSpPr>
              <p:cNvPr id="84"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941;p37"/>
            <p:cNvGrpSpPr/>
            <p:nvPr/>
          </p:nvGrpSpPr>
          <p:grpSpPr>
            <a:xfrm>
              <a:off x="3561005" y="2074607"/>
              <a:ext cx="544131" cy="539680"/>
              <a:chOff x="4139638" y="2115984"/>
              <a:chExt cx="344147" cy="337701"/>
            </a:xfrm>
          </p:grpSpPr>
          <p:sp>
            <p:nvSpPr>
              <p:cNvPr id="73"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941;p37"/>
            <p:cNvGrpSpPr/>
            <p:nvPr/>
          </p:nvGrpSpPr>
          <p:grpSpPr>
            <a:xfrm>
              <a:off x="3845353" y="2083083"/>
              <a:ext cx="544131" cy="539680"/>
              <a:chOff x="4139638" y="2115984"/>
              <a:chExt cx="344147" cy="337701"/>
            </a:xfrm>
          </p:grpSpPr>
          <p:sp>
            <p:nvSpPr>
              <p:cNvPr id="62"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 name="Google Shape;941;p37"/>
          <p:cNvGrpSpPr/>
          <p:nvPr/>
        </p:nvGrpSpPr>
        <p:grpSpPr>
          <a:xfrm>
            <a:off x="7774596" y="3259610"/>
            <a:ext cx="476803" cy="472841"/>
            <a:chOff x="4139577" y="2115961"/>
            <a:chExt cx="344181" cy="337691"/>
          </a:xfrm>
        </p:grpSpPr>
        <p:sp>
          <p:nvSpPr>
            <p:cNvPr id="121" name="Google Shape;942;p37"/>
            <p:cNvSpPr/>
            <p:nvPr/>
          </p:nvSpPr>
          <p:spPr>
            <a:xfrm>
              <a:off x="4236589" y="2115961"/>
              <a:ext cx="242466" cy="240600"/>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2" name="Google Shape;943;p37"/>
            <p:cNvSpPr/>
            <p:nvPr/>
          </p:nvSpPr>
          <p:spPr>
            <a:xfrm>
              <a:off x="4258930" y="2137339"/>
              <a:ext cx="197839" cy="197841"/>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3" name="Google Shape;944;p37"/>
            <p:cNvSpPr/>
            <p:nvPr/>
          </p:nvSpPr>
          <p:spPr>
            <a:xfrm>
              <a:off x="4258843" y="2145450"/>
              <a:ext cx="189732" cy="189790"/>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4" name="Google Shape;945;p37"/>
            <p:cNvSpPr/>
            <p:nvPr/>
          </p:nvSpPr>
          <p:spPr>
            <a:xfrm>
              <a:off x="4325578" y="2192408"/>
              <a:ext cx="77992" cy="78022"/>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5" name="Google Shape;946;p37"/>
            <p:cNvSpPr/>
            <p:nvPr/>
          </p:nvSpPr>
          <p:spPr>
            <a:xfrm>
              <a:off x="4139577" y="2133864"/>
              <a:ext cx="321275" cy="319788"/>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6" name="Google Shape;947;p37"/>
            <p:cNvSpPr/>
            <p:nvPr/>
          </p:nvSpPr>
          <p:spPr>
            <a:xfrm>
              <a:off x="4161625" y="2155150"/>
              <a:ext cx="277261" cy="277262"/>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7" name="Google Shape;948;p37"/>
            <p:cNvSpPr/>
            <p:nvPr/>
          </p:nvSpPr>
          <p:spPr>
            <a:xfrm>
              <a:off x="4225156" y="2252978"/>
              <a:ext cx="67288" cy="64897"/>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8" name="Google Shape;949;p37"/>
            <p:cNvSpPr/>
            <p:nvPr/>
          </p:nvSpPr>
          <p:spPr>
            <a:xfrm>
              <a:off x="4298483" y="2277128"/>
              <a:ext cx="67288" cy="64926"/>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9" name="Google Shape;950;p37"/>
            <p:cNvSpPr/>
            <p:nvPr/>
          </p:nvSpPr>
          <p:spPr>
            <a:xfrm>
              <a:off x="4249389" y="2326156"/>
              <a:ext cx="67288" cy="64838"/>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30" name="Google Shape;951;p37"/>
            <p:cNvSpPr/>
            <p:nvPr/>
          </p:nvSpPr>
          <p:spPr>
            <a:xfrm>
              <a:off x="4405764" y="2133953"/>
              <a:ext cx="77994" cy="78022"/>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31"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grpSp>
        <p:nvGrpSpPr>
          <p:cNvPr id="97" name="Google Shape;941;p37"/>
          <p:cNvGrpSpPr/>
          <p:nvPr/>
        </p:nvGrpSpPr>
        <p:grpSpPr>
          <a:xfrm>
            <a:off x="8011838" y="3290719"/>
            <a:ext cx="476803" cy="472841"/>
            <a:chOff x="4139577" y="2115961"/>
            <a:chExt cx="344181" cy="337691"/>
          </a:xfrm>
        </p:grpSpPr>
        <p:sp>
          <p:nvSpPr>
            <p:cNvPr id="110" name="Google Shape;942;p37"/>
            <p:cNvSpPr/>
            <p:nvPr/>
          </p:nvSpPr>
          <p:spPr>
            <a:xfrm>
              <a:off x="4236589" y="2115961"/>
              <a:ext cx="242466" cy="240600"/>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1" name="Google Shape;943;p37"/>
            <p:cNvSpPr/>
            <p:nvPr/>
          </p:nvSpPr>
          <p:spPr>
            <a:xfrm>
              <a:off x="4258930" y="2137339"/>
              <a:ext cx="197839" cy="197841"/>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2" name="Google Shape;944;p37"/>
            <p:cNvSpPr/>
            <p:nvPr/>
          </p:nvSpPr>
          <p:spPr>
            <a:xfrm>
              <a:off x="4258843" y="2145450"/>
              <a:ext cx="189732" cy="189790"/>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3" name="Google Shape;945;p37"/>
            <p:cNvSpPr/>
            <p:nvPr/>
          </p:nvSpPr>
          <p:spPr>
            <a:xfrm>
              <a:off x="4325578" y="2192408"/>
              <a:ext cx="77992" cy="78022"/>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4" name="Google Shape;946;p37"/>
            <p:cNvSpPr/>
            <p:nvPr/>
          </p:nvSpPr>
          <p:spPr>
            <a:xfrm>
              <a:off x="4139577" y="2133864"/>
              <a:ext cx="321275" cy="319788"/>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5" name="Google Shape;947;p37"/>
            <p:cNvSpPr/>
            <p:nvPr/>
          </p:nvSpPr>
          <p:spPr>
            <a:xfrm>
              <a:off x="4161625" y="2155150"/>
              <a:ext cx="277261" cy="277262"/>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6" name="Google Shape;948;p37"/>
            <p:cNvSpPr/>
            <p:nvPr/>
          </p:nvSpPr>
          <p:spPr>
            <a:xfrm>
              <a:off x="4225156" y="2252978"/>
              <a:ext cx="67288" cy="64897"/>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7" name="Google Shape;949;p37"/>
            <p:cNvSpPr/>
            <p:nvPr/>
          </p:nvSpPr>
          <p:spPr>
            <a:xfrm>
              <a:off x="4298483" y="2277128"/>
              <a:ext cx="67288" cy="64926"/>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8" name="Google Shape;950;p37"/>
            <p:cNvSpPr/>
            <p:nvPr/>
          </p:nvSpPr>
          <p:spPr>
            <a:xfrm>
              <a:off x="4249389" y="2326156"/>
              <a:ext cx="67288" cy="64838"/>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9" name="Google Shape;951;p37"/>
            <p:cNvSpPr/>
            <p:nvPr/>
          </p:nvSpPr>
          <p:spPr>
            <a:xfrm>
              <a:off x="4405764" y="2133953"/>
              <a:ext cx="77994" cy="78022"/>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0"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grpSp>
        <p:nvGrpSpPr>
          <p:cNvPr id="98" name="Google Shape;941;p37"/>
          <p:cNvGrpSpPr/>
          <p:nvPr/>
        </p:nvGrpSpPr>
        <p:grpSpPr>
          <a:xfrm>
            <a:off x="7994730" y="1355333"/>
            <a:ext cx="476749" cy="472849"/>
            <a:chOff x="4139638" y="2115984"/>
            <a:chExt cx="344147" cy="337701"/>
          </a:xfrm>
        </p:grpSpPr>
        <p:sp>
          <p:nvSpPr>
            <p:cNvPr id="99"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0"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1"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2"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3"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4"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5"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6"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7"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8"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9"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grpSp>
        <p:nvGrpSpPr>
          <p:cNvPr id="134" name="Google Shape;941;p37"/>
          <p:cNvGrpSpPr/>
          <p:nvPr/>
        </p:nvGrpSpPr>
        <p:grpSpPr>
          <a:xfrm>
            <a:off x="2118789" y="3248130"/>
            <a:ext cx="459372" cy="455613"/>
            <a:chOff x="4139638" y="2115984"/>
            <a:chExt cx="344147" cy="337701"/>
          </a:xfrm>
        </p:grpSpPr>
        <p:sp>
          <p:nvSpPr>
            <p:cNvPr id="159"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941;p37"/>
          <p:cNvGrpSpPr/>
          <p:nvPr/>
        </p:nvGrpSpPr>
        <p:grpSpPr>
          <a:xfrm>
            <a:off x="2347384" y="3278105"/>
            <a:ext cx="459372" cy="455613"/>
            <a:chOff x="4139638" y="2115984"/>
            <a:chExt cx="344147" cy="337701"/>
          </a:xfrm>
        </p:grpSpPr>
        <p:sp>
          <p:nvSpPr>
            <p:cNvPr id="148"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941;p37"/>
          <p:cNvGrpSpPr/>
          <p:nvPr/>
        </p:nvGrpSpPr>
        <p:grpSpPr>
          <a:xfrm>
            <a:off x="5087212" y="1443806"/>
            <a:ext cx="476749" cy="472849"/>
            <a:chOff x="4139638" y="2115984"/>
            <a:chExt cx="344147" cy="337701"/>
          </a:xfrm>
        </p:grpSpPr>
        <p:sp>
          <p:nvSpPr>
            <p:cNvPr id="171"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2"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3"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4"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5"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6"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7"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8"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9"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0"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1"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grpSp>
        <p:nvGrpSpPr>
          <p:cNvPr id="182" name="Google Shape;941;p37"/>
          <p:cNvGrpSpPr/>
          <p:nvPr/>
        </p:nvGrpSpPr>
        <p:grpSpPr>
          <a:xfrm>
            <a:off x="5292112" y="1456672"/>
            <a:ext cx="476749" cy="472849"/>
            <a:chOff x="4139638" y="2115984"/>
            <a:chExt cx="344147" cy="337701"/>
          </a:xfrm>
        </p:grpSpPr>
        <p:sp>
          <p:nvSpPr>
            <p:cNvPr id="183"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4"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5"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6"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7"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8"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9"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0"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1"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2"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3"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grpSp>
        <p:nvGrpSpPr>
          <p:cNvPr id="194" name="Google Shape;941;p37"/>
          <p:cNvGrpSpPr/>
          <p:nvPr/>
        </p:nvGrpSpPr>
        <p:grpSpPr>
          <a:xfrm>
            <a:off x="6265643" y="3259610"/>
            <a:ext cx="476803" cy="472841"/>
            <a:chOff x="4139577" y="2115961"/>
            <a:chExt cx="344181" cy="337691"/>
          </a:xfrm>
        </p:grpSpPr>
        <p:sp>
          <p:nvSpPr>
            <p:cNvPr id="195" name="Google Shape;942;p37"/>
            <p:cNvSpPr/>
            <p:nvPr/>
          </p:nvSpPr>
          <p:spPr>
            <a:xfrm>
              <a:off x="4236589" y="2115961"/>
              <a:ext cx="242466" cy="240600"/>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6" name="Google Shape;943;p37"/>
            <p:cNvSpPr/>
            <p:nvPr/>
          </p:nvSpPr>
          <p:spPr>
            <a:xfrm>
              <a:off x="4258930" y="2137339"/>
              <a:ext cx="197839" cy="197841"/>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7" name="Google Shape;944;p37"/>
            <p:cNvSpPr/>
            <p:nvPr/>
          </p:nvSpPr>
          <p:spPr>
            <a:xfrm>
              <a:off x="4258843" y="2145450"/>
              <a:ext cx="189732" cy="189790"/>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8" name="Google Shape;945;p37"/>
            <p:cNvSpPr/>
            <p:nvPr/>
          </p:nvSpPr>
          <p:spPr>
            <a:xfrm>
              <a:off x="4325578" y="2192408"/>
              <a:ext cx="77992" cy="78022"/>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9" name="Google Shape;946;p37"/>
            <p:cNvSpPr/>
            <p:nvPr/>
          </p:nvSpPr>
          <p:spPr>
            <a:xfrm>
              <a:off x="4139577" y="2133864"/>
              <a:ext cx="321275" cy="319788"/>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00" name="Google Shape;947;p37"/>
            <p:cNvSpPr/>
            <p:nvPr/>
          </p:nvSpPr>
          <p:spPr>
            <a:xfrm>
              <a:off x="4161625" y="2155150"/>
              <a:ext cx="277261" cy="277262"/>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01" name="Google Shape;948;p37"/>
            <p:cNvSpPr/>
            <p:nvPr/>
          </p:nvSpPr>
          <p:spPr>
            <a:xfrm>
              <a:off x="4225156" y="2252978"/>
              <a:ext cx="67288" cy="64897"/>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02" name="Google Shape;949;p37"/>
            <p:cNvSpPr/>
            <p:nvPr/>
          </p:nvSpPr>
          <p:spPr>
            <a:xfrm>
              <a:off x="4298483" y="2277128"/>
              <a:ext cx="67288" cy="64926"/>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03" name="Google Shape;950;p37"/>
            <p:cNvSpPr/>
            <p:nvPr/>
          </p:nvSpPr>
          <p:spPr>
            <a:xfrm>
              <a:off x="4249389" y="2326156"/>
              <a:ext cx="67288" cy="64838"/>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04" name="Google Shape;951;p37"/>
            <p:cNvSpPr/>
            <p:nvPr/>
          </p:nvSpPr>
          <p:spPr>
            <a:xfrm>
              <a:off x="4405764" y="2133953"/>
              <a:ext cx="77994" cy="78022"/>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05"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grpSp>
        <p:nvGrpSpPr>
          <p:cNvPr id="206" name="Google Shape;941;p37"/>
          <p:cNvGrpSpPr/>
          <p:nvPr/>
        </p:nvGrpSpPr>
        <p:grpSpPr>
          <a:xfrm>
            <a:off x="6502885" y="3290719"/>
            <a:ext cx="476803" cy="472841"/>
            <a:chOff x="4139577" y="2115961"/>
            <a:chExt cx="344181" cy="337691"/>
          </a:xfrm>
        </p:grpSpPr>
        <p:sp>
          <p:nvSpPr>
            <p:cNvPr id="207" name="Google Shape;942;p37"/>
            <p:cNvSpPr/>
            <p:nvPr/>
          </p:nvSpPr>
          <p:spPr>
            <a:xfrm>
              <a:off x="4236589" y="2115961"/>
              <a:ext cx="242466" cy="240600"/>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08" name="Google Shape;943;p37"/>
            <p:cNvSpPr/>
            <p:nvPr/>
          </p:nvSpPr>
          <p:spPr>
            <a:xfrm>
              <a:off x="4258930" y="2137339"/>
              <a:ext cx="197839" cy="197841"/>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09" name="Google Shape;944;p37"/>
            <p:cNvSpPr/>
            <p:nvPr/>
          </p:nvSpPr>
          <p:spPr>
            <a:xfrm>
              <a:off x="4258843" y="2145450"/>
              <a:ext cx="189732" cy="189790"/>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0" name="Google Shape;945;p37"/>
            <p:cNvSpPr/>
            <p:nvPr/>
          </p:nvSpPr>
          <p:spPr>
            <a:xfrm>
              <a:off x="4325578" y="2192408"/>
              <a:ext cx="77992" cy="78022"/>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1" name="Google Shape;946;p37"/>
            <p:cNvSpPr/>
            <p:nvPr/>
          </p:nvSpPr>
          <p:spPr>
            <a:xfrm>
              <a:off x="4139577" y="2133864"/>
              <a:ext cx="321275" cy="319788"/>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2" name="Google Shape;947;p37"/>
            <p:cNvSpPr/>
            <p:nvPr/>
          </p:nvSpPr>
          <p:spPr>
            <a:xfrm>
              <a:off x="4161625" y="2155150"/>
              <a:ext cx="277261" cy="277262"/>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3" name="Google Shape;948;p37"/>
            <p:cNvSpPr/>
            <p:nvPr/>
          </p:nvSpPr>
          <p:spPr>
            <a:xfrm>
              <a:off x="4225156" y="2252978"/>
              <a:ext cx="67288" cy="64897"/>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4" name="Google Shape;949;p37"/>
            <p:cNvSpPr/>
            <p:nvPr/>
          </p:nvSpPr>
          <p:spPr>
            <a:xfrm>
              <a:off x="4298483" y="2277128"/>
              <a:ext cx="67288" cy="64926"/>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5" name="Google Shape;950;p37"/>
            <p:cNvSpPr/>
            <p:nvPr/>
          </p:nvSpPr>
          <p:spPr>
            <a:xfrm>
              <a:off x="4249389" y="2326156"/>
              <a:ext cx="67288" cy="64838"/>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6" name="Google Shape;951;p37"/>
            <p:cNvSpPr/>
            <p:nvPr/>
          </p:nvSpPr>
          <p:spPr>
            <a:xfrm>
              <a:off x="4405764" y="2133953"/>
              <a:ext cx="77994" cy="78022"/>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7"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grpSp>
        <p:nvGrpSpPr>
          <p:cNvPr id="218" name="Google Shape;941;p37"/>
          <p:cNvGrpSpPr/>
          <p:nvPr/>
        </p:nvGrpSpPr>
        <p:grpSpPr>
          <a:xfrm>
            <a:off x="5074834" y="3284681"/>
            <a:ext cx="476766" cy="472847"/>
            <a:chOff x="4139585" y="2115957"/>
            <a:chExt cx="344155" cy="337695"/>
          </a:xfrm>
        </p:grpSpPr>
        <p:sp>
          <p:nvSpPr>
            <p:cNvPr id="219" name="Google Shape;942;p37"/>
            <p:cNvSpPr/>
            <p:nvPr/>
          </p:nvSpPr>
          <p:spPr>
            <a:xfrm>
              <a:off x="4236597" y="2115957"/>
              <a:ext cx="242466" cy="240600"/>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0" name="Google Shape;943;p37"/>
            <p:cNvSpPr/>
            <p:nvPr/>
          </p:nvSpPr>
          <p:spPr>
            <a:xfrm>
              <a:off x="4258938" y="2137336"/>
              <a:ext cx="197840" cy="197841"/>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1" name="Google Shape;944;p37"/>
            <p:cNvSpPr/>
            <p:nvPr/>
          </p:nvSpPr>
          <p:spPr>
            <a:xfrm>
              <a:off x="4258852" y="2145446"/>
              <a:ext cx="189733" cy="189790"/>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2" name="Google Shape;945;p37"/>
            <p:cNvSpPr/>
            <p:nvPr/>
          </p:nvSpPr>
          <p:spPr>
            <a:xfrm>
              <a:off x="4325586" y="2192404"/>
              <a:ext cx="77993" cy="78022"/>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3" name="Google Shape;946;p37"/>
            <p:cNvSpPr/>
            <p:nvPr/>
          </p:nvSpPr>
          <p:spPr>
            <a:xfrm>
              <a:off x="4139585" y="2133864"/>
              <a:ext cx="321276" cy="319788"/>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4" name="Google Shape;947;p37"/>
            <p:cNvSpPr/>
            <p:nvPr/>
          </p:nvSpPr>
          <p:spPr>
            <a:xfrm>
              <a:off x="4161632" y="2155154"/>
              <a:ext cx="277262" cy="277262"/>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5" name="Google Shape;948;p37"/>
            <p:cNvSpPr/>
            <p:nvPr/>
          </p:nvSpPr>
          <p:spPr>
            <a:xfrm>
              <a:off x="4225161" y="2252981"/>
              <a:ext cx="67288" cy="64897"/>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6" name="Google Shape;949;p37"/>
            <p:cNvSpPr/>
            <p:nvPr/>
          </p:nvSpPr>
          <p:spPr>
            <a:xfrm>
              <a:off x="4298487" y="2277132"/>
              <a:ext cx="67288" cy="64926"/>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7" name="Google Shape;950;p37"/>
            <p:cNvSpPr/>
            <p:nvPr/>
          </p:nvSpPr>
          <p:spPr>
            <a:xfrm>
              <a:off x="4249397" y="2326160"/>
              <a:ext cx="67288" cy="64838"/>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8" name="Google Shape;951;p37"/>
            <p:cNvSpPr/>
            <p:nvPr/>
          </p:nvSpPr>
          <p:spPr>
            <a:xfrm>
              <a:off x="4405746" y="2133952"/>
              <a:ext cx="77994" cy="78022"/>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9"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grpSp>
        <p:nvGrpSpPr>
          <p:cNvPr id="230" name="Google Shape;941;p37"/>
          <p:cNvGrpSpPr/>
          <p:nvPr/>
        </p:nvGrpSpPr>
        <p:grpSpPr>
          <a:xfrm>
            <a:off x="5312076" y="3315790"/>
            <a:ext cx="476766" cy="472847"/>
            <a:chOff x="4139585" y="2115957"/>
            <a:chExt cx="344155" cy="337695"/>
          </a:xfrm>
        </p:grpSpPr>
        <p:sp>
          <p:nvSpPr>
            <p:cNvPr id="231" name="Google Shape;942;p37"/>
            <p:cNvSpPr/>
            <p:nvPr/>
          </p:nvSpPr>
          <p:spPr>
            <a:xfrm>
              <a:off x="4236597" y="2115957"/>
              <a:ext cx="242466" cy="240600"/>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2" name="Google Shape;943;p37"/>
            <p:cNvSpPr/>
            <p:nvPr/>
          </p:nvSpPr>
          <p:spPr>
            <a:xfrm>
              <a:off x="4258938" y="2137336"/>
              <a:ext cx="197840" cy="197841"/>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3" name="Google Shape;944;p37"/>
            <p:cNvSpPr/>
            <p:nvPr/>
          </p:nvSpPr>
          <p:spPr>
            <a:xfrm>
              <a:off x="4258852" y="2145446"/>
              <a:ext cx="189733" cy="189790"/>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4" name="Google Shape;945;p37"/>
            <p:cNvSpPr/>
            <p:nvPr/>
          </p:nvSpPr>
          <p:spPr>
            <a:xfrm>
              <a:off x="4325586" y="2192404"/>
              <a:ext cx="77993" cy="78022"/>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5" name="Google Shape;946;p37"/>
            <p:cNvSpPr/>
            <p:nvPr/>
          </p:nvSpPr>
          <p:spPr>
            <a:xfrm>
              <a:off x="4139585" y="2133864"/>
              <a:ext cx="321276" cy="319788"/>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6" name="Google Shape;947;p37"/>
            <p:cNvSpPr/>
            <p:nvPr/>
          </p:nvSpPr>
          <p:spPr>
            <a:xfrm>
              <a:off x="4161632" y="2155154"/>
              <a:ext cx="277262" cy="277262"/>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7" name="Google Shape;948;p37"/>
            <p:cNvSpPr/>
            <p:nvPr/>
          </p:nvSpPr>
          <p:spPr>
            <a:xfrm>
              <a:off x="4225161" y="2252981"/>
              <a:ext cx="67288" cy="64897"/>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8" name="Google Shape;949;p37"/>
            <p:cNvSpPr/>
            <p:nvPr/>
          </p:nvSpPr>
          <p:spPr>
            <a:xfrm>
              <a:off x="4298487" y="2277132"/>
              <a:ext cx="67288" cy="64926"/>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9" name="Google Shape;950;p37"/>
            <p:cNvSpPr/>
            <p:nvPr/>
          </p:nvSpPr>
          <p:spPr>
            <a:xfrm>
              <a:off x="4249397" y="2326160"/>
              <a:ext cx="67288" cy="64838"/>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40" name="Google Shape;951;p37"/>
            <p:cNvSpPr/>
            <p:nvPr/>
          </p:nvSpPr>
          <p:spPr>
            <a:xfrm>
              <a:off x="4405746" y="2133952"/>
              <a:ext cx="77994" cy="78022"/>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41"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36"/>
                                        </p:tgtEl>
                                        <p:attrNameLst>
                                          <p:attrName>style.visibility</p:attrName>
                                        </p:attrNameLst>
                                      </p:cBhvr>
                                      <p:to>
                                        <p:strVal val="visible"/>
                                      </p:to>
                                    </p:set>
                                    <p:animEffect transition="in" filter="wipe(down)">
                                      <p:cBhvr>
                                        <p:cTn id="15" dur="580">
                                          <p:stCondLst>
                                            <p:cond delay="0"/>
                                          </p:stCondLst>
                                        </p:cTn>
                                        <p:tgtEl>
                                          <p:spTgt spid="536"/>
                                        </p:tgtEl>
                                      </p:cBhvr>
                                    </p:animEffect>
                                    <p:anim calcmode="lin" valueType="num">
                                      <p:cBhvr>
                                        <p:cTn id="16" dur="1822" tmFilter="0,0; 0.14,0.36; 0.43,0.73; 0.71,0.91; 1.0,1.0">
                                          <p:stCondLst>
                                            <p:cond delay="0"/>
                                          </p:stCondLst>
                                        </p:cTn>
                                        <p:tgtEl>
                                          <p:spTgt spid="53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3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3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3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36"/>
                                        </p:tgtEl>
                                        <p:attrNameLst>
                                          <p:attrName>ppt_y</p:attrName>
                                        </p:attrNameLst>
                                      </p:cBhvr>
                                      <p:tavLst>
                                        <p:tav tm="0" fmla="#ppt_y-sin(pi*$)/81">
                                          <p:val>
                                            <p:fltVal val="0"/>
                                          </p:val>
                                        </p:tav>
                                        <p:tav tm="100000">
                                          <p:val>
                                            <p:fltVal val="1"/>
                                          </p:val>
                                        </p:tav>
                                      </p:tavLst>
                                    </p:anim>
                                    <p:animScale>
                                      <p:cBhvr>
                                        <p:cTn id="21" dur="26">
                                          <p:stCondLst>
                                            <p:cond delay="650"/>
                                          </p:stCondLst>
                                        </p:cTn>
                                        <p:tgtEl>
                                          <p:spTgt spid="536"/>
                                        </p:tgtEl>
                                      </p:cBhvr>
                                      <p:to x="100000" y="60000"/>
                                    </p:animScale>
                                    <p:animScale>
                                      <p:cBhvr>
                                        <p:cTn id="22" dur="166" decel="50000">
                                          <p:stCondLst>
                                            <p:cond delay="676"/>
                                          </p:stCondLst>
                                        </p:cTn>
                                        <p:tgtEl>
                                          <p:spTgt spid="536"/>
                                        </p:tgtEl>
                                      </p:cBhvr>
                                      <p:to x="100000" y="100000"/>
                                    </p:animScale>
                                    <p:animScale>
                                      <p:cBhvr>
                                        <p:cTn id="23" dur="26">
                                          <p:stCondLst>
                                            <p:cond delay="1312"/>
                                          </p:stCondLst>
                                        </p:cTn>
                                        <p:tgtEl>
                                          <p:spTgt spid="536"/>
                                        </p:tgtEl>
                                      </p:cBhvr>
                                      <p:to x="100000" y="80000"/>
                                    </p:animScale>
                                    <p:animScale>
                                      <p:cBhvr>
                                        <p:cTn id="24" dur="166" decel="50000">
                                          <p:stCondLst>
                                            <p:cond delay="1338"/>
                                          </p:stCondLst>
                                        </p:cTn>
                                        <p:tgtEl>
                                          <p:spTgt spid="536"/>
                                        </p:tgtEl>
                                      </p:cBhvr>
                                      <p:to x="100000" y="100000"/>
                                    </p:animScale>
                                    <p:animScale>
                                      <p:cBhvr>
                                        <p:cTn id="25" dur="26">
                                          <p:stCondLst>
                                            <p:cond delay="1642"/>
                                          </p:stCondLst>
                                        </p:cTn>
                                        <p:tgtEl>
                                          <p:spTgt spid="536"/>
                                        </p:tgtEl>
                                      </p:cBhvr>
                                      <p:to x="100000" y="90000"/>
                                    </p:animScale>
                                    <p:animScale>
                                      <p:cBhvr>
                                        <p:cTn id="26" dur="166" decel="50000">
                                          <p:stCondLst>
                                            <p:cond delay="1668"/>
                                          </p:stCondLst>
                                        </p:cTn>
                                        <p:tgtEl>
                                          <p:spTgt spid="536"/>
                                        </p:tgtEl>
                                      </p:cBhvr>
                                      <p:to x="100000" y="100000"/>
                                    </p:animScale>
                                    <p:animScale>
                                      <p:cBhvr>
                                        <p:cTn id="27" dur="26">
                                          <p:stCondLst>
                                            <p:cond delay="1808"/>
                                          </p:stCondLst>
                                        </p:cTn>
                                        <p:tgtEl>
                                          <p:spTgt spid="536"/>
                                        </p:tgtEl>
                                      </p:cBhvr>
                                      <p:to x="100000" y="95000"/>
                                    </p:animScale>
                                    <p:animScale>
                                      <p:cBhvr>
                                        <p:cTn id="28" dur="166" decel="50000">
                                          <p:stCondLst>
                                            <p:cond delay="1834"/>
                                          </p:stCondLst>
                                        </p:cTn>
                                        <p:tgtEl>
                                          <p:spTgt spid="53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80">
                                          <p:stCondLst>
                                            <p:cond delay="0"/>
                                          </p:stCondLst>
                                        </p:cTn>
                                        <p:tgtEl>
                                          <p:spTgt spid="21"/>
                                        </p:tgtEl>
                                      </p:cBhvr>
                                    </p:animEffect>
                                    <p:anim calcmode="lin" valueType="num">
                                      <p:cBhvr>
                                        <p:cTn id="3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9" dur="26">
                                          <p:stCondLst>
                                            <p:cond delay="650"/>
                                          </p:stCondLst>
                                        </p:cTn>
                                        <p:tgtEl>
                                          <p:spTgt spid="21"/>
                                        </p:tgtEl>
                                      </p:cBhvr>
                                      <p:to x="100000" y="60000"/>
                                    </p:animScale>
                                    <p:animScale>
                                      <p:cBhvr>
                                        <p:cTn id="40" dur="166" decel="50000">
                                          <p:stCondLst>
                                            <p:cond delay="676"/>
                                          </p:stCondLst>
                                        </p:cTn>
                                        <p:tgtEl>
                                          <p:spTgt spid="21"/>
                                        </p:tgtEl>
                                      </p:cBhvr>
                                      <p:to x="100000" y="100000"/>
                                    </p:animScale>
                                    <p:animScale>
                                      <p:cBhvr>
                                        <p:cTn id="41" dur="26">
                                          <p:stCondLst>
                                            <p:cond delay="1312"/>
                                          </p:stCondLst>
                                        </p:cTn>
                                        <p:tgtEl>
                                          <p:spTgt spid="21"/>
                                        </p:tgtEl>
                                      </p:cBhvr>
                                      <p:to x="100000" y="80000"/>
                                    </p:animScale>
                                    <p:animScale>
                                      <p:cBhvr>
                                        <p:cTn id="42" dur="166" decel="50000">
                                          <p:stCondLst>
                                            <p:cond delay="1338"/>
                                          </p:stCondLst>
                                        </p:cTn>
                                        <p:tgtEl>
                                          <p:spTgt spid="21"/>
                                        </p:tgtEl>
                                      </p:cBhvr>
                                      <p:to x="100000" y="100000"/>
                                    </p:animScale>
                                    <p:animScale>
                                      <p:cBhvr>
                                        <p:cTn id="43" dur="26">
                                          <p:stCondLst>
                                            <p:cond delay="1642"/>
                                          </p:stCondLst>
                                        </p:cTn>
                                        <p:tgtEl>
                                          <p:spTgt spid="21"/>
                                        </p:tgtEl>
                                      </p:cBhvr>
                                      <p:to x="100000" y="90000"/>
                                    </p:animScale>
                                    <p:animScale>
                                      <p:cBhvr>
                                        <p:cTn id="44" dur="166" decel="50000">
                                          <p:stCondLst>
                                            <p:cond delay="1668"/>
                                          </p:stCondLst>
                                        </p:cTn>
                                        <p:tgtEl>
                                          <p:spTgt spid="21"/>
                                        </p:tgtEl>
                                      </p:cBhvr>
                                      <p:to x="100000" y="100000"/>
                                    </p:animScale>
                                    <p:animScale>
                                      <p:cBhvr>
                                        <p:cTn id="45" dur="26">
                                          <p:stCondLst>
                                            <p:cond delay="1808"/>
                                          </p:stCondLst>
                                        </p:cTn>
                                        <p:tgtEl>
                                          <p:spTgt spid="21"/>
                                        </p:tgtEl>
                                      </p:cBhvr>
                                      <p:to x="100000" y="95000"/>
                                    </p:animScale>
                                    <p:animScale>
                                      <p:cBhvr>
                                        <p:cTn id="46" dur="166" decel="50000">
                                          <p:stCondLst>
                                            <p:cond delay="1834"/>
                                          </p:stCondLst>
                                        </p:cTn>
                                        <p:tgtEl>
                                          <p:spTgt spid="21"/>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524"/>
                                        </p:tgtEl>
                                        <p:attrNameLst>
                                          <p:attrName>style.visibility</p:attrName>
                                        </p:attrNameLst>
                                      </p:cBhvr>
                                      <p:to>
                                        <p:strVal val="visible"/>
                                      </p:to>
                                    </p:set>
                                    <p:animEffect transition="in" filter="wipe(down)">
                                      <p:cBhvr>
                                        <p:cTn id="55" dur="580">
                                          <p:stCondLst>
                                            <p:cond delay="0"/>
                                          </p:stCondLst>
                                        </p:cTn>
                                        <p:tgtEl>
                                          <p:spTgt spid="524"/>
                                        </p:tgtEl>
                                      </p:cBhvr>
                                    </p:animEffect>
                                    <p:anim calcmode="lin" valueType="num">
                                      <p:cBhvr>
                                        <p:cTn id="56" dur="1822" tmFilter="0,0; 0.14,0.36; 0.43,0.73; 0.71,0.91; 1.0,1.0">
                                          <p:stCondLst>
                                            <p:cond delay="0"/>
                                          </p:stCondLst>
                                        </p:cTn>
                                        <p:tgtEl>
                                          <p:spTgt spid="52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2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2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2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24"/>
                                        </p:tgtEl>
                                        <p:attrNameLst>
                                          <p:attrName>ppt_y</p:attrName>
                                        </p:attrNameLst>
                                      </p:cBhvr>
                                      <p:tavLst>
                                        <p:tav tm="0" fmla="#ppt_y-sin(pi*$)/81">
                                          <p:val>
                                            <p:fltVal val="0"/>
                                          </p:val>
                                        </p:tav>
                                        <p:tav tm="100000">
                                          <p:val>
                                            <p:fltVal val="1"/>
                                          </p:val>
                                        </p:tav>
                                      </p:tavLst>
                                    </p:anim>
                                    <p:animScale>
                                      <p:cBhvr>
                                        <p:cTn id="61" dur="26">
                                          <p:stCondLst>
                                            <p:cond delay="650"/>
                                          </p:stCondLst>
                                        </p:cTn>
                                        <p:tgtEl>
                                          <p:spTgt spid="524"/>
                                        </p:tgtEl>
                                      </p:cBhvr>
                                      <p:to x="100000" y="60000"/>
                                    </p:animScale>
                                    <p:animScale>
                                      <p:cBhvr>
                                        <p:cTn id="62" dur="166" decel="50000">
                                          <p:stCondLst>
                                            <p:cond delay="676"/>
                                          </p:stCondLst>
                                        </p:cTn>
                                        <p:tgtEl>
                                          <p:spTgt spid="524"/>
                                        </p:tgtEl>
                                      </p:cBhvr>
                                      <p:to x="100000" y="100000"/>
                                    </p:animScale>
                                    <p:animScale>
                                      <p:cBhvr>
                                        <p:cTn id="63" dur="26">
                                          <p:stCondLst>
                                            <p:cond delay="1312"/>
                                          </p:stCondLst>
                                        </p:cTn>
                                        <p:tgtEl>
                                          <p:spTgt spid="524"/>
                                        </p:tgtEl>
                                      </p:cBhvr>
                                      <p:to x="100000" y="80000"/>
                                    </p:animScale>
                                    <p:animScale>
                                      <p:cBhvr>
                                        <p:cTn id="64" dur="166" decel="50000">
                                          <p:stCondLst>
                                            <p:cond delay="1338"/>
                                          </p:stCondLst>
                                        </p:cTn>
                                        <p:tgtEl>
                                          <p:spTgt spid="524"/>
                                        </p:tgtEl>
                                      </p:cBhvr>
                                      <p:to x="100000" y="100000"/>
                                    </p:animScale>
                                    <p:animScale>
                                      <p:cBhvr>
                                        <p:cTn id="65" dur="26">
                                          <p:stCondLst>
                                            <p:cond delay="1642"/>
                                          </p:stCondLst>
                                        </p:cTn>
                                        <p:tgtEl>
                                          <p:spTgt spid="524"/>
                                        </p:tgtEl>
                                      </p:cBhvr>
                                      <p:to x="100000" y="90000"/>
                                    </p:animScale>
                                    <p:animScale>
                                      <p:cBhvr>
                                        <p:cTn id="66" dur="166" decel="50000">
                                          <p:stCondLst>
                                            <p:cond delay="1668"/>
                                          </p:stCondLst>
                                        </p:cTn>
                                        <p:tgtEl>
                                          <p:spTgt spid="524"/>
                                        </p:tgtEl>
                                      </p:cBhvr>
                                      <p:to x="100000" y="100000"/>
                                    </p:animScale>
                                    <p:animScale>
                                      <p:cBhvr>
                                        <p:cTn id="67" dur="26">
                                          <p:stCondLst>
                                            <p:cond delay="1808"/>
                                          </p:stCondLst>
                                        </p:cTn>
                                        <p:tgtEl>
                                          <p:spTgt spid="524"/>
                                        </p:tgtEl>
                                      </p:cBhvr>
                                      <p:to x="100000" y="95000"/>
                                    </p:animScale>
                                    <p:animScale>
                                      <p:cBhvr>
                                        <p:cTn id="68" dur="166" decel="50000">
                                          <p:stCondLst>
                                            <p:cond delay="1834"/>
                                          </p:stCondLst>
                                        </p:cTn>
                                        <p:tgtEl>
                                          <p:spTgt spid="524"/>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182"/>
                                        </p:tgtEl>
                                        <p:attrNameLst>
                                          <p:attrName>style.visibility</p:attrName>
                                        </p:attrNameLst>
                                      </p:cBhvr>
                                      <p:to>
                                        <p:strVal val="visible"/>
                                      </p:to>
                                    </p:set>
                                    <p:animEffect transition="in" filter="wipe(down)">
                                      <p:cBhvr>
                                        <p:cTn id="73" dur="580">
                                          <p:stCondLst>
                                            <p:cond delay="0"/>
                                          </p:stCondLst>
                                        </p:cTn>
                                        <p:tgtEl>
                                          <p:spTgt spid="182"/>
                                        </p:tgtEl>
                                      </p:cBhvr>
                                    </p:animEffect>
                                    <p:anim calcmode="lin" valueType="num">
                                      <p:cBhvr>
                                        <p:cTn id="74" dur="1822" tmFilter="0,0; 0.14,0.36; 0.43,0.73; 0.71,0.91; 1.0,1.0">
                                          <p:stCondLst>
                                            <p:cond delay="0"/>
                                          </p:stCondLst>
                                        </p:cTn>
                                        <p:tgtEl>
                                          <p:spTgt spid="182"/>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82"/>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82"/>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82"/>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82"/>
                                        </p:tgtEl>
                                        <p:attrNameLst>
                                          <p:attrName>ppt_y</p:attrName>
                                        </p:attrNameLst>
                                      </p:cBhvr>
                                      <p:tavLst>
                                        <p:tav tm="0" fmla="#ppt_y-sin(pi*$)/81">
                                          <p:val>
                                            <p:fltVal val="0"/>
                                          </p:val>
                                        </p:tav>
                                        <p:tav tm="100000">
                                          <p:val>
                                            <p:fltVal val="1"/>
                                          </p:val>
                                        </p:tav>
                                      </p:tavLst>
                                    </p:anim>
                                    <p:animScale>
                                      <p:cBhvr>
                                        <p:cTn id="79" dur="26">
                                          <p:stCondLst>
                                            <p:cond delay="650"/>
                                          </p:stCondLst>
                                        </p:cTn>
                                        <p:tgtEl>
                                          <p:spTgt spid="182"/>
                                        </p:tgtEl>
                                      </p:cBhvr>
                                      <p:to x="100000" y="60000"/>
                                    </p:animScale>
                                    <p:animScale>
                                      <p:cBhvr>
                                        <p:cTn id="80" dur="166" decel="50000">
                                          <p:stCondLst>
                                            <p:cond delay="676"/>
                                          </p:stCondLst>
                                        </p:cTn>
                                        <p:tgtEl>
                                          <p:spTgt spid="182"/>
                                        </p:tgtEl>
                                      </p:cBhvr>
                                      <p:to x="100000" y="100000"/>
                                    </p:animScale>
                                    <p:animScale>
                                      <p:cBhvr>
                                        <p:cTn id="81" dur="26">
                                          <p:stCondLst>
                                            <p:cond delay="1312"/>
                                          </p:stCondLst>
                                        </p:cTn>
                                        <p:tgtEl>
                                          <p:spTgt spid="182"/>
                                        </p:tgtEl>
                                      </p:cBhvr>
                                      <p:to x="100000" y="80000"/>
                                    </p:animScale>
                                    <p:animScale>
                                      <p:cBhvr>
                                        <p:cTn id="82" dur="166" decel="50000">
                                          <p:stCondLst>
                                            <p:cond delay="1338"/>
                                          </p:stCondLst>
                                        </p:cTn>
                                        <p:tgtEl>
                                          <p:spTgt spid="182"/>
                                        </p:tgtEl>
                                      </p:cBhvr>
                                      <p:to x="100000" y="100000"/>
                                    </p:animScale>
                                    <p:animScale>
                                      <p:cBhvr>
                                        <p:cTn id="83" dur="26">
                                          <p:stCondLst>
                                            <p:cond delay="1642"/>
                                          </p:stCondLst>
                                        </p:cTn>
                                        <p:tgtEl>
                                          <p:spTgt spid="182"/>
                                        </p:tgtEl>
                                      </p:cBhvr>
                                      <p:to x="100000" y="90000"/>
                                    </p:animScale>
                                    <p:animScale>
                                      <p:cBhvr>
                                        <p:cTn id="84" dur="166" decel="50000">
                                          <p:stCondLst>
                                            <p:cond delay="1668"/>
                                          </p:stCondLst>
                                        </p:cTn>
                                        <p:tgtEl>
                                          <p:spTgt spid="182"/>
                                        </p:tgtEl>
                                      </p:cBhvr>
                                      <p:to x="100000" y="100000"/>
                                    </p:animScale>
                                    <p:animScale>
                                      <p:cBhvr>
                                        <p:cTn id="85" dur="26">
                                          <p:stCondLst>
                                            <p:cond delay="1808"/>
                                          </p:stCondLst>
                                        </p:cTn>
                                        <p:tgtEl>
                                          <p:spTgt spid="182"/>
                                        </p:tgtEl>
                                      </p:cBhvr>
                                      <p:to x="100000" y="95000"/>
                                    </p:animScale>
                                    <p:animScale>
                                      <p:cBhvr>
                                        <p:cTn id="86" dur="166" decel="50000">
                                          <p:stCondLst>
                                            <p:cond delay="1834"/>
                                          </p:stCondLst>
                                        </p:cTn>
                                        <p:tgtEl>
                                          <p:spTgt spid="182"/>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170"/>
                                        </p:tgtEl>
                                        <p:attrNameLst>
                                          <p:attrName>style.visibility</p:attrName>
                                        </p:attrNameLst>
                                      </p:cBhvr>
                                      <p:to>
                                        <p:strVal val="visible"/>
                                      </p:to>
                                    </p:set>
                                    <p:animEffect transition="in" filter="wipe(down)">
                                      <p:cBhvr>
                                        <p:cTn id="89" dur="580">
                                          <p:stCondLst>
                                            <p:cond delay="0"/>
                                          </p:stCondLst>
                                        </p:cTn>
                                        <p:tgtEl>
                                          <p:spTgt spid="170"/>
                                        </p:tgtEl>
                                      </p:cBhvr>
                                    </p:animEffect>
                                    <p:anim calcmode="lin" valueType="num">
                                      <p:cBhvr>
                                        <p:cTn id="90" dur="1822" tmFilter="0,0; 0.14,0.36; 0.43,0.73; 0.71,0.91; 1.0,1.0">
                                          <p:stCondLst>
                                            <p:cond delay="0"/>
                                          </p:stCondLst>
                                        </p:cTn>
                                        <p:tgtEl>
                                          <p:spTgt spid="17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7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7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7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70"/>
                                        </p:tgtEl>
                                        <p:attrNameLst>
                                          <p:attrName>ppt_y</p:attrName>
                                        </p:attrNameLst>
                                      </p:cBhvr>
                                      <p:tavLst>
                                        <p:tav tm="0" fmla="#ppt_y-sin(pi*$)/81">
                                          <p:val>
                                            <p:fltVal val="0"/>
                                          </p:val>
                                        </p:tav>
                                        <p:tav tm="100000">
                                          <p:val>
                                            <p:fltVal val="1"/>
                                          </p:val>
                                        </p:tav>
                                      </p:tavLst>
                                    </p:anim>
                                    <p:animScale>
                                      <p:cBhvr>
                                        <p:cTn id="95" dur="26">
                                          <p:stCondLst>
                                            <p:cond delay="650"/>
                                          </p:stCondLst>
                                        </p:cTn>
                                        <p:tgtEl>
                                          <p:spTgt spid="170"/>
                                        </p:tgtEl>
                                      </p:cBhvr>
                                      <p:to x="100000" y="60000"/>
                                    </p:animScale>
                                    <p:animScale>
                                      <p:cBhvr>
                                        <p:cTn id="96" dur="166" decel="50000">
                                          <p:stCondLst>
                                            <p:cond delay="676"/>
                                          </p:stCondLst>
                                        </p:cTn>
                                        <p:tgtEl>
                                          <p:spTgt spid="170"/>
                                        </p:tgtEl>
                                      </p:cBhvr>
                                      <p:to x="100000" y="100000"/>
                                    </p:animScale>
                                    <p:animScale>
                                      <p:cBhvr>
                                        <p:cTn id="97" dur="26">
                                          <p:stCondLst>
                                            <p:cond delay="1312"/>
                                          </p:stCondLst>
                                        </p:cTn>
                                        <p:tgtEl>
                                          <p:spTgt spid="170"/>
                                        </p:tgtEl>
                                      </p:cBhvr>
                                      <p:to x="100000" y="80000"/>
                                    </p:animScale>
                                    <p:animScale>
                                      <p:cBhvr>
                                        <p:cTn id="98" dur="166" decel="50000">
                                          <p:stCondLst>
                                            <p:cond delay="1338"/>
                                          </p:stCondLst>
                                        </p:cTn>
                                        <p:tgtEl>
                                          <p:spTgt spid="170"/>
                                        </p:tgtEl>
                                      </p:cBhvr>
                                      <p:to x="100000" y="100000"/>
                                    </p:animScale>
                                    <p:animScale>
                                      <p:cBhvr>
                                        <p:cTn id="99" dur="26">
                                          <p:stCondLst>
                                            <p:cond delay="1642"/>
                                          </p:stCondLst>
                                        </p:cTn>
                                        <p:tgtEl>
                                          <p:spTgt spid="170"/>
                                        </p:tgtEl>
                                      </p:cBhvr>
                                      <p:to x="100000" y="90000"/>
                                    </p:animScale>
                                    <p:animScale>
                                      <p:cBhvr>
                                        <p:cTn id="100" dur="166" decel="50000">
                                          <p:stCondLst>
                                            <p:cond delay="1668"/>
                                          </p:stCondLst>
                                        </p:cTn>
                                        <p:tgtEl>
                                          <p:spTgt spid="170"/>
                                        </p:tgtEl>
                                      </p:cBhvr>
                                      <p:to x="100000" y="100000"/>
                                    </p:animScale>
                                    <p:animScale>
                                      <p:cBhvr>
                                        <p:cTn id="101" dur="26">
                                          <p:stCondLst>
                                            <p:cond delay="1808"/>
                                          </p:stCondLst>
                                        </p:cTn>
                                        <p:tgtEl>
                                          <p:spTgt spid="170"/>
                                        </p:tgtEl>
                                      </p:cBhvr>
                                      <p:to x="100000" y="95000"/>
                                    </p:animScale>
                                    <p:animScale>
                                      <p:cBhvr>
                                        <p:cTn id="102" dur="166" decel="50000">
                                          <p:stCondLst>
                                            <p:cond delay="1834"/>
                                          </p:stCondLst>
                                        </p:cTn>
                                        <p:tgtEl>
                                          <p:spTgt spid="170"/>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29">
                                            <p:txEl>
                                              <p:pRg st="0" end="0"/>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527"/>
                                        </p:tgtEl>
                                        <p:attrNameLst>
                                          <p:attrName>style.visibility</p:attrName>
                                        </p:attrNameLst>
                                      </p:cBhvr>
                                      <p:to>
                                        <p:strVal val="visible"/>
                                      </p:to>
                                    </p:set>
                                    <p:animEffect transition="in" filter="wipe(down)">
                                      <p:cBhvr>
                                        <p:cTn id="111" dur="580">
                                          <p:stCondLst>
                                            <p:cond delay="0"/>
                                          </p:stCondLst>
                                        </p:cTn>
                                        <p:tgtEl>
                                          <p:spTgt spid="527"/>
                                        </p:tgtEl>
                                      </p:cBhvr>
                                    </p:animEffect>
                                    <p:anim calcmode="lin" valueType="num">
                                      <p:cBhvr>
                                        <p:cTn id="112" dur="1822" tmFilter="0,0; 0.14,0.36; 0.43,0.73; 0.71,0.91; 1.0,1.0">
                                          <p:stCondLst>
                                            <p:cond delay="0"/>
                                          </p:stCondLst>
                                        </p:cTn>
                                        <p:tgtEl>
                                          <p:spTgt spid="527"/>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527"/>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527"/>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527"/>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527"/>
                                        </p:tgtEl>
                                        <p:attrNameLst>
                                          <p:attrName>ppt_y</p:attrName>
                                        </p:attrNameLst>
                                      </p:cBhvr>
                                      <p:tavLst>
                                        <p:tav tm="0" fmla="#ppt_y-sin(pi*$)/81">
                                          <p:val>
                                            <p:fltVal val="0"/>
                                          </p:val>
                                        </p:tav>
                                        <p:tav tm="100000">
                                          <p:val>
                                            <p:fltVal val="1"/>
                                          </p:val>
                                        </p:tav>
                                      </p:tavLst>
                                    </p:anim>
                                    <p:animScale>
                                      <p:cBhvr>
                                        <p:cTn id="117" dur="26">
                                          <p:stCondLst>
                                            <p:cond delay="650"/>
                                          </p:stCondLst>
                                        </p:cTn>
                                        <p:tgtEl>
                                          <p:spTgt spid="527"/>
                                        </p:tgtEl>
                                      </p:cBhvr>
                                      <p:to x="100000" y="60000"/>
                                    </p:animScale>
                                    <p:animScale>
                                      <p:cBhvr>
                                        <p:cTn id="118" dur="166" decel="50000">
                                          <p:stCondLst>
                                            <p:cond delay="676"/>
                                          </p:stCondLst>
                                        </p:cTn>
                                        <p:tgtEl>
                                          <p:spTgt spid="527"/>
                                        </p:tgtEl>
                                      </p:cBhvr>
                                      <p:to x="100000" y="100000"/>
                                    </p:animScale>
                                    <p:animScale>
                                      <p:cBhvr>
                                        <p:cTn id="119" dur="26">
                                          <p:stCondLst>
                                            <p:cond delay="1312"/>
                                          </p:stCondLst>
                                        </p:cTn>
                                        <p:tgtEl>
                                          <p:spTgt spid="527"/>
                                        </p:tgtEl>
                                      </p:cBhvr>
                                      <p:to x="100000" y="80000"/>
                                    </p:animScale>
                                    <p:animScale>
                                      <p:cBhvr>
                                        <p:cTn id="120" dur="166" decel="50000">
                                          <p:stCondLst>
                                            <p:cond delay="1338"/>
                                          </p:stCondLst>
                                        </p:cTn>
                                        <p:tgtEl>
                                          <p:spTgt spid="527"/>
                                        </p:tgtEl>
                                      </p:cBhvr>
                                      <p:to x="100000" y="100000"/>
                                    </p:animScale>
                                    <p:animScale>
                                      <p:cBhvr>
                                        <p:cTn id="121" dur="26">
                                          <p:stCondLst>
                                            <p:cond delay="1642"/>
                                          </p:stCondLst>
                                        </p:cTn>
                                        <p:tgtEl>
                                          <p:spTgt spid="527"/>
                                        </p:tgtEl>
                                      </p:cBhvr>
                                      <p:to x="100000" y="90000"/>
                                    </p:animScale>
                                    <p:animScale>
                                      <p:cBhvr>
                                        <p:cTn id="122" dur="166" decel="50000">
                                          <p:stCondLst>
                                            <p:cond delay="1668"/>
                                          </p:stCondLst>
                                        </p:cTn>
                                        <p:tgtEl>
                                          <p:spTgt spid="527"/>
                                        </p:tgtEl>
                                      </p:cBhvr>
                                      <p:to x="100000" y="100000"/>
                                    </p:animScale>
                                    <p:animScale>
                                      <p:cBhvr>
                                        <p:cTn id="123" dur="26">
                                          <p:stCondLst>
                                            <p:cond delay="1808"/>
                                          </p:stCondLst>
                                        </p:cTn>
                                        <p:tgtEl>
                                          <p:spTgt spid="527"/>
                                        </p:tgtEl>
                                      </p:cBhvr>
                                      <p:to x="100000" y="95000"/>
                                    </p:animScale>
                                    <p:animScale>
                                      <p:cBhvr>
                                        <p:cTn id="124" dur="166" decel="50000">
                                          <p:stCondLst>
                                            <p:cond delay="1834"/>
                                          </p:stCondLst>
                                        </p:cTn>
                                        <p:tgtEl>
                                          <p:spTgt spid="527"/>
                                        </p:tgtEl>
                                      </p:cBhvr>
                                      <p:to x="100000" y="100000"/>
                                    </p:animScale>
                                  </p:child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nodeType="clickEffect">
                                  <p:stCondLst>
                                    <p:cond delay="0"/>
                                  </p:stCondLst>
                                  <p:childTnLst>
                                    <p:set>
                                      <p:cBhvr>
                                        <p:cTn id="128" dur="1" fill="hold">
                                          <p:stCondLst>
                                            <p:cond delay="0"/>
                                          </p:stCondLst>
                                        </p:cTn>
                                        <p:tgtEl>
                                          <p:spTgt spid="98"/>
                                        </p:tgtEl>
                                        <p:attrNameLst>
                                          <p:attrName>style.visibility</p:attrName>
                                        </p:attrNameLst>
                                      </p:cBhvr>
                                      <p:to>
                                        <p:strVal val="visible"/>
                                      </p:to>
                                    </p:set>
                                    <p:animEffect transition="in" filter="wipe(down)">
                                      <p:cBhvr>
                                        <p:cTn id="129" dur="580">
                                          <p:stCondLst>
                                            <p:cond delay="0"/>
                                          </p:stCondLst>
                                        </p:cTn>
                                        <p:tgtEl>
                                          <p:spTgt spid="98"/>
                                        </p:tgtEl>
                                      </p:cBhvr>
                                    </p:animEffect>
                                    <p:anim calcmode="lin" valueType="num">
                                      <p:cBhvr>
                                        <p:cTn id="130" dur="1822" tmFilter="0,0; 0.14,0.36; 0.43,0.73; 0.71,0.91; 1.0,1.0">
                                          <p:stCondLst>
                                            <p:cond delay="0"/>
                                          </p:stCondLst>
                                        </p:cTn>
                                        <p:tgtEl>
                                          <p:spTgt spid="98"/>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98"/>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98"/>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98"/>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98"/>
                                        </p:tgtEl>
                                        <p:attrNameLst>
                                          <p:attrName>ppt_y</p:attrName>
                                        </p:attrNameLst>
                                      </p:cBhvr>
                                      <p:tavLst>
                                        <p:tav tm="0" fmla="#ppt_y-sin(pi*$)/81">
                                          <p:val>
                                            <p:fltVal val="0"/>
                                          </p:val>
                                        </p:tav>
                                        <p:tav tm="100000">
                                          <p:val>
                                            <p:fltVal val="1"/>
                                          </p:val>
                                        </p:tav>
                                      </p:tavLst>
                                    </p:anim>
                                    <p:animScale>
                                      <p:cBhvr>
                                        <p:cTn id="135" dur="26">
                                          <p:stCondLst>
                                            <p:cond delay="650"/>
                                          </p:stCondLst>
                                        </p:cTn>
                                        <p:tgtEl>
                                          <p:spTgt spid="98"/>
                                        </p:tgtEl>
                                      </p:cBhvr>
                                      <p:to x="100000" y="60000"/>
                                    </p:animScale>
                                    <p:animScale>
                                      <p:cBhvr>
                                        <p:cTn id="136" dur="166" decel="50000">
                                          <p:stCondLst>
                                            <p:cond delay="676"/>
                                          </p:stCondLst>
                                        </p:cTn>
                                        <p:tgtEl>
                                          <p:spTgt spid="98"/>
                                        </p:tgtEl>
                                      </p:cBhvr>
                                      <p:to x="100000" y="100000"/>
                                    </p:animScale>
                                    <p:animScale>
                                      <p:cBhvr>
                                        <p:cTn id="137" dur="26">
                                          <p:stCondLst>
                                            <p:cond delay="1312"/>
                                          </p:stCondLst>
                                        </p:cTn>
                                        <p:tgtEl>
                                          <p:spTgt spid="98"/>
                                        </p:tgtEl>
                                      </p:cBhvr>
                                      <p:to x="100000" y="80000"/>
                                    </p:animScale>
                                    <p:animScale>
                                      <p:cBhvr>
                                        <p:cTn id="138" dur="166" decel="50000">
                                          <p:stCondLst>
                                            <p:cond delay="1338"/>
                                          </p:stCondLst>
                                        </p:cTn>
                                        <p:tgtEl>
                                          <p:spTgt spid="98"/>
                                        </p:tgtEl>
                                      </p:cBhvr>
                                      <p:to x="100000" y="100000"/>
                                    </p:animScale>
                                    <p:animScale>
                                      <p:cBhvr>
                                        <p:cTn id="139" dur="26">
                                          <p:stCondLst>
                                            <p:cond delay="1642"/>
                                          </p:stCondLst>
                                        </p:cTn>
                                        <p:tgtEl>
                                          <p:spTgt spid="98"/>
                                        </p:tgtEl>
                                      </p:cBhvr>
                                      <p:to x="100000" y="90000"/>
                                    </p:animScale>
                                    <p:animScale>
                                      <p:cBhvr>
                                        <p:cTn id="140" dur="166" decel="50000">
                                          <p:stCondLst>
                                            <p:cond delay="1668"/>
                                          </p:stCondLst>
                                        </p:cTn>
                                        <p:tgtEl>
                                          <p:spTgt spid="98"/>
                                        </p:tgtEl>
                                      </p:cBhvr>
                                      <p:to x="100000" y="100000"/>
                                    </p:animScale>
                                    <p:animScale>
                                      <p:cBhvr>
                                        <p:cTn id="141" dur="26">
                                          <p:stCondLst>
                                            <p:cond delay="1808"/>
                                          </p:stCondLst>
                                        </p:cTn>
                                        <p:tgtEl>
                                          <p:spTgt spid="98"/>
                                        </p:tgtEl>
                                      </p:cBhvr>
                                      <p:to x="100000" y="95000"/>
                                    </p:animScale>
                                    <p:animScale>
                                      <p:cBhvr>
                                        <p:cTn id="142" dur="166" decel="50000">
                                          <p:stCondLst>
                                            <p:cond delay="1834"/>
                                          </p:stCondLst>
                                        </p:cTn>
                                        <p:tgtEl>
                                          <p:spTgt spid="98"/>
                                        </p:tgtEl>
                                      </p:cBhvr>
                                      <p:to x="100000" y="100000"/>
                                    </p:animScale>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532">
                                            <p:txEl>
                                              <p:pRg st="0" end="0"/>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530"/>
                                        </p:tgtEl>
                                        <p:attrNameLst>
                                          <p:attrName>style.visibility</p:attrName>
                                        </p:attrNameLst>
                                      </p:cBhvr>
                                      <p:to>
                                        <p:strVal val="visible"/>
                                      </p:to>
                                    </p:set>
                                    <p:animEffect transition="in" filter="wipe(down)">
                                      <p:cBhvr>
                                        <p:cTn id="151" dur="580">
                                          <p:stCondLst>
                                            <p:cond delay="0"/>
                                          </p:stCondLst>
                                        </p:cTn>
                                        <p:tgtEl>
                                          <p:spTgt spid="530"/>
                                        </p:tgtEl>
                                      </p:cBhvr>
                                    </p:animEffect>
                                    <p:anim calcmode="lin" valueType="num">
                                      <p:cBhvr>
                                        <p:cTn id="152" dur="1822" tmFilter="0,0; 0.14,0.36; 0.43,0.73; 0.71,0.91; 1.0,1.0">
                                          <p:stCondLst>
                                            <p:cond delay="0"/>
                                          </p:stCondLst>
                                        </p:cTn>
                                        <p:tgtEl>
                                          <p:spTgt spid="530"/>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530"/>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530"/>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530"/>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530"/>
                                        </p:tgtEl>
                                        <p:attrNameLst>
                                          <p:attrName>ppt_y</p:attrName>
                                        </p:attrNameLst>
                                      </p:cBhvr>
                                      <p:tavLst>
                                        <p:tav tm="0" fmla="#ppt_y-sin(pi*$)/81">
                                          <p:val>
                                            <p:fltVal val="0"/>
                                          </p:val>
                                        </p:tav>
                                        <p:tav tm="100000">
                                          <p:val>
                                            <p:fltVal val="1"/>
                                          </p:val>
                                        </p:tav>
                                      </p:tavLst>
                                    </p:anim>
                                    <p:animScale>
                                      <p:cBhvr>
                                        <p:cTn id="157" dur="26">
                                          <p:stCondLst>
                                            <p:cond delay="650"/>
                                          </p:stCondLst>
                                        </p:cTn>
                                        <p:tgtEl>
                                          <p:spTgt spid="530"/>
                                        </p:tgtEl>
                                      </p:cBhvr>
                                      <p:to x="100000" y="60000"/>
                                    </p:animScale>
                                    <p:animScale>
                                      <p:cBhvr>
                                        <p:cTn id="158" dur="166" decel="50000">
                                          <p:stCondLst>
                                            <p:cond delay="676"/>
                                          </p:stCondLst>
                                        </p:cTn>
                                        <p:tgtEl>
                                          <p:spTgt spid="530"/>
                                        </p:tgtEl>
                                      </p:cBhvr>
                                      <p:to x="100000" y="100000"/>
                                    </p:animScale>
                                    <p:animScale>
                                      <p:cBhvr>
                                        <p:cTn id="159" dur="26">
                                          <p:stCondLst>
                                            <p:cond delay="1312"/>
                                          </p:stCondLst>
                                        </p:cTn>
                                        <p:tgtEl>
                                          <p:spTgt spid="530"/>
                                        </p:tgtEl>
                                      </p:cBhvr>
                                      <p:to x="100000" y="80000"/>
                                    </p:animScale>
                                    <p:animScale>
                                      <p:cBhvr>
                                        <p:cTn id="160" dur="166" decel="50000">
                                          <p:stCondLst>
                                            <p:cond delay="1338"/>
                                          </p:stCondLst>
                                        </p:cTn>
                                        <p:tgtEl>
                                          <p:spTgt spid="530"/>
                                        </p:tgtEl>
                                      </p:cBhvr>
                                      <p:to x="100000" y="100000"/>
                                    </p:animScale>
                                    <p:animScale>
                                      <p:cBhvr>
                                        <p:cTn id="161" dur="26">
                                          <p:stCondLst>
                                            <p:cond delay="1642"/>
                                          </p:stCondLst>
                                        </p:cTn>
                                        <p:tgtEl>
                                          <p:spTgt spid="530"/>
                                        </p:tgtEl>
                                      </p:cBhvr>
                                      <p:to x="100000" y="90000"/>
                                    </p:animScale>
                                    <p:animScale>
                                      <p:cBhvr>
                                        <p:cTn id="162" dur="166" decel="50000">
                                          <p:stCondLst>
                                            <p:cond delay="1668"/>
                                          </p:stCondLst>
                                        </p:cTn>
                                        <p:tgtEl>
                                          <p:spTgt spid="530"/>
                                        </p:tgtEl>
                                      </p:cBhvr>
                                      <p:to x="100000" y="100000"/>
                                    </p:animScale>
                                    <p:animScale>
                                      <p:cBhvr>
                                        <p:cTn id="163" dur="26">
                                          <p:stCondLst>
                                            <p:cond delay="1808"/>
                                          </p:stCondLst>
                                        </p:cTn>
                                        <p:tgtEl>
                                          <p:spTgt spid="530"/>
                                        </p:tgtEl>
                                      </p:cBhvr>
                                      <p:to x="100000" y="95000"/>
                                    </p:animScale>
                                    <p:animScale>
                                      <p:cBhvr>
                                        <p:cTn id="164" dur="166" decel="50000">
                                          <p:stCondLst>
                                            <p:cond delay="1834"/>
                                          </p:stCondLst>
                                        </p:cTn>
                                        <p:tgtEl>
                                          <p:spTgt spid="530"/>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135"/>
                                        </p:tgtEl>
                                        <p:attrNameLst>
                                          <p:attrName>style.visibility</p:attrName>
                                        </p:attrNameLst>
                                      </p:cBhvr>
                                      <p:to>
                                        <p:strVal val="visible"/>
                                      </p:to>
                                    </p:set>
                                    <p:animEffect transition="in" filter="wipe(down)">
                                      <p:cBhvr>
                                        <p:cTn id="169" dur="580">
                                          <p:stCondLst>
                                            <p:cond delay="0"/>
                                          </p:stCondLst>
                                        </p:cTn>
                                        <p:tgtEl>
                                          <p:spTgt spid="135"/>
                                        </p:tgtEl>
                                      </p:cBhvr>
                                    </p:animEffect>
                                    <p:anim calcmode="lin" valueType="num">
                                      <p:cBhvr>
                                        <p:cTn id="170" dur="1822" tmFilter="0,0; 0.14,0.36; 0.43,0.73; 0.71,0.91; 1.0,1.0">
                                          <p:stCondLst>
                                            <p:cond delay="0"/>
                                          </p:stCondLst>
                                        </p:cTn>
                                        <p:tgtEl>
                                          <p:spTgt spid="135"/>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35"/>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35"/>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35"/>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35"/>
                                        </p:tgtEl>
                                        <p:attrNameLst>
                                          <p:attrName>ppt_y</p:attrName>
                                        </p:attrNameLst>
                                      </p:cBhvr>
                                      <p:tavLst>
                                        <p:tav tm="0" fmla="#ppt_y-sin(pi*$)/81">
                                          <p:val>
                                            <p:fltVal val="0"/>
                                          </p:val>
                                        </p:tav>
                                        <p:tav tm="100000">
                                          <p:val>
                                            <p:fltVal val="1"/>
                                          </p:val>
                                        </p:tav>
                                      </p:tavLst>
                                    </p:anim>
                                    <p:animScale>
                                      <p:cBhvr>
                                        <p:cTn id="175" dur="26">
                                          <p:stCondLst>
                                            <p:cond delay="650"/>
                                          </p:stCondLst>
                                        </p:cTn>
                                        <p:tgtEl>
                                          <p:spTgt spid="135"/>
                                        </p:tgtEl>
                                      </p:cBhvr>
                                      <p:to x="100000" y="60000"/>
                                    </p:animScale>
                                    <p:animScale>
                                      <p:cBhvr>
                                        <p:cTn id="176" dur="166" decel="50000">
                                          <p:stCondLst>
                                            <p:cond delay="676"/>
                                          </p:stCondLst>
                                        </p:cTn>
                                        <p:tgtEl>
                                          <p:spTgt spid="135"/>
                                        </p:tgtEl>
                                      </p:cBhvr>
                                      <p:to x="100000" y="100000"/>
                                    </p:animScale>
                                    <p:animScale>
                                      <p:cBhvr>
                                        <p:cTn id="177" dur="26">
                                          <p:stCondLst>
                                            <p:cond delay="1312"/>
                                          </p:stCondLst>
                                        </p:cTn>
                                        <p:tgtEl>
                                          <p:spTgt spid="135"/>
                                        </p:tgtEl>
                                      </p:cBhvr>
                                      <p:to x="100000" y="80000"/>
                                    </p:animScale>
                                    <p:animScale>
                                      <p:cBhvr>
                                        <p:cTn id="178" dur="166" decel="50000">
                                          <p:stCondLst>
                                            <p:cond delay="1338"/>
                                          </p:stCondLst>
                                        </p:cTn>
                                        <p:tgtEl>
                                          <p:spTgt spid="135"/>
                                        </p:tgtEl>
                                      </p:cBhvr>
                                      <p:to x="100000" y="100000"/>
                                    </p:animScale>
                                    <p:animScale>
                                      <p:cBhvr>
                                        <p:cTn id="179" dur="26">
                                          <p:stCondLst>
                                            <p:cond delay="1642"/>
                                          </p:stCondLst>
                                        </p:cTn>
                                        <p:tgtEl>
                                          <p:spTgt spid="135"/>
                                        </p:tgtEl>
                                      </p:cBhvr>
                                      <p:to x="100000" y="90000"/>
                                    </p:animScale>
                                    <p:animScale>
                                      <p:cBhvr>
                                        <p:cTn id="180" dur="166" decel="50000">
                                          <p:stCondLst>
                                            <p:cond delay="1668"/>
                                          </p:stCondLst>
                                        </p:cTn>
                                        <p:tgtEl>
                                          <p:spTgt spid="135"/>
                                        </p:tgtEl>
                                      </p:cBhvr>
                                      <p:to x="100000" y="100000"/>
                                    </p:animScale>
                                    <p:animScale>
                                      <p:cBhvr>
                                        <p:cTn id="181" dur="26">
                                          <p:stCondLst>
                                            <p:cond delay="1808"/>
                                          </p:stCondLst>
                                        </p:cTn>
                                        <p:tgtEl>
                                          <p:spTgt spid="135"/>
                                        </p:tgtEl>
                                      </p:cBhvr>
                                      <p:to x="100000" y="95000"/>
                                    </p:animScale>
                                    <p:animScale>
                                      <p:cBhvr>
                                        <p:cTn id="182" dur="166" decel="50000">
                                          <p:stCondLst>
                                            <p:cond delay="1834"/>
                                          </p:stCondLst>
                                        </p:cTn>
                                        <p:tgtEl>
                                          <p:spTgt spid="135"/>
                                        </p:tgtEl>
                                      </p:cBhvr>
                                      <p:to x="100000" y="100000"/>
                                    </p:animScale>
                                  </p:childTnLst>
                                </p:cTn>
                              </p:par>
                              <p:par>
                                <p:cTn id="183" presetID="26" presetClass="entr" presetSubtype="0" fill="hold" nodeType="withEffect">
                                  <p:stCondLst>
                                    <p:cond delay="0"/>
                                  </p:stCondLst>
                                  <p:childTnLst>
                                    <p:set>
                                      <p:cBhvr>
                                        <p:cTn id="184" dur="1" fill="hold">
                                          <p:stCondLst>
                                            <p:cond delay="0"/>
                                          </p:stCondLst>
                                        </p:cTn>
                                        <p:tgtEl>
                                          <p:spTgt spid="134"/>
                                        </p:tgtEl>
                                        <p:attrNameLst>
                                          <p:attrName>style.visibility</p:attrName>
                                        </p:attrNameLst>
                                      </p:cBhvr>
                                      <p:to>
                                        <p:strVal val="visible"/>
                                      </p:to>
                                    </p:set>
                                    <p:animEffect transition="in" filter="wipe(down)">
                                      <p:cBhvr>
                                        <p:cTn id="185" dur="580">
                                          <p:stCondLst>
                                            <p:cond delay="0"/>
                                          </p:stCondLst>
                                        </p:cTn>
                                        <p:tgtEl>
                                          <p:spTgt spid="134"/>
                                        </p:tgtEl>
                                      </p:cBhvr>
                                    </p:animEffect>
                                    <p:anim calcmode="lin" valueType="num">
                                      <p:cBhvr>
                                        <p:cTn id="186" dur="1822" tmFilter="0,0; 0.14,0.36; 0.43,0.73; 0.71,0.91; 1.0,1.0">
                                          <p:stCondLst>
                                            <p:cond delay="0"/>
                                          </p:stCondLst>
                                        </p:cTn>
                                        <p:tgtEl>
                                          <p:spTgt spid="134"/>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134"/>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134"/>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134"/>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134"/>
                                        </p:tgtEl>
                                        <p:attrNameLst>
                                          <p:attrName>ppt_y</p:attrName>
                                        </p:attrNameLst>
                                      </p:cBhvr>
                                      <p:tavLst>
                                        <p:tav tm="0" fmla="#ppt_y-sin(pi*$)/81">
                                          <p:val>
                                            <p:fltVal val="0"/>
                                          </p:val>
                                        </p:tav>
                                        <p:tav tm="100000">
                                          <p:val>
                                            <p:fltVal val="1"/>
                                          </p:val>
                                        </p:tav>
                                      </p:tavLst>
                                    </p:anim>
                                    <p:animScale>
                                      <p:cBhvr>
                                        <p:cTn id="191" dur="26">
                                          <p:stCondLst>
                                            <p:cond delay="650"/>
                                          </p:stCondLst>
                                        </p:cTn>
                                        <p:tgtEl>
                                          <p:spTgt spid="134"/>
                                        </p:tgtEl>
                                      </p:cBhvr>
                                      <p:to x="100000" y="60000"/>
                                    </p:animScale>
                                    <p:animScale>
                                      <p:cBhvr>
                                        <p:cTn id="192" dur="166" decel="50000">
                                          <p:stCondLst>
                                            <p:cond delay="676"/>
                                          </p:stCondLst>
                                        </p:cTn>
                                        <p:tgtEl>
                                          <p:spTgt spid="134"/>
                                        </p:tgtEl>
                                      </p:cBhvr>
                                      <p:to x="100000" y="100000"/>
                                    </p:animScale>
                                    <p:animScale>
                                      <p:cBhvr>
                                        <p:cTn id="193" dur="26">
                                          <p:stCondLst>
                                            <p:cond delay="1312"/>
                                          </p:stCondLst>
                                        </p:cTn>
                                        <p:tgtEl>
                                          <p:spTgt spid="134"/>
                                        </p:tgtEl>
                                      </p:cBhvr>
                                      <p:to x="100000" y="80000"/>
                                    </p:animScale>
                                    <p:animScale>
                                      <p:cBhvr>
                                        <p:cTn id="194" dur="166" decel="50000">
                                          <p:stCondLst>
                                            <p:cond delay="1338"/>
                                          </p:stCondLst>
                                        </p:cTn>
                                        <p:tgtEl>
                                          <p:spTgt spid="134"/>
                                        </p:tgtEl>
                                      </p:cBhvr>
                                      <p:to x="100000" y="100000"/>
                                    </p:animScale>
                                    <p:animScale>
                                      <p:cBhvr>
                                        <p:cTn id="195" dur="26">
                                          <p:stCondLst>
                                            <p:cond delay="1642"/>
                                          </p:stCondLst>
                                        </p:cTn>
                                        <p:tgtEl>
                                          <p:spTgt spid="134"/>
                                        </p:tgtEl>
                                      </p:cBhvr>
                                      <p:to x="100000" y="90000"/>
                                    </p:animScale>
                                    <p:animScale>
                                      <p:cBhvr>
                                        <p:cTn id="196" dur="166" decel="50000">
                                          <p:stCondLst>
                                            <p:cond delay="1668"/>
                                          </p:stCondLst>
                                        </p:cTn>
                                        <p:tgtEl>
                                          <p:spTgt spid="134"/>
                                        </p:tgtEl>
                                      </p:cBhvr>
                                      <p:to x="100000" y="100000"/>
                                    </p:animScale>
                                    <p:animScale>
                                      <p:cBhvr>
                                        <p:cTn id="197" dur="26">
                                          <p:stCondLst>
                                            <p:cond delay="1808"/>
                                          </p:stCondLst>
                                        </p:cTn>
                                        <p:tgtEl>
                                          <p:spTgt spid="134"/>
                                        </p:tgtEl>
                                      </p:cBhvr>
                                      <p:to x="100000" y="95000"/>
                                    </p:animScale>
                                    <p:animScale>
                                      <p:cBhvr>
                                        <p:cTn id="198" dur="166" decel="50000">
                                          <p:stCondLst>
                                            <p:cond delay="1834"/>
                                          </p:stCondLst>
                                        </p:cTn>
                                        <p:tgtEl>
                                          <p:spTgt spid="134"/>
                                        </p:tgtEl>
                                      </p:cBhvr>
                                      <p:to x="100000" y="100000"/>
                                    </p:animScale>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535">
                                            <p:txEl>
                                              <p:pRg st="0" end="0"/>
                                            </p:txEl>
                                          </p:spTgt>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26" presetClass="entr" presetSubtype="0" fill="hold" grpId="0" nodeType="clickEffect">
                                  <p:stCondLst>
                                    <p:cond delay="0"/>
                                  </p:stCondLst>
                                  <p:childTnLst>
                                    <p:set>
                                      <p:cBhvr>
                                        <p:cTn id="206" dur="1" fill="hold">
                                          <p:stCondLst>
                                            <p:cond delay="0"/>
                                          </p:stCondLst>
                                        </p:cTn>
                                        <p:tgtEl>
                                          <p:spTgt spid="533"/>
                                        </p:tgtEl>
                                        <p:attrNameLst>
                                          <p:attrName>style.visibility</p:attrName>
                                        </p:attrNameLst>
                                      </p:cBhvr>
                                      <p:to>
                                        <p:strVal val="visible"/>
                                      </p:to>
                                    </p:set>
                                    <p:animEffect transition="in" filter="wipe(down)">
                                      <p:cBhvr>
                                        <p:cTn id="207" dur="580">
                                          <p:stCondLst>
                                            <p:cond delay="0"/>
                                          </p:stCondLst>
                                        </p:cTn>
                                        <p:tgtEl>
                                          <p:spTgt spid="533"/>
                                        </p:tgtEl>
                                      </p:cBhvr>
                                    </p:animEffect>
                                    <p:anim calcmode="lin" valueType="num">
                                      <p:cBhvr>
                                        <p:cTn id="208" dur="1822" tmFilter="0,0; 0.14,0.36; 0.43,0.73; 0.71,0.91; 1.0,1.0">
                                          <p:stCondLst>
                                            <p:cond delay="0"/>
                                          </p:stCondLst>
                                        </p:cTn>
                                        <p:tgtEl>
                                          <p:spTgt spid="533"/>
                                        </p:tgtEl>
                                        <p:attrNameLst>
                                          <p:attrName>ppt_x</p:attrName>
                                        </p:attrNameLst>
                                      </p:cBhvr>
                                      <p:tavLst>
                                        <p:tav tm="0">
                                          <p:val>
                                            <p:strVal val="#ppt_x-0.25"/>
                                          </p:val>
                                        </p:tav>
                                        <p:tav tm="100000">
                                          <p:val>
                                            <p:strVal val="#ppt_x"/>
                                          </p:val>
                                        </p:tav>
                                      </p:tavLst>
                                    </p:anim>
                                    <p:anim calcmode="lin" valueType="num">
                                      <p:cBhvr>
                                        <p:cTn id="209" dur="664" tmFilter="0.0,0.0; 0.25,0.07; 0.50,0.2; 0.75,0.467; 1.0,1.0">
                                          <p:stCondLst>
                                            <p:cond delay="0"/>
                                          </p:stCondLst>
                                        </p:cTn>
                                        <p:tgtEl>
                                          <p:spTgt spid="533"/>
                                        </p:tgtEl>
                                        <p:attrNameLst>
                                          <p:attrName>ppt_y</p:attrName>
                                        </p:attrNameLst>
                                      </p:cBhvr>
                                      <p:tavLst>
                                        <p:tav tm="0" fmla="#ppt_y-sin(pi*$)/3">
                                          <p:val>
                                            <p:fltVal val="0.5"/>
                                          </p:val>
                                        </p:tav>
                                        <p:tav tm="100000">
                                          <p:val>
                                            <p:fltVal val="1"/>
                                          </p:val>
                                        </p:tav>
                                      </p:tavLst>
                                    </p:anim>
                                    <p:anim calcmode="lin" valueType="num">
                                      <p:cBhvr>
                                        <p:cTn id="210" dur="664" tmFilter="0, 0; 0.125,0.2665; 0.25,0.4; 0.375,0.465; 0.5,0.5;  0.625,0.535; 0.75,0.6; 0.875,0.7335; 1,1">
                                          <p:stCondLst>
                                            <p:cond delay="664"/>
                                          </p:stCondLst>
                                        </p:cTn>
                                        <p:tgtEl>
                                          <p:spTgt spid="533"/>
                                        </p:tgtEl>
                                        <p:attrNameLst>
                                          <p:attrName>ppt_y</p:attrName>
                                        </p:attrNameLst>
                                      </p:cBhvr>
                                      <p:tavLst>
                                        <p:tav tm="0" fmla="#ppt_y-sin(pi*$)/9">
                                          <p:val>
                                            <p:fltVal val="0"/>
                                          </p:val>
                                        </p:tav>
                                        <p:tav tm="100000">
                                          <p:val>
                                            <p:fltVal val="1"/>
                                          </p:val>
                                        </p:tav>
                                      </p:tavLst>
                                    </p:anim>
                                    <p:anim calcmode="lin" valueType="num">
                                      <p:cBhvr>
                                        <p:cTn id="211" dur="332" tmFilter="0, 0; 0.125,0.2665; 0.25,0.4; 0.375,0.465; 0.5,0.5;  0.625,0.535; 0.75,0.6; 0.875,0.7335; 1,1">
                                          <p:stCondLst>
                                            <p:cond delay="1324"/>
                                          </p:stCondLst>
                                        </p:cTn>
                                        <p:tgtEl>
                                          <p:spTgt spid="533"/>
                                        </p:tgtEl>
                                        <p:attrNameLst>
                                          <p:attrName>ppt_y</p:attrName>
                                        </p:attrNameLst>
                                      </p:cBhvr>
                                      <p:tavLst>
                                        <p:tav tm="0" fmla="#ppt_y-sin(pi*$)/27">
                                          <p:val>
                                            <p:fltVal val="0"/>
                                          </p:val>
                                        </p:tav>
                                        <p:tav tm="100000">
                                          <p:val>
                                            <p:fltVal val="1"/>
                                          </p:val>
                                        </p:tav>
                                      </p:tavLst>
                                    </p:anim>
                                    <p:anim calcmode="lin" valueType="num">
                                      <p:cBhvr>
                                        <p:cTn id="212" dur="164" tmFilter="0, 0; 0.125,0.2665; 0.25,0.4; 0.375,0.465; 0.5,0.5;  0.625,0.535; 0.75,0.6; 0.875,0.7335; 1,1">
                                          <p:stCondLst>
                                            <p:cond delay="1656"/>
                                          </p:stCondLst>
                                        </p:cTn>
                                        <p:tgtEl>
                                          <p:spTgt spid="533"/>
                                        </p:tgtEl>
                                        <p:attrNameLst>
                                          <p:attrName>ppt_y</p:attrName>
                                        </p:attrNameLst>
                                      </p:cBhvr>
                                      <p:tavLst>
                                        <p:tav tm="0" fmla="#ppt_y-sin(pi*$)/81">
                                          <p:val>
                                            <p:fltVal val="0"/>
                                          </p:val>
                                        </p:tav>
                                        <p:tav tm="100000">
                                          <p:val>
                                            <p:fltVal val="1"/>
                                          </p:val>
                                        </p:tav>
                                      </p:tavLst>
                                    </p:anim>
                                    <p:animScale>
                                      <p:cBhvr>
                                        <p:cTn id="213" dur="26">
                                          <p:stCondLst>
                                            <p:cond delay="650"/>
                                          </p:stCondLst>
                                        </p:cTn>
                                        <p:tgtEl>
                                          <p:spTgt spid="533"/>
                                        </p:tgtEl>
                                      </p:cBhvr>
                                      <p:to x="100000" y="60000"/>
                                    </p:animScale>
                                    <p:animScale>
                                      <p:cBhvr>
                                        <p:cTn id="214" dur="166" decel="50000">
                                          <p:stCondLst>
                                            <p:cond delay="676"/>
                                          </p:stCondLst>
                                        </p:cTn>
                                        <p:tgtEl>
                                          <p:spTgt spid="533"/>
                                        </p:tgtEl>
                                      </p:cBhvr>
                                      <p:to x="100000" y="100000"/>
                                    </p:animScale>
                                    <p:animScale>
                                      <p:cBhvr>
                                        <p:cTn id="215" dur="26">
                                          <p:stCondLst>
                                            <p:cond delay="1312"/>
                                          </p:stCondLst>
                                        </p:cTn>
                                        <p:tgtEl>
                                          <p:spTgt spid="533"/>
                                        </p:tgtEl>
                                      </p:cBhvr>
                                      <p:to x="100000" y="80000"/>
                                    </p:animScale>
                                    <p:animScale>
                                      <p:cBhvr>
                                        <p:cTn id="216" dur="166" decel="50000">
                                          <p:stCondLst>
                                            <p:cond delay="1338"/>
                                          </p:stCondLst>
                                        </p:cTn>
                                        <p:tgtEl>
                                          <p:spTgt spid="533"/>
                                        </p:tgtEl>
                                      </p:cBhvr>
                                      <p:to x="100000" y="100000"/>
                                    </p:animScale>
                                    <p:animScale>
                                      <p:cBhvr>
                                        <p:cTn id="217" dur="26">
                                          <p:stCondLst>
                                            <p:cond delay="1642"/>
                                          </p:stCondLst>
                                        </p:cTn>
                                        <p:tgtEl>
                                          <p:spTgt spid="533"/>
                                        </p:tgtEl>
                                      </p:cBhvr>
                                      <p:to x="100000" y="90000"/>
                                    </p:animScale>
                                    <p:animScale>
                                      <p:cBhvr>
                                        <p:cTn id="218" dur="166" decel="50000">
                                          <p:stCondLst>
                                            <p:cond delay="1668"/>
                                          </p:stCondLst>
                                        </p:cTn>
                                        <p:tgtEl>
                                          <p:spTgt spid="533"/>
                                        </p:tgtEl>
                                      </p:cBhvr>
                                      <p:to x="100000" y="100000"/>
                                    </p:animScale>
                                    <p:animScale>
                                      <p:cBhvr>
                                        <p:cTn id="219" dur="26">
                                          <p:stCondLst>
                                            <p:cond delay="1808"/>
                                          </p:stCondLst>
                                        </p:cTn>
                                        <p:tgtEl>
                                          <p:spTgt spid="533"/>
                                        </p:tgtEl>
                                      </p:cBhvr>
                                      <p:to x="100000" y="95000"/>
                                    </p:animScale>
                                    <p:animScale>
                                      <p:cBhvr>
                                        <p:cTn id="220" dur="166" decel="50000">
                                          <p:stCondLst>
                                            <p:cond delay="1834"/>
                                          </p:stCondLst>
                                        </p:cTn>
                                        <p:tgtEl>
                                          <p:spTgt spid="533"/>
                                        </p:tgtEl>
                                      </p:cBhvr>
                                      <p:to x="100000" y="100000"/>
                                    </p:animScale>
                                  </p:childTnLst>
                                </p:cTn>
                              </p:par>
                            </p:childTnLst>
                          </p:cTn>
                        </p:par>
                      </p:childTnLst>
                    </p:cTn>
                  </p:par>
                  <p:par>
                    <p:cTn id="221" fill="hold">
                      <p:stCondLst>
                        <p:cond delay="indefinite"/>
                      </p:stCondLst>
                      <p:childTnLst>
                        <p:par>
                          <p:cTn id="222" fill="hold">
                            <p:stCondLst>
                              <p:cond delay="0"/>
                            </p:stCondLst>
                            <p:childTnLst>
                              <p:par>
                                <p:cTn id="223" presetID="26" presetClass="entr" presetSubtype="0" fill="hold" nodeType="clickEffect">
                                  <p:stCondLst>
                                    <p:cond delay="0"/>
                                  </p:stCondLst>
                                  <p:childTnLst>
                                    <p:set>
                                      <p:cBhvr>
                                        <p:cTn id="224" dur="1" fill="hold">
                                          <p:stCondLst>
                                            <p:cond delay="0"/>
                                          </p:stCondLst>
                                        </p:cTn>
                                        <p:tgtEl>
                                          <p:spTgt spid="58"/>
                                        </p:tgtEl>
                                        <p:attrNameLst>
                                          <p:attrName>style.visibility</p:attrName>
                                        </p:attrNameLst>
                                      </p:cBhvr>
                                      <p:to>
                                        <p:strVal val="visible"/>
                                      </p:to>
                                    </p:set>
                                    <p:animEffect transition="in" filter="wipe(down)">
                                      <p:cBhvr>
                                        <p:cTn id="225" dur="580">
                                          <p:stCondLst>
                                            <p:cond delay="0"/>
                                          </p:stCondLst>
                                        </p:cTn>
                                        <p:tgtEl>
                                          <p:spTgt spid="58"/>
                                        </p:tgtEl>
                                      </p:cBhvr>
                                    </p:animEffect>
                                    <p:anim calcmode="lin" valueType="num">
                                      <p:cBhvr>
                                        <p:cTn id="226"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227"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228"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229"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230"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231" dur="26">
                                          <p:stCondLst>
                                            <p:cond delay="650"/>
                                          </p:stCondLst>
                                        </p:cTn>
                                        <p:tgtEl>
                                          <p:spTgt spid="58"/>
                                        </p:tgtEl>
                                      </p:cBhvr>
                                      <p:to x="100000" y="60000"/>
                                    </p:animScale>
                                    <p:animScale>
                                      <p:cBhvr>
                                        <p:cTn id="232" dur="166" decel="50000">
                                          <p:stCondLst>
                                            <p:cond delay="676"/>
                                          </p:stCondLst>
                                        </p:cTn>
                                        <p:tgtEl>
                                          <p:spTgt spid="58"/>
                                        </p:tgtEl>
                                      </p:cBhvr>
                                      <p:to x="100000" y="100000"/>
                                    </p:animScale>
                                    <p:animScale>
                                      <p:cBhvr>
                                        <p:cTn id="233" dur="26">
                                          <p:stCondLst>
                                            <p:cond delay="1312"/>
                                          </p:stCondLst>
                                        </p:cTn>
                                        <p:tgtEl>
                                          <p:spTgt spid="58"/>
                                        </p:tgtEl>
                                      </p:cBhvr>
                                      <p:to x="100000" y="80000"/>
                                    </p:animScale>
                                    <p:animScale>
                                      <p:cBhvr>
                                        <p:cTn id="234" dur="166" decel="50000">
                                          <p:stCondLst>
                                            <p:cond delay="1338"/>
                                          </p:stCondLst>
                                        </p:cTn>
                                        <p:tgtEl>
                                          <p:spTgt spid="58"/>
                                        </p:tgtEl>
                                      </p:cBhvr>
                                      <p:to x="100000" y="100000"/>
                                    </p:animScale>
                                    <p:animScale>
                                      <p:cBhvr>
                                        <p:cTn id="235" dur="26">
                                          <p:stCondLst>
                                            <p:cond delay="1642"/>
                                          </p:stCondLst>
                                        </p:cTn>
                                        <p:tgtEl>
                                          <p:spTgt spid="58"/>
                                        </p:tgtEl>
                                      </p:cBhvr>
                                      <p:to x="100000" y="90000"/>
                                    </p:animScale>
                                    <p:animScale>
                                      <p:cBhvr>
                                        <p:cTn id="236" dur="166" decel="50000">
                                          <p:stCondLst>
                                            <p:cond delay="1668"/>
                                          </p:stCondLst>
                                        </p:cTn>
                                        <p:tgtEl>
                                          <p:spTgt spid="58"/>
                                        </p:tgtEl>
                                      </p:cBhvr>
                                      <p:to x="100000" y="100000"/>
                                    </p:animScale>
                                    <p:animScale>
                                      <p:cBhvr>
                                        <p:cTn id="237" dur="26">
                                          <p:stCondLst>
                                            <p:cond delay="1808"/>
                                          </p:stCondLst>
                                        </p:cTn>
                                        <p:tgtEl>
                                          <p:spTgt spid="58"/>
                                        </p:tgtEl>
                                      </p:cBhvr>
                                      <p:to x="100000" y="95000"/>
                                    </p:animScale>
                                    <p:animScale>
                                      <p:cBhvr>
                                        <p:cTn id="238" dur="166" decel="50000">
                                          <p:stCondLst>
                                            <p:cond delay="1834"/>
                                          </p:stCondLst>
                                        </p:cTn>
                                        <p:tgtEl>
                                          <p:spTgt spid="58"/>
                                        </p:tgtEl>
                                      </p:cBhvr>
                                      <p:to x="100000" y="100000"/>
                                    </p:animScale>
                                  </p:childTnLst>
                                </p:cTn>
                              </p:par>
                              <p:par>
                                <p:cTn id="239" presetID="26" presetClass="entr" presetSubtype="0" fill="hold" nodeType="withEffect">
                                  <p:stCondLst>
                                    <p:cond delay="0"/>
                                  </p:stCondLst>
                                  <p:childTnLst>
                                    <p:set>
                                      <p:cBhvr>
                                        <p:cTn id="240" dur="1" fill="hold">
                                          <p:stCondLst>
                                            <p:cond delay="0"/>
                                          </p:stCondLst>
                                        </p:cTn>
                                        <p:tgtEl>
                                          <p:spTgt spid="230"/>
                                        </p:tgtEl>
                                        <p:attrNameLst>
                                          <p:attrName>style.visibility</p:attrName>
                                        </p:attrNameLst>
                                      </p:cBhvr>
                                      <p:to>
                                        <p:strVal val="visible"/>
                                      </p:to>
                                    </p:set>
                                    <p:animEffect transition="in" filter="wipe(down)">
                                      <p:cBhvr>
                                        <p:cTn id="241" dur="580">
                                          <p:stCondLst>
                                            <p:cond delay="0"/>
                                          </p:stCondLst>
                                        </p:cTn>
                                        <p:tgtEl>
                                          <p:spTgt spid="230"/>
                                        </p:tgtEl>
                                      </p:cBhvr>
                                    </p:animEffect>
                                    <p:anim calcmode="lin" valueType="num">
                                      <p:cBhvr>
                                        <p:cTn id="242" dur="1822" tmFilter="0,0; 0.14,0.36; 0.43,0.73; 0.71,0.91; 1.0,1.0">
                                          <p:stCondLst>
                                            <p:cond delay="0"/>
                                          </p:stCondLst>
                                        </p:cTn>
                                        <p:tgtEl>
                                          <p:spTgt spid="230"/>
                                        </p:tgtEl>
                                        <p:attrNameLst>
                                          <p:attrName>ppt_x</p:attrName>
                                        </p:attrNameLst>
                                      </p:cBhvr>
                                      <p:tavLst>
                                        <p:tav tm="0">
                                          <p:val>
                                            <p:strVal val="#ppt_x-0.25"/>
                                          </p:val>
                                        </p:tav>
                                        <p:tav tm="100000">
                                          <p:val>
                                            <p:strVal val="#ppt_x"/>
                                          </p:val>
                                        </p:tav>
                                      </p:tavLst>
                                    </p:anim>
                                    <p:anim calcmode="lin" valueType="num">
                                      <p:cBhvr>
                                        <p:cTn id="243" dur="664" tmFilter="0.0,0.0; 0.25,0.07; 0.50,0.2; 0.75,0.467; 1.0,1.0">
                                          <p:stCondLst>
                                            <p:cond delay="0"/>
                                          </p:stCondLst>
                                        </p:cTn>
                                        <p:tgtEl>
                                          <p:spTgt spid="230"/>
                                        </p:tgtEl>
                                        <p:attrNameLst>
                                          <p:attrName>ppt_y</p:attrName>
                                        </p:attrNameLst>
                                      </p:cBhvr>
                                      <p:tavLst>
                                        <p:tav tm="0" fmla="#ppt_y-sin(pi*$)/3">
                                          <p:val>
                                            <p:fltVal val="0.5"/>
                                          </p:val>
                                        </p:tav>
                                        <p:tav tm="100000">
                                          <p:val>
                                            <p:fltVal val="1"/>
                                          </p:val>
                                        </p:tav>
                                      </p:tavLst>
                                    </p:anim>
                                    <p:anim calcmode="lin" valueType="num">
                                      <p:cBhvr>
                                        <p:cTn id="244" dur="664" tmFilter="0, 0; 0.125,0.2665; 0.25,0.4; 0.375,0.465; 0.5,0.5;  0.625,0.535; 0.75,0.6; 0.875,0.7335; 1,1">
                                          <p:stCondLst>
                                            <p:cond delay="664"/>
                                          </p:stCondLst>
                                        </p:cTn>
                                        <p:tgtEl>
                                          <p:spTgt spid="230"/>
                                        </p:tgtEl>
                                        <p:attrNameLst>
                                          <p:attrName>ppt_y</p:attrName>
                                        </p:attrNameLst>
                                      </p:cBhvr>
                                      <p:tavLst>
                                        <p:tav tm="0" fmla="#ppt_y-sin(pi*$)/9">
                                          <p:val>
                                            <p:fltVal val="0"/>
                                          </p:val>
                                        </p:tav>
                                        <p:tav tm="100000">
                                          <p:val>
                                            <p:fltVal val="1"/>
                                          </p:val>
                                        </p:tav>
                                      </p:tavLst>
                                    </p:anim>
                                    <p:anim calcmode="lin" valueType="num">
                                      <p:cBhvr>
                                        <p:cTn id="245" dur="332" tmFilter="0, 0; 0.125,0.2665; 0.25,0.4; 0.375,0.465; 0.5,0.5;  0.625,0.535; 0.75,0.6; 0.875,0.7335; 1,1">
                                          <p:stCondLst>
                                            <p:cond delay="1324"/>
                                          </p:stCondLst>
                                        </p:cTn>
                                        <p:tgtEl>
                                          <p:spTgt spid="230"/>
                                        </p:tgtEl>
                                        <p:attrNameLst>
                                          <p:attrName>ppt_y</p:attrName>
                                        </p:attrNameLst>
                                      </p:cBhvr>
                                      <p:tavLst>
                                        <p:tav tm="0" fmla="#ppt_y-sin(pi*$)/27">
                                          <p:val>
                                            <p:fltVal val="0"/>
                                          </p:val>
                                        </p:tav>
                                        <p:tav tm="100000">
                                          <p:val>
                                            <p:fltVal val="1"/>
                                          </p:val>
                                        </p:tav>
                                      </p:tavLst>
                                    </p:anim>
                                    <p:anim calcmode="lin" valueType="num">
                                      <p:cBhvr>
                                        <p:cTn id="246" dur="164" tmFilter="0, 0; 0.125,0.2665; 0.25,0.4; 0.375,0.465; 0.5,0.5;  0.625,0.535; 0.75,0.6; 0.875,0.7335; 1,1">
                                          <p:stCondLst>
                                            <p:cond delay="1656"/>
                                          </p:stCondLst>
                                        </p:cTn>
                                        <p:tgtEl>
                                          <p:spTgt spid="230"/>
                                        </p:tgtEl>
                                        <p:attrNameLst>
                                          <p:attrName>ppt_y</p:attrName>
                                        </p:attrNameLst>
                                      </p:cBhvr>
                                      <p:tavLst>
                                        <p:tav tm="0" fmla="#ppt_y-sin(pi*$)/81">
                                          <p:val>
                                            <p:fltVal val="0"/>
                                          </p:val>
                                        </p:tav>
                                        <p:tav tm="100000">
                                          <p:val>
                                            <p:fltVal val="1"/>
                                          </p:val>
                                        </p:tav>
                                      </p:tavLst>
                                    </p:anim>
                                    <p:animScale>
                                      <p:cBhvr>
                                        <p:cTn id="247" dur="26">
                                          <p:stCondLst>
                                            <p:cond delay="650"/>
                                          </p:stCondLst>
                                        </p:cTn>
                                        <p:tgtEl>
                                          <p:spTgt spid="230"/>
                                        </p:tgtEl>
                                      </p:cBhvr>
                                      <p:to x="100000" y="60000"/>
                                    </p:animScale>
                                    <p:animScale>
                                      <p:cBhvr>
                                        <p:cTn id="248" dur="166" decel="50000">
                                          <p:stCondLst>
                                            <p:cond delay="676"/>
                                          </p:stCondLst>
                                        </p:cTn>
                                        <p:tgtEl>
                                          <p:spTgt spid="230"/>
                                        </p:tgtEl>
                                      </p:cBhvr>
                                      <p:to x="100000" y="100000"/>
                                    </p:animScale>
                                    <p:animScale>
                                      <p:cBhvr>
                                        <p:cTn id="249" dur="26">
                                          <p:stCondLst>
                                            <p:cond delay="1312"/>
                                          </p:stCondLst>
                                        </p:cTn>
                                        <p:tgtEl>
                                          <p:spTgt spid="230"/>
                                        </p:tgtEl>
                                      </p:cBhvr>
                                      <p:to x="100000" y="80000"/>
                                    </p:animScale>
                                    <p:animScale>
                                      <p:cBhvr>
                                        <p:cTn id="250" dur="166" decel="50000">
                                          <p:stCondLst>
                                            <p:cond delay="1338"/>
                                          </p:stCondLst>
                                        </p:cTn>
                                        <p:tgtEl>
                                          <p:spTgt spid="230"/>
                                        </p:tgtEl>
                                      </p:cBhvr>
                                      <p:to x="100000" y="100000"/>
                                    </p:animScale>
                                    <p:animScale>
                                      <p:cBhvr>
                                        <p:cTn id="251" dur="26">
                                          <p:stCondLst>
                                            <p:cond delay="1642"/>
                                          </p:stCondLst>
                                        </p:cTn>
                                        <p:tgtEl>
                                          <p:spTgt spid="230"/>
                                        </p:tgtEl>
                                      </p:cBhvr>
                                      <p:to x="100000" y="90000"/>
                                    </p:animScale>
                                    <p:animScale>
                                      <p:cBhvr>
                                        <p:cTn id="252" dur="166" decel="50000">
                                          <p:stCondLst>
                                            <p:cond delay="1668"/>
                                          </p:stCondLst>
                                        </p:cTn>
                                        <p:tgtEl>
                                          <p:spTgt spid="230"/>
                                        </p:tgtEl>
                                      </p:cBhvr>
                                      <p:to x="100000" y="100000"/>
                                    </p:animScale>
                                    <p:animScale>
                                      <p:cBhvr>
                                        <p:cTn id="253" dur="26">
                                          <p:stCondLst>
                                            <p:cond delay="1808"/>
                                          </p:stCondLst>
                                        </p:cTn>
                                        <p:tgtEl>
                                          <p:spTgt spid="230"/>
                                        </p:tgtEl>
                                      </p:cBhvr>
                                      <p:to x="100000" y="95000"/>
                                    </p:animScale>
                                    <p:animScale>
                                      <p:cBhvr>
                                        <p:cTn id="254" dur="166" decel="50000">
                                          <p:stCondLst>
                                            <p:cond delay="1834"/>
                                          </p:stCondLst>
                                        </p:cTn>
                                        <p:tgtEl>
                                          <p:spTgt spid="230"/>
                                        </p:tgtEl>
                                      </p:cBhvr>
                                      <p:to x="100000" y="100000"/>
                                    </p:animScale>
                                  </p:childTnLst>
                                </p:cTn>
                              </p:par>
                              <p:par>
                                <p:cTn id="255" presetID="26" presetClass="entr" presetSubtype="0" fill="hold" nodeType="withEffect">
                                  <p:stCondLst>
                                    <p:cond delay="0"/>
                                  </p:stCondLst>
                                  <p:childTnLst>
                                    <p:set>
                                      <p:cBhvr>
                                        <p:cTn id="256" dur="1" fill="hold">
                                          <p:stCondLst>
                                            <p:cond delay="0"/>
                                          </p:stCondLst>
                                        </p:cTn>
                                        <p:tgtEl>
                                          <p:spTgt spid="218"/>
                                        </p:tgtEl>
                                        <p:attrNameLst>
                                          <p:attrName>style.visibility</p:attrName>
                                        </p:attrNameLst>
                                      </p:cBhvr>
                                      <p:to>
                                        <p:strVal val="visible"/>
                                      </p:to>
                                    </p:set>
                                    <p:animEffect transition="in" filter="wipe(down)">
                                      <p:cBhvr>
                                        <p:cTn id="257" dur="580">
                                          <p:stCondLst>
                                            <p:cond delay="0"/>
                                          </p:stCondLst>
                                        </p:cTn>
                                        <p:tgtEl>
                                          <p:spTgt spid="218"/>
                                        </p:tgtEl>
                                      </p:cBhvr>
                                    </p:animEffect>
                                    <p:anim calcmode="lin" valueType="num">
                                      <p:cBhvr>
                                        <p:cTn id="258" dur="1822" tmFilter="0,0; 0.14,0.36; 0.43,0.73; 0.71,0.91; 1.0,1.0">
                                          <p:stCondLst>
                                            <p:cond delay="0"/>
                                          </p:stCondLst>
                                        </p:cTn>
                                        <p:tgtEl>
                                          <p:spTgt spid="218"/>
                                        </p:tgtEl>
                                        <p:attrNameLst>
                                          <p:attrName>ppt_x</p:attrName>
                                        </p:attrNameLst>
                                      </p:cBhvr>
                                      <p:tavLst>
                                        <p:tav tm="0">
                                          <p:val>
                                            <p:strVal val="#ppt_x-0.25"/>
                                          </p:val>
                                        </p:tav>
                                        <p:tav tm="100000">
                                          <p:val>
                                            <p:strVal val="#ppt_x"/>
                                          </p:val>
                                        </p:tav>
                                      </p:tavLst>
                                    </p:anim>
                                    <p:anim calcmode="lin" valueType="num">
                                      <p:cBhvr>
                                        <p:cTn id="259" dur="664" tmFilter="0.0,0.0; 0.25,0.07; 0.50,0.2; 0.75,0.467; 1.0,1.0">
                                          <p:stCondLst>
                                            <p:cond delay="0"/>
                                          </p:stCondLst>
                                        </p:cTn>
                                        <p:tgtEl>
                                          <p:spTgt spid="218"/>
                                        </p:tgtEl>
                                        <p:attrNameLst>
                                          <p:attrName>ppt_y</p:attrName>
                                        </p:attrNameLst>
                                      </p:cBhvr>
                                      <p:tavLst>
                                        <p:tav tm="0" fmla="#ppt_y-sin(pi*$)/3">
                                          <p:val>
                                            <p:fltVal val="0.5"/>
                                          </p:val>
                                        </p:tav>
                                        <p:tav tm="100000">
                                          <p:val>
                                            <p:fltVal val="1"/>
                                          </p:val>
                                        </p:tav>
                                      </p:tavLst>
                                    </p:anim>
                                    <p:anim calcmode="lin" valueType="num">
                                      <p:cBhvr>
                                        <p:cTn id="260" dur="664" tmFilter="0, 0; 0.125,0.2665; 0.25,0.4; 0.375,0.465; 0.5,0.5;  0.625,0.535; 0.75,0.6; 0.875,0.7335; 1,1">
                                          <p:stCondLst>
                                            <p:cond delay="664"/>
                                          </p:stCondLst>
                                        </p:cTn>
                                        <p:tgtEl>
                                          <p:spTgt spid="218"/>
                                        </p:tgtEl>
                                        <p:attrNameLst>
                                          <p:attrName>ppt_y</p:attrName>
                                        </p:attrNameLst>
                                      </p:cBhvr>
                                      <p:tavLst>
                                        <p:tav tm="0" fmla="#ppt_y-sin(pi*$)/9">
                                          <p:val>
                                            <p:fltVal val="0"/>
                                          </p:val>
                                        </p:tav>
                                        <p:tav tm="100000">
                                          <p:val>
                                            <p:fltVal val="1"/>
                                          </p:val>
                                        </p:tav>
                                      </p:tavLst>
                                    </p:anim>
                                    <p:anim calcmode="lin" valueType="num">
                                      <p:cBhvr>
                                        <p:cTn id="261" dur="332" tmFilter="0, 0; 0.125,0.2665; 0.25,0.4; 0.375,0.465; 0.5,0.5;  0.625,0.535; 0.75,0.6; 0.875,0.7335; 1,1">
                                          <p:stCondLst>
                                            <p:cond delay="1324"/>
                                          </p:stCondLst>
                                        </p:cTn>
                                        <p:tgtEl>
                                          <p:spTgt spid="218"/>
                                        </p:tgtEl>
                                        <p:attrNameLst>
                                          <p:attrName>ppt_y</p:attrName>
                                        </p:attrNameLst>
                                      </p:cBhvr>
                                      <p:tavLst>
                                        <p:tav tm="0" fmla="#ppt_y-sin(pi*$)/27">
                                          <p:val>
                                            <p:fltVal val="0"/>
                                          </p:val>
                                        </p:tav>
                                        <p:tav tm="100000">
                                          <p:val>
                                            <p:fltVal val="1"/>
                                          </p:val>
                                        </p:tav>
                                      </p:tavLst>
                                    </p:anim>
                                    <p:anim calcmode="lin" valueType="num">
                                      <p:cBhvr>
                                        <p:cTn id="262" dur="164" tmFilter="0, 0; 0.125,0.2665; 0.25,0.4; 0.375,0.465; 0.5,0.5;  0.625,0.535; 0.75,0.6; 0.875,0.7335; 1,1">
                                          <p:stCondLst>
                                            <p:cond delay="1656"/>
                                          </p:stCondLst>
                                        </p:cTn>
                                        <p:tgtEl>
                                          <p:spTgt spid="218"/>
                                        </p:tgtEl>
                                        <p:attrNameLst>
                                          <p:attrName>ppt_y</p:attrName>
                                        </p:attrNameLst>
                                      </p:cBhvr>
                                      <p:tavLst>
                                        <p:tav tm="0" fmla="#ppt_y-sin(pi*$)/81">
                                          <p:val>
                                            <p:fltVal val="0"/>
                                          </p:val>
                                        </p:tav>
                                        <p:tav tm="100000">
                                          <p:val>
                                            <p:fltVal val="1"/>
                                          </p:val>
                                        </p:tav>
                                      </p:tavLst>
                                    </p:anim>
                                    <p:animScale>
                                      <p:cBhvr>
                                        <p:cTn id="263" dur="26">
                                          <p:stCondLst>
                                            <p:cond delay="650"/>
                                          </p:stCondLst>
                                        </p:cTn>
                                        <p:tgtEl>
                                          <p:spTgt spid="218"/>
                                        </p:tgtEl>
                                      </p:cBhvr>
                                      <p:to x="100000" y="60000"/>
                                    </p:animScale>
                                    <p:animScale>
                                      <p:cBhvr>
                                        <p:cTn id="264" dur="166" decel="50000">
                                          <p:stCondLst>
                                            <p:cond delay="676"/>
                                          </p:stCondLst>
                                        </p:cTn>
                                        <p:tgtEl>
                                          <p:spTgt spid="218"/>
                                        </p:tgtEl>
                                      </p:cBhvr>
                                      <p:to x="100000" y="100000"/>
                                    </p:animScale>
                                    <p:animScale>
                                      <p:cBhvr>
                                        <p:cTn id="265" dur="26">
                                          <p:stCondLst>
                                            <p:cond delay="1312"/>
                                          </p:stCondLst>
                                        </p:cTn>
                                        <p:tgtEl>
                                          <p:spTgt spid="218"/>
                                        </p:tgtEl>
                                      </p:cBhvr>
                                      <p:to x="100000" y="80000"/>
                                    </p:animScale>
                                    <p:animScale>
                                      <p:cBhvr>
                                        <p:cTn id="266" dur="166" decel="50000">
                                          <p:stCondLst>
                                            <p:cond delay="1338"/>
                                          </p:stCondLst>
                                        </p:cTn>
                                        <p:tgtEl>
                                          <p:spTgt spid="218"/>
                                        </p:tgtEl>
                                      </p:cBhvr>
                                      <p:to x="100000" y="100000"/>
                                    </p:animScale>
                                    <p:animScale>
                                      <p:cBhvr>
                                        <p:cTn id="267" dur="26">
                                          <p:stCondLst>
                                            <p:cond delay="1642"/>
                                          </p:stCondLst>
                                        </p:cTn>
                                        <p:tgtEl>
                                          <p:spTgt spid="218"/>
                                        </p:tgtEl>
                                      </p:cBhvr>
                                      <p:to x="100000" y="90000"/>
                                    </p:animScale>
                                    <p:animScale>
                                      <p:cBhvr>
                                        <p:cTn id="268" dur="166" decel="50000">
                                          <p:stCondLst>
                                            <p:cond delay="1668"/>
                                          </p:stCondLst>
                                        </p:cTn>
                                        <p:tgtEl>
                                          <p:spTgt spid="218"/>
                                        </p:tgtEl>
                                      </p:cBhvr>
                                      <p:to x="100000" y="100000"/>
                                    </p:animScale>
                                    <p:animScale>
                                      <p:cBhvr>
                                        <p:cTn id="269" dur="26">
                                          <p:stCondLst>
                                            <p:cond delay="1808"/>
                                          </p:stCondLst>
                                        </p:cTn>
                                        <p:tgtEl>
                                          <p:spTgt spid="218"/>
                                        </p:tgtEl>
                                      </p:cBhvr>
                                      <p:to x="100000" y="95000"/>
                                    </p:animScale>
                                    <p:animScale>
                                      <p:cBhvr>
                                        <p:cTn id="270" dur="166" decel="50000">
                                          <p:stCondLst>
                                            <p:cond delay="1834"/>
                                          </p:stCondLst>
                                        </p:cTn>
                                        <p:tgtEl>
                                          <p:spTgt spid="218"/>
                                        </p:tgtEl>
                                      </p:cBhvr>
                                      <p:to x="100000" y="100000"/>
                                    </p:animScale>
                                  </p:childTnLst>
                                </p:cTn>
                              </p:par>
                            </p:childTnLst>
                          </p:cTn>
                        </p:par>
                      </p:childTnLst>
                    </p:cTn>
                  </p:par>
                  <p:par>
                    <p:cTn id="271" fill="hold">
                      <p:stCondLst>
                        <p:cond delay="indefinite"/>
                      </p:stCondLst>
                      <p:childTnLst>
                        <p:par>
                          <p:cTn id="272" fill="hold">
                            <p:stCondLst>
                              <p:cond delay="0"/>
                            </p:stCondLst>
                            <p:childTnLst>
                              <p:par>
                                <p:cTn id="273" presetID="1" presetClass="entr" presetSubtype="0" fill="hold" grpId="0" nodeType="clickEffect">
                                  <p:stCondLst>
                                    <p:cond delay="0"/>
                                  </p:stCondLst>
                                  <p:childTnLst>
                                    <p:set>
                                      <p:cBhvr>
                                        <p:cTn id="274" dur="1" fill="hold">
                                          <p:stCondLst>
                                            <p:cond delay="0"/>
                                          </p:stCondLst>
                                        </p:cTn>
                                        <p:tgtEl>
                                          <p:spTgt spid="539">
                                            <p:txEl>
                                              <p:pRg st="0" end="0"/>
                                            </p:txEl>
                                          </p:spTgt>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26" presetClass="entr" presetSubtype="0" fill="hold" grpId="0" nodeType="clickEffect">
                                  <p:stCondLst>
                                    <p:cond delay="0"/>
                                  </p:stCondLst>
                                  <p:childTnLst>
                                    <p:set>
                                      <p:cBhvr>
                                        <p:cTn id="278" dur="1" fill="hold">
                                          <p:stCondLst>
                                            <p:cond delay="0"/>
                                          </p:stCondLst>
                                        </p:cTn>
                                        <p:tgtEl>
                                          <p:spTgt spid="521"/>
                                        </p:tgtEl>
                                        <p:attrNameLst>
                                          <p:attrName>style.visibility</p:attrName>
                                        </p:attrNameLst>
                                      </p:cBhvr>
                                      <p:to>
                                        <p:strVal val="visible"/>
                                      </p:to>
                                    </p:set>
                                    <p:animEffect transition="in" filter="wipe(down)">
                                      <p:cBhvr>
                                        <p:cTn id="279" dur="580">
                                          <p:stCondLst>
                                            <p:cond delay="0"/>
                                          </p:stCondLst>
                                        </p:cTn>
                                        <p:tgtEl>
                                          <p:spTgt spid="521"/>
                                        </p:tgtEl>
                                      </p:cBhvr>
                                    </p:animEffect>
                                    <p:anim calcmode="lin" valueType="num">
                                      <p:cBhvr>
                                        <p:cTn id="280" dur="1822" tmFilter="0,0; 0.14,0.36; 0.43,0.73; 0.71,0.91; 1.0,1.0">
                                          <p:stCondLst>
                                            <p:cond delay="0"/>
                                          </p:stCondLst>
                                        </p:cTn>
                                        <p:tgtEl>
                                          <p:spTgt spid="521"/>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521"/>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521"/>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521"/>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521"/>
                                        </p:tgtEl>
                                        <p:attrNameLst>
                                          <p:attrName>ppt_y</p:attrName>
                                        </p:attrNameLst>
                                      </p:cBhvr>
                                      <p:tavLst>
                                        <p:tav tm="0" fmla="#ppt_y-sin(pi*$)/81">
                                          <p:val>
                                            <p:fltVal val="0"/>
                                          </p:val>
                                        </p:tav>
                                        <p:tav tm="100000">
                                          <p:val>
                                            <p:fltVal val="1"/>
                                          </p:val>
                                        </p:tav>
                                      </p:tavLst>
                                    </p:anim>
                                    <p:animScale>
                                      <p:cBhvr>
                                        <p:cTn id="285" dur="26">
                                          <p:stCondLst>
                                            <p:cond delay="650"/>
                                          </p:stCondLst>
                                        </p:cTn>
                                        <p:tgtEl>
                                          <p:spTgt spid="521"/>
                                        </p:tgtEl>
                                      </p:cBhvr>
                                      <p:to x="100000" y="60000"/>
                                    </p:animScale>
                                    <p:animScale>
                                      <p:cBhvr>
                                        <p:cTn id="286" dur="166" decel="50000">
                                          <p:stCondLst>
                                            <p:cond delay="676"/>
                                          </p:stCondLst>
                                        </p:cTn>
                                        <p:tgtEl>
                                          <p:spTgt spid="521"/>
                                        </p:tgtEl>
                                      </p:cBhvr>
                                      <p:to x="100000" y="100000"/>
                                    </p:animScale>
                                    <p:animScale>
                                      <p:cBhvr>
                                        <p:cTn id="287" dur="26">
                                          <p:stCondLst>
                                            <p:cond delay="1312"/>
                                          </p:stCondLst>
                                        </p:cTn>
                                        <p:tgtEl>
                                          <p:spTgt spid="521"/>
                                        </p:tgtEl>
                                      </p:cBhvr>
                                      <p:to x="100000" y="80000"/>
                                    </p:animScale>
                                    <p:animScale>
                                      <p:cBhvr>
                                        <p:cTn id="288" dur="166" decel="50000">
                                          <p:stCondLst>
                                            <p:cond delay="1338"/>
                                          </p:stCondLst>
                                        </p:cTn>
                                        <p:tgtEl>
                                          <p:spTgt spid="521"/>
                                        </p:tgtEl>
                                      </p:cBhvr>
                                      <p:to x="100000" y="100000"/>
                                    </p:animScale>
                                    <p:animScale>
                                      <p:cBhvr>
                                        <p:cTn id="289" dur="26">
                                          <p:stCondLst>
                                            <p:cond delay="1642"/>
                                          </p:stCondLst>
                                        </p:cTn>
                                        <p:tgtEl>
                                          <p:spTgt spid="521"/>
                                        </p:tgtEl>
                                      </p:cBhvr>
                                      <p:to x="100000" y="90000"/>
                                    </p:animScale>
                                    <p:animScale>
                                      <p:cBhvr>
                                        <p:cTn id="290" dur="166" decel="50000">
                                          <p:stCondLst>
                                            <p:cond delay="1668"/>
                                          </p:stCondLst>
                                        </p:cTn>
                                        <p:tgtEl>
                                          <p:spTgt spid="521"/>
                                        </p:tgtEl>
                                      </p:cBhvr>
                                      <p:to x="100000" y="100000"/>
                                    </p:animScale>
                                    <p:animScale>
                                      <p:cBhvr>
                                        <p:cTn id="291" dur="26">
                                          <p:stCondLst>
                                            <p:cond delay="1808"/>
                                          </p:stCondLst>
                                        </p:cTn>
                                        <p:tgtEl>
                                          <p:spTgt spid="521"/>
                                        </p:tgtEl>
                                      </p:cBhvr>
                                      <p:to x="100000" y="95000"/>
                                    </p:animScale>
                                    <p:animScale>
                                      <p:cBhvr>
                                        <p:cTn id="292" dur="166" decel="50000">
                                          <p:stCondLst>
                                            <p:cond delay="1834"/>
                                          </p:stCondLst>
                                        </p:cTn>
                                        <p:tgtEl>
                                          <p:spTgt spid="521"/>
                                        </p:tgtEl>
                                      </p:cBhvr>
                                      <p:to x="100000" y="100000"/>
                                    </p:animScale>
                                  </p:childTnLst>
                                </p:cTn>
                              </p:par>
                            </p:childTnLst>
                          </p:cTn>
                        </p:par>
                      </p:childTnLst>
                    </p:cTn>
                  </p:par>
                  <p:par>
                    <p:cTn id="293" fill="hold">
                      <p:stCondLst>
                        <p:cond delay="indefinite"/>
                      </p:stCondLst>
                      <p:childTnLst>
                        <p:par>
                          <p:cTn id="294" fill="hold">
                            <p:stCondLst>
                              <p:cond delay="0"/>
                            </p:stCondLst>
                            <p:childTnLst>
                              <p:par>
                                <p:cTn id="295" presetID="26" presetClass="entr" presetSubtype="0" fill="hold" nodeType="clickEffect">
                                  <p:stCondLst>
                                    <p:cond delay="0"/>
                                  </p:stCondLst>
                                  <p:childTnLst>
                                    <p:set>
                                      <p:cBhvr>
                                        <p:cTn id="296" dur="1" fill="hold">
                                          <p:stCondLst>
                                            <p:cond delay="0"/>
                                          </p:stCondLst>
                                        </p:cTn>
                                        <p:tgtEl>
                                          <p:spTgt spid="96"/>
                                        </p:tgtEl>
                                        <p:attrNameLst>
                                          <p:attrName>style.visibility</p:attrName>
                                        </p:attrNameLst>
                                      </p:cBhvr>
                                      <p:to>
                                        <p:strVal val="visible"/>
                                      </p:to>
                                    </p:set>
                                    <p:animEffect transition="in" filter="wipe(down)">
                                      <p:cBhvr>
                                        <p:cTn id="297" dur="580">
                                          <p:stCondLst>
                                            <p:cond delay="0"/>
                                          </p:stCondLst>
                                        </p:cTn>
                                        <p:tgtEl>
                                          <p:spTgt spid="96"/>
                                        </p:tgtEl>
                                      </p:cBhvr>
                                    </p:animEffect>
                                    <p:anim calcmode="lin" valueType="num">
                                      <p:cBhvr>
                                        <p:cTn id="298"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299"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300"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301"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302"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303" dur="26">
                                          <p:stCondLst>
                                            <p:cond delay="650"/>
                                          </p:stCondLst>
                                        </p:cTn>
                                        <p:tgtEl>
                                          <p:spTgt spid="96"/>
                                        </p:tgtEl>
                                      </p:cBhvr>
                                      <p:to x="100000" y="60000"/>
                                    </p:animScale>
                                    <p:animScale>
                                      <p:cBhvr>
                                        <p:cTn id="304" dur="166" decel="50000">
                                          <p:stCondLst>
                                            <p:cond delay="676"/>
                                          </p:stCondLst>
                                        </p:cTn>
                                        <p:tgtEl>
                                          <p:spTgt spid="96"/>
                                        </p:tgtEl>
                                      </p:cBhvr>
                                      <p:to x="100000" y="100000"/>
                                    </p:animScale>
                                    <p:animScale>
                                      <p:cBhvr>
                                        <p:cTn id="305" dur="26">
                                          <p:stCondLst>
                                            <p:cond delay="1312"/>
                                          </p:stCondLst>
                                        </p:cTn>
                                        <p:tgtEl>
                                          <p:spTgt spid="96"/>
                                        </p:tgtEl>
                                      </p:cBhvr>
                                      <p:to x="100000" y="80000"/>
                                    </p:animScale>
                                    <p:animScale>
                                      <p:cBhvr>
                                        <p:cTn id="306" dur="166" decel="50000">
                                          <p:stCondLst>
                                            <p:cond delay="1338"/>
                                          </p:stCondLst>
                                        </p:cTn>
                                        <p:tgtEl>
                                          <p:spTgt spid="96"/>
                                        </p:tgtEl>
                                      </p:cBhvr>
                                      <p:to x="100000" y="100000"/>
                                    </p:animScale>
                                    <p:animScale>
                                      <p:cBhvr>
                                        <p:cTn id="307" dur="26">
                                          <p:stCondLst>
                                            <p:cond delay="1642"/>
                                          </p:stCondLst>
                                        </p:cTn>
                                        <p:tgtEl>
                                          <p:spTgt spid="96"/>
                                        </p:tgtEl>
                                      </p:cBhvr>
                                      <p:to x="100000" y="90000"/>
                                    </p:animScale>
                                    <p:animScale>
                                      <p:cBhvr>
                                        <p:cTn id="308" dur="166" decel="50000">
                                          <p:stCondLst>
                                            <p:cond delay="1668"/>
                                          </p:stCondLst>
                                        </p:cTn>
                                        <p:tgtEl>
                                          <p:spTgt spid="96"/>
                                        </p:tgtEl>
                                      </p:cBhvr>
                                      <p:to x="100000" y="100000"/>
                                    </p:animScale>
                                    <p:animScale>
                                      <p:cBhvr>
                                        <p:cTn id="309" dur="26">
                                          <p:stCondLst>
                                            <p:cond delay="1808"/>
                                          </p:stCondLst>
                                        </p:cTn>
                                        <p:tgtEl>
                                          <p:spTgt spid="96"/>
                                        </p:tgtEl>
                                      </p:cBhvr>
                                      <p:to x="100000" y="95000"/>
                                    </p:animScale>
                                    <p:animScale>
                                      <p:cBhvr>
                                        <p:cTn id="310" dur="166" decel="50000">
                                          <p:stCondLst>
                                            <p:cond delay="1834"/>
                                          </p:stCondLst>
                                        </p:cTn>
                                        <p:tgtEl>
                                          <p:spTgt spid="96"/>
                                        </p:tgtEl>
                                      </p:cBhvr>
                                      <p:to x="100000" y="100000"/>
                                    </p:animScale>
                                  </p:childTnLst>
                                </p:cTn>
                              </p:par>
                              <p:par>
                                <p:cTn id="311" presetID="26" presetClass="entr" presetSubtype="0" fill="hold" nodeType="withEffect">
                                  <p:stCondLst>
                                    <p:cond delay="0"/>
                                  </p:stCondLst>
                                  <p:childTnLst>
                                    <p:set>
                                      <p:cBhvr>
                                        <p:cTn id="312" dur="1" fill="hold">
                                          <p:stCondLst>
                                            <p:cond delay="0"/>
                                          </p:stCondLst>
                                        </p:cTn>
                                        <p:tgtEl>
                                          <p:spTgt spid="97"/>
                                        </p:tgtEl>
                                        <p:attrNameLst>
                                          <p:attrName>style.visibility</p:attrName>
                                        </p:attrNameLst>
                                      </p:cBhvr>
                                      <p:to>
                                        <p:strVal val="visible"/>
                                      </p:to>
                                    </p:set>
                                    <p:animEffect transition="in" filter="wipe(down)">
                                      <p:cBhvr>
                                        <p:cTn id="313" dur="580">
                                          <p:stCondLst>
                                            <p:cond delay="0"/>
                                          </p:stCondLst>
                                        </p:cTn>
                                        <p:tgtEl>
                                          <p:spTgt spid="97"/>
                                        </p:tgtEl>
                                      </p:cBhvr>
                                    </p:animEffect>
                                    <p:anim calcmode="lin" valueType="num">
                                      <p:cBhvr>
                                        <p:cTn id="314"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315"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316"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317"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318"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319" dur="26">
                                          <p:stCondLst>
                                            <p:cond delay="650"/>
                                          </p:stCondLst>
                                        </p:cTn>
                                        <p:tgtEl>
                                          <p:spTgt spid="97"/>
                                        </p:tgtEl>
                                      </p:cBhvr>
                                      <p:to x="100000" y="60000"/>
                                    </p:animScale>
                                    <p:animScale>
                                      <p:cBhvr>
                                        <p:cTn id="320" dur="166" decel="50000">
                                          <p:stCondLst>
                                            <p:cond delay="676"/>
                                          </p:stCondLst>
                                        </p:cTn>
                                        <p:tgtEl>
                                          <p:spTgt spid="97"/>
                                        </p:tgtEl>
                                      </p:cBhvr>
                                      <p:to x="100000" y="100000"/>
                                    </p:animScale>
                                    <p:animScale>
                                      <p:cBhvr>
                                        <p:cTn id="321" dur="26">
                                          <p:stCondLst>
                                            <p:cond delay="1312"/>
                                          </p:stCondLst>
                                        </p:cTn>
                                        <p:tgtEl>
                                          <p:spTgt spid="97"/>
                                        </p:tgtEl>
                                      </p:cBhvr>
                                      <p:to x="100000" y="80000"/>
                                    </p:animScale>
                                    <p:animScale>
                                      <p:cBhvr>
                                        <p:cTn id="322" dur="166" decel="50000">
                                          <p:stCondLst>
                                            <p:cond delay="1338"/>
                                          </p:stCondLst>
                                        </p:cTn>
                                        <p:tgtEl>
                                          <p:spTgt spid="97"/>
                                        </p:tgtEl>
                                      </p:cBhvr>
                                      <p:to x="100000" y="100000"/>
                                    </p:animScale>
                                    <p:animScale>
                                      <p:cBhvr>
                                        <p:cTn id="323" dur="26">
                                          <p:stCondLst>
                                            <p:cond delay="1642"/>
                                          </p:stCondLst>
                                        </p:cTn>
                                        <p:tgtEl>
                                          <p:spTgt spid="97"/>
                                        </p:tgtEl>
                                      </p:cBhvr>
                                      <p:to x="100000" y="90000"/>
                                    </p:animScale>
                                    <p:animScale>
                                      <p:cBhvr>
                                        <p:cTn id="324" dur="166" decel="50000">
                                          <p:stCondLst>
                                            <p:cond delay="1668"/>
                                          </p:stCondLst>
                                        </p:cTn>
                                        <p:tgtEl>
                                          <p:spTgt spid="97"/>
                                        </p:tgtEl>
                                      </p:cBhvr>
                                      <p:to x="100000" y="100000"/>
                                    </p:animScale>
                                    <p:animScale>
                                      <p:cBhvr>
                                        <p:cTn id="325" dur="26">
                                          <p:stCondLst>
                                            <p:cond delay="1808"/>
                                          </p:stCondLst>
                                        </p:cTn>
                                        <p:tgtEl>
                                          <p:spTgt spid="97"/>
                                        </p:tgtEl>
                                      </p:cBhvr>
                                      <p:to x="100000" y="95000"/>
                                    </p:animScale>
                                    <p:animScale>
                                      <p:cBhvr>
                                        <p:cTn id="326" dur="166" decel="50000">
                                          <p:stCondLst>
                                            <p:cond delay="1834"/>
                                          </p:stCondLst>
                                        </p:cTn>
                                        <p:tgtEl>
                                          <p:spTgt spid="97"/>
                                        </p:tgtEl>
                                      </p:cBhvr>
                                      <p:to x="100000" y="100000"/>
                                    </p:animScale>
                                  </p:childTnLst>
                                </p:cTn>
                              </p:par>
                              <p:par>
                                <p:cTn id="327" presetID="26" presetClass="entr" presetSubtype="0" fill="hold" nodeType="withEffect">
                                  <p:stCondLst>
                                    <p:cond delay="0"/>
                                  </p:stCondLst>
                                  <p:childTnLst>
                                    <p:set>
                                      <p:cBhvr>
                                        <p:cTn id="328" dur="1" fill="hold">
                                          <p:stCondLst>
                                            <p:cond delay="0"/>
                                          </p:stCondLst>
                                        </p:cTn>
                                        <p:tgtEl>
                                          <p:spTgt spid="206"/>
                                        </p:tgtEl>
                                        <p:attrNameLst>
                                          <p:attrName>style.visibility</p:attrName>
                                        </p:attrNameLst>
                                      </p:cBhvr>
                                      <p:to>
                                        <p:strVal val="visible"/>
                                      </p:to>
                                    </p:set>
                                    <p:animEffect transition="in" filter="wipe(down)">
                                      <p:cBhvr>
                                        <p:cTn id="329" dur="580">
                                          <p:stCondLst>
                                            <p:cond delay="0"/>
                                          </p:stCondLst>
                                        </p:cTn>
                                        <p:tgtEl>
                                          <p:spTgt spid="206"/>
                                        </p:tgtEl>
                                      </p:cBhvr>
                                    </p:animEffect>
                                    <p:anim calcmode="lin" valueType="num">
                                      <p:cBhvr>
                                        <p:cTn id="330" dur="1822" tmFilter="0,0; 0.14,0.36; 0.43,0.73; 0.71,0.91; 1.0,1.0">
                                          <p:stCondLst>
                                            <p:cond delay="0"/>
                                          </p:stCondLst>
                                        </p:cTn>
                                        <p:tgtEl>
                                          <p:spTgt spid="206"/>
                                        </p:tgtEl>
                                        <p:attrNameLst>
                                          <p:attrName>ppt_x</p:attrName>
                                        </p:attrNameLst>
                                      </p:cBhvr>
                                      <p:tavLst>
                                        <p:tav tm="0">
                                          <p:val>
                                            <p:strVal val="#ppt_x-0.25"/>
                                          </p:val>
                                        </p:tav>
                                        <p:tav tm="100000">
                                          <p:val>
                                            <p:strVal val="#ppt_x"/>
                                          </p:val>
                                        </p:tav>
                                      </p:tavLst>
                                    </p:anim>
                                    <p:anim calcmode="lin" valueType="num">
                                      <p:cBhvr>
                                        <p:cTn id="331" dur="664" tmFilter="0.0,0.0; 0.25,0.07; 0.50,0.2; 0.75,0.467; 1.0,1.0">
                                          <p:stCondLst>
                                            <p:cond delay="0"/>
                                          </p:stCondLst>
                                        </p:cTn>
                                        <p:tgtEl>
                                          <p:spTgt spid="206"/>
                                        </p:tgtEl>
                                        <p:attrNameLst>
                                          <p:attrName>ppt_y</p:attrName>
                                        </p:attrNameLst>
                                      </p:cBhvr>
                                      <p:tavLst>
                                        <p:tav tm="0" fmla="#ppt_y-sin(pi*$)/3">
                                          <p:val>
                                            <p:fltVal val="0.5"/>
                                          </p:val>
                                        </p:tav>
                                        <p:tav tm="100000">
                                          <p:val>
                                            <p:fltVal val="1"/>
                                          </p:val>
                                        </p:tav>
                                      </p:tavLst>
                                    </p:anim>
                                    <p:anim calcmode="lin" valueType="num">
                                      <p:cBhvr>
                                        <p:cTn id="332" dur="664" tmFilter="0, 0; 0.125,0.2665; 0.25,0.4; 0.375,0.465; 0.5,0.5;  0.625,0.535; 0.75,0.6; 0.875,0.7335; 1,1">
                                          <p:stCondLst>
                                            <p:cond delay="664"/>
                                          </p:stCondLst>
                                        </p:cTn>
                                        <p:tgtEl>
                                          <p:spTgt spid="206"/>
                                        </p:tgtEl>
                                        <p:attrNameLst>
                                          <p:attrName>ppt_y</p:attrName>
                                        </p:attrNameLst>
                                      </p:cBhvr>
                                      <p:tavLst>
                                        <p:tav tm="0" fmla="#ppt_y-sin(pi*$)/9">
                                          <p:val>
                                            <p:fltVal val="0"/>
                                          </p:val>
                                        </p:tav>
                                        <p:tav tm="100000">
                                          <p:val>
                                            <p:fltVal val="1"/>
                                          </p:val>
                                        </p:tav>
                                      </p:tavLst>
                                    </p:anim>
                                    <p:anim calcmode="lin" valueType="num">
                                      <p:cBhvr>
                                        <p:cTn id="333" dur="332" tmFilter="0, 0; 0.125,0.2665; 0.25,0.4; 0.375,0.465; 0.5,0.5;  0.625,0.535; 0.75,0.6; 0.875,0.7335; 1,1">
                                          <p:stCondLst>
                                            <p:cond delay="1324"/>
                                          </p:stCondLst>
                                        </p:cTn>
                                        <p:tgtEl>
                                          <p:spTgt spid="206"/>
                                        </p:tgtEl>
                                        <p:attrNameLst>
                                          <p:attrName>ppt_y</p:attrName>
                                        </p:attrNameLst>
                                      </p:cBhvr>
                                      <p:tavLst>
                                        <p:tav tm="0" fmla="#ppt_y-sin(pi*$)/27">
                                          <p:val>
                                            <p:fltVal val="0"/>
                                          </p:val>
                                        </p:tav>
                                        <p:tav tm="100000">
                                          <p:val>
                                            <p:fltVal val="1"/>
                                          </p:val>
                                        </p:tav>
                                      </p:tavLst>
                                    </p:anim>
                                    <p:anim calcmode="lin" valueType="num">
                                      <p:cBhvr>
                                        <p:cTn id="334" dur="164" tmFilter="0, 0; 0.125,0.2665; 0.25,0.4; 0.375,0.465; 0.5,0.5;  0.625,0.535; 0.75,0.6; 0.875,0.7335; 1,1">
                                          <p:stCondLst>
                                            <p:cond delay="1656"/>
                                          </p:stCondLst>
                                        </p:cTn>
                                        <p:tgtEl>
                                          <p:spTgt spid="206"/>
                                        </p:tgtEl>
                                        <p:attrNameLst>
                                          <p:attrName>ppt_y</p:attrName>
                                        </p:attrNameLst>
                                      </p:cBhvr>
                                      <p:tavLst>
                                        <p:tav tm="0" fmla="#ppt_y-sin(pi*$)/81">
                                          <p:val>
                                            <p:fltVal val="0"/>
                                          </p:val>
                                        </p:tav>
                                        <p:tav tm="100000">
                                          <p:val>
                                            <p:fltVal val="1"/>
                                          </p:val>
                                        </p:tav>
                                      </p:tavLst>
                                    </p:anim>
                                    <p:animScale>
                                      <p:cBhvr>
                                        <p:cTn id="335" dur="26">
                                          <p:stCondLst>
                                            <p:cond delay="650"/>
                                          </p:stCondLst>
                                        </p:cTn>
                                        <p:tgtEl>
                                          <p:spTgt spid="206"/>
                                        </p:tgtEl>
                                      </p:cBhvr>
                                      <p:to x="100000" y="60000"/>
                                    </p:animScale>
                                    <p:animScale>
                                      <p:cBhvr>
                                        <p:cTn id="336" dur="166" decel="50000">
                                          <p:stCondLst>
                                            <p:cond delay="676"/>
                                          </p:stCondLst>
                                        </p:cTn>
                                        <p:tgtEl>
                                          <p:spTgt spid="206"/>
                                        </p:tgtEl>
                                      </p:cBhvr>
                                      <p:to x="100000" y="100000"/>
                                    </p:animScale>
                                    <p:animScale>
                                      <p:cBhvr>
                                        <p:cTn id="337" dur="26">
                                          <p:stCondLst>
                                            <p:cond delay="1312"/>
                                          </p:stCondLst>
                                        </p:cTn>
                                        <p:tgtEl>
                                          <p:spTgt spid="206"/>
                                        </p:tgtEl>
                                      </p:cBhvr>
                                      <p:to x="100000" y="80000"/>
                                    </p:animScale>
                                    <p:animScale>
                                      <p:cBhvr>
                                        <p:cTn id="338" dur="166" decel="50000">
                                          <p:stCondLst>
                                            <p:cond delay="1338"/>
                                          </p:stCondLst>
                                        </p:cTn>
                                        <p:tgtEl>
                                          <p:spTgt spid="206"/>
                                        </p:tgtEl>
                                      </p:cBhvr>
                                      <p:to x="100000" y="100000"/>
                                    </p:animScale>
                                    <p:animScale>
                                      <p:cBhvr>
                                        <p:cTn id="339" dur="26">
                                          <p:stCondLst>
                                            <p:cond delay="1642"/>
                                          </p:stCondLst>
                                        </p:cTn>
                                        <p:tgtEl>
                                          <p:spTgt spid="206"/>
                                        </p:tgtEl>
                                      </p:cBhvr>
                                      <p:to x="100000" y="90000"/>
                                    </p:animScale>
                                    <p:animScale>
                                      <p:cBhvr>
                                        <p:cTn id="340" dur="166" decel="50000">
                                          <p:stCondLst>
                                            <p:cond delay="1668"/>
                                          </p:stCondLst>
                                        </p:cTn>
                                        <p:tgtEl>
                                          <p:spTgt spid="206"/>
                                        </p:tgtEl>
                                      </p:cBhvr>
                                      <p:to x="100000" y="100000"/>
                                    </p:animScale>
                                    <p:animScale>
                                      <p:cBhvr>
                                        <p:cTn id="341" dur="26">
                                          <p:stCondLst>
                                            <p:cond delay="1808"/>
                                          </p:stCondLst>
                                        </p:cTn>
                                        <p:tgtEl>
                                          <p:spTgt spid="206"/>
                                        </p:tgtEl>
                                      </p:cBhvr>
                                      <p:to x="100000" y="95000"/>
                                    </p:animScale>
                                    <p:animScale>
                                      <p:cBhvr>
                                        <p:cTn id="342" dur="166" decel="50000">
                                          <p:stCondLst>
                                            <p:cond delay="1834"/>
                                          </p:stCondLst>
                                        </p:cTn>
                                        <p:tgtEl>
                                          <p:spTgt spid="206"/>
                                        </p:tgtEl>
                                      </p:cBhvr>
                                      <p:to x="100000" y="100000"/>
                                    </p:animScale>
                                  </p:childTnLst>
                                </p:cTn>
                              </p:par>
                              <p:par>
                                <p:cTn id="343" presetID="26" presetClass="entr" presetSubtype="0" fill="hold" nodeType="withEffect">
                                  <p:stCondLst>
                                    <p:cond delay="0"/>
                                  </p:stCondLst>
                                  <p:childTnLst>
                                    <p:set>
                                      <p:cBhvr>
                                        <p:cTn id="344" dur="1" fill="hold">
                                          <p:stCondLst>
                                            <p:cond delay="0"/>
                                          </p:stCondLst>
                                        </p:cTn>
                                        <p:tgtEl>
                                          <p:spTgt spid="194"/>
                                        </p:tgtEl>
                                        <p:attrNameLst>
                                          <p:attrName>style.visibility</p:attrName>
                                        </p:attrNameLst>
                                      </p:cBhvr>
                                      <p:to>
                                        <p:strVal val="visible"/>
                                      </p:to>
                                    </p:set>
                                    <p:animEffect transition="in" filter="wipe(down)">
                                      <p:cBhvr>
                                        <p:cTn id="345" dur="580">
                                          <p:stCondLst>
                                            <p:cond delay="0"/>
                                          </p:stCondLst>
                                        </p:cTn>
                                        <p:tgtEl>
                                          <p:spTgt spid="194"/>
                                        </p:tgtEl>
                                      </p:cBhvr>
                                    </p:animEffect>
                                    <p:anim calcmode="lin" valueType="num">
                                      <p:cBhvr>
                                        <p:cTn id="346" dur="1822" tmFilter="0,0; 0.14,0.36; 0.43,0.73; 0.71,0.91; 1.0,1.0">
                                          <p:stCondLst>
                                            <p:cond delay="0"/>
                                          </p:stCondLst>
                                        </p:cTn>
                                        <p:tgtEl>
                                          <p:spTgt spid="194"/>
                                        </p:tgtEl>
                                        <p:attrNameLst>
                                          <p:attrName>ppt_x</p:attrName>
                                        </p:attrNameLst>
                                      </p:cBhvr>
                                      <p:tavLst>
                                        <p:tav tm="0">
                                          <p:val>
                                            <p:strVal val="#ppt_x-0.25"/>
                                          </p:val>
                                        </p:tav>
                                        <p:tav tm="100000">
                                          <p:val>
                                            <p:strVal val="#ppt_x"/>
                                          </p:val>
                                        </p:tav>
                                      </p:tavLst>
                                    </p:anim>
                                    <p:anim calcmode="lin" valueType="num">
                                      <p:cBhvr>
                                        <p:cTn id="347" dur="664" tmFilter="0.0,0.0; 0.25,0.07; 0.50,0.2; 0.75,0.467; 1.0,1.0">
                                          <p:stCondLst>
                                            <p:cond delay="0"/>
                                          </p:stCondLst>
                                        </p:cTn>
                                        <p:tgtEl>
                                          <p:spTgt spid="194"/>
                                        </p:tgtEl>
                                        <p:attrNameLst>
                                          <p:attrName>ppt_y</p:attrName>
                                        </p:attrNameLst>
                                      </p:cBhvr>
                                      <p:tavLst>
                                        <p:tav tm="0" fmla="#ppt_y-sin(pi*$)/3">
                                          <p:val>
                                            <p:fltVal val="0.5"/>
                                          </p:val>
                                        </p:tav>
                                        <p:tav tm="100000">
                                          <p:val>
                                            <p:fltVal val="1"/>
                                          </p:val>
                                        </p:tav>
                                      </p:tavLst>
                                    </p:anim>
                                    <p:anim calcmode="lin" valueType="num">
                                      <p:cBhvr>
                                        <p:cTn id="348" dur="664" tmFilter="0, 0; 0.125,0.2665; 0.25,0.4; 0.375,0.465; 0.5,0.5;  0.625,0.535; 0.75,0.6; 0.875,0.7335; 1,1">
                                          <p:stCondLst>
                                            <p:cond delay="664"/>
                                          </p:stCondLst>
                                        </p:cTn>
                                        <p:tgtEl>
                                          <p:spTgt spid="194"/>
                                        </p:tgtEl>
                                        <p:attrNameLst>
                                          <p:attrName>ppt_y</p:attrName>
                                        </p:attrNameLst>
                                      </p:cBhvr>
                                      <p:tavLst>
                                        <p:tav tm="0" fmla="#ppt_y-sin(pi*$)/9">
                                          <p:val>
                                            <p:fltVal val="0"/>
                                          </p:val>
                                        </p:tav>
                                        <p:tav tm="100000">
                                          <p:val>
                                            <p:fltVal val="1"/>
                                          </p:val>
                                        </p:tav>
                                      </p:tavLst>
                                    </p:anim>
                                    <p:anim calcmode="lin" valueType="num">
                                      <p:cBhvr>
                                        <p:cTn id="349" dur="332" tmFilter="0, 0; 0.125,0.2665; 0.25,0.4; 0.375,0.465; 0.5,0.5;  0.625,0.535; 0.75,0.6; 0.875,0.7335; 1,1">
                                          <p:stCondLst>
                                            <p:cond delay="1324"/>
                                          </p:stCondLst>
                                        </p:cTn>
                                        <p:tgtEl>
                                          <p:spTgt spid="194"/>
                                        </p:tgtEl>
                                        <p:attrNameLst>
                                          <p:attrName>ppt_y</p:attrName>
                                        </p:attrNameLst>
                                      </p:cBhvr>
                                      <p:tavLst>
                                        <p:tav tm="0" fmla="#ppt_y-sin(pi*$)/27">
                                          <p:val>
                                            <p:fltVal val="0"/>
                                          </p:val>
                                        </p:tav>
                                        <p:tav tm="100000">
                                          <p:val>
                                            <p:fltVal val="1"/>
                                          </p:val>
                                        </p:tav>
                                      </p:tavLst>
                                    </p:anim>
                                    <p:anim calcmode="lin" valueType="num">
                                      <p:cBhvr>
                                        <p:cTn id="350" dur="164" tmFilter="0, 0; 0.125,0.2665; 0.25,0.4; 0.375,0.465; 0.5,0.5;  0.625,0.535; 0.75,0.6; 0.875,0.7335; 1,1">
                                          <p:stCondLst>
                                            <p:cond delay="1656"/>
                                          </p:stCondLst>
                                        </p:cTn>
                                        <p:tgtEl>
                                          <p:spTgt spid="194"/>
                                        </p:tgtEl>
                                        <p:attrNameLst>
                                          <p:attrName>ppt_y</p:attrName>
                                        </p:attrNameLst>
                                      </p:cBhvr>
                                      <p:tavLst>
                                        <p:tav tm="0" fmla="#ppt_y-sin(pi*$)/81">
                                          <p:val>
                                            <p:fltVal val="0"/>
                                          </p:val>
                                        </p:tav>
                                        <p:tav tm="100000">
                                          <p:val>
                                            <p:fltVal val="1"/>
                                          </p:val>
                                        </p:tav>
                                      </p:tavLst>
                                    </p:anim>
                                    <p:animScale>
                                      <p:cBhvr>
                                        <p:cTn id="351" dur="26">
                                          <p:stCondLst>
                                            <p:cond delay="650"/>
                                          </p:stCondLst>
                                        </p:cTn>
                                        <p:tgtEl>
                                          <p:spTgt spid="194"/>
                                        </p:tgtEl>
                                      </p:cBhvr>
                                      <p:to x="100000" y="60000"/>
                                    </p:animScale>
                                    <p:animScale>
                                      <p:cBhvr>
                                        <p:cTn id="352" dur="166" decel="50000">
                                          <p:stCondLst>
                                            <p:cond delay="676"/>
                                          </p:stCondLst>
                                        </p:cTn>
                                        <p:tgtEl>
                                          <p:spTgt spid="194"/>
                                        </p:tgtEl>
                                      </p:cBhvr>
                                      <p:to x="100000" y="100000"/>
                                    </p:animScale>
                                    <p:animScale>
                                      <p:cBhvr>
                                        <p:cTn id="353" dur="26">
                                          <p:stCondLst>
                                            <p:cond delay="1312"/>
                                          </p:stCondLst>
                                        </p:cTn>
                                        <p:tgtEl>
                                          <p:spTgt spid="194"/>
                                        </p:tgtEl>
                                      </p:cBhvr>
                                      <p:to x="100000" y="80000"/>
                                    </p:animScale>
                                    <p:animScale>
                                      <p:cBhvr>
                                        <p:cTn id="354" dur="166" decel="50000">
                                          <p:stCondLst>
                                            <p:cond delay="1338"/>
                                          </p:stCondLst>
                                        </p:cTn>
                                        <p:tgtEl>
                                          <p:spTgt spid="194"/>
                                        </p:tgtEl>
                                      </p:cBhvr>
                                      <p:to x="100000" y="100000"/>
                                    </p:animScale>
                                    <p:animScale>
                                      <p:cBhvr>
                                        <p:cTn id="355" dur="26">
                                          <p:stCondLst>
                                            <p:cond delay="1642"/>
                                          </p:stCondLst>
                                        </p:cTn>
                                        <p:tgtEl>
                                          <p:spTgt spid="194"/>
                                        </p:tgtEl>
                                      </p:cBhvr>
                                      <p:to x="100000" y="90000"/>
                                    </p:animScale>
                                    <p:animScale>
                                      <p:cBhvr>
                                        <p:cTn id="356" dur="166" decel="50000">
                                          <p:stCondLst>
                                            <p:cond delay="1668"/>
                                          </p:stCondLst>
                                        </p:cTn>
                                        <p:tgtEl>
                                          <p:spTgt spid="194"/>
                                        </p:tgtEl>
                                      </p:cBhvr>
                                      <p:to x="100000" y="100000"/>
                                    </p:animScale>
                                    <p:animScale>
                                      <p:cBhvr>
                                        <p:cTn id="357" dur="26">
                                          <p:stCondLst>
                                            <p:cond delay="1808"/>
                                          </p:stCondLst>
                                        </p:cTn>
                                        <p:tgtEl>
                                          <p:spTgt spid="194"/>
                                        </p:tgtEl>
                                      </p:cBhvr>
                                      <p:to x="100000" y="95000"/>
                                    </p:animScale>
                                    <p:animScale>
                                      <p:cBhvr>
                                        <p:cTn id="358" dur="166" decel="50000">
                                          <p:stCondLst>
                                            <p:cond delay="1834"/>
                                          </p:stCondLst>
                                        </p:cTn>
                                        <p:tgtEl>
                                          <p:spTgt spid="1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 grpId="0"/>
      <p:bldP spid="524" grpId="0"/>
      <p:bldP spid="526" grpId="0" build="p"/>
      <p:bldP spid="527" grpId="0"/>
      <p:bldP spid="529" grpId="0" build="p"/>
      <p:bldP spid="530" grpId="0"/>
      <p:bldP spid="532" grpId="0" build="p"/>
      <p:bldP spid="533" grpId="0"/>
      <p:bldP spid="535" grpId="0" build="p"/>
      <p:bldP spid="536" grpId="0"/>
      <p:bldP spid="538" grpId="0" uiExpand="1" build="p"/>
      <p:bldP spid="53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36"/>
          <p:cNvSpPr txBox="1">
            <a:spLocks noGrp="1"/>
          </p:cNvSpPr>
          <p:nvPr>
            <p:ph type="title" idx="6"/>
          </p:nvPr>
        </p:nvSpPr>
        <p:spPr>
          <a:xfrm>
            <a:off x="720000" y="481226"/>
            <a:ext cx="7704000" cy="365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vi-VN" dirty="0" smtClean="0"/>
              <a:t>Let’s recap</a:t>
            </a:r>
            <a:endParaRPr dirty="0"/>
          </a:p>
        </p:txBody>
      </p:sp>
      <p:sp>
        <p:nvSpPr>
          <p:cNvPr id="816" name="Google Shape;816;p36"/>
          <p:cNvSpPr txBox="1">
            <a:spLocks noGrp="1"/>
          </p:cNvSpPr>
          <p:nvPr>
            <p:ph type="title"/>
          </p:nvPr>
        </p:nvSpPr>
        <p:spPr>
          <a:xfrm>
            <a:off x="716753" y="3028938"/>
            <a:ext cx="2336400" cy="457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smtClean="0"/>
              <a:t>The structure for New Year’s Wishes?</a:t>
            </a:r>
            <a:endParaRPr dirty="0"/>
          </a:p>
        </p:txBody>
      </p:sp>
      <p:sp>
        <p:nvSpPr>
          <p:cNvPr id="817" name="Google Shape;817;p36"/>
          <p:cNvSpPr txBox="1">
            <a:spLocks noGrp="1"/>
          </p:cNvSpPr>
          <p:nvPr>
            <p:ph type="subTitle" idx="1"/>
          </p:nvPr>
        </p:nvSpPr>
        <p:spPr>
          <a:xfrm>
            <a:off x="716753" y="3803756"/>
            <a:ext cx="2336400" cy="37036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000" b="1" dirty="0" smtClean="0">
                <a:solidFill>
                  <a:schemeClr val="tx1"/>
                </a:solidFill>
              </a:rPr>
              <a:t>Wishing you ....</a:t>
            </a:r>
            <a:endParaRPr sz="2000" b="1" dirty="0">
              <a:solidFill>
                <a:schemeClr val="tx1"/>
              </a:solidFill>
            </a:endParaRPr>
          </a:p>
        </p:txBody>
      </p:sp>
      <p:sp>
        <p:nvSpPr>
          <p:cNvPr id="818" name="Google Shape;818;p36"/>
          <p:cNvSpPr txBox="1">
            <a:spLocks noGrp="1"/>
          </p:cNvSpPr>
          <p:nvPr>
            <p:ph type="title" idx="2"/>
          </p:nvPr>
        </p:nvSpPr>
        <p:spPr>
          <a:xfrm>
            <a:off x="3385652" y="3281096"/>
            <a:ext cx="2336400" cy="457200"/>
          </a:xfrm>
          <a:prstGeom prst="rect">
            <a:avLst/>
          </a:prstGeom>
        </p:spPr>
        <p:txBody>
          <a:bodyPr spcFirstLastPara="1" wrap="square" lIns="0" tIns="0" rIns="0" bIns="0" anchor="ctr" anchorCtr="0">
            <a:noAutofit/>
          </a:bodyPr>
          <a:lstStyle/>
          <a:p>
            <a:pPr lvl="0"/>
            <a:r>
              <a:rPr lang="vi-VN" dirty="0" smtClean="0"/>
              <a:t>To </a:t>
            </a:r>
            <a:r>
              <a:rPr lang="en-US" dirty="0"/>
              <a:t>to celebrate the New </a:t>
            </a:r>
            <a:r>
              <a:rPr lang="en-US" dirty="0" smtClean="0"/>
              <a:t>Year</a:t>
            </a:r>
            <a:r>
              <a:rPr lang="vi-VN" dirty="0" smtClean="0"/>
              <a:t>, they </a:t>
            </a:r>
            <a:r>
              <a:rPr lang="en-US" dirty="0" smtClean="0"/>
              <a:t>drop </a:t>
            </a:r>
            <a:r>
              <a:rPr lang="en-US" dirty="0"/>
              <a:t>ice cream on the </a:t>
            </a:r>
            <a:r>
              <a:rPr lang="en-US" dirty="0" smtClean="0"/>
              <a:t>floor</a:t>
            </a:r>
            <a:r>
              <a:rPr lang="vi-VN" dirty="0" smtClean="0"/>
              <a:t> in ....</a:t>
            </a:r>
            <a:endParaRPr lang="en-US" dirty="0"/>
          </a:p>
        </p:txBody>
      </p:sp>
      <p:sp>
        <p:nvSpPr>
          <p:cNvPr id="822" name="Google Shape;822;p36"/>
          <p:cNvSpPr/>
          <p:nvPr/>
        </p:nvSpPr>
        <p:spPr>
          <a:xfrm>
            <a:off x="1431000" y="1775550"/>
            <a:ext cx="914400" cy="914400"/>
          </a:xfrm>
          <a:prstGeom prst="snip2DiagRect">
            <a:avLst>
              <a:gd name="adj1" fmla="val 17386"/>
              <a:gd name="adj2" fmla="val 16667"/>
            </a:avLst>
          </a:prstGeom>
          <a:solidFill>
            <a:srgbClr val="FFFFFF"/>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6"/>
          <p:cNvSpPr/>
          <p:nvPr/>
        </p:nvSpPr>
        <p:spPr>
          <a:xfrm>
            <a:off x="4114800" y="1775550"/>
            <a:ext cx="914400" cy="914400"/>
          </a:xfrm>
          <a:prstGeom prst="snip2DiagRect">
            <a:avLst>
              <a:gd name="adj1" fmla="val 17386"/>
              <a:gd name="adj2" fmla="val 16667"/>
            </a:avLst>
          </a:prstGeom>
          <a:solidFill>
            <a:srgbClr val="FFFFFF"/>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6"/>
          <p:cNvSpPr/>
          <p:nvPr/>
        </p:nvSpPr>
        <p:spPr>
          <a:xfrm>
            <a:off x="6798600" y="1775550"/>
            <a:ext cx="914400" cy="914400"/>
          </a:xfrm>
          <a:prstGeom prst="snip2DiagRect">
            <a:avLst>
              <a:gd name="adj1" fmla="val 17386"/>
              <a:gd name="adj2" fmla="val 16667"/>
            </a:avLst>
          </a:prstGeom>
          <a:solidFill>
            <a:srgbClr val="FFFFFF"/>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5" name="Google Shape;825;p36"/>
          <p:cNvGrpSpPr/>
          <p:nvPr/>
        </p:nvGrpSpPr>
        <p:grpSpPr>
          <a:xfrm>
            <a:off x="6984633" y="1958418"/>
            <a:ext cx="542417" cy="548655"/>
            <a:chOff x="5465826" y="1524059"/>
            <a:chExt cx="343389" cy="343360"/>
          </a:xfrm>
        </p:grpSpPr>
        <p:sp>
          <p:nvSpPr>
            <p:cNvPr id="826" name="Google Shape;826;p36"/>
            <p:cNvSpPr/>
            <p:nvPr/>
          </p:nvSpPr>
          <p:spPr>
            <a:xfrm>
              <a:off x="5465826" y="1524059"/>
              <a:ext cx="343389" cy="343360"/>
            </a:xfrm>
            <a:custGeom>
              <a:avLst/>
              <a:gdLst/>
              <a:ahLst/>
              <a:cxnLst/>
              <a:rect l="l" t="t" r="r" b="b"/>
              <a:pathLst>
                <a:path w="11773" h="11772" extrusionOk="0">
                  <a:moveTo>
                    <a:pt x="3449" y="0"/>
                  </a:moveTo>
                  <a:lnTo>
                    <a:pt x="1" y="3448"/>
                  </a:lnTo>
                  <a:lnTo>
                    <a:pt x="1" y="8323"/>
                  </a:lnTo>
                  <a:lnTo>
                    <a:pt x="3449" y="11771"/>
                  </a:lnTo>
                  <a:lnTo>
                    <a:pt x="8326" y="11771"/>
                  </a:lnTo>
                  <a:lnTo>
                    <a:pt x="11772" y="8323"/>
                  </a:lnTo>
                  <a:lnTo>
                    <a:pt x="11772" y="3448"/>
                  </a:lnTo>
                  <a:lnTo>
                    <a:pt x="8326" y="0"/>
                  </a:lnTo>
                  <a:close/>
                </a:path>
              </a:pathLst>
            </a:custGeom>
            <a:gradFill>
              <a:gsLst>
                <a:gs pos="0">
                  <a:srgbClr val="FECD73"/>
                </a:gs>
                <a:gs pos="100000">
                  <a:srgbClr val="E3970B"/>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6"/>
            <p:cNvSpPr/>
            <p:nvPr/>
          </p:nvSpPr>
          <p:spPr>
            <a:xfrm>
              <a:off x="5486768" y="1544972"/>
              <a:ext cx="301592" cy="301592"/>
            </a:xfrm>
            <a:custGeom>
              <a:avLst/>
              <a:gdLst/>
              <a:ahLst/>
              <a:cxnLst/>
              <a:rect l="l" t="t" r="r" b="b"/>
              <a:pathLst>
                <a:path w="10340" h="10340" extrusionOk="0">
                  <a:moveTo>
                    <a:pt x="3415" y="1"/>
                  </a:moveTo>
                  <a:lnTo>
                    <a:pt x="3267" y="404"/>
                  </a:lnTo>
                  <a:lnTo>
                    <a:pt x="2753" y="275"/>
                  </a:lnTo>
                  <a:lnTo>
                    <a:pt x="276" y="2755"/>
                  </a:lnTo>
                  <a:lnTo>
                    <a:pt x="339" y="3114"/>
                  </a:lnTo>
                  <a:lnTo>
                    <a:pt x="1" y="3417"/>
                  </a:lnTo>
                  <a:lnTo>
                    <a:pt x="1" y="6924"/>
                  </a:lnTo>
                  <a:lnTo>
                    <a:pt x="322" y="7138"/>
                  </a:lnTo>
                  <a:lnTo>
                    <a:pt x="276" y="7586"/>
                  </a:lnTo>
                  <a:lnTo>
                    <a:pt x="2755" y="10066"/>
                  </a:lnTo>
                  <a:lnTo>
                    <a:pt x="3128" y="10104"/>
                  </a:lnTo>
                  <a:lnTo>
                    <a:pt x="3417" y="10340"/>
                  </a:lnTo>
                  <a:lnTo>
                    <a:pt x="6922" y="10340"/>
                  </a:lnTo>
                  <a:lnTo>
                    <a:pt x="7164" y="9947"/>
                  </a:lnTo>
                  <a:lnTo>
                    <a:pt x="7586" y="10067"/>
                  </a:lnTo>
                  <a:lnTo>
                    <a:pt x="10064" y="7589"/>
                  </a:lnTo>
                  <a:lnTo>
                    <a:pt x="9929" y="7189"/>
                  </a:lnTo>
                  <a:lnTo>
                    <a:pt x="10339" y="6925"/>
                  </a:lnTo>
                  <a:lnTo>
                    <a:pt x="10339" y="3417"/>
                  </a:lnTo>
                  <a:lnTo>
                    <a:pt x="10064" y="3237"/>
                  </a:lnTo>
                  <a:lnTo>
                    <a:pt x="10064" y="2755"/>
                  </a:lnTo>
                  <a:lnTo>
                    <a:pt x="7586" y="275"/>
                  </a:lnTo>
                  <a:lnTo>
                    <a:pt x="7194" y="348"/>
                  </a:lnTo>
                  <a:lnTo>
                    <a:pt x="6922" y="1"/>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6"/>
            <p:cNvSpPr/>
            <p:nvPr/>
          </p:nvSpPr>
          <p:spPr>
            <a:xfrm>
              <a:off x="5486768" y="1544972"/>
              <a:ext cx="301592" cy="301563"/>
            </a:xfrm>
            <a:custGeom>
              <a:avLst/>
              <a:gdLst/>
              <a:ahLst/>
              <a:cxnLst/>
              <a:rect l="l" t="t" r="r" b="b"/>
              <a:pathLst>
                <a:path w="10340" h="10339" extrusionOk="0">
                  <a:moveTo>
                    <a:pt x="3029" y="1"/>
                  </a:moveTo>
                  <a:lnTo>
                    <a:pt x="2755" y="275"/>
                  </a:lnTo>
                  <a:lnTo>
                    <a:pt x="4507" y="4507"/>
                  </a:lnTo>
                  <a:lnTo>
                    <a:pt x="4507" y="4507"/>
                  </a:lnTo>
                  <a:lnTo>
                    <a:pt x="275" y="2755"/>
                  </a:lnTo>
                  <a:lnTo>
                    <a:pt x="1" y="3029"/>
                  </a:lnTo>
                  <a:lnTo>
                    <a:pt x="1" y="3417"/>
                  </a:lnTo>
                  <a:lnTo>
                    <a:pt x="4233" y="5169"/>
                  </a:lnTo>
                  <a:lnTo>
                    <a:pt x="1" y="6922"/>
                  </a:lnTo>
                  <a:lnTo>
                    <a:pt x="1" y="7310"/>
                  </a:lnTo>
                  <a:lnTo>
                    <a:pt x="275" y="7584"/>
                  </a:lnTo>
                  <a:lnTo>
                    <a:pt x="4507" y="5832"/>
                  </a:lnTo>
                  <a:lnTo>
                    <a:pt x="2755" y="10064"/>
                  </a:lnTo>
                  <a:lnTo>
                    <a:pt x="3029" y="10338"/>
                  </a:lnTo>
                  <a:lnTo>
                    <a:pt x="3417" y="10338"/>
                  </a:lnTo>
                  <a:lnTo>
                    <a:pt x="5170" y="6106"/>
                  </a:lnTo>
                  <a:lnTo>
                    <a:pt x="6922" y="10338"/>
                  </a:lnTo>
                  <a:lnTo>
                    <a:pt x="7310" y="10338"/>
                  </a:lnTo>
                  <a:lnTo>
                    <a:pt x="7586" y="10064"/>
                  </a:lnTo>
                  <a:lnTo>
                    <a:pt x="5832" y="5832"/>
                  </a:lnTo>
                  <a:lnTo>
                    <a:pt x="10064" y="7584"/>
                  </a:lnTo>
                  <a:lnTo>
                    <a:pt x="10339" y="7310"/>
                  </a:lnTo>
                  <a:lnTo>
                    <a:pt x="10339" y="6922"/>
                  </a:lnTo>
                  <a:lnTo>
                    <a:pt x="6108" y="5169"/>
                  </a:lnTo>
                  <a:lnTo>
                    <a:pt x="10339" y="3417"/>
                  </a:lnTo>
                  <a:lnTo>
                    <a:pt x="10339" y="3029"/>
                  </a:lnTo>
                  <a:lnTo>
                    <a:pt x="10064" y="2755"/>
                  </a:lnTo>
                  <a:lnTo>
                    <a:pt x="5832" y="4507"/>
                  </a:lnTo>
                  <a:lnTo>
                    <a:pt x="7586" y="275"/>
                  </a:lnTo>
                  <a:lnTo>
                    <a:pt x="7310" y="1"/>
                  </a:lnTo>
                  <a:lnTo>
                    <a:pt x="6922" y="1"/>
                  </a:lnTo>
                  <a:lnTo>
                    <a:pt x="5170" y="4231"/>
                  </a:lnTo>
                  <a:lnTo>
                    <a:pt x="3417" y="1"/>
                  </a:lnTo>
                  <a:close/>
                </a:path>
              </a:pathLst>
            </a:custGeom>
            <a:gradFill>
              <a:gsLst>
                <a:gs pos="0">
                  <a:srgbClr val="CAA854"/>
                </a:gs>
                <a:gs pos="100000">
                  <a:srgbClr val="705D2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6"/>
            <p:cNvSpPr/>
            <p:nvPr/>
          </p:nvSpPr>
          <p:spPr>
            <a:xfrm>
              <a:off x="5591071" y="1649275"/>
              <a:ext cx="92957" cy="92957"/>
            </a:xfrm>
            <a:custGeom>
              <a:avLst/>
              <a:gdLst/>
              <a:ahLst/>
              <a:cxnLst/>
              <a:rect l="l" t="t" r="r" b="b"/>
              <a:pathLst>
                <a:path w="3187" h="3187" extrusionOk="0">
                  <a:moveTo>
                    <a:pt x="1594" y="1"/>
                  </a:moveTo>
                  <a:cubicBezTo>
                    <a:pt x="715" y="1"/>
                    <a:pt x="0" y="712"/>
                    <a:pt x="0" y="1594"/>
                  </a:cubicBezTo>
                  <a:cubicBezTo>
                    <a:pt x="0" y="2473"/>
                    <a:pt x="712" y="3187"/>
                    <a:pt x="1594" y="3187"/>
                  </a:cubicBezTo>
                  <a:cubicBezTo>
                    <a:pt x="2473" y="3187"/>
                    <a:pt x="3186" y="2475"/>
                    <a:pt x="3186" y="1594"/>
                  </a:cubicBezTo>
                  <a:cubicBezTo>
                    <a:pt x="3186" y="712"/>
                    <a:pt x="2473" y="1"/>
                    <a:pt x="15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6"/>
            <p:cNvSpPr/>
            <p:nvPr/>
          </p:nvSpPr>
          <p:spPr>
            <a:xfrm>
              <a:off x="5611955" y="1670159"/>
              <a:ext cx="51189" cy="51189"/>
            </a:xfrm>
            <a:custGeom>
              <a:avLst/>
              <a:gdLst/>
              <a:ahLst/>
              <a:cxnLst/>
              <a:rect l="l" t="t" r="r" b="b"/>
              <a:pathLst>
                <a:path w="1755" h="1755" extrusionOk="0">
                  <a:moveTo>
                    <a:pt x="878" y="1"/>
                  </a:moveTo>
                  <a:cubicBezTo>
                    <a:pt x="395" y="1"/>
                    <a:pt x="1" y="395"/>
                    <a:pt x="1" y="878"/>
                  </a:cubicBezTo>
                  <a:cubicBezTo>
                    <a:pt x="1" y="1362"/>
                    <a:pt x="395" y="1754"/>
                    <a:pt x="878" y="1754"/>
                  </a:cubicBezTo>
                  <a:cubicBezTo>
                    <a:pt x="1361" y="1754"/>
                    <a:pt x="1753" y="1362"/>
                    <a:pt x="1754" y="878"/>
                  </a:cubicBezTo>
                  <a:cubicBezTo>
                    <a:pt x="1754" y="395"/>
                    <a:pt x="1361" y="1"/>
                    <a:pt x="87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6"/>
            <p:cNvSpPr/>
            <p:nvPr/>
          </p:nvSpPr>
          <p:spPr>
            <a:xfrm>
              <a:off x="5611955" y="1670159"/>
              <a:ext cx="32493" cy="51189"/>
            </a:xfrm>
            <a:custGeom>
              <a:avLst/>
              <a:gdLst/>
              <a:ahLst/>
              <a:cxnLst/>
              <a:rect l="l" t="t" r="r" b="b"/>
              <a:pathLst>
                <a:path w="1114" h="1755" extrusionOk="0">
                  <a:moveTo>
                    <a:pt x="878" y="1"/>
                  </a:moveTo>
                  <a:cubicBezTo>
                    <a:pt x="395" y="1"/>
                    <a:pt x="1" y="395"/>
                    <a:pt x="1" y="878"/>
                  </a:cubicBezTo>
                  <a:cubicBezTo>
                    <a:pt x="1" y="1362"/>
                    <a:pt x="395" y="1754"/>
                    <a:pt x="878" y="1754"/>
                  </a:cubicBezTo>
                  <a:cubicBezTo>
                    <a:pt x="960" y="1754"/>
                    <a:pt x="1039" y="1744"/>
                    <a:pt x="1114" y="1722"/>
                  </a:cubicBezTo>
                  <a:cubicBezTo>
                    <a:pt x="746" y="1618"/>
                    <a:pt x="475" y="1278"/>
                    <a:pt x="475" y="878"/>
                  </a:cubicBezTo>
                  <a:cubicBezTo>
                    <a:pt x="475" y="477"/>
                    <a:pt x="746" y="139"/>
                    <a:pt x="1114" y="33"/>
                  </a:cubicBezTo>
                  <a:cubicBezTo>
                    <a:pt x="1039" y="11"/>
                    <a:pt x="959" y="1"/>
                    <a:pt x="878"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6"/>
            <p:cNvSpPr/>
            <p:nvPr/>
          </p:nvSpPr>
          <p:spPr>
            <a:xfrm>
              <a:off x="5613676" y="1564777"/>
              <a:ext cx="47776" cy="10413"/>
            </a:xfrm>
            <a:custGeom>
              <a:avLst/>
              <a:gdLst/>
              <a:ahLst/>
              <a:cxnLst/>
              <a:rect l="l" t="t" r="r" b="b"/>
              <a:pathLst>
                <a:path w="1638" h="357" extrusionOk="0">
                  <a:moveTo>
                    <a:pt x="178" y="0"/>
                  </a:moveTo>
                  <a:cubicBezTo>
                    <a:pt x="79" y="0"/>
                    <a:pt x="0" y="79"/>
                    <a:pt x="0" y="179"/>
                  </a:cubicBezTo>
                  <a:cubicBezTo>
                    <a:pt x="0" y="277"/>
                    <a:pt x="79" y="356"/>
                    <a:pt x="178" y="356"/>
                  </a:cubicBezTo>
                  <a:lnTo>
                    <a:pt x="1459" y="356"/>
                  </a:lnTo>
                  <a:cubicBezTo>
                    <a:pt x="1559" y="356"/>
                    <a:pt x="1638" y="277"/>
                    <a:pt x="1638" y="179"/>
                  </a:cubicBezTo>
                  <a:cubicBezTo>
                    <a:pt x="1638" y="79"/>
                    <a:pt x="1559" y="0"/>
                    <a:pt x="14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6"/>
            <p:cNvSpPr/>
            <p:nvPr/>
          </p:nvSpPr>
          <p:spPr>
            <a:xfrm>
              <a:off x="5707566" y="1588432"/>
              <a:ext cx="37859" cy="36780"/>
            </a:xfrm>
            <a:custGeom>
              <a:avLst/>
              <a:gdLst/>
              <a:ahLst/>
              <a:cxnLst/>
              <a:rect l="l" t="t" r="r" b="b"/>
              <a:pathLst>
                <a:path w="1298" h="1261" extrusionOk="0">
                  <a:moveTo>
                    <a:pt x="196" y="0"/>
                  </a:moveTo>
                  <a:cubicBezTo>
                    <a:pt x="150" y="0"/>
                    <a:pt x="105" y="17"/>
                    <a:pt x="70" y="52"/>
                  </a:cubicBezTo>
                  <a:cubicBezTo>
                    <a:pt x="1" y="122"/>
                    <a:pt x="1" y="234"/>
                    <a:pt x="70" y="304"/>
                  </a:cubicBezTo>
                  <a:lnTo>
                    <a:pt x="977" y="1209"/>
                  </a:lnTo>
                  <a:cubicBezTo>
                    <a:pt x="1012" y="1244"/>
                    <a:pt x="1057" y="1260"/>
                    <a:pt x="1102" y="1260"/>
                  </a:cubicBezTo>
                  <a:cubicBezTo>
                    <a:pt x="1148" y="1260"/>
                    <a:pt x="1192" y="1244"/>
                    <a:pt x="1227" y="1209"/>
                  </a:cubicBezTo>
                  <a:cubicBezTo>
                    <a:pt x="1297" y="1140"/>
                    <a:pt x="1297" y="1029"/>
                    <a:pt x="1227" y="959"/>
                  </a:cubicBezTo>
                  <a:lnTo>
                    <a:pt x="320" y="52"/>
                  </a:lnTo>
                  <a:cubicBezTo>
                    <a:pt x="286" y="17"/>
                    <a:pt x="241" y="0"/>
                    <a:pt x="1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6"/>
            <p:cNvSpPr/>
            <p:nvPr/>
          </p:nvSpPr>
          <p:spPr>
            <a:xfrm>
              <a:off x="5758113" y="1671880"/>
              <a:ext cx="10413" cy="47747"/>
            </a:xfrm>
            <a:custGeom>
              <a:avLst/>
              <a:gdLst/>
              <a:ahLst/>
              <a:cxnLst/>
              <a:rect l="l" t="t" r="r" b="b"/>
              <a:pathLst>
                <a:path w="357" h="1637" extrusionOk="0">
                  <a:moveTo>
                    <a:pt x="178" y="0"/>
                  </a:moveTo>
                  <a:cubicBezTo>
                    <a:pt x="80" y="0"/>
                    <a:pt x="1" y="80"/>
                    <a:pt x="1" y="178"/>
                  </a:cubicBezTo>
                  <a:lnTo>
                    <a:pt x="1" y="1459"/>
                  </a:lnTo>
                  <a:cubicBezTo>
                    <a:pt x="1" y="1558"/>
                    <a:pt x="80" y="1637"/>
                    <a:pt x="178" y="1637"/>
                  </a:cubicBezTo>
                  <a:cubicBezTo>
                    <a:pt x="276" y="1637"/>
                    <a:pt x="357" y="1559"/>
                    <a:pt x="357" y="1459"/>
                  </a:cubicBezTo>
                  <a:lnTo>
                    <a:pt x="357" y="178"/>
                  </a:lnTo>
                  <a:cubicBezTo>
                    <a:pt x="357" y="80"/>
                    <a:pt x="278" y="0"/>
                    <a:pt x="1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6"/>
            <p:cNvSpPr/>
            <p:nvPr/>
          </p:nvSpPr>
          <p:spPr>
            <a:xfrm>
              <a:off x="5707566" y="1766324"/>
              <a:ext cx="37859" cy="36780"/>
            </a:xfrm>
            <a:custGeom>
              <a:avLst/>
              <a:gdLst/>
              <a:ahLst/>
              <a:cxnLst/>
              <a:rect l="l" t="t" r="r" b="b"/>
              <a:pathLst>
                <a:path w="1298" h="1261" extrusionOk="0">
                  <a:moveTo>
                    <a:pt x="1102" y="1"/>
                  </a:moveTo>
                  <a:cubicBezTo>
                    <a:pt x="1056" y="1"/>
                    <a:pt x="1011" y="18"/>
                    <a:pt x="977" y="52"/>
                  </a:cubicBezTo>
                  <a:lnTo>
                    <a:pt x="70" y="959"/>
                  </a:lnTo>
                  <a:cubicBezTo>
                    <a:pt x="1" y="1028"/>
                    <a:pt x="1" y="1139"/>
                    <a:pt x="70" y="1210"/>
                  </a:cubicBezTo>
                  <a:cubicBezTo>
                    <a:pt x="105" y="1245"/>
                    <a:pt x="150" y="1261"/>
                    <a:pt x="196" y="1261"/>
                  </a:cubicBezTo>
                  <a:cubicBezTo>
                    <a:pt x="240" y="1261"/>
                    <a:pt x="287" y="1243"/>
                    <a:pt x="320" y="1210"/>
                  </a:cubicBezTo>
                  <a:lnTo>
                    <a:pt x="1227" y="303"/>
                  </a:lnTo>
                  <a:cubicBezTo>
                    <a:pt x="1297" y="234"/>
                    <a:pt x="1297" y="123"/>
                    <a:pt x="1227" y="52"/>
                  </a:cubicBezTo>
                  <a:cubicBezTo>
                    <a:pt x="1193" y="18"/>
                    <a:pt x="1147" y="1"/>
                    <a:pt x="11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6"/>
            <p:cNvSpPr/>
            <p:nvPr/>
          </p:nvSpPr>
          <p:spPr>
            <a:xfrm>
              <a:off x="5613676" y="1816317"/>
              <a:ext cx="47776" cy="10413"/>
            </a:xfrm>
            <a:custGeom>
              <a:avLst/>
              <a:gdLst/>
              <a:ahLst/>
              <a:cxnLst/>
              <a:rect l="l" t="t" r="r" b="b"/>
              <a:pathLst>
                <a:path w="1638" h="357" extrusionOk="0">
                  <a:moveTo>
                    <a:pt x="178" y="1"/>
                  </a:moveTo>
                  <a:cubicBezTo>
                    <a:pt x="79" y="1"/>
                    <a:pt x="0" y="80"/>
                    <a:pt x="0" y="178"/>
                  </a:cubicBezTo>
                  <a:cubicBezTo>
                    <a:pt x="0" y="278"/>
                    <a:pt x="79" y="357"/>
                    <a:pt x="178" y="357"/>
                  </a:cubicBezTo>
                  <a:lnTo>
                    <a:pt x="1459" y="357"/>
                  </a:lnTo>
                  <a:cubicBezTo>
                    <a:pt x="1559" y="357"/>
                    <a:pt x="1638" y="278"/>
                    <a:pt x="1638" y="178"/>
                  </a:cubicBezTo>
                  <a:cubicBezTo>
                    <a:pt x="1638" y="80"/>
                    <a:pt x="1559" y="1"/>
                    <a:pt x="14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a:off x="5529673" y="1766324"/>
              <a:ext cx="37830" cy="36780"/>
            </a:xfrm>
            <a:custGeom>
              <a:avLst/>
              <a:gdLst/>
              <a:ahLst/>
              <a:cxnLst/>
              <a:rect l="l" t="t" r="r" b="b"/>
              <a:pathLst>
                <a:path w="1297" h="1261" extrusionOk="0">
                  <a:moveTo>
                    <a:pt x="195" y="1"/>
                  </a:moveTo>
                  <a:cubicBezTo>
                    <a:pt x="150" y="1"/>
                    <a:pt x="104" y="18"/>
                    <a:pt x="69" y="52"/>
                  </a:cubicBezTo>
                  <a:cubicBezTo>
                    <a:pt x="0" y="121"/>
                    <a:pt x="0" y="234"/>
                    <a:pt x="69" y="303"/>
                  </a:cubicBezTo>
                  <a:lnTo>
                    <a:pt x="976" y="1210"/>
                  </a:lnTo>
                  <a:cubicBezTo>
                    <a:pt x="1011" y="1245"/>
                    <a:pt x="1057" y="1261"/>
                    <a:pt x="1102" y="1261"/>
                  </a:cubicBezTo>
                  <a:cubicBezTo>
                    <a:pt x="1149" y="1261"/>
                    <a:pt x="1194" y="1243"/>
                    <a:pt x="1226" y="1210"/>
                  </a:cubicBezTo>
                  <a:cubicBezTo>
                    <a:pt x="1297" y="1141"/>
                    <a:pt x="1297" y="1028"/>
                    <a:pt x="1226" y="959"/>
                  </a:cubicBezTo>
                  <a:lnTo>
                    <a:pt x="321" y="52"/>
                  </a:lnTo>
                  <a:cubicBezTo>
                    <a:pt x="286" y="18"/>
                    <a:pt x="241" y="1"/>
                    <a:pt x="1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6"/>
            <p:cNvSpPr/>
            <p:nvPr/>
          </p:nvSpPr>
          <p:spPr>
            <a:xfrm>
              <a:off x="5506602" y="1671880"/>
              <a:ext cx="10354" cy="47747"/>
            </a:xfrm>
            <a:custGeom>
              <a:avLst/>
              <a:gdLst/>
              <a:ahLst/>
              <a:cxnLst/>
              <a:rect l="l" t="t" r="r" b="b"/>
              <a:pathLst>
                <a:path w="355" h="1637" extrusionOk="0">
                  <a:moveTo>
                    <a:pt x="178" y="0"/>
                  </a:moveTo>
                  <a:cubicBezTo>
                    <a:pt x="78" y="0"/>
                    <a:pt x="0" y="80"/>
                    <a:pt x="0" y="178"/>
                  </a:cubicBezTo>
                  <a:lnTo>
                    <a:pt x="0" y="1459"/>
                  </a:lnTo>
                  <a:cubicBezTo>
                    <a:pt x="0" y="1558"/>
                    <a:pt x="80" y="1637"/>
                    <a:pt x="178" y="1637"/>
                  </a:cubicBezTo>
                  <a:cubicBezTo>
                    <a:pt x="274" y="1637"/>
                    <a:pt x="355" y="1559"/>
                    <a:pt x="355" y="1459"/>
                  </a:cubicBezTo>
                  <a:lnTo>
                    <a:pt x="355" y="178"/>
                  </a:lnTo>
                  <a:cubicBezTo>
                    <a:pt x="355" y="80"/>
                    <a:pt x="277" y="0"/>
                    <a:pt x="1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6"/>
            <p:cNvSpPr/>
            <p:nvPr/>
          </p:nvSpPr>
          <p:spPr>
            <a:xfrm>
              <a:off x="5529673" y="1588432"/>
              <a:ext cx="37830" cy="36780"/>
            </a:xfrm>
            <a:custGeom>
              <a:avLst/>
              <a:gdLst/>
              <a:ahLst/>
              <a:cxnLst/>
              <a:rect l="l" t="t" r="r" b="b"/>
              <a:pathLst>
                <a:path w="1297" h="1261" extrusionOk="0">
                  <a:moveTo>
                    <a:pt x="1102" y="0"/>
                  </a:moveTo>
                  <a:cubicBezTo>
                    <a:pt x="1057" y="0"/>
                    <a:pt x="1011" y="17"/>
                    <a:pt x="976" y="52"/>
                  </a:cubicBezTo>
                  <a:lnTo>
                    <a:pt x="69" y="959"/>
                  </a:lnTo>
                  <a:cubicBezTo>
                    <a:pt x="0" y="1029"/>
                    <a:pt x="0" y="1140"/>
                    <a:pt x="69" y="1209"/>
                  </a:cubicBezTo>
                  <a:cubicBezTo>
                    <a:pt x="104" y="1244"/>
                    <a:pt x="150" y="1260"/>
                    <a:pt x="197" y="1260"/>
                  </a:cubicBezTo>
                  <a:cubicBezTo>
                    <a:pt x="242" y="1260"/>
                    <a:pt x="288" y="1244"/>
                    <a:pt x="321" y="1209"/>
                  </a:cubicBezTo>
                  <a:lnTo>
                    <a:pt x="1226" y="304"/>
                  </a:lnTo>
                  <a:cubicBezTo>
                    <a:pt x="1297" y="234"/>
                    <a:pt x="1297" y="122"/>
                    <a:pt x="1226" y="52"/>
                  </a:cubicBezTo>
                  <a:cubicBezTo>
                    <a:pt x="1192" y="17"/>
                    <a:pt x="1147" y="0"/>
                    <a:pt x="11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a:off x="5535215" y="1593449"/>
              <a:ext cx="204639" cy="204581"/>
            </a:xfrm>
            <a:custGeom>
              <a:avLst/>
              <a:gdLst/>
              <a:ahLst/>
              <a:cxnLst/>
              <a:rect l="l" t="t" r="r" b="b"/>
              <a:pathLst>
                <a:path w="7016" h="7014" extrusionOk="0">
                  <a:moveTo>
                    <a:pt x="4665" y="715"/>
                  </a:moveTo>
                  <a:lnTo>
                    <a:pt x="6300" y="2350"/>
                  </a:lnTo>
                  <a:lnTo>
                    <a:pt x="6300" y="4663"/>
                  </a:lnTo>
                  <a:lnTo>
                    <a:pt x="4665" y="6299"/>
                  </a:lnTo>
                  <a:lnTo>
                    <a:pt x="2352" y="6299"/>
                  </a:lnTo>
                  <a:lnTo>
                    <a:pt x="717" y="4663"/>
                  </a:lnTo>
                  <a:lnTo>
                    <a:pt x="717" y="2350"/>
                  </a:lnTo>
                  <a:lnTo>
                    <a:pt x="2352" y="715"/>
                  </a:lnTo>
                  <a:close/>
                  <a:moveTo>
                    <a:pt x="2055" y="0"/>
                  </a:moveTo>
                  <a:lnTo>
                    <a:pt x="1" y="2054"/>
                  </a:lnTo>
                  <a:lnTo>
                    <a:pt x="1" y="4960"/>
                  </a:lnTo>
                  <a:lnTo>
                    <a:pt x="2055" y="7014"/>
                  </a:lnTo>
                  <a:lnTo>
                    <a:pt x="4961" y="7014"/>
                  </a:lnTo>
                  <a:lnTo>
                    <a:pt x="7016" y="4960"/>
                  </a:lnTo>
                  <a:lnTo>
                    <a:pt x="7016" y="2054"/>
                  </a:lnTo>
                  <a:lnTo>
                    <a:pt x="4961" y="0"/>
                  </a:lnTo>
                  <a:close/>
                </a:path>
              </a:pathLst>
            </a:custGeom>
            <a:gradFill>
              <a:gsLst>
                <a:gs pos="0">
                  <a:srgbClr val="FECD73"/>
                </a:gs>
                <a:gs pos="100000">
                  <a:srgbClr val="E3970B"/>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36"/>
          <p:cNvGrpSpPr/>
          <p:nvPr/>
        </p:nvGrpSpPr>
        <p:grpSpPr>
          <a:xfrm>
            <a:off x="4221574" y="2019751"/>
            <a:ext cx="700862" cy="425986"/>
            <a:chOff x="4766885" y="1562881"/>
            <a:chExt cx="443696" cy="266591"/>
          </a:xfrm>
        </p:grpSpPr>
        <p:sp>
          <p:nvSpPr>
            <p:cNvPr id="842" name="Google Shape;842;p36"/>
            <p:cNvSpPr/>
            <p:nvPr/>
          </p:nvSpPr>
          <p:spPr>
            <a:xfrm>
              <a:off x="4915697" y="1654467"/>
              <a:ext cx="58189" cy="58423"/>
            </a:xfrm>
            <a:custGeom>
              <a:avLst/>
              <a:gdLst/>
              <a:ahLst/>
              <a:cxnLst/>
              <a:rect l="l" t="t" r="r" b="b"/>
              <a:pathLst>
                <a:path w="1995" h="2003" extrusionOk="0">
                  <a:moveTo>
                    <a:pt x="962" y="0"/>
                  </a:moveTo>
                  <a:cubicBezTo>
                    <a:pt x="855" y="0"/>
                    <a:pt x="753" y="71"/>
                    <a:pt x="723" y="184"/>
                  </a:cubicBezTo>
                  <a:cubicBezTo>
                    <a:pt x="612" y="605"/>
                    <a:pt x="372" y="1311"/>
                    <a:pt x="1" y="1346"/>
                  </a:cubicBezTo>
                  <a:lnTo>
                    <a:pt x="1535" y="2002"/>
                  </a:lnTo>
                  <a:cubicBezTo>
                    <a:pt x="1535" y="2002"/>
                    <a:pt x="1995" y="659"/>
                    <a:pt x="1101" y="44"/>
                  </a:cubicBezTo>
                  <a:cubicBezTo>
                    <a:pt x="1058" y="14"/>
                    <a:pt x="1010" y="0"/>
                    <a:pt x="962" y="0"/>
                  </a:cubicBez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4815507" y="1753053"/>
              <a:ext cx="59939" cy="48214"/>
            </a:xfrm>
            <a:custGeom>
              <a:avLst/>
              <a:gdLst/>
              <a:ahLst/>
              <a:cxnLst/>
              <a:rect l="l" t="t" r="r" b="b"/>
              <a:pathLst>
                <a:path w="2055" h="1653" extrusionOk="0">
                  <a:moveTo>
                    <a:pt x="1400" y="1"/>
                  </a:moveTo>
                  <a:cubicBezTo>
                    <a:pt x="1365" y="373"/>
                    <a:pt x="659" y="611"/>
                    <a:pt x="238" y="724"/>
                  </a:cubicBezTo>
                  <a:cubicBezTo>
                    <a:pt x="74" y="765"/>
                    <a:pt x="1" y="960"/>
                    <a:pt x="98" y="1101"/>
                  </a:cubicBezTo>
                  <a:cubicBezTo>
                    <a:pt x="401" y="1541"/>
                    <a:pt x="880" y="1653"/>
                    <a:pt x="1289" y="1653"/>
                  </a:cubicBezTo>
                  <a:cubicBezTo>
                    <a:pt x="1709" y="1653"/>
                    <a:pt x="2055" y="1534"/>
                    <a:pt x="2055" y="1534"/>
                  </a:cubicBezTo>
                  <a:lnTo>
                    <a:pt x="1400" y="1"/>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5003696" y="1679434"/>
              <a:ext cx="58160" cy="58423"/>
            </a:xfrm>
            <a:custGeom>
              <a:avLst/>
              <a:gdLst/>
              <a:ahLst/>
              <a:cxnLst/>
              <a:rect l="l" t="t" r="r" b="b"/>
              <a:pathLst>
                <a:path w="1994" h="2003" extrusionOk="0">
                  <a:moveTo>
                    <a:pt x="458" y="1"/>
                  </a:moveTo>
                  <a:lnTo>
                    <a:pt x="458" y="1"/>
                  </a:lnTo>
                  <a:cubicBezTo>
                    <a:pt x="458" y="1"/>
                    <a:pt x="0" y="1344"/>
                    <a:pt x="894" y="1959"/>
                  </a:cubicBezTo>
                  <a:cubicBezTo>
                    <a:pt x="937" y="1989"/>
                    <a:pt x="984" y="2002"/>
                    <a:pt x="1032" y="2002"/>
                  </a:cubicBezTo>
                  <a:cubicBezTo>
                    <a:pt x="1138" y="2002"/>
                    <a:pt x="1241" y="1932"/>
                    <a:pt x="1270" y="1817"/>
                  </a:cubicBezTo>
                  <a:cubicBezTo>
                    <a:pt x="1381" y="1398"/>
                    <a:pt x="1622" y="692"/>
                    <a:pt x="1994" y="657"/>
                  </a:cubicBezTo>
                  <a:lnTo>
                    <a:pt x="458" y="1"/>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a:off x="5102048" y="1591057"/>
              <a:ext cx="59910" cy="48214"/>
            </a:xfrm>
            <a:custGeom>
              <a:avLst/>
              <a:gdLst/>
              <a:ahLst/>
              <a:cxnLst/>
              <a:rect l="l" t="t" r="r" b="b"/>
              <a:pathLst>
                <a:path w="2054" h="1653" extrusionOk="0">
                  <a:moveTo>
                    <a:pt x="766" y="0"/>
                  </a:moveTo>
                  <a:cubicBezTo>
                    <a:pt x="345" y="0"/>
                    <a:pt x="0" y="119"/>
                    <a:pt x="0" y="119"/>
                  </a:cubicBezTo>
                  <a:lnTo>
                    <a:pt x="656" y="1652"/>
                  </a:lnTo>
                  <a:cubicBezTo>
                    <a:pt x="690" y="1280"/>
                    <a:pt x="1397" y="1040"/>
                    <a:pt x="1816" y="929"/>
                  </a:cubicBezTo>
                  <a:cubicBezTo>
                    <a:pt x="1980" y="888"/>
                    <a:pt x="2054" y="693"/>
                    <a:pt x="1957" y="552"/>
                  </a:cubicBezTo>
                  <a:cubicBezTo>
                    <a:pt x="1654" y="112"/>
                    <a:pt x="1174" y="0"/>
                    <a:pt x="766" y="0"/>
                  </a:cubicBez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5002237" y="1579681"/>
              <a:ext cx="208343" cy="249790"/>
            </a:xfrm>
            <a:custGeom>
              <a:avLst/>
              <a:gdLst/>
              <a:ahLst/>
              <a:cxnLst/>
              <a:rect l="l" t="t" r="r" b="b"/>
              <a:pathLst>
                <a:path w="7143" h="8564" extrusionOk="0">
                  <a:moveTo>
                    <a:pt x="3012" y="0"/>
                  </a:moveTo>
                  <a:lnTo>
                    <a:pt x="390" y="217"/>
                  </a:lnTo>
                  <a:lnTo>
                    <a:pt x="0" y="3013"/>
                  </a:lnTo>
                  <a:cubicBezTo>
                    <a:pt x="1146" y="4160"/>
                    <a:pt x="2965" y="3901"/>
                    <a:pt x="2234" y="6939"/>
                  </a:cubicBezTo>
                  <a:cubicBezTo>
                    <a:pt x="2102" y="6839"/>
                    <a:pt x="1936" y="6780"/>
                    <a:pt x="1762" y="6780"/>
                  </a:cubicBezTo>
                  <a:cubicBezTo>
                    <a:pt x="1731" y="6780"/>
                    <a:pt x="1701" y="6782"/>
                    <a:pt x="1670" y="6785"/>
                  </a:cubicBezTo>
                  <a:cubicBezTo>
                    <a:pt x="1358" y="6819"/>
                    <a:pt x="1109" y="7031"/>
                    <a:pt x="1012" y="7310"/>
                  </a:cubicBezTo>
                  <a:cubicBezTo>
                    <a:pt x="1152" y="7534"/>
                    <a:pt x="1403" y="7680"/>
                    <a:pt x="1679" y="7680"/>
                  </a:cubicBezTo>
                  <a:cubicBezTo>
                    <a:pt x="1709" y="7680"/>
                    <a:pt x="1740" y="7678"/>
                    <a:pt x="1771" y="7675"/>
                  </a:cubicBezTo>
                  <a:cubicBezTo>
                    <a:pt x="1893" y="7660"/>
                    <a:pt x="2006" y="7619"/>
                    <a:pt x="2102" y="7559"/>
                  </a:cubicBezTo>
                  <a:lnTo>
                    <a:pt x="2102" y="7559"/>
                  </a:lnTo>
                  <a:cubicBezTo>
                    <a:pt x="2064" y="7667"/>
                    <a:pt x="2049" y="7786"/>
                    <a:pt x="2064" y="7907"/>
                  </a:cubicBezTo>
                  <a:cubicBezTo>
                    <a:pt x="2098" y="8218"/>
                    <a:pt x="2310" y="8467"/>
                    <a:pt x="2589" y="8564"/>
                  </a:cubicBezTo>
                  <a:cubicBezTo>
                    <a:pt x="2838" y="8408"/>
                    <a:pt x="2990" y="8117"/>
                    <a:pt x="2953" y="7806"/>
                  </a:cubicBezTo>
                  <a:cubicBezTo>
                    <a:pt x="2933" y="7631"/>
                    <a:pt x="2857" y="7475"/>
                    <a:pt x="2745" y="7355"/>
                  </a:cubicBezTo>
                  <a:cubicBezTo>
                    <a:pt x="7143" y="2980"/>
                    <a:pt x="3012" y="0"/>
                    <a:pt x="3012" y="0"/>
                  </a:cubicBez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4977241" y="1562881"/>
              <a:ext cx="112907" cy="104624"/>
            </a:xfrm>
            <a:custGeom>
              <a:avLst/>
              <a:gdLst/>
              <a:ahLst/>
              <a:cxnLst/>
              <a:rect l="l" t="t" r="r" b="b"/>
              <a:pathLst>
                <a:path w="3871" h="3587" extrusionOk="0">
                  <a:moveTo>
                    <a:pt x="2276" y="0"/>
                  </a:moveTo>
                  <a:cubicBezTo>
                    <a:pt x="1747" y="0"/>
                    <a:pt x="1248" y="121"/>
                    <a:pt x="936" y="216"/>
                  </a:cubicBezTo>
                  <a:cubicBezTo>
                    <a:pt x="725" y="280"/>
                    <a:pt x="563" y="445"/>
                    <a:pt x="498" y="654"/>
                  </a:cubicBezTo>
                  <a:cubicBezTo>
                    <a:pt x="302" y="1294"/>
                    <a:pt x="0" y="2730"/>
                    <a:pt x="859" y="3587"/>
                  </a:cubicBezTo>
                  <a:cubicBezTo>
                    <a:pt x="1295" y="3153"/>
                    <a:pt x="1212" y="2574"/>
                    <a:pt x="2036" y="1753"/>
                  </a:cubicBezTo>
                  <a:cubicBezTo>
                    <a:pt x="2860" y="928"/>
                    <a:pt x="3437" y="1011"/>
                    <a:pt x="3870" y="575"/>
                  </a:cubicBezTo>
                  <a:cubicBezTo>
                    <a:pt x="3429" y="135"/>
                    <a:pt x="2836" y="0"/>
                    <a:pt x="2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4998387" y="1608732"/>
              <a:ext cx="13475" cy="13475"/>
            </a:xfrm>
            <a:custGeom>
              <a:avLst/>
              <a:gdLst/>
              <a:ahLst/>
              <a:cxnLst/>
              <a:rect l="l" t="t" r="r" b="b"/>
              <a:pathLst>
                <a:path w="462" h="462" extrusionOk="0">
                  <a:moveTo>
                    <a:pt x="230" y="0"/>
                  </a:moveTo>
                  <a:cubicBezTo>
                    <a:pt x="104" y="0"/>
                    <a:pt x="0" y="103"/>
                    <a:pt x="0" y="232"/>
                  </a:cubicBezTo>
                  <a:cubicBezTo>
                    <a:pt x="0" y="358"/>
                    <a:pt x="103" y="462"/>
                    <a:pt x="230" y="462"/>
                  </a:cubicBezTo>
                  <a:cubicBezTo>
                    <a:pt x="358" y="462"/>
                    <a:pt x="462" y="359"/>
                    <a:pt x="462" y="232"/>
                  </a:cubicBezTo>
                  <a:cubicBezTo>
                    <a:pt x="462" y="103"/>
                    <a:pt x="359"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6"/>
            <p:cNvSpPr/>
            <p:nvPr/>
          </p:nvSpPr>
          <p:spPr>
            <a:xfrm>
              <a:off x="5031317" y="1575802"/>
              <a:ext cx="13505" cy="13475"/>
            </a:xfrm>
            <a:custGeom>
              <a:avLst/>
              <a:gdLst/>
              <a:ahLst/>
              <a:cxnLst/>
              <a:rect l="l" t="t" r="r" b="b"/>
              <a:pathLst>
                <a:path w="463" h="462" extrusionOk="0">
                  <a:moveTo>
                    <a:pt x="231" y="0"/>
                  </a:moveTo>
                  <a:cubicBezTo>
                    <a:pt x="105" y="0"/>
                    <a:pt x="1" y="103"/>
                    <a:pt x="1" y="232"/>
                  </a:cubicBezTo>
                  <a:cubicBezTo>
                    <a:pt x="1" y="357"/>
                    <a:pt x="105" y="461"/>
                    <a:pt x="231" y="461"/>
                  </a:cubicBezTo>
                  <a:cubicBezTo>
                    <a:pt x="358" y="461"/>
                    <a:pt x="462" y="359"/>
                    <a:pt x="462" y="232"/>
                  </a:cubicBezTo>
                  <a:cubicBezTo>
                    <a:pt x="462" y="103"/>
                    <a:pt x="358" y="0"/>
                    <a:pt x="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6"/>
            <p:cNvSpPr/>
            <p:nvPr/>
          </p:nvSpPr>
          <p:spPr>
            <a:xfrm>
              <a:off x="5044384" y="1621828"/>
              <a:ext cx="72598" cy="138896"/>
            </a:xfrm>
            <a:custGeom>
              <a:avLst/>
              <a:gdLst/>
              <a:ahLst/>
              <a:cxnLst/>
              <a:rect l="l" t="t" r="r" b="b"/>
              <a:pathLst>
                <a:path w="2489" h="4762" extrusionOk="0">
                  <a:moveTo>
                    <a:pt x="203" y="0"/>
                  </a:moveTo>
                  <a:cubicBezTo>
                    <a:pt x="142" y="0"/>
                    <a:pt x="82" y="33"/>
                    <a:pt x="51" y="90"/>
                  </a:cubicBezTo>
                  <a:cubicBezTo>
                    <a:pt x="1" y="174"/>
                    <a:pt x="32" y="282"/>
                    <a:pt x="117" y="332"/>
                  </a:cubicBezTo>
                  <a:cubicBezTo>
                    <a:pt x="124" y="335"/>
                    <a:pt x="779" y="715"/>
                    <a:pt x="1265" y="1422"/>
                  </a:cubicBezTo>
                  <a:cubicBezTo>
                    <a:pt x="1904" y="2351"/>
                    <a:pt x="1962" y="3389"/>
                    <a:pt x="1438" y="4508"/>
                  </a:cubicBezTo>
                  <a:cubicBezTo>
                    <a:pt x="1398" y="4598"/>
                    <a:pt x="1435" y="4702"/>
                    <a:pt x="1524" y="4744"/>
                  </a:cubicBezTo>
                  <a:cubicBezTo>
                    <a:pt x="1549" y="4756"/>
                    <a:pt x="1574" y="4762"/>
                    <a:pt x="1601" y="4762"/>
                  </a:cubicBezTo>
                  <a:cubicBezTo>
                    <a:pt x="1668" y="4762"/>
                    <a:pt x="1732" y="4725"/>
                    <a:pt x="1760" y="4662"/>
                  </a:cubicBezTo>
                  <a:cubicBezTo>
                    <a:pt x="2488" y="3109"/>
                    <a:pt x="2049" y="1929"/>
                    <a:pt x="1551" y="1211"/>
                  </a:cubicBezTo>
                  <a:cubicBezTo>
                    <a:pt x="1018" y="442"/>
                    <a:pt x="322" y="41"/>
                    <a:pt x="292" y="25"/>
                  </a:cubicBezTo>
                  <a:cubicBezTo>
                    <a:pt x="264" y="8"/>
                    <a:pt x="234" y="0"/>
                    <a:pt x="203" y="0"/>
                  </a:cubicBezTo>
                  <a:close/>
                </a:path>
              </a:pathLst>
            </a:custGeom>
            <a:solidFill>
              <a:srgbClr val="EFB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6"/>
            <p:cNvSpPr/>
            <p:nvPr/>
          </p:nvSpPr>
          <p:spPr>
            <a:xfrm>
              <a:off x="4766885" y="1562881"/>
              <a:ext cx="208373" cy="249820"/>
            </a:xfrm>
            <a:custGeom>
              <a:avLst/>
              <a:gdLst/>
              <a:ahLst/>
              <a:cxnLst/>
              <a:rect l="l" t="t" r="r" b="b"/>
              <a:pathLst>
                <a:path w="7144" h="8565" extrusionOk="0">
                  <a:moveTo>
                    <a:pt x="4555" y="1"/>
                  </a:moveTo>
                  <a:cubicBezTo>
                    <a:pt x="4306" y="156"/>
                    <a:pt x="4154" y="447"/>
                    <a:pt x="4190" y="758"/>
                  </a:cubicBezTo>
                  <a:cubicBezTo>
                    <a:pt x="4211" y="934"/>
                    <a:pt x="4286" y="1089"/>
                    <a:pt x="4400" y="1209"/>
                  </a:cubicBezTo>
                  <a:cubicBezTo>
                    <a:pt x="1" y="5585"/>
                    <a:pt x="4132" y="8564"/>
                    <a:pt x="4132" y="8564"/>
                  </a:cubicBezTo>
                  <a:lnTo>
                    <a:pt x="6754" y="8173"/>
                  </a:lnTo>
                  <a:lnTo>
                    <a:pt x="7143" y="5551"/>
                  </a:lnTo>
                  <a:cubicBezTo>
                    <a:pt x="5999" y="4404"/>
                    <a:pt x="4182" y="4663"/>
                    <a:pt x="4911" y="1627"/>
                  </a:cubicBezTo>
                  <a:lnTo>
                    <a:pt x="4911" y="1627"/>
                  </a:lnTo>
                  <a:cubicBezTo>
                    <a:pt x="5044" y="1727"/>
                    <a:pt x="5209" y="1785"/>
                    <a:pt x="5385" y="1785"/>
                  </a:cubicBezTo>
                  <a:cubicBezTo>
                    <a:pt x="5415" y="1785"/>
                    <a:pt x="5445" y="1784"/>
                    <a:pt x="5475" y="1780"/>
                  </a:cubicBezTo>
                  <a:cubicBezTo>
                    <a:pt x="5786" y="1745"/>
                    <a:pt x="6035" y="1533"/>
                    <a:pt x="6131" y="1255"/>
                  </a:cubicBezTo>
                  <a:cubicBezTo>
                    <a:pt x="5991" y="1030"/>
                    <a:pt x="5741" y="884"/>
                    <a:pt x="5466" y="884"/>
                  </a:cubicBezTo>
                  <a:cubicBezTo>
                    <a:pt x="5435" y="884"/>
                    <a:pt x="5405" y="886"/>
                    <a:pt x="5374" y="890"/>
                  </a:cubicBezTo>
                  <a:cubicBezTo>
                    <a:pt x="5252" y="904"/>
                    <a:pt x="5140" y="945"/>
                    <a:pt x="5043" y="1006"/>
                  </a:cubicBezTo>
                  <a:cubicBezTo>
                    <a:pt x="5081" y="897"/>
                    <a:pt x="5096" y="779"/>
                    <a:pt x="5081" y="657"/>
                  </a:cubicBezTo>
                  <a:cubicBezTo>
                    <a:pt x="5046" y="346"/>
                    <a:pt x="4833" y="97"/>
                    <a:pt x="4555" y="1"/>
                  </a:cubicBez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6"/>
            <p:cNvSpPr/>
            <p:nvPr/>
          </p:nvSpPr>
          <p:spPr>
            <a:xfrm>
              <a:off x="4887347" y="1724848"/>
              <a:ext cx="112937" cy="104624"/>
            </a:xfrm>
            <a:custGeom>
              <a:avLst/>
              <a:gdLst/>
              <a:ahLst/>
              <a:cxnLst/>
              <a:rect l="l" t="t" r="r" b="b"/>
              <a:pathLst>
                <a:path w="3872" h="3587" extrusionOk="0">
                  <a:moveTo>
                    <a:pt x="3012" y="1"/>
                  </a:moveTo>
                  <a:cubicBezTo>
                    <a:pt x="2578" y="436"/>
                    <a:pt x="2659" y="1013"/>
                    <a:pt x="1834" y="1835"/>
                  </a:cubicBezTo>
                  <a:cubicBezTo>
                    <a:pt x="1011" y="2659"/>
                    <a:pt x="434" y="2577"/>
                    <a:pt x="0" y="3012"/>
                  </a:cubicBezTo>
                  <a:cubicBezTo>
                    <a:pt x="443" y="3452"/>
                    <a:pt x="1036" y="3587"/>
                    <a:pt x="1596" y="3587"/>
                  </a:cubicBezTo>
                  <a:cubicBezTo>
                    <a:pt x="2126" y="3587"/>
                    <a:pt x="2625" y="3466"/>
                    <a:pt x="2936" y="3371"/>
                  </a:cubicBezTo>
                  <a:cubicBezTo>
                    <a:pt x="3147" y="3307"/>
                    <a:pt x="3309" y="3143"/>
                    <a:pt x="3372" y="2933"/>
                  </a:cubicBezTo>
                  <a:cubicBezTo>
                    <a:pt x="3569" y="2293"/>
                    <a:pt x="3872" y="858"/>
                    <a:pt x="30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6"/>
            <p:cNvSpPr/>
            <p:nvPr/>
          </p:nvSpPr>
          <p:spPr>
            <a:xfrm>
              <a:off x="4965690" y="1770145"/>
              <a:ext cx="13505" cy="13475"/>
            </a:xfrm>
            <a:custGeom>
              <a:avLst/>
              <a:gdLst/>
              <a:ahLst/>
              <a:cxnLst/>
              <a:rect l="l" t="t" r="r" b="b"/>
              <a:pathLst>
                <a:path w="463" h="462" extrusionOk="0">
                  <a:moveTo>
                    <a:pt x="233" y="1"/>
                  </a:moveTo>
                  <a:cubicBezTo>
                    <a:pt x="233" y="1"/>
                    <a:pt x="232" y="1"/>
                    <a:pt x="231" y="1"/>
                  </a:cubicBezTo>
                  <a:cubicBezTo>
                    <a:pt x="105" y="1"/>
                    <a:pt x="1" y="103"/>
                    <a:pt x="1" y="230"/>
                  </a:cubicBezTo>
                  <a:cubicBezTo>
                    <a:pt x="1" y="358"/>
                    <a:pt x="103" y="462"/>
                    <a:pt x="231" y="462"/>
                  </a:cubicBezTo>
                  <a:cubicBezTo>
                    <a:pt x="357" y="462"/>
                    <a:pt x="462" y="359"/>
                    <a:pt x="462" y="230"/>
                  </a:cubicBezTo>
                  <a:cubicBezTo>
                    <a:pt x="462" y="104"/>
                    <a:pt x="361" y="1"/>
                    <a:pt x="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6"/>
            <p:cNvSpPr/>
            <p:nvPr/>
          </p:nvSpPr>
          <p:spPr>
            <a:xfrm>
              <a:off x="4932702" y="1803046"/>
              <a:ext cx="13505" cy="13475"/>
            </a:xfrm>
            <a:custGeom>
              <a:avLst/>
              <a:gdLst/>
              <a:ahLst/>
              <a:cxnLst/>
              <a:rect l="l" t="t" r="r" b="b"/>
              <a:pathLst>
                <a:path w="463" h="462" extrusionOk="0">
                  <a:moveTo>
                    <a:pt x="232" y="0"/>
                  </a:moveTo>
                  <a:cubicBezTo>
                    <a:pt x="106" y="0"/>
                    <a:pt x="1" y="103"/>
                    <a:pt x="1" y="230"/>
                  </a:cubicBezTo>
                  <a:cubicBezTo>
                    <a:pt x="1" y="358"/>
                    <a:pt x="103" y="462"/>
                    <a:pt x="232" y="462"/>
                  </a:cubicBezTo>
                  <a:cubicBezTo>
                    <a:pt x="358" y="462"/>
                    <a:pt x="462" y="359"/>
                    <a:pt x="462" y="230"/>
                  </a:cubicBezTo>
                  <a:cubicBezTo>
                    <a:pt x="462" y="104"/>
                    <a:pt x="361"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6"/>
            <p:cNvSpPr/>
            <p:nvPr/>
          </p:nvSpPr>
          <p:spPr>
            <a:xfrm>
              <a:off x="4860542" y="1631541"/>
              <a:ext cx="72540" cy="139012"/>
            </a:xfrm>
            <a:custGeom>
              <a:avLst/>
              <a:gdLst/>
              <a:ahLst/>
              <a:cxnLst/>
              <a:rect l="l" t="t" r="r" b="b"/>
              <a:pathLst>
                <a:path w="2487" h="4766" extrusionOk="0">
                  <a:moveTo>
                    <a:pt x="889" y="1"/>
                  </a:moveTo>
                  <a:cubicBezTo>
                    <a:pt x="822" y="1"/>
                    <a:pt x="758" y="38"/>
                    <a:pt x="727" y="103"/>
                  </a:cubicBezTo>
                  <a:cubicBezTo>
                    <a:pt x="1" y="1656"/>
                    <a:pt x="440" y="2837"/>
                    <a:pt x="938" y="3554"/>
                  </a:cubicBezTo>
                  <a:cubicBezTo>
                    <a:pt x="1470" y="4323"/>
                    <a:pt x="2166" y="4725"/>
                    <a:pt x="2195" y="4741"/>
                  </a:cubicBezTo>
                  <a:cubicBezTo>
                    <a:pt x="2223" y="4758"/>
                    <a:pt x="2254" y="4766"/>
                    <a:pt x="2283" y="4766"/>
                  </a:cubicBezTo>
                  <a:cubicBezTo>
                    <a:pt x="2346" y="4766"/>
                    <a:pt x="2405" y="4732"/>
                    <a:pt x="2437" y="4672"/>
                  </a:cubicBezTo>
                  <a:cubicBezTo>
                    <a:pt x="2487" y="4587"/>
                    <a:pt x="2457" y="4479"/>
                    <a:pt x="2371" y="4430"/>
                  </a:cubicBezTo>
                  <a:cubicBezTo>
                    <a:pt x="2364" y="4426"/>
                    <a:pt x="1709" y="4046"/>
                    <a:pt x="1224" y="3340"/>
                  </a:cubicBezTo>
                  <a:cubicBezTo>
                    <a:pt x="584" y="2410"/>
                    <a:pt x="525" y="1372"/>
                    <a:pt x="1050" y="253"/>
                  </a:cubicBezTo>
                  <a:cubicBezTo>
                    <a:pt x="1089" y="163"/>
                    <a:pt x="1051" y="59"/>
                    <a:pt x="963" y="17"/>
                  </a:cubicBezTo>
                  <a:cubicBezTo>
                    <a:pt x="939" y="6"/>
                    <a:pt x="914" y="1"/>
                    <a:pt x="889" y="1"/>
                  </a:cubicBezTo>
                  <a:close/>
                </a:path>
              </a:pathLst>
            </a:custGeom>
            <a:solidFill>
              <a:srgbClr val="EFB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6"/>
            <p:cNvSpPr/>
            <p:nvPr/>
          </p:nvSpPr>
          <p:spPr>
            <a:xfrm>
              <a:off x="4792523" y="1608003"/>
              <a:ext cx="112149" cy="204610"/>
            </a:xfrm>
            <a:custGeom>
              <a:avLst/>
              <a:gdLst/>
              <a:ahLst/>
              <a:cxnLst/>
              <a:rect l="l" t="t" r="r" b="b"/>
              <a:pathLst>
                <a:path w="3845" h="7015" extrusionOk="0">
                  <a:moveTo>
                    <a:pt x="3197" y="1"/>
                  </a:moveTo>
                  <a:cubicBezTo>
                    <a:pt x="121" y="3340"/>
                    <a:pt x="1983" y="5811"/>
                    <a:pt x="2868" y="6677"/>
                  </a:cubicBezTo>
                  <a:cubicBezTo>
                    <a:pt x="2973" y="6783"/>
                    <a:pt x="3087" y="6878"/>
                    <a:pt x="3199" y="6973"/>
                  </a:cubicBezTo>
                  <a:cubicBezTo>
                    <a:pt x="3215" y="6988"/>
                    <a:pt x="3253" y="7014"/>
                    <a:pt x="3253" y="7014"/>
                  </a:cubicBezTo>
                  <a:lnTo>
                    <a:pt x="3845" y="6926"/>
                  </a:lnTo>
                  <a:cubicBezTo>
                    <a:pt x="3836" y="6920"/>
                    <a:pt x="3827" y="6910"/>
                    <a:pt x="3817" y="6901"/>
                  </a:cubicBezTo>
                  <a:cubicBezTo>
                    <a:pt x="3817" y="6901"/>
                    <a:pt x="1" y="4152"/>
                    <a:pt x="3197"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6"/>
            <p:cNvSpPr/>
            <p:nvPr/>
          </p:nvSpPr>
          <p:spPr>
            <a:xfrm>
              <a:off x="4887376" y="1804913"/>
              <a:ext cx="68135" cy="24442"/>
            </a:xfrm>
            <a:custGeom>
              <a:avLst/>
              <a:gdLst/>
              <a:ahLst/>
              <a:cxnLst/>
              <a:rect l="l" t="t" r="r" b="b"/>
              <a:pathLst>
                <a:path w="2336" h="838" extrusionOk="0">
                  <a:moveTo>
                    <a:pt x="380" y="1"/>
                  </a:moveTo>
                  <a:cubicBezTo>
                    <a:pt x="242" y="70"/>
                    <a:pt x="116" y="149"/>
                    <a:pt x="1" y="265"/>
                  </a:cubicBezTo>
                  <a:cubicBezTo>
                    <a:pt x="42" y="304"/>
                    <a:pt x="81" y="341"/>
                    <a:pt x="125" y="377"/>
                  </a:cubicBezTo>
                  <a:lnTo>
                    <a:pt x="127" y="377"/>
                  </a:lnTo>
                  <a:cubicBezTo>
                    <a:pt x="389" y="599"/>
                    <a:pt x="720" y="730"/>
                    <a:pt x="1057" y="792"/>
                  </a:cubicBezTo>
                  <a:cubicBezTo>
                    <a:pt x="1233" y="824"/>
                    <a:pt x="1411" y="838"/>
                    <a:pt x="1589" y="838"/>
                  </a:cubicBezTo>
                  <a:cubicBezTo>
                    <a:pt x="1815" y="838"/>
                    <a:pt x="2041" y="815"/>
                    <a:pt x="2265" y="780"/>
                  </a:cubicBezTo>
                  <a:lnTo>
                    <a:pt x="2270" y="780"/>
                  </a:lnTo>
                  <a:lnTo>
                    <a:pt x="2336" y="770"/>
                  </a:lnTo>
                  <a:lnTo>
                    <a:pt x="2336" y="770"/>
                  </a:lnTo>
                  <a:cubicBezTo>
                    <a:pt x="2315" y="770"/>
                    <a:pt x="2294" y="770"/>
                    <a:pt x="2273" y="770"/>
                  </a:cubicBezTo>
                  <a:cubicBezTo>
                    <a:pt x="1673" y="770"/>
                    <a:pt x="1038" y="625"/>
                    <a:pt x="565" y="150"/>
                  </a:cubicBezTo>
                  <a:cubicBezTo>
                    <a:pt x="565" y="150"/>
                    <a:pt x="494" y="99"/>
                    <a:pt x="38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6"/>
            <p:cNvSpPr/>
            <p:nvPr/>
          </p:nvSpPr>
          <p:spPr>
            <a:xfrm>
              <a:off x="5072910" y="1579623"/>
              <a:ext cx="112091" cy="204698"/>
            </a:xfrm>
            <a:custGeom>
              <a:avLst/>
              <a:gdLst/>
              <a:ahLst/>
              <a:cxnLst/>
              <a:rect l="l" t="t" r="r" b="b"/>
              <a:pathLst>
                <a:path w="3843" h="7018" extrusionOk="0">
                  <a:moveTo>
                    <a:pt x="590" y="1"/>
                  </a:moveTo>
                  <a:lnTo>
                    <a:pt x="0" y="89"/>
                  </a:lnTo>
                  <a:lnTo>
                    <a:pt x="26" y="117"/>
                  </a:lnTo>
                  <a:cubicBezTo>
                    <a:pt x="26" y="117"/>
                    <a:pt x="3842" y="2866"/>
                    <a:pt x="647" y="7017"/>
                  </a:cubicBezTo>
                  <a:cubicBezTo>
                    <a:pt x="3724" y="3679"/>
                    <a:pt x="1862" y="1205"/>
                    <a:pt x="977" y="339"/>
                  </a:cubicBezTo>
                  <a:lnTo>
                    <a:pt x="977" y="338"/>
                  </a:lnTo>
                  <a:cubicBezTo>
                    <a:pt x="872" y="234"/>
                    <a:pt x="757" y="139"/>
                    <a:pt x="646" y="43"/>
                  </a:cubicBezTo>
                  <a:cubicBezTo>
                    <a:pt x="630" y="29"/>
                    <a:pt x="590" y="1"/>
                    <a:pt x="59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6"/>
            <p:cNvSpPr/>
            <p:nvPr/>
          </p:nvSpPr>
          <p:spPr>
            <a:xfrm>
              <a:off x="5022042" y="1562968"/>
              <a:ext cx="68106" cy="24442"/>
            </a:xfrm>
            <a:custGeom>
              <a:avLst/>
              <a:gdLst/>
              <a:ahLst/>
              <a:cxnLst/>
              <a:rect l="l" t="t" r="r" b="b"/>
              <a:pathLst>
                <a:path w="2335" h="838" extrusionOk="0">
                  <a:moveTo>
                    <a:pt x="747" y="0"/>
                  </a:moveTo>
                  <a:cubicBezTo>
                    <a:pt x="521" y="0"/>
                    <a:pt x="295" y="22"/>
                    <a:pt x="70" y="58"/>
                  </a:cubicBezTo>
                  <a:lnTo>
                    <a:pt x="67" y="58"/>
                  </a:lnTo>
                  <a:lnTo>
                    <a:pt x="1" y="68"/>
                  </a:lnTo>
                  <a:cubicBezTo>
                    <a:pt x="19" y="68"/>
                    <a:pt x="37" y="68"/>
                    <a:pt x="55" y="68"/>
                  </a:cubicBezTo>
                  <a:cubicBezTo>
                    <a:pt x="656" y="68"/>
                    <a:pt x="1295" y="213"/>
                    <a:pt x="1770" y="688"/>
                  </a:cubicBezTo>
                  <a:cubicBezTo>
                    <a:pt x="1770" y="688"/>
                    <a:pt x="1842" y="739"/>
                    <a:pt x="1956" y="837"/>
                  </a:cubicBezTo>
                  <a:cubicBezTo>
                    <a:pt x="2093" y="768"/>
                    <a:pt x="2220" y="689"/>
                    <a:pt x="2334" y="573"/>
                  </a:cubicBezTo>
                  <a:cubicBezTo>
                    <a:pt x="2295" y="534"/>
                    <a:pt x="2252" y="497"/>
                    <a:pt x="2210" y="461"/>
                  </a:cubicBezTo>
                  <a:lnTo>
                    <a:pt x="2208" y="461"/>
                  </a:lnTo>
                  <a:cubicBezTo>
                    <a:pt x="1946" y="239"/>
                    <a:pt x="1615" y="108"/>
                    <a:pt x="1278" y="46"/>
                  </a:cubicBezTo>
                  <a:cubicBezTo>
                    <a:pt x="1102" y="14"/>
                    <a:pt x="924" y="0"/>
                    <a:pt x="747"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 name="Google Shape;860;p36"/>
          <p:cNvGrpSpPr/>
          <p:nvPr/>
        </p:nvGrpSpPr>
        <p:grpSpPr>
          <a:xfrm>
            <a:off x="1617038" y="1964150"/>
            <a:ext cx="542325" cy="537189"/>
            <a:chOff x="2115938" y="1527647"/>
            <a:chExt cx="343331" cy="336185"/>
          </a:xfrm>
        </p:grpSpPr>
        <p:sp>
          <p:nvSpPr>
            <p:cNvPr id="861" name="Google Shape;861;p36"/>
            <p:cNvSpPr/>
            <p:nvPr/>
          </p:nvSpPr>
          <p:spPr>
            <a:xfrm>
              <a:off x="2438064" y="1548501"/>
              <a:ext cx="10384" cy="65073"/>
            </a:xfrm>
            <a:custGeom>
              <a:avLst/>
              <a:gdLst/>
              <a:ahLst/>
              <a:cxnLst/>
              <a:rect l="l" t="t" r="r" b="b"/>
              <a:pathLst>
                <a:path w="356" h="2231" extrusionOk="0">
                  <a:moveTo>
                    <a:pt x="178" y="0"/>
                  </a:moveTo>
                  <a:cubicBezTo>
                    <a:pt x="80" y="0"/>
                    <a:pt x="1" y="79"/>
                    <a:pt x="1" y="179"/>
                  </a:cubicBezTo>
                  <a:lnTo>
                    <a:pt x="1" y="2054"/>
                  </a:lnTo>
                  <a:cubicBezTo>
                    <a:pt x="1" y="2152"/>
                    <a:pt x="80" y="2231"/>
                    <a:pt x="178" y="2231"/>
                  </a:cubicBezTo>
                  <a:cubicBezTo>
                    <a:pt x="278" y="2231"/>
                    <a:pt x="355" y="2150"/>
                    <a:pt x="355" y="2054"/>
                  </a:cubicBezTo>
                  <a:lnTo>
                    <a:pt x="355" y="179"/>
                  </a:lnTo>
                  <a:cubicBezTo>
                    <a:pt x="355" y="79"/>
                    <a:pt x="278" y="0"/>
                    <a:pt x="1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6"/>
            <p:cNvSpPr/>
            <p:nvPr/>
          </p:nvSpPr>
          <p:spPr>
            <a:xfrm>
              <a:off x="2199445" y="1566381"/>
              <a:ext cx="51539" cy="91819"/>
            </a:xfrm>
            <a:custGeom>
              <a:avLst/>
              <a:gdLst/>
              <a:ahLst/>
              <a:cxnLst/>
              <a:rect l="l" t="t" r="r" b="b"/>
              <a:pathLst>
                <a:path w="1767" h="3148" extrusionOk="0">
                  <a:moveTo>
                    <a:pt x="201" y="0"/>
                  </a:moveTo>
                  <a:cubicBezTo>
                    <a:pt x="176" y="0"/>
                    <a:pt x="150" y="6"/>
                    <a:pt x="125" y="17"/>
                  </a:cubicBezTo>
                  <a:cubicBezTo>
                    <a:pt x="38" y="61"/>
                    <a:pt x="1" y="168"/>
                    <a:pt x="43" y="256"/>
                  </a:cubicBezTo>
                  <a:lnTo>
                    <a:pt x="1403" y="3046"/>
                  </a:lnTo>
                  <a:cubicBezTo>
                    <a:pt x="1435" y="3111"/>
                    <a:pt x="1497" y="3147"/>
                    <a:pt x="1562" y="3147"/>
                  </a:cubicBezTo>
                  <a:cubicBezTo>
                    <a:pt x="1590" y="3147"/>
                    <a:pt x="1615" y="3141"/>
                    <a:pt x="1642" y="3128"/>
                  </a:cubicBezTo>
                  <a:cubicBezTo>
                    <a:pt x="1729" y="3084"/>
                    <a:pt x="1766" y="2979"/>
                    <a:pt x="1724" y="2891"/>
                  </a:cubicBezTo>
                  <a:lnTo>
                    <a:pt x="363" y="100"/>
                  </a:lnTo>
                  <a:cubicBezTo>
                    <a:pt x="331" y="37"/>
                    <a:pt x="267" y="0"/>
                    <a:pt x="2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6"/>
            <p:cNvSpPr/>
            <p:nvPr/>
          </p:nvSpPr>
          <p:spPr>
            <a:xfrm>
              <a:off x="2320198" y="1566381"/>
              <a:ext cx="51510" cy="91819"/>
            </a:xfrm>
            <a:custGeom>
              <a:avLst/>
              <a:gdLst/>
              <a:ahLst/>
              <a:cxnLst/>
              <a:rect l="l" t="t" r="r" b="b"/>
              <a:pathLst>
                <a:path w="1766" h="3148" extrusionOk="0">
                  <a:moveTo>
                    <a:pt x="1565" y="0"/>
                  </a:moveTo>
                  <a:cubicBezTo>
                    <a:pt x="1498" y="0"/>
                    <a:pt x="1433" y="37"/>
                    <a:pt x="1404" y="100"/>
                  </a:cubicBezTo>
                  <a:lnTo>
                    <a:pt x="43" y="2891"/>
                  </a:lnTo>
                  <a:cubicBezTo>
                    <a:pt x="1" y="2979"/>
                    <a:pt x="37" y="3086"/>
                    <a:pt x="125" y="3128"/>
                  </a:cubicBezTo>
                  <a:cubicBezTo>
                    <a:pt x="148" y="3141"/>
                    <a:pt x="176" y="3147"/>
                    <a:pt x="203" y="3147"/>
                  </a:cubicBezTo>
                  <a:cubicBezTo>
                    <a:pt x="269" y="3147"/>
                    <a:pt x="330" y="3111"/>
                    <a:pt x="364" y="3046"/>
                  </a:cubicBezTo>
                  <a:lnTo>
                    <a:pt x="1723" y="256"/>
                  </a:lnTo>
                  <a:cubicBezTo>
                    <a:pt x="1766" y="168"/>
                    <a:pt x="1729" y="59"/>
                    <a:pt x="1641" y="17"/>
                  </a:cubicBezTo>
                  <a:cubicBezTo>
                    <a:pt x="1617" y="6"/>
                    <a:pt x="1591" y="0"/>
                    <a:pt x="15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6"/>
            <p:cNvSpPr/>
            <p:nvPr/>
          </p:nvSpPr>
          <p:spPr>
            <a:xfrm>
              <a:off x="2119351" y="1801121"/>
              <a:ext cx="332480" cy="35059"/>
            </a:xfrm>
            <a:custGeom>
              <a:avLst/>
              <a:gdLst/>
              <a:ahLst/>
              <a:cxnLst/>
              <a:rect l="l" t="t" r="r" b="b"/>
              <a:pathLst>
                <a:path w="11399" h="1202" extrusionOk="0">
                  <a:moveTo>
                    <a:pt x="0" y="1"/>
                  </a:moveTo>
                  <a:lnTo>
                    <a:pt x="0" y="1202"/>
                  </a:lnTo>
                  <a:lnTo>
                    <a:pt x="11398" y="1202"/>
                  </a:lnTo>
                  <a:lnTo>
                    <a:pt x="11398" y="1"/>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6"/>
            <p:cNvSpPr/>
            <p:nvPr/>
          </p:nvSpPr>
          <p:spPr>
            <a:xfrm>
              <a:off x="2158260" y="1571573"/>
              <a:ext cx="31559" cy="292258"/>
            </a:xfrm>
            <a:custGeom>
              <a:avLst/>
              <a:gdLst/>
              <a:ahLst/>
              <a:cxnLst/>
              <a:rect l="l" t="t" r="r" b="b"/>
              <a:pathLst>
                <a:path w="1082" h="10020" extrusionOk="0">
                  <a:moveTo>
                    <a:pt x="1" y="0"/>
                  </a:moveTo>
                  <a:lnTo>
                    <a:pt x="1" y="10019"/>
                  </a:lnTo>
                  <a:lnTo>
                    <a:pt x="1082" y="10019"/>
                  </a:lnTo>
                  <a:lnTo>
                    <a:pt x="1082" y="0"/>
                  </a:lnTo>
                  <a:close/>
                </a:path>
              </a:pathLst>
            </a:custGeom>
            <a:solidFill>
              <a:srgbClr val="7A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6"/>
            <p:cNvSpPr/>
            <p:nvPr/>
          </p:nvSpPr>
          <p:spPr>
            <a:xfrm>
              <a:off x="2381304" y="1571573"/>
              <a:ext cx="31501" cy="292258"/>
            </a:xfrm>
            <a:custGeom>
              <a:avLst/>
              <a:gdLst/>
              <a:ahLst/>
              <a:cxnLst/>
              <a:rect l="l" t="t" r="r" b="b"/>
              <a:pathLst>
                <a:path w="1080" h="10020" extrusionOk="0">
                  <a:moveTo>
                    <a:pt x="0" y="0"/>
                  </a:moveTo>
                  <a:lnTo>
                    <a:pt x="0" y="10019"/>
                  </a:lnTo>
                  <a:lnTo>
                    <a:pt x="1080" y="10019"/>
                  </a:lnTo>
                  <a:lnTo>
                    <a:pt x="1080" y="0"/>
                  </a:lnTo>
                  <a:close/>
                </a:path>
              </a:pathLst>
            </a:custGeom>
            <a:solidFill>
              <a:srgbClr val="7A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6"/>
            <p:cNvSpPr/>
            <p:nvPr/>
          </p:nvSpPr>
          <p:spPr>
            <a:xfrm>
              <a:off x="2381304" y="1571573"/>
              <a:ext cx="31559" cy="38851"/>
            </a:xfrm>
            <a:custGeom>
              <a:avLst/>
              <a:gdLst/>
              <a:ahLst/>
              <a:cxnLst/>
              <a:rect l="l" t="t" r="r" b="b"/>
              <a:pathLst>
                <a:path w="1082" h="1332" extrusionOk="0">
                  <a:moveTo>
                    <a:pt x="0" y="0"/>
                  </a:moveTo>
                  <a:lnTo>
                    <a:pt x="0" y="1332"/>
                  </a:lnTo>
                  <a:cubicBezTo>
                    <a:pt x="368" y="1308"/>
                    <a:pt x="733" y="1238"/>
                    <a:pt x="1081" y="1125"/>
                  </a:cubicBezTo>
                  <a:lnTo>
                    <a:pt x="1081" y="0"/>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6"/>
            <p:cNvSpPr/>
            <p:nvPr/>
          </p:nvSpPr>
          <p:spPr>
            <a:xfrm>
              <a:off x="2158260" y="1571573"/>
              <a:ext cx="31559" cy="38851"/>
            </a:xfrm>
            <a:custGeom>
              <a:avLst/>
              <a:gdLst/>
              <a:ahLst/>
              <a:cxnLst/>
              <a:rect l="l" t="t" r="r" b="b"/>
              <a:pathLst>
                <a:path w="1082" h="1332" extrusionOk="0">
                  <a:moveTo>
                    <a:pt x="1" y="0"/>
                  </a:moveTo>
                  <a:lnTo>
                    <a:pt x="1" y="1125"/>
                  </a:lnTo>
                  <a:cubicBezTo>
                    <a:pt x="349" y="1236"/>
                    <a:pt x="713" y="1308"/>
                    <a:pt x="1082" y="1332"/>
                  </a:cubicBezTo>
                  <a:lnTo>
                    <a:pt x="1082" y="0"/>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6"/>
            <p:cNvSpPr/>
            <p:nvPr/>
          </p:nvSpPr>
          <p:spPr>
            <a:xfrm>
              <a:off x="2115938" y="1527647"/>
              <a:ext cx="339306" cy="62302"/>
            </a:xfrm>
            <a:custGeom>
              <a:avLst/>
              <a:gdLst/>
              <a:ahLst/>
              <a:cxnLst/>
              <a:rect l="l" t="t" r="r" b="b"/>
              <a:pathLst>
                <a:path w="11633" h="2136" extrusionOk="0">
                  <a:moveTo>
                    <a:pt x="699" y="0"/>
                  </a:moveTo>
                  <a:lnTo>
                    <a:pt x="0" y="976"/>
                  </a:lnTo>
                  <a:lnTo>
                    <a:pt x="661" y="1450"/>
                  </a:lnTo>
                  <a:cubicBezTo>
                    <a:pt x="1278" y="1893"/>
                    <a:pt x="2045" y="2136"/>
                    <a:pt x="2821" y="2136"/>
                  </a:cubicBezTo>
                  <a:lnTo>
                    <a:pt x="8811" y="2136"/>
                  </a:lnTo>
                  <a:cubicBezTo>
                    <a:pt x="9586" y="2136"/>
                    <a:pt x="10352" y="1893"/>
                    <a:pt x="10972" y="1450"/>
                  </a:cubicBezTo>
                  <a:lnTo>
                    <a:pt x="11632" y="976"/>
                  </a:lnTo>
                  <a:lnTo>
                    <a:pt x="10934" y="0"/>
                  </a:lnTo>
                  <a:lnTo>
                    <a:pt x="10272" y="473"/>
                  </a:lnTo>
                  <a:cubicBezTo>
                    <a:pt x="9857" y="771"/>
                    <a:pt x="9338" y="935"/>
                    <a:pt x="8811" y="935"/>
                  </a:cubicBezTo>
                  <a:lnTo>
                    <a:pt x="2821" y="935"/>
                  </a:lnTo>
                  <a:cubicBezTo>
                    <a:pt x="2296" y="935"/>
                    <a:pt x="1776" y="772"/>
                    <a:pt x="1361" y="473"/>
                  </a:cubicBezTo>
                  <a:lnTo>
                    <a:pt x="699"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6"/>
            <p:cNvSpPr/>
            <p:nvPr/>
          </p:nvSpPr>
          <p:spPr>
            <a:xfrm>
              <a:off x="2208312" y="1623899"/>
              <a:ext cx="154471" cy="154471"/>
            </a:xfrm>
            <a:custGeom>
              <a:avLst/>
              <a:gdLst/>
              <a:ahLst/>
              <a:cxnLst/>
              <a:rect l="l" t="t" r="r" b="b"/>
              <a:pathLst>
                <a:path w="5296" h="5296" extrusionOk="0">
                  <a:moveTo>
                    <a:pt x="2649" y="0"/>
                  </a:moveTo>
                  <a:cubicBezTo>
                    <a:pt x="1185" y="0"/>
                    <a:pt x="0" y="1187"/>
                    <a:pt x="0" y="2649"/>
                  </a:cubicBezTo>
                  <a:cubicBezTo>
                    <a:pt x="0" y="4112"/>
                    <a:pt x="1187" y="5296"/>
                    <a:pt x="2649" y="5296"/>
                  </a:cubicBezTo>
                  <a:cubicBezTo>
                    <a:pt x="4112" y="5296"/>
                    <a:pt x="5295" y="4109"/>
                    <a:pt x="5295" y="2649"/>
                  </a:cubicBezTo>
                  <a:cubicBezTo>
                    <a:pt x="5295" y="1187"/>
                    <a:pt x="4112" y="0"/>
                    <a:pt x="2649" y="0"/>
                  </a:cubicBezTo>
                  <a:close/>
                </a:path>
              </a:pathLst>
            </a:custGeom>
            <a:gradFill>
              <a:gsLst>
                <a:gs pos="0">
                  <a:srgbClr val="CAA854"/>
                </a:gs>
                <a:gs pos="100000">
                  <a:srgbClr val="705D2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6"/>
            <p:cNvSpPr/>
            <p:nvPr/>
          </p:nvSpPr>
          <p:spPr>
            <a:xfrm>
              <a:off x="2208312" y="1623899"/>
              <a:ext cx="84148" cy="154471"/>
            </a:xfrm>
            <a:custGeom>
              <a:avLst/>
              <a:gdLst/>
              <a:ahLst/>
              <a:cxnLst/>
              <a:rect l="l" t="t" r="r" b="b"/>
              <a:pathLst>
                <a:path w="2885" h="5296" extrusionOk="0">
                  <a:moveTo>
                    <a:pt x="2649" y="0"/>
                  </a:moveTo>
                  <a:cubicBezTo>
                    <a:pt x="1187" y="0"/>
                    <a:pt x="0" y="1185"/>
                    <a:pt x="0" y="2649"/>
                  </a:cubicBezTo>
                  <a:cubicBezTo>
                    <a:pt x="0" y="4109"/>
                    <a:pt x="1185" y="5296"/>
                    <a:pt x="2649" y="5296"/>
                  </a:cubicBezTo>
                  <a:cubicBezTo>
                    <a:pt x="2729" y="5296"/>
                    <a:pt x="2807" y="5293"/>
                    <a:pt x="2884" y="5286"/>
                  </a:cubicBezTo>
                  <a:cubicBezTo>
                    <a:pt x="1535" y="5164"/>
                    <a:pt x="475" y="4032"/>
                    <a:pt x="475" y="2649"/>
                  </a:cubicBezTo>
                  <a:cubicBezTo>
                    <a:pt x="475" y="1266"/>
                    <a:pt x="1535" y="132"/>
                    <a:pt x="2884" y="12"/>
                  </a:cubicBezTo>
                  <a:cubicBezTo>
                    <a:pt x="2805" y="5"/>
                    <a:pt x="2728" y="0"/>
                    <a:pt x="2649"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6"/>
            <p:cNvSpPr/>
            <p:nvPr/>
          </p:nvSpPr>
          <p:spPr>
            <a:xfrm>
              <a:off x="2232812" y="1648371"/>
              <a:ext cx="105528" cy="105470"/>
            </a:xfrm>
            <a:custGeom>
              <a:avLst/>
              <a:gdLst/>
              <a:ahLst/>
              <a:cxnLst/>
              <a:rect l="l" t="t" r="r" b="b"/>
              <a:pathLst>
                <a:path w="3618" h="3616" extrusionOk="0">
                  <a:moveTo>
                    <a:pt x="1810" y="1"/>
                  </a:moveTo>
                  <a:cubicBezTo>
                    <a:pt x="810" y="1"/>
                    <a:pt x="1" y="812"/>
                    <a:pt x="1" y="1810"/>
                  </a:cubicBezTo>
                  <a:cubicBezTo>
                    <a:pt x="1" y="2807"/>
                    <a:pt x="812" y="3616"/>
                    <a:pt x="1810" y="3616"/>
                  </a:cubicBezTo>
                  <a:cubicBezTo>
                    <a:pt x="2808" y="3616"/>
                    <a:pt x="3618" y="2807"/>
                    <a:pt x="3618" y="1810"/>
                  </a:cubicBezTo>
                  <a:cubicBezTo>
                    <a:pt x="3618" y="812"/>
                    <a:pt x="2808" y="2"/>
                    <a:pt x="1810"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6"/>
            <p:cNvSpPr/>
            <p:nvPr/>
          </p:nvSpPr>
          <p:spPr>
            <a:xfrm>
              <a:off x="2434010" y="1593361"/>
              <a:ext cx="18609" cy="140996"/>
            </a:xfrm>
            <a:custGeom>
              <a:avLst/>
              <a:gdLst/>
              <a:ahLst/>
              <a:cxnLst/>
              <a:rect l="l" t="t" r="r" b="b"/>
              <a:pathLst>
                <a:path w="638" h="4834" extrusionOk="0">
                  <a:moveTo>
                    <a:pt x="1" y="0"/>
                  </a:moveTo>
                  <a:lnTo>
                    <a:pt x="1" y="4834"/>
                  </a:lnTo>
                  <a:lnTo>
                    <a:pt x="638" y="4834"/>
                  </a:lnTo>
                  <a:lnTo>
                    <a:pt x="6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6"/>
            <p:cNvSpPr/>
            <p:nvPr/>
          </p:nvSpPr>
          <p:spPr>
            <a:xfrm>
              <a:off x="2427389" y="1726015"/>
              <a:ext cx="31880" cy="31851"/>
            </a:xfrm>
            <a:custGeom>
              <a:avLst/>
              <a:gdLst/>
              <a:ahLst/>
              <a:cxnLst/>
              <a:rect l="l" t="t" r="r" b="b"/>
              <a:pathLst>
                <a:path w="1093" h="1092" extrusionOk="0">
                  <a:moveTo>
                    <a:pt x="546" y="0"/>
                  </a:moveTo>
                  <a:cubicBezTo>
                    <a:pt x="245" y="0"/>
                    <a:pt x="1" y="245"/>
                    <a:pt x="1" y="547"/>
                  </a:cubicBezTo>
                  <a:cubicBezTo>
                    <a:pt x="1" y="847"/>
                    <a:pt x="245" y="1092"/>
                    <a:pt x="546" y="1092"/>
                  </a:cubicBezTo>
                  <a:cubicBezTo>
                    <a:pt x="846" y="1092"/>
                    <a:pt x="1092" y="848"/>
                    <a:pt x="1092" y="547"/>
                  </a:cubicBezTo>
                  <a:cubicBezTo>
                    <a:pt x="1092" y="245"/>
                    <a:pt x="846" y="0"/>
                    <a:pt x="546" y="0"/>
                  </a:cubicBezTo>
                  <a:close/>
                </a:path>
              </a:pathLst>
            </a:custGeom>
            <a:gradFill>
              <a:gsLst>
                <a:gs pos="0">
                  <a:srgbClr val="CAA854"/>
                </a:gs>
                <a:gs pos="100000">
                  <a:srgbClr val="705D2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6"/>
            <p:cNvSpPr/>
            <p:nvPr/>
          </p:nvSpPr>
          <p:spPr>
            <a:xfrm>
              <a:off x="2427447" y="1726015"/>
              <a:ext cx="21438" cy="31851"/>
            </a:xfrm>
            <a:custGeom>
              <a:avLst/>
              <a:gdLst/>
              <a:ahLst/>
              <a:cxnLst/>
              <a:rect l="l" t="t" r="r" b="b"/>
              <a:pathLst>
                <a:path w="735" h="1092" extrusionOk="0">
                  <a:moveTo>
                    <a:pt x="545" y="0"/>
                  </a:moveTo>
                  <a:cubicBezTo>
                    <a:pt x="243" y="0"/>
                    <a:pt x="0" y="246"/>
                    <a:pt x="0" y="547"/>
                  </a:cubicBezTo>
                  <a:cubicBezTo>
                    <a:pt x="0" y="848"/>
                    <a:pt x="245" y="1092"/>
                    <a:pt x="545" y="1092"/>
                  </a:cubicBezTo>
                  <a:cubicBezTo>
                    <a:pt x="611" y="1092"/>
                    <a:pt x="675" y="1081"/>
                    <a:pt x="734" y="1059"/>
                  </a:cubicBezTo>
                  <a:cubicBezTo>
                    <a:pt x="526" y="982"/>
                    <a:pt x="378" y="783"/>
                    <a:pt x="378" y="547"/>
                  </a:cubicBezTo>
                  <a:cubicBezTo>
                    <a:pt x="378" y="312"/>
                    <a:pt x="526" y="110"/>
                    <a:pt x="734" y="34"/>
                  </a:cubicBezTo>
                  <a:cubicBezTo>
                    <a:pt x="675" y="12"/>
                    <a:pt x="613" y="0"/>
                    <a:pt x="545"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817;p36"/>
          <p:cNvSpPr txBox="1">
            <a:spLocks/>
          </p:cNvSpPr>
          <p:nvPr/>
        </p:nvSpPr>
        <p:spPr>
          <a:xfrm>
            <a:off x="3378072" y="4250736"/>
            <a:ext cx="2336400" cy="3703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FFFFFF"/>
              </a:buClr>
              <a:buSzPts val="1400"/>
              <a:buFont typeface="Ubuntu"/>
              <a:buNone/>
              <a:defRPr sz="1400" b="0" i="0" u="none" strike="noStrike" cap="none">
                <a:solidFill>
                  <a:srgbClr val="FFFFFF"/>
                </a:solidFill>
                <a:latin typeface="Ubuntu"/>
                <a:ea typeface="Ubuntu"/>
                <a:cs typeface="Ubuntu"/>
                <a:sym typeface="Ubuntu"/>
              </a:defRPr>
            </a:lvl1pPr>
            <a:lvl2pPr marL="914400" marR="0" lvl="1" indent="-317500" algn="ctr" rtl="0">
              <a:lnSpc>
                <a:spcPct val="100000"/>
              </a:lnSpc>
              <a:spcBef>
                <a:spcPts val="0"/>
              </a:spcBef>
              <a:spcAft>
                <a:spcPts val="0"/>
              </a:spcAft>
              <a:buClr>
                <a:srgbClr val="FFFFFF"/>
              </a:buClr>
              <a:buSzPts val="1400"/>
              <a:buFont typeface="Ubuntu"/>
              <a:buNone/>
              <a:defRPr sz="1400" b="0" i="0" u="none" strike="noStrike" cap="none">
                <a:solidFill>
                  <a:srgbClr val="FFFFFF"/>
                </a:solidFill>
                <a:latin typeface="Ubuntu"/>
                <a:ea typeface="Ubuntu"/>
                <a:cs typeface="Ubuntu"/>
                <a:sym typeface="Ubuntu"/>
              </a:defRPr>
            </a:lvl2pPr>
            <a:lvl3pPr marL="1371600" marR="0" lvl="2" indent="-317500" algn="ctr" rtl="0">
              <a:lnSpc>
                <a:spcPct val="100000"/>
              </a:lnSpc>
              <a:spcBef>
                <a:spcPts val="0"/>
              </a:spcBef>
              <a:spcAft>
                <a:spcPts val="0"/>
              </a:spcAft>
              <a:buClr>
                <a:srgbClr val="FFFFFF"/>
              </a:buClr>
              <a:buSzPts val="1400"/>
              <a:buFont typeface="Ubuntu"/>
              <a:buNone/>
              <a:defRPr sz="1400" b="0" i="0" u="none" strike="noStrike" cap="none">
                <a:solidFill>
                  <a:srgbClr val="FFFFFF"/>
                </a:solidFill>
                <a:latin typeface="Ubuntu"/>
                <a:ea typeface="Ubuntu"/>
                <a:cs typeface="Ubuntu"/>
                <a:sym typeface="Ubuntu"/>
              </a:defRPr>
            </a:lvl3pPr>
            <a:lvl4pPr marL="1828800" marR="0" lvl="3" indent="-317500" algn="ctr" rtl="0">
              <a:lnSpc>
                <a:spcPct val="100000"/>
              </a:lnSpc>
              <a:spcBef>
                <a:spcPts val="0"/>
              </a:spcBef>
              <a:spcAft>
                <a:spcPts val="0"/>
              </a:spcAft>
              <a:buClr>
                <a:srgbClr val="FFFFFF"/>
              </a:buClr>
              <a:buSzPts val="1400"/>
              <a:buFont typeface="Ubuntu"/>
              <a:buNone/>
              <a:defRPr sz="1400" b="0" i="0" u="none" strike="noStrike" cap="none">
                <a:solidFill>
                  <a:srgbClr val="FFFFFF"/>
                </a:solidFill>
                <a:latin typeface="Ubuntu"/>
                <a:ea typeface="Ubuntu"/>
                <a:cs typeface="Ubuntu"/>
                <a:sym typeface="Ubuntu"/>
              </a:defRPr>
            </a:lvl4pPr>
            <a:lvl5pPr marL="2286000" marR="0" lvl="4" indent="-317500" algn="ctr" rtl="0">
              <a:lnSpc>
                <a:spcPct val="100000"/>
              </a:lnSpc>
              <a:spcBef>
                <a:spcPts val="0"/>
              </a:spcBef>
              <a:spcAft>
                <a:spcPts val="0"/>
              </a:spcAft>
              <a:buClr>
                <a:srgbClr val="FFFFFF"/>
              </a:buClr>
              <a:buSzPts val="1400"/>
              <a:buFont typeface="Ubuntu"/>
              <a:buNone/>
              <a:defRPr sz="1400" b="0" i="0" u="none" strike="noStrike" cap="none">
                <a:solidFill>
                  <a:srgbClr val="FFFFFF"/>
                </a:solidFill>
                <a:latin typeface="Ubuntu"/>
                <a:ea typeface="Ubuntu"/>
                <a:cs typeface="Ubuntu"/>
                <a:sym typeface="Ubuntu"/>
              </a:defRPr>
            </a:lvl5pPr>
            <a:lvl6pPr marL="2743200" marR="0" lvl="5" indent="-317500" algn="ctr" rtl="0">
              <a:lnSpc>
                <a:spcPct val="100000"/>
              </a:lnSpc>
              <a:spcBef>
                <a:spcPts val="0"/>
              </a:spcBef>
              <a:spcAft>
                <a:spcPts val="0"/>
              </a:spcAft>
              <a:buClr>
                <a:srgbClr val="FFFFFF"/>
              </a:buClr>
              <a:buSzPts val="1400"/>
              <a:buFont typeface="Ubuntu"/>
              <a:buNone/>
              <a:defRPr sz="1400" b="0" i="0" u="none" strike="noStrike" cap="none">
                <a:solidFill>
                  <a:srgbClr val="FFFFFF"/>
                </a:solidFill>
                <a:latin typeface="Ubuntu"/>
                <a:ea typeface="Ubuntu"/>
                <a:cs typeface="Ubuntu"/>
                <a:sym typeface="Ubuntu"/>
              </a:defRPr>
            </a:lvl6pPr>
            <a:lvl7pPr marL="3200400" marR="0" lvl="6" indent="-317500" algn="ctr" rtl="0">
              <a:lnSpc>
                <a:spcPct val="100000"/>
              </a:lnSpc>
              <a:spcBef>
                <a:spcPts val="0"/>
              </a:spcBef>
              <a:spcAft>
                <a:spcPts val="0"/>
              </a:spcAft>
              <a:buClr>
                <a:srgbClr val="FFFFFF"/>
              </a:buClr>
              <a:buSzPts val="1400"/>
              <a:buFont typeface="Ubuntu"/>
              <a:buNone/>
              <a:defRPr sz="1400" b="0" i="0" u="none" strike="noStrike" cap="none">
                <a:solidFill>
                  <a:srgbClr val="FFFFFF"/>
                </a:solidFill>
                <a:latin typeface="Ubuntu"/>
                <a:ea typeface="Ubuntu"/>
                <a:cs typeface="Ubuntu"/>
                <a:sym typeface="Ubuntu"/>
              </a:defRPr>
            </a:lvl7pPr>
            <a:lvl8pPr marL="3657600" marR="0" lvl="7" indent="-317500" algn="ctr" rtl="0">
              <a:lnSpc>
                <a:spcPct val="100000"/>
              </a:lnSpc>
              <a:spcBef>
                <a:spcPts val="0"/>
              </a:spcBef>
              <a:spcAft>
                <a:spcPts val="0"/>
              </a:spcAft>
              <a:buClr>
                <a:srgbClr val="FFFFFF"/>
              </a:buClr>
              <a:buSzPts val="1400"/>
              <a:buFont typeface="Ubuntu"/>
              <a:buNone/>
              <a:defRPr sz="1400" b="0" i="0" u="none" strike="noStrike" cap="none">
                <a:solidFill>
                  <a:srgbClr val="FFFFFF"/>
                </a:solidFill>
                <a:latin typeface="Ubuntu"/>
                <a:ea typeface="Ubuntu"/>
                <a:cs typeface="Ubuntu"/>
                <a:sym typeface="Ubuntu"/>
              </a:defRPr>
            </a:lvl8pPr>
            <a:lvl9pPr marL="4114800" marR="0" lvl="8" indent="-317500" algn="ctr" rtl="0">
              <a:lnSpc>
                <a:spcPct val="100000"/>
              </a:lnSpc>
              <a:spcBef>
                <a:spcPts val="0"/>
              </a:spcBef>
              <a:spcAft>
                <a:spcPts val="0"/>
              </a:spcAft>
              <a:buClr>
                <a:srgbClr val="FFFFFF"/>
              </a:buClr>
              <a:buSzPts val="1400"/>
              <a:buFont typeface="Ubuntu"/>
              <a:buNone/>
              <a:defRPr sz="1400" b="0" i="0" u="none" strike="noStrike" cap="none">
                <a:solidFill>
                  <a:srgbClr val="FFFFFF"/>
                </a:solidFill>
                <a:latin typeface="Ubuntu"/>
                <a:ea typeface="Ubuntu"/>
                <a:cs typeface="Ubuntu"/>
                <a:sym typeface="Ubuntu"/>
              </a:defRPr>
            </a:lvl9pPr>
          </a:lstStyle>
          <a:p>
            <a:pPr marL="0" indent="0"/>
            <a:r>
              <a:rPr lang="vi-VN" sz="2000" b="1" dirty="0">
                <a:solidFill>
                  <a:schemeClr val="tx1"/>
                </a:solidFill>
              </a:rPr>
              <a:t>Switzerland</a:t>
            </a:r>
          </a:p>
        </p:txBody>
      </p:sp>
      <p:sp>
        <p:nvSpPr>
          <p:cNvPr id="4" name="Title 3"/>
          <p:cNvSpPr>
            <a:spLocks noGrp="1"/>
          </p:cNvSpPr>
          <p:nvPr>
            <p:ph type="title" idx="4"/>
          </p:nvPr>
        </p:nvSpPr>
        <p:spPr>
          <a:xfrm>
            <a:off x="6087600" y="3143238"/>
            <a:ext cx="2336400" cy="457200"/>
          </a:xfrm>
        </p:spPr>
        <p:txBody>
          <a:bodyPr/>
          <a:lstStyle/>
          <a:p>
            <a:r>
              <a:rPr lang="vi-VN" dirty="0" smtClean="0"/>
              <a:t>What do Thai people do to wash away bad luck?</a:t>
            </a:r>
            <a:endParaRPr lang="en-US" dirty="0"/>
          </a:p>
        </p:txBody>
      </p:sp>
      <p:sp>
        <p:nvSpPr>
          <p:cNvPr id="67" name="Google Shape;817;p36"/>
          <p:cNvSpPr txBox="1">
            <a:spLocks/>
          </p:cNvSpPr>
          <p:nvPr/>
        </p:nvSpPr>
        <p:spPr>
          <a:xfrm>
            <a:off x="6098584" y="3993941"/>
            <a:ext cx="2336400" cy="3703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FFFFFF"/>
              </a:buClr>
              <a:buSzPts val="1400"/>
              <a:buFont typeface="Ubuntu"/>
              <a:buNone/>
              <a:defRPr sz="1400" b="0" i="0" u="none" strike="noStrike" cap="none">
                <a:solidFill>
                  <a:srgbClr val="FFFFFF"/>
                </a:solidFill>
                <a:latin typeface="Ubuntu"/>
                <a:ea typeface="Ubuntu"/>
                <a:cs typeface="Ubuntu"/>
                <a:sym typeface="Ubuntu"/>
              </a:defRPr>
            </a:lvl1pPr>
            <a:lvl2pPr marL="914400" marR="0" lvl="1" indent="-317500" algn="ctr" rtl="0">
              <a:lnSpc>
                <a:spcPct val="100000"/>
              </a:lnSpc>
              <a:spcBef>
                <a:spcPts val="0"/>
              </a:spcBef>
              <a:spcAft>
                <a:spcPts val="0"/>
              </a:spcAft>
              <a:buClr>
                <a:srgbClr val="FFFFFF"/>
              </a:buClr>
              <a:buSzPts val="1400"/>
              <a:buFont typeface="Ubuntu"/>
              <a:buNone/>
              <a:defRPr sz="1400" b="0" i="0" u="none" strike="noStrike" cap="none">
                <a:solidFill>
                  <a:srgbClr val="FFFFFF"/>
                </a:solidFill>
                <a:latin typeface="Ubuntu"/>
                <a:ea typeface="Ubuntu"/>
                <a:cs typeface="Ubuntu"/>
                <a:sym typeface="Ubuntu"/>
              </a:defRPr>
            </a:lvl2pPr>
            <a:lvl3pPr marL="1371600" marR="0" lvl="2" indent="-317500" algn="ctr" rtl="0">
              <a:lnSpc>
                <a:spcPct val="100000"/>
              </a:lnSpc>
              <a:spcBef>
                <a:spcPts val="0"/>
              </a:spcBef>
              <a:spcAft>
                <a:spcPts val="0"/>
              </a:spcAft>
              <a:buClr>
                <a:srgbClr val="FFFFFF"/>
              </a:buClr>
              <a:buSzPts val="1400"/>
              <a:buFont typeface="Ubuntu"/>
              <a:buNone/>
              <a:defRPr sz="1400" b="0" i="0" u="none" strike="noStrike" cap="none">
                <a:solidFill>
                  <a:srgbClr val="FFFFFF"/>
                </a:solidFill>
                <a:latin typeface="Ubuntu"/>
                <a:ea typeface="Ubuntu"/>
                <a:cs typeface="Ubuntu"/>
                <a:sym typeface="Ubuntu"/>
              </a:defRPr>
            </a:lvl3pPr>
            <a:lvl4pPr marL="1828800" marR="0" lvl="3" indent="-317500" algn="ctr" rtl="0">
              <a:lnSpc>
                <a:spcPct val="100000"/>
              </a:lnSpc>
              <a:spcBef>
                <a:spcPts val="0"/>
              </a:spcBef>
              <a:spcAft>
                <a:spcPts val="0"/>
              </a:spcAft>
              <a:buClr>
                <a:srgbClr val="FFFFFF"/>
              </a:buClr>
              <a:buSzPts val="1400"/>
              <a:buFont typeface="Ubuntu"/>
              <a:buNone/>
              <a:defRPr sz="1400" b="0" i="0" u="none" strike="noStrike" cap="none">
                <a:solidFill>
                  <a:srgbClr val="FFFFFF"/>
                </a:solidFill>
                <a:latin typeface="Ubuntu"/>
                <a:ea typeface="Ubuntu"/>
                <a:cs typeface="Ubuntu"/>
                <a:sym typeface="Ubuntu"/>
              </a:defRPr>
            </a:lvl4pPr>
            <a:lvl5pPr marL="2286000" marR="0" lvl="4" indent="-317500" algn="ctr" rtl="0">
              <a:lnSpc>
                <a:spcPct val="100000"/>
              </a:lnSpc>
              <a:spcBef>
                <a:spcPts val="0"/>
              </a:spcBef>
              <a:spcAft>
                <a:spcPts val="0"/>
              </a:spcAft>
              <a:buClr>
                <a:srgbClr val="FFFFFF"/>
              </a:buClr>
              <a:buSzPts val="1400"/>
              <a:buFont typeface="Ubuntu"/>
              <a:buNone/>
              <a:defRPr sz="1400" b="0" i="0" u="none" strike="noStrike" cap="none">
                <a:solidFill>
                  <a:srgbClr val="FFFFFF"/>
                </a:solidFill>
                <a:latin typeface="Ubuntu"/>
                <a:ea typeface="Ubuntu"/>
                <a:cs typeface="Ubuntu"/>
                <a:sym typeface="Ubuntu"/>
              </a:defRPr>
            </a:lvl5pPr>
            <a:lvl6pPr marL="2743200" marR="0" lvl="5" indent="-317500" algn="ctr" rtl="0">
              <a:lnSpc>
                <a:spcPct val="100000"/>
              </a:lnSpc>
              <a:spcBef>
                <a:spcPts val="0"/>
              </a:spcBef>
              <a:spcAft>
                <a:spcPts val="0"/>
              </a:spcAft>
              <a:buClr>
                <a:srgbClr val="FFFFFF"/>
              </a:buClr>
              <a:buSzPts val="1400"/>
              <a:buFont typeface="Ubuntu"/>
              <a:buNone/>
              <a:defRPr sz="1400" b="0" i="0" u="none" strike="noStrike" cap="none">
                <a:solidFill>
                  <a:srgbClr val="FFFFFF"/>
                </a:solidFill>
                <a:latin typeface="Ubuntu"/>
                <a:ea typeface="Ubuntu"/>
                <a:cs typeface="Ubuntu"/>
                <a:sym typeface="Ubuntu"/>
              </a:defRPr>
            </a:lvl6pPr>
            <a:lvl7pPr marL="3200400" marR="0" lvl="6" indent="-317500" algn="ctr" rtl="0">
              <a:lnSpc>
                <a:spcPct val="100000"/>
              </a:lnSpc>
              <a:spcBef>
                <a:spcPts val="0"/>
              </a:spcBef>
              <a:spcAft>
                <a:spcPts val="0"/>
              </a:spcAft>
              <a:buClr>
                <a:srgbClr val="FFFFFF"/>
              </a:buClr>
              <a:buSzPts val="1400"/>
              <a:buFont typeface="Ubuntu"/>
              <a:buNone/>
              <a:defRPr sz="1400" b="0" i="0" u="none" strike="noStrike" cap="none">
                <a:solidFill>
                  <a:srgbClr val="FFFFFF"/>
                </a:solidFill>
                <a:latin typeface="Ubuntu"/>
                <a:ea typeface="Ubuntu"/>
                <a:cs typeface="Ubuntu"/>
                <a:sym typeface="Ubuntu"/>
              </a:defRPr>
            </a:lvl7pPr>
            <a:lvl8pPr marL="3657600" marR="0" lvl="7" indent="-317500" algn="ctr" rtl="0">
              <a:lnSpc>
                <a:spcPct val="100000"/>
              </a:lnSpc>
              <a:spcBef>
                <a:spcPts val="0"/>
              </a:spcBef>
              <a:spcAft>
                <a:spcPts val="0"/>
              </a:spcAft>
              <a:buClr>
                <a:srgbClr val="FFFFFF"/>
              </a:buClr>
              <a:buSzPts val="1400"/>
              <a:buFont typeface="Ubuntu"/>
              <a:buNone/>
              <a:defRPr sz="1400" b="0" i="0" u="none" strike="noStrike" cap="none">
                <a:solidFill>
                  <a:srgbClr val="FFFFFF"/>
                </a:solidFill>
                <a:latin typeface="Ubuntu"/>
                <a:ea typeface="Ubuntu"/>
                <a:cs typeface="Ubuntu"/>
                <a:sym typeface="Ubuntu"/>
              </a:defRPr>
            </a:lvl8pPr>
            <a:lvl9pPr marL="4114800" marR="0" lvl="8" indent="-317500" algn="ctr" rtl="0">
              <a:lnSpc>
                <a:spcPct val="100000"/>
              </a:lnSpc>
              <a:spcBef>
                <a:spcPts val="0"/>
              </a:spcBef>
              <a:spcAft>
                <a:spcPts val="0"/>
              </a:spcAft>
              <a:buClr>
                <a:srgbClr val="FFFFFF"/>
              </a:buClr>
              <a:buSzPts val="1400"/>
              <a:buFont typeface="Ubuntu"/>
              <a:buNone/>
              <a:defRPr sz="1400" b="0" i="0" u="none" strike="noStrike" cap="none">
                <a:solidFill>
                  <a:srgbClr val="FFFFFF"/>
                </a:solidFill>
                <a:latin typeface="Ubuntu"/>
                <a:ea typeface="Ubuntu"/>
                <a:cs typeface="Ubuntu"/>
                <a:sym typeface="Ubuntu"/>
              </a:defRPr>
            </a:lvl9pPr>
          </a:lstStyle>
          <a:p>
            <a:pPr marL="0" indent="0"/>
            <a:r>
              <a:rPr lang="en-US" sz="2000" b="1" dirty="0">
                <a:solidFill>
                  <a:schemeClr val="tx1"/>
                </a:solidFill>
              </a:rPr>
              <a:t>throw water on other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 grpId="0" build="p"/>
      <p:bldP spid="63"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35"/>
          <p:cNvSpPr/>
          <p:nvPr/>
        </p:nvSpPr>
        <p:spPr>
          <a:xfrm>
            <a:off x="457200" y="1187975"/>
            <a:ext cx="4832400" cy="3591000"/>
          </a:xfrm>
          <a:prstGeom prst="snip2DiagRect">
            <a:avLst>
              <a:gd name="adj1" fmla="val 3354"/>
              <a:gd name="adj2" fmla="val 2976"/>
            </a:avLst>
          </a:prstGeom>
          <a:gradFill>
            <a:gsLst>
              <a:gs pos="0">
                <a:schemeClr val="dk2"/>
              </a:gs>
              <a:gs pos="100000">
                <a:schemeClr val="lt2"/>
              </a:gs>
            </a:gsLst>
            <a:lin ang="5400012" scaled="0"/>
          </a:gra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7" name="Google Shape;807;p35"/>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smtClean="0"/>
              <a:t>WARM-UP GAME: FLAGS OF THE WORLD</a:t>
            </a:r>
            <a:endParaRPr lang="en-US" dirty="0"/>
          </a:p>
        </p:txBody>
      </p:sp>
      <p:sp>
        <p:nvSpPr>
          <p:cNvPr id="808" name="Google Shape;808;p35"/>
          <p:cNvSpPr txBox="1">
            <a:spLocks noGrp="1"/>
          </p:cNvSpPr>
          <p:nvPr>
            <p:ph type="body" idx="1"/>
          </p:nvPr>
        </p:nvSpPr>
        <p:spPr>
          <a:xfrm>
            <a:off x="636024" y="1343194"/>
            <a:ext cx="4290900" cy="2011800"/>
          </a:xfrm>
          <a:prstGeom prst="rect">
            <a:avLst/>
          </a:prstGeom>
        </p:spPr>
        <p:txBody>
          <a:bodyPr spcFirstLastPara="1" wrap="square" lIns="0" tIns="45700" rIns="0" bIns="0" anchor="t" anchorCtr="0">
            <a:noAutofit/>
          </a:bodyPr>
          <a:lstStyle/>
          <a:p>
            <a:pPr marL="285750" indent="-285750">
              <a:buClr>
                <a:srgbClr val="273D40"/>
              </a:buClr>
              <a:buSzPts val="600"/>
            </a:pPr>
            <a:r>
              <a:rPr lang="en-US" sz="2200" dirty="0" smtClean="0"/>
              <a:t>In </a:t>
            </a:r>
            <a:r>
              <a:rPr lang="en-US" sz="2200" b="1" dirty="0" smtClean="0">
                <a:solidFill>
                  <a:schemeClr val="tx1"/>
                </a:solidFill>
              </a:rPr>
              <a:t>2</a:t>
            </a:r>
            <a:r>
              <a:rPr lang="en-US" sz="2200" b="1" dirty="0" smtClean="0"/>
              <a:t> </a:t>
            </a:r>
            <a:r>
              <a:rPr lang="en-US" sz="2200" b="1" dirty="0">
                <a:solidFill>
                  <a:schemeClr val="tx1"/>
                </a:solidFill>
              </a:rPr>
              <a:t>teams.</a:t>
            </a:r>
          </a:p>
          <a:p>
            <a:pPr marL="285750" indent="-285750">
              <a:buClr>
                <a:srgbClr val="273D40"/>
              </a:buClr>
              <a:buSzPts val="600"/>
            </a:pPr>
            <a:r>
              <a:rPr lang="en-US" sz="2200" dirty="0" smtClean="0"/>
              <a:t>Look at the </a:t>
            </a:r>
            <a:r>
              <a:rPr lang="en-US" sz="2200" b="1" dirty="0" smtClean="0">
                <a:solidFill>
                  <a:schemeClr val="tx1"/>
                </a:solidFill>
              </a:rPr>
              <a:t>flags</a:t>
            </a:r>
            <a:r>
              <a:rPr lang="en-US" sz="2200" dirty="0" smtClean="0"/>
              <a:t> and </a:t>
            </a:r>
            <a:r>
              <a:rPr lang="en-US" sz="2200" dirty="0"/>
              <a:t>and guess </a:t>
            </a:r>
            <a:r>
              <a:rPr lang="en-US" sz="2200" dirty="0" smtClean="0"/>
              <a:t>the </a:t>
            </a:r>
            <a:r>
              <a:rPr lang="en-US" sz="2200" b="1" dirty="0" smtClean="0">
                <a:solidFill>
                  <a:schemeClr val="tx1"/>
                </a:solidFill>
              </a:rPr>
              <a:t>countries</a:t>
            </a:r>
            <a:endParaRPr lang="en-US" sz="2200" b="1" dirty="0">
              <a:solidFill>
                <a:schemeClr val="tx1"/>
              </a:solidFill>
            </a:endParaRPr>
          </a:p>
          <a:p>
            <a:pPr marL="285750" indent="-285750">
              <a:buClr>
                <a:srgbClr val="273D40"/>
              </a:buClr>
              <a:buSzPts val="600"/>
            </a:pPr>
            <a:r>
              <a:rPr lang="en-US" sz="2200" dirty="0"/>
              <a:t>The </a:t>
            </a:r>
            <a:r>
              <a:rPr lang="en-US" sz="2200" dirty="0" smtClean="0"/>
              <a:t>team with the correct </a:t>
            </a:r>
            <a:r>
              <a:rPr lang="en-US" sz="2200" dirty="0"/>
              <a:t>answer gets </a:t>
            </a:r>
            <a:r>
              <a:rPr lang="en-US" sz="2200" b="1" dirty="0" smtClean="0">
                <a:solidFill>
                  <a:schemeClr val="tx1"/>
                </a:solidFill>
              </a:rPr>
              <a:t>red</a:t>
            </a:r>
            <a:r>
              <a:rPr lang="en-US" sz="2200" b="1" dirty="0" smtClean="0">
                <a:solidFill>
                  <a:srgbClr val="FF0000"/>
                </a:solidFill>
              </a:rPr>
              <a:t> </a:t>
            </a:r>
            <a:r>
              <a:rPr lang="en-US" sz="2200" b="1" dirty="0" smtClean="0">
                <a:solidFill>
                  <a:schemeClr val="tx1"/>
                </a:solidFill>
              </a:rPr>
              <a:t>envelopes</a:t>
            </a:r>
            <a:r>
              <a:rPr lang="en-US" sz="2200" b="1" dirty="0" smtClean="0">
                <a:solidFill>
                  <a:srgbClr val="FF0000"/>
                </a:solidFill>
              </a:rPr>
              <a:t> </a:t>
            </a:r>
            <a:r>
              <a:rPr lang="en-US" sz="2200" dirty="0"/>
              <a:t>following each question.</a:t>
            </a:r>
          </a:p>
          <a:p>
            <a:pPr marL="285750" indent="-285750">
              <a:buClr>
                <a:srgbClr val="273D40"/>
              </a:buClr>
              <a:buSzPts val="600"/>
            </a:pPr>
            <a:r>
              <a:rPr lang="en-US" sz="2200" dirty="0"/>
              <a:t>The team with the most </a:t>
            </a:r>
            <a:r>
              <a:rPr lang="en-US" sz="2200" b="1" dirty="0">
                <a:solidFill>
                  <a:schemeClr val="tx1"/>
                </a:solidFill>
              </a:rPr>
              <a:t>red</a:t>
            </a:r>
            <a:r>
              <a:rPr lang="en-US" sz="2200" b="1" dirty="0">
                <a:solidFill>
                  <a:srgbClr val="FF0000"/>
                </a:solidFill>
              </a:rPr>
              <a:t> </a:t>
            </a:r>
            <a:r>
              <a:rPr lang="en-US" sz="2200" b="1" dirty="0" smtClean="0">
                <a:solidFill>
                  <a:schemeClr val="tx1"/>
                </a:solidFill>
              </a:rPr>
              <a:t>envelopes</a:t>
            </a:r>
            <a:r>
              <a:rPr lang="en-US" sz="2200" dirty="0" smtClean="0"/>
              <a:t> </a:t>
            </a:r>
            <a:r>
              <a:rPr lang="en-US" sz="2200" dirty="0"/>
              <a:t>will win.</a:t>
            </a:r>
          </a:p>
          <a:p>
            <a:pPr marL="285750" indent="-285750">
              <a:buClr>
                <a:srgbClr val="273D40"/>
              </a:buClr>
              <a:buSzPts val="600"/>
            </a:pPr>
            <a:endParaRPr lang="en-US" sz="2200" b="1" dirty="0">
              <a:solidFill>
                <a:schemeClr val="tx1"/>
              </a:solidFill>
            </a:endParaRPr>
          </a:p>
          <a:p>
            <a:pPr marL="285750" indent="-285750">
              <a:buClr>
                <a:srgbClr val="273D40"/>
              </a:buClr>
              <a:buSzPts val="600"/>
            </a:pPr>
            <a:endParaRPr lang="en-US" sz="2200" dirty="0"/>
          </a:p>
        </p:txBody>
      </p:sp>
      <p:sp>
        <p:nvSpPr>
          <p:cNvPr id="809" name="Google Shape;809;p35"/>
          <p:cNvSpPr/>
          <p:nvPr/>
        </p:nvSpPr>
        <p:spPr>
          <a:xfrm>
            <a:off x="5540700" y="1188075"/>
            <a:ext cx="3140400" cy="3591000"/>
          </a:xfrm>
          <a:prstGeom prst="snip2DiagRect">
            <a:avLst>
              <a:gd name="adj1" fmla="val 3354"/>
              <a:gd name="adj2" fmla="val 2976"/>
            </a:avLst>
          </a:prstGeom>
          <a:solidFill>
            <a:schemeClr val="lt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8" name="Picture 4" descr="Vietnamese traditional lunar new year vector set. Vietnamese new year  cuisine. Chung cake vector and peach blossom tree branch vector. Banh chung,  hoa dao. Vietnamese Tet. Happy Tet holiday. 33041776 Vector Art"/>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1429" b="90204" l="4994" r="48676"/>
                    </a14:imgEffect>
                  </a14:imgLayer>
                </a14:imgProps>
              </a:ext>
              <a:ext uri="{28A0092B-C50C-407E-A947-70E740481C1C}">
                <a14:useLocalDpi xmlns:a14="http://schemas.microsoft.com/office/drawing/2010/main" val="0"/>
              </a:ext>
            </a:extLst>
          </a:blip>
          <a:srcRect t="4047" r="49332"/>
          <a:stretch/>
        </p:blipFill>
        <p:spPr bwMode="auto">
          <a:xfrm>
            <a:off x="5132509" y="1187975"/>
            <a:ext cx="4011491" cy="447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47"/>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Question 0</a:t>
            </a:r>
            <a:endParaRPr dirty="0"/>
          </a:p>
        </p:txBody>
      </p:sp>
      <p:sp>
        <p:nvSpPr>
          <p:cNvPr id="1329" name="Google Shape;1329;p47"/>
          <p:cNvSpPr txBox="1">
            <a:spLocks noGrp="1"/>
          </p:cNvSpPr>
          <p:nvPr>
            <p:ph type="subTitle" idx="1"/>
          </p:nvPr>
        </p:nvSpPr>
        <p:spPr>
          <a:xfrm>
            <a:off x="6143442" y="2424122"/>
            <a:ext cx="1952100" cy="1097400"/>
          </a:xfrm>
          <a:prstGeom prst="rect">
            <a:avLst/>
          </a:prstGeom>
        </p:spPr>
        <p:txBody>
          <a:bodyPr spcFirstLastPara="1" wrap="square" lIns="0" tIns="0" rIns="0" bIns="0" anchor="t" anchorCtr="0">
            <a:noAutofit/>
          </a:bodyPr>
          <a:lstStyle/>
          <a:p>
            <a:pPr marL="0" lvl="0" indent="0" algn="ctr" rtl="0">
              <a:spcBef>
                <a:spcPts val="0"/>
              </a:spcBef>
              <a:spcAft>
                <a:spcPts val="1600"/>
              </a:spcAft>
              <a:buNone/>
            </a:pPr>
            <a:r>
              <a:rPr lang="en" sz="3000" b="1" dirty="0" smtClean="0">
                <a:solidFill>
                  <a:schemeClr val="tx1"/>
                </a:solidFill>
              </a:rPr>
              <a:t>Viet Nam</a:t>
            </a:r>
            <a:endParaRPr sz="3000" b="1" dirty="0">
              <a:solidFill>
                <a:schemeClr val="tx1"/>
              </a:solidFill>
            </a:endParaRPr>
          </a:p>
        </p:txBody>
      </p:sp>
      <p:pic>
        <p:nvPicPr>
          <p:cNvPr id="1026" name="Picture 2" descr="Vietnam realistic waving flag vector illustration. National country  background symbol. Independence day 7095882 Vector Art at Vecteez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62680" y="1673725"/>
            <a:ext cx="3901800" cy="26012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5907620" y="3293022"/>
            <a:ext cx="2265278" cy="1202778"/>
            <a:chOff x="3290232" y="2039101"/>
            <a:chExt cx="1099252" cy="583662"/>
          </a:xfrm>
        </p:grpSpPr>
        <p:grpSp>
          <p:nvGrpSpPr>
            <p:cNvPr id="5" name="Google Shape;941;p37"/>
            <p:cNvGrpSpPr/>
            <p:nvPr/>
          </p:nvGrpSpPr>
          <p:grpSpPr>
            <a:xfrm>
              <a:off x="3290232" y="2039101"/>
              <a:ext cx="544131" cy="539680"/>
              <a:chOff x="4139638" y="2115984"/>
              <a:chExt cx="344147" cy="337701"/>
            </a:xfrm>
          </p:grpSpPr>
          <p:sp>
            <p:nvSpPr>
              <p:cNvPr id="6"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941;p37"/>
            <p:cNvGrpSpPr/>
            <p:nvPr/>
          </p:nvGrpSpPr>
          <p:grpSpPr>
            <a:xfrm>
              <a:off x="3561005" y="2074607"/>
              <a:ext cx="544131" cy="539680"/>
              <a:chOff x="4139638" y="2115984"/>
              <a:chExt cx="344147" cy="337701"/>
            </a:xfrm>
          </p:grpSpPr>
          <p:sp>
            <p:nvSpPr>
              <p:cNvPr id="18"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941;p37"/>
            <p:cNvGrpSpPr/>
            <p:nvPr/>
          </p:nvGrpSpPr>
          <p:grpSpPr>
            <a:xfrm>
              <a:off x="3845353" y="2083083"/>
              <a:ext cx="544131" cy="539680"/>
              <a:chOff x="4139638" y="2115984"/>
              <a:chExt cx="344147" cy="337701"/>
            </a:xfrm>
          </p:grpSpPr>
          <p:sp>
            <p:nvSpPr>
              <p:cNvPr id="42"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329">
                                            <p:txEl>
                                              <p:pRg st="0" end="0"/>
                                            </p:txEl>
                                          </p:spTgt>
                                        </p:tgtEl>
                                        <p:attrNameLst>
                                          <p:attrName>style.visibility</p:attrName>
                                        </p:attrNameLst>
                                      </p:cBhvr>
                                      <p:to>
                                        <p:strVal val="visible"/>
                                      </p:to>
                                    </p:set>
                                    <p:animEffect transition="in" filter="wipe(down)">
                                      <p:cBhvr>
                                        <p:cTn id="11" dur="580">
                                          <p:stCondLst>
                                            <p:cond delay="0"/>
                                          </p:stCondLst>
                                        </p:cTn>
                                        <p:tgtEl>
                                          <p:spTgt spid="1329">
                                            <p:txEl>
                                              <p:pRg st="0" end="0"/>
                                            </p:txEl>
                                          </p:spTgt>
                                        </p:tgtEl>
                                      </p:cBhvr>
                                    </p:animEffect>
                                    <p:anim calcmode="lin" valueType="num">
                                      <p:cBhvr>
                                        <p:cTn id="12" dur="1822" tmFilter="0,0; 0.14,0.36; 0.43,0.73; 0.71,0.91; 1.0,1.0">
                                          <p:stCondLst>
                                            <p:cond delay="0"/>
                                          </p:stCondLst>
                                        </p:cTn>
                                        <p:tgtEl>
                                          <p:spTgt spid="1329">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329">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329">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329">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329">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1329">
                                            <p:txEl>
                                              <p:pRg st="0" end="0"/>
                                            </p:txEl>
                                          </p:spTgt>
                                        </p:tgtEl>
                                      </p:cBhvr>
                                      <p:to x="100000" y="60000"/>
                                    </p:animScale>
                                    <p:animScale>
                                      <p:cBhvr>
                                        <p:cTn id="18" dur="166" decel="50000">
                                          <p:stCondLst>
                                            <p:cond delay="676"/>
                                          </p:stCondLst>
                                        </p:cTn>
                                        <p:tgtEl>
                                          <p:spTgt spid="1329">
                                            <p:txEl>
                                              <p:pRg st="0" end="0"/>
                                            </p:txEl>
                                          </p:spTgt>
                                        </p:tgtEl>
                                      </p:cBhvr>
                                      <p:to x="100000" y="100000"/>
                                    </p:animScale>
                                    <p:animScale>
                                      <p:cBhvr>
                                        <p:cTn id="19" dur="26">
                                          <p:stCondLst>
                                            <p:cond delay="1312"/>
                                          </p:stCondLst>
                                        </p:cTn>
                                        <p:tgtEl>
                                          <p:spTgt spid="1329">
                                            <p:txEl>
                                              <p:pRg st="0" end="0"/>
                                            </p:txEl>
                                          </p:spTgt>
                                        </p:tgtEl>
                                      </p:cBhvr>
                                      <p:to x="100000" y="80000"/>
                                    </p:animScale>
                                    <p:animScale>
                                      <p:cBhvr>
                                        <p:cTn id="20" dur="166" decel="50000">
                                          <p:stCondLst>
                                            <p:cond delay="1338"/>
                                          </p:stCondLst>
                                        </p:cTn>
                                        <p:tgtEl>
                                          <p:spTgt spid="1329">
                                            <p:txEl>
                                              <p:pRg st="0" end="0"/>
                                            </p:txEl>
                                          </p:spTgt>
                                        </p:tgtEl>
                                      </p:cBhvr>
                                      <p:to x="100000" y="100000"/>
                                    </p:animScale>
                                    <p:animScale>
                                      <p:cBhvr>
                                        <p:cTn id="21" dur="26">
                                          <p:stCondLst>
                                            <p:cond delay="1642"/>
                                          </p:stCondLst>
                                        </p:cTn>
                                        <p:tgtEl>
                                          <p:spTgt spid="1329">
                                            <p:txEl>
                                              <p:pRg st="0" end="0"/>
                                            </p:txEl>
                                          </p:spTgt>
                                        </p:tgtEl>
                                      </p:cBhvr>
                                      <p:to x="100000" y="90000"/>
                                    </p:animScale>
                                    <p:animScale>
                                      <p:cBhvr>
                                        <p:cTn id="22" dur="166" decel="50000">
                                          <p:stCondLst>
                                            <p:cond delay="1668"/>
                                          </p:stCondLst>
                                        </p:cTn>
                                        <p:tgtEl>
                                          <p:spTgt spid="1329">
                                            <p:txEl>
                                              <p:pRg st="0" end="0"/>
                                            </p:txEl>
                                          </p:spTgt>
                                        </p:tgtEl>
                                      </p:cBhvr>
                                      <p:to x="100000" y="100000"/>
                                    </p:animScale>
                                    <p:animScale>
                                      <p:cBhvr>
                                        <p:cTn id="23" dur="26">
                                          <p:stCondLst>
                                            <p:cond delay="1808"/>
                                          </p:stCondLst>
                                        </p:cTn>
                                        <p:tgtEl>
                                          <p:spTgt spid="1329">
                                            <p:txEl>
                                              <p:pRg st="0" end="0"/>
                                            </p:txEl>
                                          </p:spTgt>
                                        </p:tgtEl>
                                      </p:cBhvr>
                                      <p:to x="100000" y="95000"/>
                                    </p:animScale>
                                    <p:animScale>
                                      <p:cBhvr>
                                        <p:cTn id="24" dur="166" decel="50000">
                                          <p:stCondLst>
                                            <p:cond delay="1834"/>
                                          </p:stCondLst>
                                        </p:cTn>
                                        <p:tgtEl>
                                          <p:spTgt spid="1329">
                                            <p:txEl>
                                              <p:pRg st="0" end="0"/>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80">
                                          <p:stCondLst>
                                            <p:cond delay="0"/>
                                          </p:stCondLst>
                                        </p:cTn>
                                        <p:tgtEl>
                                          <p:spTgt spid="2"/>
                                        </p:tgtEl>
                                      </p:cBhvr>
                                    </p:animEffect>
                                    <p:anim calcmode="lin" valueType="num">
                                      <p:cBhvr>
                                        <p:cTn id="3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5" dur="26">
                                          <p:stCondLst>
                                            <p:cond delay="650"/>
                                          </p:stCondLst>
                                        </p:cTn>
                                        <p:tgtEl>
                                          <p:spTgt spid="2"/>
                                        </p:tgtEl>
                                      </p:cBhvr>
                                      <p:to x="100000" y="60000"/>
                                    </p:animScale>
                                    <p:animScale>
                                      <p:cBhvr>
                                        <p:cTn id="36" dur="166" decel="50000">
                                          <p:stCondLst>
                                            <p:cond delay="676"/>
                                          </p:stCondLst>
                                        </p:cTn>
                                        <p:tgtEl>
                                          <p:spTgt spid="2"/>
                                        </p:tgtEl>
                                      </p:cBhvr>
                                      <p:to x="100000" y="100000"/>
                                    </p:animScale>
                                    <p:animScale>
                                      <p:cBhvr>
                                        <p:cTn id="37" dur="26">
                                          <p:stCondLst>
                                            <p:cond delay="1312"/>
                                          </p:stCondLst>
                                        </p:cTn>
                                        <p:tgtEl>
                                          <p:spTgt spid="2"/>
                                        </p:tgtEl>
                                      </p:cBhvr>
                                      <p:to x="100000" y="80000"/>
                                    </p:animScale>
                                    <p:animScale>
                                      <p:cBhvr>
                                        <p:cTn id="38" dur="166" decel="50000">
                                          <p:stCondLst>
                                            <p:cond delay="1338"/>
                                          </p:stCondLst>
                                        </p:cTn>
                                        <p:tgtEl>
                                          <p:spTgt spid="2"/>
                                        </p:tgtEl>
                                      </p:cBhvr>
                                      <p:to x="100000" y="100000"/>
                                    </p:animScale>
                                    <p:animScale>
                                      <p:cBhvr>
                                        <p:cTn id="39" dur="26">
                                          <p:stCondLst>
                                            <p:cond delay="1642"/>
                                          </p:stCondLst>
                                        </p:cTn>
                                        <p:tgtEl>
                                          <p:spTgt spid="2"/>
                                        </p:tgtEl>
                                      </p:cBhvr>
                                      <p:to x="100000" y="90000"/>
                                    </p:animScale>
                                    <p:animScale>
                                      <p:cBhvr>
                                        <p:cTn id="40" dur="166" decel="50000">
                                          <p:stCondLst>
                                            <p:cond delay="1668"/>
                                          </p:stCondLst>
                                        </p:cTn>
                                        <p:tgtEl>
                                          <p:spTgt spid="2"/>
                                        </p:tgtEl>
                                      </p:cBhvr>
                                      <p:to x="100000" y="100000"/>
                                    </p:animScale>
                                    <p:animScale>
                                      <p:cBhvr>
                                        <p:cTn id="41" dur="26">
                                          <p:stCondLst>
                                            <p:cond delay="1808"/>
                                          </p:stCondLst>
                                        </p:cTn>
                                        <p:tgtEl>
                                          <p:spTgt spid="2"/>
                                        </p:tgtEl>
                                      </p:cBhvr>
                                      <p:to x="100000" y="95000"/>
                                    </p:animScale>
                                    <p:animScale>
                                      <p:cBhvr>
                                        <p:cTn id="4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47"/>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Question </a:t>
            </a:r>
            <a:r>
              <a:rPr lang="vi-VN" dirty="0" smtClean="0"/>
              <a:t>1</a:t>
            </a:r>
            <a:endParaRPr dirty="0"/>
          </a:p>
        </p:txBody>
      </p:sp>
      <p:sp>
        <p:nvSpPr>
          <p:cNvPr id="1329" name="Google Shape;1329;p47"/>
          <p:cNvSpPr txBox="1">
            <a:spLocks noGrp="1"/>
          </p:cNvSpPr>
          <p:nvPr>
            <p:ph type="subTitle" idx="1"/>
          </p:nvPr>
        </p:nvSpPr>
        <p:spPr>
          <a:xfrm>
            <a:off x="6471900" y="2425625"/>
            <a:ext cx="1952100" cy="1097400"/>
          </a:xfrm>
          <a:prstGeom prst="rect">
            <a:avLst/>
          </a:prstGeom>
        </p:spPr>
        <p:txBody>
          <a:bodyPr spcFirstLastPara="1" wrap="square" lIns="0" tIns="0" rIns="0" bIns="0" anchor="t" anchorCtr="0">
            <a:noAutofit/>
          </a:bodyPr>
          <a:lstStyle/>
          <a:p>
            <a:pPr marL="0" lvl="0" indent="0" algn="ctr" rtl="0">
              <a:spcBef>
                <a:spcPts val="0"/>
              </a:spcBef>
              <a:spcAft>
                <a:spcPts val="1600"/>
              </a:spcAft>
              <a:buNone/>
            </a:pPr>
            <a:r>
              <a:rPr lang="vi-VN" sz="3000" b="1" dirty="0" smtClean="0">
                <a:solidFill>
                  <a:schemeClr val="tx1"/>
                </a:solidFill>
              </a:rPr>
              <a:t>JAPAN</a:t>
            </a:r>
            <a:endParaRPr sz="3000" b="1" dirty="0">
              <a:solidFill>
                <a:schemeClr val="tx1"/>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82625" y="1441026"/>
            <a:ext cx="4462270" cy="2846664"/>
          </a:xfrm>
          <a:prstGeom prst="rect">
            <a:avLst/>
          </a:prstGeom>
        </p:spPr>
      </p:pic>
      <p:grpSp>
        <p:nvGrpSpPr>
          <p:cNvPr id="44" name="Google Shape;941;p37"/>
          <p:cNvGrpSpPr/>
          <p:nvPr/>
        </p:nvGrpSpPr>
        <p:grpSpPr>
          <a:xfrm>
            <a:off x="6887292" y="3175548"/>
            <a:ext cx="1121315" cy="1112142"/>
            <a:chOff x="4139638" y="2115984"/>
            <a:chExt cx="344147" cy="337701"/>
          </a:xfrm>
        </p:grpSpPr>
        <p:sp>
          <p:nvSpPr>
            <p:cNvPr id="57"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0944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329">
                                            <p:txEl>
                                              <p:pRg st="0" end="0"/>
                                            </p:txEl>
                                          </p:spTgt>
                                        </p:tgtEl>
                                        <p:attrNameLst>
                                          <p:attrName>style.visibility</p:attrName>
                                        </p:attrNameLst>
                                      </p:cBhvr>
                                      <p:to>
                                        <p:strVal val="visible"/>
                                      </p:to>
                                    </p:set>
                                    <p:animEffect transition="in" filter="wipe(down)">
                                      <p:cBhvr>
                                        <p:cTn id="11" dur="580">
                                          <p:stCondLst>
                                            <p:cond delay="0"/>
                                          </p:stCondLst>
                                        </p:cTn>
                                        <p:tgtEl>
                                          <p:spTgt spid="1329">
                                            <p:txEl>
                                              <p:pRg st="0" end="0"/>
                                            </p:txEl>
                                          </p:spTgt>
                                        </p:tgtEl>
                                      </p:cBhvr>
                                    </p:animEffect>
                                    <p:anim calcmode="lin" valueType="num">
                                      <p:cBhvr>
                                        <p:cTn id="12" dur="1822" tmFilter="0,0; 0.14,0.36; 0.43,0.73; 0.71,0.91; 1.0,1.0">
                                          <p:stCondLst>
                                            <p:cond delay="0"/>
                                          </p:stCondLst>
                                        </p:cTn>
                                        <p:tgtEl>
                                          <p:spTgt spid="1329">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329">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329">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329">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329">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1329">
                                            <p:txEl>
                                              <p:pRg st="0" end="0"/>
                                            </p:txEl>
                                          </p:spTgt>
                                        </p:tgtEl>
                                      </p:cBhvr>
                                      <p:to x="100000" y="60000"/>
                                    </p:animScale>
                                    <p:animScale>
                                      <p:cBhvr>
                                        <p:cTn id="18" dur="166" decel="50000">
                                          <p:stCondLst>
                                            <p:cond delay="676"/>
                                          </p:stCondLst>
                                        </p:cTn>
                                        <p:tgtEl>
                                          <p:spTgt spid="1329">
                                            <p:txEl>
                                              <p:pRg st="0" end="0"/>
                                            </p:txEl>
                                          </p:spTgt>
                                        </p:tgtEl>
                                      </p:cBhvr>
                                      <p:to x="100000" y="100000"/>
                                    </p:animScale>
                                    <p:animScale>
                                      <p:cBhvr>
                                        <p:cTn id="19" dur="26">
                                          <p:stCondLst>
                                            <p:cond delay="1312"/>
                                          </p:stCondLst>
                                        </p:cTn>
                                        <p:tgtEl>
                                          <p:spTgt spid="1329">
                                            <p:txEl>
                                              <p:pRg st="0" end="0"/>
                                            </p:txEl>
                                          </p:spTgt>
                                        </p:tgtEl>
                                      </p:cBhvr>
                                      <p:to x="100000" y="80000"/>
                                    </p:animScale>
                                    <p:animScale>
                                      <p:cBhvr>
                                        <p:cTn id="20" dur="166" decel="50000">
                                          <p:stCondLst>
                                            <p:cond delay="1338"/>
                                          </p:stCondLst>
                                        </p:cTn>
                                        <p:tgtEl>
                                          <p:spTgt spid="1329">
                                            <p:txEl>
                                              <p:pRg st="0" end="0"/>
                                            </p:txEl>
                                          </p:spTgt>
                                        </p:tgtEl>
                                      </p:cBhvr>
                                      <p:to x="100000" y="100000"/>
                                    </p:animScale>
                                    <p:animScale>
                                      <p:cBhvr>
                                        <p:cTn id="21" dur="26">
                                          <p:stCondLst>
                                            <p:cond delay="1642"/>
                                          </p:stCondLst>
                                        </p:cTn>
                                        <p:tgtEl>
                                          <p:spTgt spid="1329">
                                            <p:txEl>
                                              <p:pRg st="0" end="0"/>
                                            </p:txEl>
                                          </p:spTgt>
                                        </p:tgtEl>
                                      </p:cBhvr>
                                      <p:to x="100000" y="90000"/>
                                    </p:animScale>
                                    <p:animScale>
                                      <p:cBhvr>
                                        <p:cTn id="22" dur="166" decel="50000">
                                          <p:stCondLst>
                                            <p:cond delay="1668"/>
                                          </p:stCondLst>
                                        </p:cTn>
                                        <p:tgtEl>
                                          <p:spTgt spid="1329">
                                            <p:txEl>
                                              <p:pRg st="0" end="0"/>
                                            </p:txEl>
                                          </p:spTgt>
                                        </p:tgtEl>
                                      </p:cBhvr>
                                      <p:to x="100000" y="100000"/>
                                    </p:animScale>
                                    <p:animScale>
                                      <p:cBhvr>
                                        <p:cTn id="23" dur="26">
                                          <p:stCondLst>
                                            <p:cond delay="1808"/>
                                          </p:stCondLst>
                                        </p:cTn>
                                        <p:tgtEl>
                                          <p:spTgt spid="1329">
                                            <p:txEl>
                                              <p:pRg st="0" end="0"/>
                                            </p:txEl>
                                          </p:spTgt>
                                        </p:tgtEl>
                                      </p:cBhvr>
                                      <p:to x="100000" y="95000"/>
                                    </p:animScale>
                                    <p:animScale>
                                      <p:cBhvr>
                                        <p:cTn id="24" dur="166" decel="50000">
                                          <p:stCondLst>
                                            <p:cond delay="1834"/>
                                          </p:stCondLst>
                                        </p:cTn>
                                        <p:tgtEl>
                                          <p:spTgt spid="1329">
                                            <p:txEl>
                                              <p:pRg st="0" end="0"/>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47"/>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Question </a:t>
            </a:r>
            <a:r>
              <a:rPr lang="vi-VN" dirty="0"/>
              <a:t>2</a:t>
            </a:r>
            <a:endParaRPr dirty="0"/>
          </a:p>
        </p:txBody>
      </p:sp>
      <p:sp>
        <p:nvSpPr>
          <p:cNvPr id="1329" name="Google Shape;1329;p47"/>
          <p:cNvSpPr txBox="1">
            <a:spLocks noGrp="1"/>
          </p:cNvSpPr>
          <p:nvPr>
            <p:ph type="subTitle" idx="1"/>
          </p:nvPr>
        </p:nvSpPr>
        <p:spPr>
          <a:xfrm>
            <a:off x="6303264" y="2425625"/>
            <a:ext cx="2120736" cy="1097400"/>
          </a:xfrm>
          <a:prstGeom prst="rect">
            <a:avLst/>
          </a:prstGeom>
        </p:spPr>
        <p:txBody>
          <a:bodyPr spcFirstLastPara="1" wrap="square" lIns="0" tIns="0" rIns="0" bIns="0" anchor="t" anchorCtr="0">
            <a:noAutofit/>
          </a:bodyPr>
          <a:lstStyle/>
          <a:p>
            <a:pPr marL="0" lvl="0" indent="0" algn="ctr" rtl="0">
              <a:spcBef>
                <a:spcPts val="0"/>
              </a:spcBef>
              <a:spcAft>
                <a:spcPts val="1600"/>
              </a:spcAft>
              <a:buNone/>
            </a:pPr>
            <a:r>
              <a:rPr lang="vi-VN" sz="3000" b="1" dirty="0" smtClean="0">
                <a:solidFill>
                  <a:schemeClr val="tx1"/>
                </a:solidFill>
              </a:rPr>
              <a:t>THAILAND</a:t>
            </a:r>
            <a:endParaRPr sz="3000" b="1" dirty="0">
              <a:solidFill>
                <a:schemeClr val="tx1"/>
              </a:solidFill>
            </a:endParaRP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3800" t="20800" r="4601" b="20600"/>
          <a:stretch/>
        </p:blipFill>
        <p:spPr bwMode="auto">
          <a:xfrm>
            <a:off x="1348878" y="1583914"/>
            <a:ext cx="4349220" cy="2780822"/>
          </a:xfrm>
          <a:prstGeom prst="rect">
            <a:avLst/>
          </a:prstGeom>
          <a:ln>
            <a:noFill/>
          </a:ln>
          <a:extLst>
            <a:ext uri="{53640926-AAD7-44D8-BBD7-CCE9431645EC}">
              <a14:shadowObscured xmlns:a14="http://schemas.microsoft.com/office/drawing/2010/main"/>
            </a:ext>
          </a:extLst>
        </p:spPr>
      </p:pic>
      <p:grpSp>
        <p:nvGrpSpPr>
          <p:cNvPr id="5" name="Group 4"/>
          <p:cNvGrpSpPr/>
          <p:nvPr/>
        </p:nvGrpSpPr>
        <p:grpSpPr>
          <a:xfrm>
            <a:off x="6327110" y="3277291"/>
            <a:ext cx="1707284" cy="1129609"/>
            <a:chOff x="6465614" y="3366191"/>
            <a:chExt cx="1707284" cy="1129609"/>
          </a:xfrm>
        </p:grpSpPr>
        <p:grpSp>
          <p:nvGrpSpPr>
            <p:cNvPr id="7" name="Google Shape;941;p37"/>
            <p:cNvGrpSpPr/>
            <p:nvPr/>
          </p:nvGrpSpPr>
          <p:grpSpPr>
            <a:xfrm>
              <a:off x="6465614" y="3366191"/>
              <a:ext cx="1121315" cy="1112142"/>
              <a:chOff x="4139638" y="2115984"/>
              <a:chExt cx="344147" cy="337701"/>
            </a:xfrm>
          </p:grpSpPr>
          <p:sp>
            <p:nvSpPr>
              <p:cNvPr id="20"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1"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2"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3"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4"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5"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6"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7"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8"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29"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0"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grpSp>
          <p:nvGrpSpPr>
            <p:cNvPr id="8" name="Google Shape;941;p37"/>
            <p:cNvGrpSpPr/>
            <p:nvPr/>
          </p:nvGrpSpPr>
          <p:grpSpPr>
            <a:xfrm>
              <a:off x="7051583" y="3383658"/>
              <a:ext cx="1121315" cy="1112142"/>
              <a:chOff x="4139638" y="2115984"/>
              <a:chExt cx="344147" cy="337701"/>
            </a:xfrm>
          </p:grpSpPr>
          <p:sp>
            <p:nvSpPr>
              <p:cNvPr id="9"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0"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1"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2"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3"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4"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5"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6"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7"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8"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19"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grpSp>
    </p:spTree>
    <p:extLst>
      <p:ext uri="{BB962C8B-B14F-4D97-AF65-F5344CB8AC3E}">
        <p14:creationId xmlns:p14="http://schemas.microsoft.com/office/powerpoint/2010/main" val="48030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329">
                                            <p:txEl>
                                              <p:pRg st="0" end="0"/>
                                            </p:txEl>
                                          </p:spTgt>
                                        </p:tgtEl>
                                        <p:attrNameLst>
                                          <p:attrName>style.visibility</p:attrName>
                                        </p:attrNameLst>
                                      </p:cBhvr>
                                      <p:to>
                                        <p:strVal val="visible"/>
                                      </p:to>
                                    </p:set>
                                    <p:animEffect transition="in" filter="wipe(down)">
                                      <p:cBhvr>
                                        <p:cTn id="11" dur="580">
                                          <p:stCondLst>
                                            <p:cond delay="0"/>
                                          </p:stCondLst>
                                        </p:cTn>
                                        <p:tgtEl>
                                          <p:spTgt spid="1329">
                                            <p:txEl>
                                              <p:pRg st="0" end="0"/>
                                            </p:txEl>
                                          </p:spTgt>
                                        </p:tgtEl>
                                      </p:cBhvr>
                                    </p:animEffect>
                                    <p:anim calcmode="lin" valueType="num">
                                      <p:cBhvr>
                                        <p:cTn id="12" dur="1822" tmFilter="0,0; 0.14,0.36; 0.43,0.73; 0.71,0.91; 1.0,1.0">
                                          <p:stCondLst>
                                            <p:cond delay="0"/>
                                          </p:stCondLst>
                                        </p:cTn>
                                        <p:tgtEl>
                                          <p:spTgt spid="1329">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329">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329">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329">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329">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1329">
                                            <p:txEl>
                                              <p:pRg st="0" end="0"/>
                                            </p:txEl>
                                          </p:spTgt>
                                        </p:tgtEl>
                                      </p:cBhvr>
                                      <p:to x="100000" y="60000"/>
                                    </p:animScale>
                                    <p:animScale>
                                      <p:cBhvr>
                                        <p:cTn id="18" dur="166" decel="50000">
                                          <p:stCondLst>
                                            <p:cond delay="676"/>
                                          </p:stCondLst>
                                        </p:cTn>
                                        <p:tgtEl>
                                          <p:spTgt spid="1329">
                                            <p:txEl>
                                              <p:pRg st="0" end="0"/>
                                            </p:txEl>
                                          </p:spTgt>
                                        </p:tgtEl>
                                      </p:cBhvr>
                                      <p:to x="100000" y="100000"/>
                                    </p:animScale>
                                    <p:animScale>
                                      <p:cBhvr>
                                        <p:cTn id="19" dur="26">
                                          <p:stCondLst>
                                            <p:cond delay="1312"/>
                                          </p:stCondLst>
                                        </p:cTn>
                                        <p:tgtEl>
                                          <p:spTgt spid="1329">
                                            <p:txEl>
                                              <p:pRg st="0" end="0"/>
                                            </p:txEl>
                                          </p:spTgt>
                                        </p:tgtEl>
                                      </p:cBhvr>
                                      <p:to x="100000" y="80000"/>
                                    </p:animScale>
                                    <p:animScale>
                                      <p:cBhvr>
                                        <p:cTn id="20" dur="166" decel="50000">
                                          <p:stCondLst>
                                            <p:cond delay="1338"/>
                                          </p:stCondLst>
                                        </p:cTn>
                                        <p:tgtEl>
                                          <p:spTgt spid="1329">
                                            <p:txEl>
                                              <p:pRg st="0" end="0"/>
                                            </p:txEl>
                                          </p:spTgt>
                                        </p:tgtEl>
                                      </p:cBhvr>
                                      <p:to x="100000" y="100000"/>
                                    </p:animScale>
                                    <p:animScale>
                                      <p:cBhvr>
                                        <p:cTn id="21" dur="26">
                                          <p:stCondLst>
                                            <p:cond delay="1642"/>
                                          </p:stCondLst>
                                        </p:cTn>
                                        <p:tgtEl>
                                          <p:spTgt spid="1329">
                                            <p:txEl>
                                              <p:pRg st="0" end="0"/>
                                            </p:txEl>
                                          </p:spTgt>
                                        </p:tgtEl>
                                      </p:cBhvr>
                                      <p:to x="100000" y="90000"/>
                                    </p:animScale>
                                    <p:animScale>
                                      <p:cBhvr>
                                        <p:cTn id="22" dur="166" decel="50000">
                                          <p:stCondLst>
                                            <p:cond delay="1668"/>
                                          </p:stCondLst>
                                        </p:cTn>
                                        <p:tgtEl>
                                          <p:spTgt spid="1329">
                                            <p:txEl>
                                              <p:pRg st="0" end="0"/>
                                            </p:txEl>
                                          </p:spTgt>
                                        </p:tgtEl>
                                      </p:cBhvr>
                                      <p:to x="100000" y="100000"/>
                                    </p:animScale>
                                    <p:animScale>
                                      <p:cBhvr>
                                        <p:cTn id="23" dur="26">
                                          <p:stCondLst>
                                            <p:cond delay="1808"/>
                                          </p:stCondLst>
                                        </p:cTn>
                                        <p:tgtEl>
                                          <p:spTgt spid="1329">
                                            <p:txEl>
                                              <p:pRg st="0" end="0"/>
                                            </p:txEl>
                                          </p:spTgt>
                                        </p:tgtEl>
                                      </p:cBhvr>
                                      <p:to x="100000" y="95000"/>
                                    </p:animScale>
                                    <p:animScale>
                                      <p:cBhvr>
                                        <p:cTn id="24" dur="166" decel="50000">
                                          <p:stCondLst>
                                            <p:cond delay="1834"/>
                                          </p:stCondLst>
                                        </p:cTn>
                                        <p:tgtEl>
                                          <p:spTgt spid="1329">
                                            <p:txEl>
                                              <p:pRg st="0" end="0"/>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47"/>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Question </a:t>
            </a:r>
            <a:r>
              <a:rPr lang="vi-VN" dirty="0"/>
              <a:t>3</a:t>
            </a:r>
            <a:endParaRPr dirty="0"/>
          </a:p>
        </p:txBody>
      </p:sp>
      <p:sp>
        <p:nvSpPr>
          <p:cNvPr id="1329" name="Google Shape;1329;p47"/>
          <p:cNvSpPr txBox="1">
            <a:spLocks noGrp="1"/>
          </p:cNvSpPr>
          <p:nvPr>
            <p:ph type="subTitle" idx="1"/>
          </p:nvPr>
        </p:nvSpPr>
        <p:spPr>
          <a:xfrm>
            <a:off x="6303264" y="2425625"/>
            <a:ext cx="2120736" cy="1097400"/>
          </a:xfrm>
          <a:prstGeom prst="rect">
            <a:avLst/>
          </a:prstGeom>
        </p:spPr>
        <p:txBody>
          <a:bodyPr spcFirstLastPara="1" wrap="square" lIns="0" tIns="0" rIns="0" bIns="0" anchor="t" anchorCtr="0">
            <a:noAutofit/>
          </a:bodyPr>
          <a:lstStyle/>
          <a:p>
            <a:pPr marL="0" lvl="0" indent="0" algn="ctr" rtl="0">
              <a:spcBef>
                <a:spcPts val="0"/>
              </a:spcBef>
              <a:spcAft>
                <a:spcPts val="1600"/>
              </a:spcAft>
              <a:buNone/>
            </a:pPr>
            <a:r>
              <a:rPr lang="vi-VN" sz="3000" b="1" dirty="0" smtClean="0">
                <a:solidFill>
                  <a:schemeClr val="tx1"/>
                </a:solidFill>
              </a:rPr>
              <a:t>ROMANIA</a:t>
            </a:r>
            <a:endParaRPr sz="3000" b="1" dirty="0">
              <a:solidFill>
                <a:schemeClr val="tx1"/>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255776" y="1560732"/>
            <a:ext cx="4242816" cy="2827186"/>
          </a:xfrm>
          <a:prstGeom prst="rect">
            <a:avLst/>
          </a:prstGeom>
        </p:spPr>
      </p:pic>
      <p:grpSp>
        <p:nvGrpSpPr>
          <p:cNvPr id="6" name="Group 5"/>
          <p:cNvGrpSpPr/>
          <p:nvPr/>
        </p:nvGrpSpPr>
        <p:grpSpPr>
          <a:xfrm>
            <a:off x="5907620" y="3293022"/>
            <a:ext cx="2265278" cy="1202778"/>
            <a:chOff x="3290232" y="2039101"/>
            <a:chExt cx="1099252" cy="583662"/>
          </a:xfrm>
        </p:grpSpPr>
        <p:grpSp>
          <p:nvGrpSpPr>
            <p:cNvPr id="7" name="Google Shape;941;p37"/>
            <p:cNvGrpSpPr/>
            <p:nvPr/>
          </p:nvGrpSpPr>
          <p:grpSpPr>
            <a:xfrm>
              <a:off x="3290232" y="2039101"/>
              <a:ext cx="544131" cy="539680"/>
              <a:chOff x="4139638" y="2115984"/>
              <a:chExt cx="344147" cy="337701"/>
            </a:xfrm>
          </p:grpSpPr>
          <p:sp>
            <p:nvSpPr>
              <p:cNvPr id="32"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941;p37"/>
            <p:cNvGrpSpPr/>
            <p:nvPr/>
          </p:nvGrpSpPr>
          <p:grpSpPr>
            <a:xfrm>
              <a:off x="3561005" y="2074607"/>
              <a:ext cx="544131" cy="539680"/>
              <a:chOff x="4139638" y="2115984"/>
              <a:chExt cx="344147" cy="337701"/>
            </a:xfrm>
          </p:grpSpPr>
          <p:sp>
            <p:nvSpPr>
              <p:cNvPr id="21"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941;p37"/>
            <p:cNvGrpSpPr/>
            <p:nvPr/>
          </p:nvGrpSpPr>
          <p:grpSpPr>
            <a:xfrm>
              <a:off x="3845353" y="2083083"/>
              <a:ext cx="544131" cy="539680"/>
              <a:chOff x="4139638" y="2115984"/>
              <a:chExt cx="344147" cy="337701"/>
            </a:xfrm>
          </p:grpSpPr>
          <p:sp>
            <p:nvSpPr>
              <p:cNvPr id="10"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14006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329">
                                            <p:txEl>
                                              <p:pRg st="0" end="0"/>
                                            </p:txEl>
                                          </p:spTgt>
                                        </p:tgtEl>
                                        <p:attrNameLst>
                                          <p:attrName>style.visibility</p:attrName>
                                        </p:attrNameLst>
                                      </p:cBhvr>
                                      <p:to>
                                        <p:strVal val="visible"/>
                                      </p:to>
                                    </p:set>
                                    <p:animEffect transition="in" filter="wipe(down)">
                                      <p:cBhvr>
                                        <p:cTn id="11" dur="580">
                                          <p:stCondLst>
                                            <p:cond delay="0"/>
                                          </p:stCondLst>
                                        </p:cTn>
                                        <p:tgtEl>
                                          <p:spTgt spid="1329">
                                            <p:txEl>
                                              <p:pRg st="0" end="0"/>
                                            </p:txEl>
                                          </p:spTgt>
                                        </p:tgtEl>
                                      </p:cBhvr>
                                    </p:animEffect>
                                    <p:anim calcmode="lin" valueType="num">
                                      <p:cBhvr>
                                        <p:cTn id="12" dur="1822" tmFilter="0,0; 0.14,0.36; 0.43,0.73; 0.71,0.91; 1.0,1.0">
                                          <p:stCondLst>
                                            <p:cond delay="0"/>
                                          </p:stCondLst>
                                        </p:cTn>
                                        <p:tgtEl>
                                          <p:spTgt spid="1329">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329">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329">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329">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329">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1329">
                                            <p:txEl>
                                              <p:pRg st="0" end="0"/>
                                            </p:txEl>
                                          </p:spTgt>
                                        </p:tgtEl>
                                      </p:cBhvr>
                                      <p:to x="100000" y="60000"/>
                                    </p:animScale>
                                    <p:animScale>
                                      <p:cBhvr>
                                        <p:cTn id="18" dur="166" decel="50000">
                                          <p:stCondLst>
                                            <p:cond delay="676"/>
                                          </p:stCondLst>
                                        </p:cTn>
                                        <p:tgtEl>
                                          <p:spTgt spid="1329">
                                            <p:txEl>
                                              <p:pRg st="0" end="0"/>
                                            </p:txEl>
                                          </p:spTgt>
                                        </p:tgtEl>
                                      </p:cBhvr>
                                      <p:to x="100000" y="100000"/>
                                    </p:animScale>
                                    <p:animScale>
                                      <p:cBhvr>
                                        <p:cTn id="19" dur="26">
                                          <p:stCondLst>
                                            <p:cond delay="1312"/>
                                          </p:stCondLst>
                                        </p:cTn>
                                        <p:tgtEl>
                                          <p:spTgt spid="1329">
                                            <p:txEl>
                                              <p:pRg st="0" end="0"/>
                                            </p:txEl>
                                          </p:spTgt>
                                        </p:tgtEl>
                                      </p:cBhvr>
                                      <p:to x="100000" y="80000"/>
                                    </p:animScale>
                                    <p:animScale>
                                      <p:cBhvr>
                                        <p:cTn id="20" dur="166" decel="50000">
                                          <p:stCondLst>
                                            <p:cond delay="1338"/>
                                          </p:stCondLst>
                                        </p:cTn>
                                        <p:tgtEl>
                                          <p:spTgt spid="1329">
                                            <p:txEl>
                                              <p:pRg st="0" end="0"/>
                                            </p:txEl>
                                          </p:spTgt>
                                        </p:tgtEl>
                                      </p:cBhvr>
                                      <p:to x="100000" y="100000"/>
                                    </p:animScale>
                                    <p:animScale>
                                      <p:cBhvr>
                                        <p:cTn id="21" dur="26">
                                          <p:stCondLst>
                                            <p:cond delay="1642"/>
                                          </p:stCondLst>
                                        </p:cTn>
                                        <p:tgtEl>
                                          <p:spTgt spid="1329">
                                            <p:txEl>
                                              <p:pRg st="0" end="0"/>
                                            </p:txEl>
                                          </p:spTgt>
                                        </p:tgtEl>
                                      </p:cBhvr>
                                      <p:to x="100000" y="90000"/>
                                    </p:animScale>
                                    <p:animScale>
                                      <p:cBhvr>
                                        <p:cTn id="22" dur="166" decel="50000">
                                          <p:stCondLst>
                                            <p:cond delay="1668"/>
                                          </p:stCondLst>
                                        </p:cTn>
                                        <p:tgtEl>
                                          <p:spTgt spid="1329">
                                            <p:txEl>
                                              <p:pRg st="0" end="0"/>
                                            </p:txEl>
                                          </p:spTgt>
                                        </p:tgtEl>
                                      </p:cBhvr>
                                      <p:to x="100000" y="100000"/>
                                    </p:animScale>
                                    <p:animScale>
                                      <p:cBhvr>
                                        <p:cTn id="23" dur="26">
                                          <p:stCondLst>
                                            <p:cond delay="1808"/>
                                          </p:stCondLst>
                                        </p:cTn>
                                        <p:tgtEl>
                                          <p:spTgt spid="1329">
                                            <p:txEl>
                                              <p:pRg st="0" end="0"/>
                                            </p:txEl>
                                          </p:spTgt>
                                        </p:tgtEl>
                                      </p:cBhvr>
                                      <p:to x="100000" y="95000"/>
                                    </p:animScale>
                                    <p:animScale>
                                      <p:cBhvr>
                                        <p:cTn id="24" dur="166" decel="50000">
                                          <p:stCondLst>
                                            <p:cond delay="1834"/>
                                          </p:stCondLst>
                                        </p:cTn>
                                        <p:tgtEl>
                                          <p:spTgt spid="1329">
                                            <p:txEl>
                                              <p:pRg st="0" end="0"/>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47"/>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Question </a:t>
            </a:r>
            <a:r>
              <a:rPr lang="vi-VN" dirty="0" smtClean="0"/>
              <a:t>4</a:t>
            </a:r>
            <a:endParaRPr dirty="0"/>
          </a:p>
        </p:txBody>
      </p:sp>
      <p:sp>
        <p:nvSpPr>
          <p:cNvPr id="1329" name="Google Shape;1329;p47"/>
          <p:cNvSpPr txBox="1">
            <a:spLocks noGrp="1"/>
          </p:cNvSpPr>
          <p:nvPr>
            <p:ph type="subTitle" idx="1"/>
          </p:nvPr>
        </p:nvSpPr>
        <p:spPr>
          <a:xfrm>
            <a:off x="6120384" y="2425625"/>
            <a:ext cx="2120736" cy="1097400"/>
          </a:xfrm>
          <a:prstGeom prst="rect">
            <a:avLst/>
          </a:prstGeom>
        </p:spPr>
        <p:txBody>
          <a:bodyPr spcFirstLastPara="1" wrap="square" lIns="0" tIns="0" rIns="0" bIns="0" anchor="t" anchorCtr="0">
            <a:noAutofit/>
          </a:bodyPr>
          <a:lstStyle/>
          <a:p>
            <a:pPr marL="0" lvl="0" indent="0" algn="ctr" rtl="0">
              <a:spcBef>
                <a:spcPts val="0"/>
              </a:spcBef>
              <a:spcAft>
                <a:spcPts val="1600"/>
              </a:spcAft>
              <a:buNone/>
            </a:pPr>
            <a:r>
              <a:rPr lang="vi-VN" sz="3000" b="1" dirty="0" smtClean="0">
                <a:solidFill>
                  <a:schemeClr val="tx1"/>
                </a:solidFill>
              </a:rPr>
              <a:t>SPAIN</a:t>
            </a:r>
            <a:endParaRPr sz="3000" b="1" dirty="0">
              <a:solidFill>
                <a:schemeClr val="tx1"/>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083266" y="1437610"/>
            <a:ext cx="4319612" cy="2878358"/>
          </a:xfrm>
          <a:prstGeom prst="rect">
            <a:avLst/>
          </a:prstGeom>
        </p:spPr>
      </p:pic>
      <p:grpSp>
        <p:nvGrpSpPr>
          <p:cNvPr id="2" name="Group 1"/>
          <p:cNvGrpSpPr/>
          <p:nvPr/>
        </p:nvGrpSpPr>
        <p:grpSpPr>
          <a:xfrm>
            <a:off x="6327110" y="3277291"/>
            <a:ext cx="1707284" cy="1129609"/>
            <a:chOff x="6465614" y="3366191"/>
            <a:chExt cx="1707284" cy="1129609"/>
          </a:xfrm>
        </p:grpSpPr>
        <p:grpSp>
          <p:nvGrpSpPr>
            <p:cNvPr id="45" name="Google Shape;941;p37"/>
            <p:cNvGrpSpPr/>
            <p:nvPr/>
          </p:nvGrpSpPr>
          <p:grpSpPr>
            <a:xfrm>
              <a:off x="6465614" y="3366191"/>
              <a:ext cx="1121315" cy="1112142"/>
              <a:chOff x="4139638" y="2115984"/>
              <a:chExt cx="344147" cy="337701"/>
            </a:xfrm>
          </p:grpSpPr>
          <p:sp>
            <p:nvSpPr>
              <p:cNvPr id="58"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9"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0"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1"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2"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3"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4"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5"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6"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7"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68"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grpSp>
          <p:nvGrpSpPr>
            <p:cNvPr id="46" name="Google Shape;941;p37"/>
            <p:cNvGrpSpPr/>
            <p:nvPr/>
          </p:nvGrpSpPr>
          <p:grpSpPr>
            <a:xfrm>
              <a:off x="7051583" y="3383658"/>
              <a:ext cx="1121315" cy="1112142"/>
              <a:chOff x="4139638" y="2115984"/>
              <a:chExt cx="344147" cy="337701"/>
            </a:xfrm>
          </p:grpSpPr>
          <p:sp>
            <p:nvSpPr>
              <p:cNvPr id="47"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8"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49"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0"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1"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2"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3"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4"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5"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6"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57"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grpSp>
    </p:spTree>
    <p:extLst>
      <p:ext uri="{BB962C8B-B14F-4D97-AF65-F5344CB8AC3E}">
        <p14:creationId xmlns:p14="http://schemas.microsoft.com/office/powerpoint/2010/main" val="141641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329">
                                            <p:txEl>
                                              <p:pRg st="0" end="0"/>
                                            </p:txEl>
                                          </p:spTgt>
                                        </p:tgtEl>
                                        <p:attrNameLst>
                                          <p:attrName>style.visibility</p:attrName>
                                        </p:attrNameLst>
                                      </p:cBhvr>
                                      <p:to>
                                        <p:strVal val="visible"/>
                                      </p:to>
                                    </p:set>
                                    <p:animEffect transition="in" filter="wipe(down)">
                                      <p:cBhvr>
                                        <p:cTn id="11" dur="580">
                                          <p:stCondLst>
                                            <p:cond delay="0"/>
                                          </p:stCondLst>
                                        </p:cTn>
                                        <p:tgtEl>
                                          <p:spTgt spid="1329">
                                            <p:txEl>
                                              <p:pRg st="0" end="0"/>
                                            </p:txEl>
                                          </p:spTgt>
                                        </p:tgtEl>
                                      </p:cBhvr>
                                    </p:animEffect>
                                    <p:anim calcmode="lin" valueType="num">
                                      <p:cBhvr>
                                        <p:cTn id="12" dur="1822" tmFilter="0,0; 0.14,0.36; 0.43,0.73; 0.71,0.91; 1.0,1.0">
                                          <p:stCondLst>
                                            <p:cond delay="0"/>
                                          </p:stCondLst>
                                        </p:cTn>
                                        <p:tgtEl>
                                          <p:spTgt spid="1329">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329">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329">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329">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329">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1329">
                                            <p:txEl>
                                              <p:pRg st="0" end="0"/>
                                            </p:txEl>
                                          </p:spTgt>
                                        </p:tgtEl>
                                      </p:cBhvr>
                                      <p:to x="100000" y="60000"/>
                                    </p:animScale>
                                    <p:animScale>
                                      <p:cBhvr>
                                        <p:cTn id="18" dur="166" decel="50000">
                                          <p:stCondLst>
                                            <p:cond delay="676"/>
                                          </p:stCondLst>
                                        </p:cTn>
                                        <p:tgtEl>
                                          <p:spTgt spid="1329">
                                            <p:txEl>
                                              <p:pRg st="0" end="0"/>
                                            </p:txEl>
                                          </p:spTgt>
                                        </p:tgtEl>
                                      </p:cBhvr>
                                      <p:to x="100000" y="100000"/>
                                    </p:animScale>
                                    <p:animScale>
                                      <p:cBhvr>
                                        <p:cTn id="19" dur="26">
                                          <p:stCondLst>
                                            <p:cond delay="1312"/>
                                          </p:stCondLst>
                                        </p:cTn>
                                        <p:tgtEl>
                                          <p:spTgt spid="1329">
                                            <p:txEl>
                                              <p:pRg st="0" end="0"/>
                                            </p:txEl>
                                          </p:spTgt>
                                        </p:tgtEl>
                                      </p:cBhvr>
                                      <p:to x="100000" y="80000"/>
                                    </p:animScale>
                                    <p:animScale>
                                      <p:cBhvr>
                                        <p:cTn id="20" dur="166" decel="50000">
                                          <p:stCondLst>
                                            <p:cond delay="1338"/>
                                          </p:stCondLst>
                                        </p:cTn>
                                        <p:tgtEl>
                                          <p:spTgt spid="1329">
                                            <p:txEl>
                                              <p:pRg st="0" end="0"/>
                                            </p:txEl>
                                          </p:spTgt>
                                        </p:tgtEl>
                                      </p:cBhvr>
                                      <p:to x="100000" y="100000"/>
                                    </p:animScale>
                                    <p:animScale>
                                      <p:cBhvr>
                                        <p:cTn id="21" dur="26">
                                          <p:stCondLst>
                                            <p:cond delay="1642"/>
                                          </p:stCondLst>
                                        </p:cTn>
                                        <p:tgtEl>
                                          <p:spTgt spid="1329">
                                            <p:txEl>
                                              <p:pRg st="0" end="0"/>
                                            </p:txEl>
                                          </p:spTgt>
                                        </p:tgtEl>
                                      </p:cBhvr>
                                      <p:to x="100000" y="90000"/>
                                    </p:animScale>
                                    <p:animScale>
                                      <p:cBhvr>
                                        <p:cTn id="22" dur="166" decel="50000">
                                          <p:stCondLst>
                                            <p:cond delay="1668"/>
                                          </p:stCondLst>
                                        </p:cTn>
                                        <p:tgtEl>
                                          <p:spTgt spid="1329">
                                            <p:txEl>
                                              <p:pRg st="0" end="0"/>
                                            </p:txEl>
                                          </p:spTgt>
                                        </p:tgtEl>
                                      </p:cBhvr>
                                      <p:to x="100000" y="100000"/>
                                    </p:animScale>
                                    <p:animScale>
                                      <p:cBhvr>
                                        <p:cTn id="23" dur="26">
                                          <p:stCondLst>
                                            <p:cond delay="1808"/>
                                          </p:stCondLst>
                                        </p:cTn>
                                        <p:tgtEl>
                                          <p:spTgt spid="1329">
                                            <p:txEl>
                                              <p:pRg st="0" end="0"/>
                                            </p:txEl>
                                          </p:spTgt>
                                        </p:tgtEl>
                                      </p:cBhvr>
                                      <p:to x="100000" y="95000"/>
                                    </p:animScale>
                                    <p:animScale>
                                      <p:cBhvr>
                                        <p:cTn id="24" dur="166" decel="50000">
                                          <p:stCondLst>
                                            <p:cond delay="1834"/>
                                          </p:stCondLst>
                                        </p:cTn>
                                        <p:tgtEl>
                                          <p:spTgt spid="1329">
                                            <p:txEl>
                                              <p:pRg st="0" end="0"/>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80">
                                          <p:stCondLst>
                                            <p:cond delay="0"/>
                                          </p:stCondLst>
                                        </p:cTn>
                                        <p:tgtEl>
                                          <p:spTgt spid="2"/>
                                        </p:tgtEl>
                                      </p:cBhvr>
                                    </p:animEffect>
                                    <p:anim calcmode="lin" valueType="num">
                                      <p:cBhvr>
                                        <p:cTn id="3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5" dur="26">
                                          <p:stCondLst>
                                            <p:cond delay="650"/>
                                          </p:stCondLst>
                                        </p:cTn>
                                        <p:tgtEl>
                                          <p:spTgt spid="2"/>
                                        </p:tgtEl>
                                      </p:cBhvr>
                                      <p:to x="100000" y="60000"/>
                                    </p:animScale>
                                    <p:animScale>
                                      <p:cBhvr>
                                        <p:cTn id="36" dur="166" decel="50000">
                                          <p:stCondLst>
                                            <p:cond delay="676"/>
                                          </p:stCondLst>
                                        </p:cTn>
                                        <p:tgtEl>
                                          <p:spTgt spid="2"/>
                                        </p:tgtEl>
                                      </p:cBhvr>
                                      <p:to x="100000" y="100000"/>
                                    </p:animScale>
                                    <p:animScale>
                                      <p:cBhvr>
                                        <p:cTn id="37" dur="26">
                                          <p:stCondLst>
                                            <p:cond delay="1312"/>
                                          </p:stCondLst>
                                        </p:cTn>
                                        <p:tgtEl>
                                          <p:spTgt spid="2"/>
                                        </p:tgtEl>
                                      </p:cBhvr>
                                      <p:to x="100000" y="80000"/>
                                    </p:animScale>
                                    <p:animScale>
                                      <p:cBhvr>
                                        <p:cTn id="38" dur="166" decel="50000">
                                          <p:stCondLst>
                                            <p:cond delay="1338"/>
                                          </p:stCondLst>
                                        </p:cTn>
                                        <p:tgtEl>
                                          <p:spTgt spid="2"/>
                                        </p:tgtEl>
                                      </p:cBhvr>
                                      <p:to x="100000" y="100000"/>
                                    </p:animScale>
                                    <p:animScale>
                                      <p:cBhvr>
                                        <p:cTn id="39" dur="26">
                                          <p:stCondLst>
                                            <p:cond delay="1642"/>
                                          </p:stCondLst>
                                        </p:cTn>
                                        <p:tgtEl>
                                          <p:spTgt spid="2"/>
                                        </p:tgtEl>
                                      </p:cBhvr>
                                      <p:to x="100000" y="90000"/>
                                    </p:animScale>
                                    <p:animScale>
                                      <p:cBhvr>
                                        <p:cTn id="40" dur="166" decel="50000">
                                          <p:stCondLst>
                                            <p:cond delay="1668"/>
                                          </p:stCondLst>
                                        </p:cTn>
                                        <p:tgtEl>
                                          <p:spTgt spid="2"/>
                                        </p:tgtEl>
                                      </p:cBhvr>
                                      <p:to x="100000" y="100000"/>
                                    </p:animScale>
                                    <p:animScale>
                                      <p:cBhvr>
                                        <p:cTn id="41" dur="26">
                                          <p:stCondLst>
                                            <p:cond delay="1808"/>
                                          </p:stCondLst>
                                        </p:cTn>
                                        <p:tgtEl>
                                          <p:spTgt spid="2"/>
                                        </p:tgtEl>
                                      </p:cBhvr>
                                      <p:to x="100000" y="95000"/>
                                    </p:animScale>
                                    <p:animScale>
                                      <p:cBhvr>
                                        <p:cTn id="4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47"/>
          <p:cNvSpPr txBox="1">
            <a:spLocks noGrp="1"/>
          </p:cNvSpPr>
          <p:nvPr>
            <p:ph type="title"/>
          </p:nvPr>
        </p:nvSpPr>
        <p:spPr>
          <a:xfrm>
            <a:off x="720000" y="481226"/>
            <a:ext cx="7704000" cy="365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Question </a:t>
            </a:r>
            <a:r>
              <a:rPr lang="vi-VN" dirty="0"/>
              <a:t>5</a:t>
            </a:r>
            <a:endParaRPr dirty="0"/>
          </a:p>
        </p:txBody>
      </p:sp>
      <p:sp>
        <p:nvSpPr>
          <p:cNvPr id="1329" name="Google Shape;1329;p47"/>
          <p:cNvSpPr txBox="1">
            <a:spLocks noGrp="1"/>
          </p:cNvSpPr>
          <p:nvPr>
            <p:ph type="subTitle" idx="1"/>
          </p:nvPr>
        </p:nvSpPr>
        <p:spPr>
          <a:xfrm>
            <a:off x="5803392" y="2425625"/>
            <a:ext cx="2754720" cy="1097400"/>
          </a:xfrm>
          <a:prstGeom prst="rect">
            <a:avLst/>
          </a:prstGeom>
        </p:spPr>
        <p:txBody>
          <a:bodyPr spcFirstLastPara="1" wrap="square" lIns="0" tIns="0" rIns="0" bIns="0" anchor="t" anchorCtr="0">
            <a:noAutofit/>
          </a:bodyPr>
          <a:lstStyle/>
          <a:p>
            <a:pPr marL="0" lvl="0" indent="0" algn="ctr" rtl="0">
              <a:spcBef>
                <a:spcPts val="0"/>
              </a:spcBef>
              <a:spcAft>
                <a:spcPts val="1600"/>
              </a:spcAft>
              <a:buNone/>
            </a:pPr>
            <a:r>
              <a:rPr lang="vi-VN" sz="3000" b="1" dirty="0" smtClean="0">
                <a:solidFill>
                  <a:schemeClr val="tx1"/>
                </a:solidFill>
              </a:rPr>
              <a:t>SWITZERLAND</a:t>
            </a:r>
            <a:endParaRPr sz="3000" b="1" dirty="0">
              <a:solidFill>
                <a:schemeClr val="tx1"/>
              </a:solidFill>
            </a:endParaRPr>
          </a:p>
        </p:txBody>
      </p:sp>
      <p:pic>
        <p:nvPicPr>
          <p:cNvPr id="2050" name="Picture 2" descr="https://i5.walmartimages.com/asr/403ff87a-7cd9-4c6f-85cf-f2456e62ff59_1.271b17283cdd77cf0ff8fca82fbc4cdb.jpeg"/>
          <p:cNvPicPr>
            <a:picLocks noChangeAspect="1" noChangeArrowheads="1"/>
          </p:cNvPicPr>
          <p:nvPr/>
        </p:nvPicPr>
        <p:blipFill rotWithShape="1">
          <a:blip r:embed="rId3">
            <a:extLst>
              <a:ext uri="{28A0092B-C50C-407E-A947-70E740481C1C}">
                <a14:useLocalDpi xmlns:a14="http://schemas.microsoft.com/office/drawing/2010/main" val="0"/>
              </a:ext>
            </a:extLst>
          </a:blip>
          <a:srcRect l="2775"/>
          <a:stretch/>
        </p:blipFill>
        <p:spPr bwMode="auto">
          <a:xfrm>
            <a:off x="1289538" y="1845979"/>
            <a:ext cx="3650928" cy="22566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907620" y="3293022"/>
            <a:ext cx="2265278" cy="1202778"/>
            <a:chOff x="3290232" y="2039101"/>
            <a:chExt cx="1099252" cy="583662"/>
          </a:xfrm>
        </p:grpSpPr>
        <p:grpSp>
          <p:nvGrpSpPr>
            <p:cNvPr id="6" name="Google Shape;941;p37"/>
            <p:cNvGrpSpPr/>
            <p:nvPr/>
          </p:nvGrpSpPr>
          <p:grpSpPr>
            <a:xfrm>
              <a:off x="3290232" y="2039101"/>
              <a:ext cx="544131" cy="539680"/>
              <a:chOff x="4139638" y="2115984"/>
              <a:chExt cx="344147" cy="337701"/>
            </a:xfrm>
          </p:grpSpPr>
          <p:sp>
            <p:nvSpPr>
              <p:cNvPr id="31"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941;p37"/>
            <p:cNvGrpSpPr/>
            <p:nvPr/>
          </p:nvGrpSpPr>
          <p:grpSpPr>
            <a:xfrm>
              <a:off x="3561005" y="2074607"/>
              <a:ext cx="544131" cy="539680"/>
              <a:chOff x="4139638" y="2115984"/>
              <a:chExt cx="344147" cy="337701"/>
            </a:xfrm>
          </p:grpSpPr>
          <p:sp>
            <p:nvSpPr>
              <p:cNvPr id="20"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941;p37"/>
            <p:cNvGrpSpPr/>
            <p:nvPr/>
          </p:nvGrpSpPr>
          <p:grpSpPr>
            <a:xfrm>
              <a:off x="3845353" y="2083083"/>
              <a:ext cx="544131" cy="539680"/>
              <a:chOff x="4139638" y="2115984"/>
              <a:chExt cx="344147" cy="337701"/>
            </a:xfrm>
          </p:grpSpPr>
          <p:sp>
            <p:nvSpPr>
              <p:cNvPr id="9" name="Google Shape;942;p37"/>
              <p:cNvSpPr/>
              <p:nvPr/>
            </p:nvSpPr>
            <p:spPr>
              <a:xfrm>
                <a:off x="4236649" y="2115984"/>
                <a:ext cx="242469" cy="240603"/>
              </a:xfrm>
              <a:custGeom>
                <a:avLst/>
                <a:gdLst/>
                <a:ahLst/>
                <a:cxnLst/>
                <a:rect l="l" t="t" r="r" b="b"/>
                <a:pathLst>
                  <a:path w="8313" h="8249" extrusionOk="0">
                    <a:moveTo>
                      <a:pt x="4643" y="0"/>
                    </a:moveTo>
                    <a:cubicBezTo>
                      <a:pt x="4557" y="0"/>
                      <a:pt x="4472" y="33"/>
                      <a:pt x="4406" y="98"/>
                    </a:cubicBezTo>
                    <a:lnTo>
                      <a:pt x="130" y="4374"/>
                    </a:lnTo>
                    <a:cubicBezTo>
                      <a:pt x="0" y="4504"/>
                      <a:pt x="0" y="4716"/>
                      <a:pt x="130" y="4845"/>
                    </a:cubicBezTo>
                    <a:lnTo>
                      <a:pt x="3435" y="8151"/>
                    </a:lnTo>
                    <a:cubicBezTo>
                      <a:pt x="3500" y="8216"/>
                      <a:pt x="3586" y="8248"/>
                      <a:pt x="3672" y="8248"/>
                    </a:cubicBezTo>
                    <a:cubicBezTo>
                      <a:pt x="3757" y="8248"/>
                      <a:pt x="3843" y="8216"/>
                      <a:pt x="3908" y="8151"/>
                    </a:cubicBezTo>
                    <a:lnTo>
                      <a:pt x="8183" y="3876"/>
                    </a:lnTo>
                    <a:cubicBezTo>
                      <a:pt x="8313" y="3745"/>
                      <a:pt x="8313" y="3534"/>
                      <a:pt x="8183" y="3403"/>
                    </a:cubicBezTo>
                    <a:lnTo>
                      <a:pt x="4878" y="98"/>
                    </a:lnTo>
                    <a:cubicBezTo>
                      <a:pt x="4813" y="33"/>
                      <a:pt x="4728"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43;p37"/>
              <p:cNvSpPr/>
              <p:nvPr/>
            </p:nvSpPr>
            <p:spPr>
              <a:xfrm>
                <a:off x="4258991" y="2137364"/>
                <a:ext cx="197843" cy="197843"/>
              </a:xfrm>
              <a:custGeom>
                <a:avLst/>
                <a:gdLst/>
                <a:ahLst/>
                <a:cxnLst/>
                <a:rect l="l" t="t" r="r" b="b"/>
                <a:pathLst>
                  <a:path w="6783" h="6783" extrusionOk="0">
                    <a:moveTo>
                      <a:pt x="3876" y="1"/>
                    </a:moveTo>
                    <a:lnTo>
                      <a:pt x="0" y="3877"/>
                    </a:lnTo>
                    <a:lnTo>
                      <a:pt x="2905" y="6783"/>
                    </a:lnTo>
                    <a:lnTo>
                      <a:pt x="6782" y="2907"/>
                    </a:lnTo>
                    <a:lnTo>
                      <a:pt x="38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4;p37"/>
              <p:cNvSpPr/>
              <p:nvPr/>
            </p:nvSpPr>
            <p:spPr>
              <a:xfrm>
                <a:off x="4258904" y="2145473"/>
                <a:ext cx="189735" cy="189793"/>
              </a:xfrm>
              <a:custGeom>
                <a:avLst/>
                <a:gdLst/>
                <a:ahLst/>
                <a:cxnLst/>
                <a:rect l="l" t="t" r="r" b="b"/>
                <a:pathLst>
                  <a:path w="6505" h="6507" extrusionOk="0">
                    <a:moveTo>
                      <a:pt x="3599" y="1"/>
                    </a:moveTo>
                    <a:lnTo>
                      <a:pt x="0" y="3599"/>
                    </a:lnTo>
                    <a:lnTo>
                      <a:pt x="2906" y="6506"/>
                    </a:lnTo>
                    <a:lnTo>
                      <a:pt x="6504" y="2909"/>
                    </a:lnTo>
                    <a:lnTo>
                      <a:pt x="6460" y="2860"/>
                    </a:lnTo>
                    <a:cubicBezTo>
                      <a:pt x="6302" y="2702"/>
                      <a:pt x="6090" y="2614"/>
                      <a:pt x="5864" y="2614"/>
                    </a:cubicBezTo>
                    <a:cubicBezTo>
                      <a:pt x="5676" y="2614"/>
                      <a:pt x="5493" y="2676"/>
                      <a:pt x="5347" y="2791"/>
                    </a:cubicBezTo>
                    <a:cubicBezTo>
                      <a:pt x="5233" y="2881"/>
                      <a:pt x="5101" y="2947"/>
                      <a:pt x="4960" y="2986"/>
                    </a:cubicBezTo>
                    <a:cubicBezTo>
                      <a:pt x="4940" y="3704"/>
                      <a:pt x="4349" y="4281"/>
                      <a:pt x="3626" y="4281"/>
                    </a:cubicBezTo>
                    <a:cubicBezTo>
                      <a:pt x="2889" y="4281"/>
                      <a:pt x="2290" y="3682"/>
                      <a:pt x="2290" y="2945"/>
                    </a:cubicBezTo>
                    <a:cubicBezTo>
                      <a:pt x="2290" y="2249"/>
                      <a:pt x="2820" y="1678"/>
                      <a:pt x="3500" y="1615"/>
                    </a:cubicBezTo>
                    <a:cubicBezTo>
                      <a:pt x="3536" y="1454"/>
                      <a:pt x="3608" y="1297"/>
                      <a:pt x="3714" y="1160"/>
                    </a:cubicBezTo>
                    <a:cubicBezTo>
                      <a:pt x="3974" y="824"/>
                      <a:pt x="3945" y="347"/>
                      <a:pt x="3645" y="46"/>
                    </a:cubicBezTo>
                    <a:lnTo>
                      <a:pt x="3599"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5;p37"/>
              <p:cNvSpPr/>
              <p:nvPr/>
            </p:nvSpPr>
            <p:spPr>
              <a:xfrm>
                <a:off x="4325639" y="2192432"/>
                <a:ext cx="77994" cy="78023"/>
              </a:xfrm>
              <a:custGeom>
                <a:avLst/>
                <a:gdLst/>
                <a:ahLst/>
                <a:cxnLst/>
                <a:rect l="l" t="t" r="r" b="b"/>
                <a:pathLst>
                  <a:path w="2674" h="2675" extrusionOk="0">
                    <a:moveTo>
                      <a:pt x="1615" y="883"/>
                    </a:moveTo>
                    <a:cubicBezTo>
                      <a:pt x="1711" y="883"/>
                      <a:pt x="1790" y="962"/>
                      <a:pt x="1790" y="1058"/>
                    </a:cubicBezTo>
                    <a:lnTo>
                      <a:pt x="1790" y="1615"/>
                    </a:lnTo>
                    <a:cubicBezTo>
                      <a:pt x="1790" y="1712"/>
                      <a:pt x="1711" y="1791"/>
                      <a:pt x="1615" y="1791"/>
                    </a:cubicBezTo>
                    <a:lnTo>
                      <a:pt x="1058" y="1791"/>
                    </a:lnTo>
                    <a:cubicBezTo>
                      <a:pt x="961" y="1791"/>
                      <a:pt x="882" y="1712"/>
                      <a:pt x="882" y="1615"/>
                    </a:cubicBezTo>
                    <a:lnTo>
                      <a:pt x="882" y="1058"/>
                    </a:lnTo>
                    <a:cubicBezTo>
                      <a:pt x="882" y="962"/>
                      <a:pt x="961" y="883"/>
                      <a:pt x="1058" y="883"/>
                    </a:cubicBezTo>
                    <a:close/>
                    <a:moveTo>
                      <a:pt x="1336" y="1"/>
                    </a:moveTo>
                    <a:cubicBezTo>
                      <a:pt x="598" y="1"/>
                      <a:pt x="0" y="598"/>
                      <a:pt x="0" y="1337"/>
                    </a:cubicBezTo>
                    <a:cubicBezTo>
                      <a:pt x="0" y="2075"/>
                      <a:pt x="598" y="2674"/>
                      <a:pt x="1336" y="2674"/>
                    </a:cubicBezTo>
                    <a:cubicBezTo>
                      <a:pt x="2074" y="2674"/>
                      <a:pt x="2674" y="2075"/>
                      <a:pt x="2674" y="1337"/>
                    </a:cubicBezTo>
                    <a:cubicBezTo>
                      <a:pt x="2674" y="598"/>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46;p37"/>
              <p:cNvSpPr/>
              <p:nvPr/>
            </p:nvSpPr>
            <p:spPr>
              <a:xfrm>
                <a:off x="4139638" y="2133893"/>
                <a:ext cx="321280" cy="319792"/>
              </a:xfrm>
              <a:custGeom>
                <a:avLst/>
                <a:gdLst/>
                <a:ahLst/>
                <a:cxnLst/>
                <a:rect l="l" t="t" r="r" b="b"/>
                <a:pathLst>
                  <a:path w="11015" h="10964" extrusionOk="0">
                    <a:moveTo>
                      <a:pt x="6350" y="1"/>
                    </a:moveTo>
                    <a:cubicBezTo>
                      <a:pt x="6286" y="1"/>
                      <a:pt x="6221" y="26"/>
                      <a:pt x="6172" y="76"/>
                    </a:cubicBezTo>
                    <a:lnTo>
                      <a:pt x="101" y="6147"/>
                    </a:lnTo>
                    <a:cubicBezTo>
                      <a:pt x="1" y="6246"/>
                      <a:pt x="1" y="6405"/>
                      <a:pt x="101" y="6505"/>
                    </a:cubicBezTo>
                    <a:lnTo>
                      <a:pt x="4485" y="10889"/>
                    </a:lnTo>
                    <a:cubicBezTo>
                      <a:pt x="4535" y="10939"/>
                      <a:pt x="4599" y="10964"/>
                      <a:pt x="4664" y="10964"/>
                    </a:cubicBezTo>
                    <a:cubicBezTo>
                      <a:pt x="4729" y="10964"/>
                      <a:pt x="4793" y="10939"/>
                      <a:pt x="4842" y="10889"/>
                    </a:cubicBezTo>
                    <a:lnTo>
                      <a:pt x="10914" y="4817"/>
                    </a:lnTo>
                    <a:cubicBezTo>
                      <a:pt x="11015" y="4721"/>
                      <a:pt x="11015" y="4561"/>
                      <a:pt x="10915" y="4463"/>
                    </a:cubicBezTo>
                    <a:lnTo>
                      <a:pt x="10130" y="3678"/>
                    </a:lnTo>
                    <a:cubicBezTo>
                      <a:pt x="10081" y="3628"/>
                      <a:pt x="10017" y="3603"/>
                      <a:pt x="9952" y="3603"/>
                    </a:cubicBezTo>
                    <a:cubicBezTo>
                      <a:pt x="9898" y="3603"/>
                      <a:pt x="9844" y="3620"/>
                      <a:pt x="9799" y="3656"/>
                    </a:cubicBezTo>
                    <a:cubicBezTo>
                      <a:pt x="9484" y="3901"/>
                      <a:pt x="9103" y="4023"/>
                      <a:pt x="8723" y="4023"/>
                    </a:cubicBezTo>
                    <a:cubicBezTo>
                      <a:pt x="8274" y="4023"/>
                      <a:pt x="7825" y="3852"/>
                      <a:pt x="7483" y="3509"/>
                    </a:cubicBezTo>
                    <a:cubicBezTo>
                      <a:pt x="6850" y="2876"/>
                      <a:pt x="6802" y="1880"/>
                      <a:pt x="7337" y="1192"/>
                    </a:cubicBezTo>
                    <a:cubicBezTo>
                      <a:pt x="7413" y="1092"/>
                      <a:pt x="7404" y="950"/>
                      <a:pt x="7315" y="861"/>
                    </a:cubicBezTo>
                    <a:lnTo>
                      <a:pt x="6528" y="76"/>
                    </a:lnTo>
                    <a:cubicBezTo>
                      <a:pt x="6479" y="26"/>
                      <a:pt x="6415" y="1"/>
                      <a:pt x="6350"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47;p37"/>
              <p:cNvSpPr/>
              <p:nvPr/>
            </p:nvSpPr>
            <p:spPr>
              <a:xfrm>
                <a:off x="4161688" y="2155185"/>
                <a:ext cx="277266" cy="277266"/>
              </a:xfrm>
              <a:custGeom>
                <a:avLst/>
                <a:gdLst/>
                <a:ahLst/>
                <a:cxnLst/>
                <a:rect l="l" t="t" r="r" b="b"/>
                <a:pathLst>
                  <a:path w="9506" h="9506" extrusionOk="0">
                    <a:moveTo>
                      <a:pt x="5596" y="0"/>
                    </a:moveTo>
                    <a:lnTo>
                      <a:pt x="1" y="5596"/>
                    </a:lnTo>
                    <a:lnTo>
                      <a:pt x="3910" y="9506"/>
                    </a:lnTo>
                    <a:lnTo>
                      <a:pt x="9506" y="3910"/>
                    </a:lnTo>
                    <a:lnTo>
                      <a:pt x="9156" y="3560"/>
                    </a:lnTo>
                    <a:cubicBezTo>
                      <a:pt x="8790" y="3775"/>
                      <a:pt x="8380" y="3882"/>
                      <a:pt x="7970" y="3882"/>
                    </a:cubicBezTo>
                    <a:cubicBezTo>
                      <a:pt x="7367" y="3882"/>
                      <a:pt x="6765" y="3651"/>
                      <a:pt x="6311" y="3197"/>
                    </a:cubicBezTo>
                    <a:cubicBezTo>
                      <a:pt x="5550" y="2435"/>
                      <a:pt x="5412" y="1257"/>
                      <a:pt x="5946" y="351"/>
                    </a:cubicBezTo>
                    <a:lnTo>
                      <a:pt x="5596" y="0"/>
                    </a:lnTo>
                    <a:close/>
                  </a:path>
                </a:pathLst>
              </a:custGeom>
              <a:gradFill>
                <a:gsLst>
                  <a:gs pos="0">
                    <a:schemeClr val="dk1"/>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48;p37"/>
              <p:cNvSpPr/>
              <p:nvPr/>
            </p:nvSpPr>
            <p:spPr>
              <a:xfrm>
                <a:off x="4225215" y="2253013"/>
                <a:ext cx="67289" cy="64898"/>
              </a:xfrm>
              <a:custGeom>
                <a:avLst/>
                <a:gdLst/>
                <a:ahLst/>
                <a:cxnLst/>
                <a:rect l="l" t="t" r="r" b="b"/>
                <a:pathLst>
                  <a:path w="2307" h="2225" extrusionOk="0">
                    <a:moveTo>
                      <a:pt x="1154" y="1"/>
                    </a:moveTo>
                    <a:cubicBezTo>
                      <a:pt x="1122" y="1"/>
                      <a:pt x="1089" y="4"/>
                      <a:pt x="1057" y="13"/>
                    </a:cubicBezTo>
                    <a:cubicBezTo>
                      <a:pt x="802" y="79"/>
                      <a:pt x="745" y="314"/>
                      <a:pt x="788" y="540"/>
                    </a:cubicBezTo>
                    <a:cubicBezTo>
                      <a:pt x="802" y="619"/>
                      <a:pt x="814" y="697"/>
                      <a:pt x="821" y="777"/>
                    </a:cubicBezTo>
                    <a:cubicBezTo>
                      <a:pt x="741" y="770"/>
                      <a:pt x="662" y="761"/>
                      <a:pt x="582" y="746"/>
                    </a:cubicBezTo>
                    <a:cubicBezTo>
                      <a:pt x="528" y="737"/>
                      <a:pt x="474" y="726"/>
                      <a:pt x="420" y="726"/>
                    </a:cubicBezTo>
                    <a:cubicBezTo>
                      <a:pt x="392" y="726"/>
                      <a:pt x="363" y="729"/>
                      <a:pt x="335" y="736"/>
                    </a:cubicBezTo>
                    <a:cubicBezTo>
                      <a:pt x="127" y="789"/>
                      <a:pt x="1" y="1001"/>
                      <a:pt x="55" y="1209"/>
                    </a:cubicBezTo>
                    <a:cubicBezTo>
                      <a:pt x="108" y="1415"/>
                      <a:pt x="272" y="1492"/>
                      <a:pt x="451" y="1492"/>
                    </a:cubicBezTo>
                    <a:cubicBezTo>
                      <a:pt x="494" y="1492"/>
                      <a:pt x="539" y="1487"/>
                      <a:pt x="582" y="1479"/>
                    </a:cubicBezTo>
                    <a:cubicBezTo>
                      <a:pt x="662" y="1464"/>
                      <a:pt x="742" y="1454"/>
                      <a:pt x="821" y="1447"/>
                    </a:cubicBezTo>
                    <a:lnTo>
                      <a:pt x="821" y="1447"/>
                    </a:lnTo>
                    <a:cubicBezTo>
                      <a:pt x="817" y="1477"/>
                      <a:pt x="815" y="1510"/>
                      <a:pt x="810" y="1542"/>
                    </a:cubicBezTo>
                    <a:cubicBezTo>
                      <a:pt x="802" y="1603"/>
                      <a:pt x="786" y="1669"/>
                      <a:pt x="774" y="1737"/>
                    </a:cubicBezTo>
                    <a:cubicBezTo>
                      <a:pt x="764" y="1803"/>
                      <a:pt x="760" y="1871"/>
                      <a:pt x="777" y="1933"/>
                    </a:cubicBezTo>
                    <a:cubicBezTo>
                      <a:pt x="822" y="2110"/>
                      <a:pt x="980" y="2225"/>
                      <a:pt x="1153" y="2225"/>
                    </a:cubicBezTo>
                    <a:cubicBezTo>
                      <a:pt x="1185" y="2225"/>
                      <a:pt x="1218" y="2221"/>
                      <a:pt x="1250" y="2213"/>
                    </a:cubicBezTo>
                    <a:cubicBezTo>
                      <a:pt x="1510" y="2144"/>
                      <a:pt x="1565" y="1908"/>
                      <a:pt x="1521" y="1683"/>
                    </a:cubicBezTo>
                    <a:cubicBezTo>
                      <a:pt x="1507" y="1603"/>
                      <a:pt x="1497" y="1524"/>
                      <a:pt x="1489" y="1444"/>
                    </a:cubicBezTo>
                    <a:lnTo>
                      <a:pt x="1489" y="1444"/>
                    </a:lnTo>
                    <a:cubicBezTo>
                      <a:pt x="1520" y="1448"/>
                      <a:pt x="1554" y="1450"/>
                      <a:pt x="1584" y="1455"/>
                    </a:cubicBezTo>
                    <a:cubicBezTo>
                      <a:pt x="1646" y="1463"/>
                      <a:pt x="1712" y="1479"/>
                      <a:pt x="1779" y="1491"/>
                    </a:cubicBezTo>
                    <a:cubicBezTo>
                      <a:pt x="1814" y="1496"/>
                      <a:pt x="1848" y="1500"/>
                      <a:pt x="1882" y="1500"/>
                    </a:cubicBezTo>
                    <a:cubicBezTo>
                      <a:pt x="1914" y="1500"/>
                      <a:pt x="1945" y="1496"/>
                      <a:pt x="1974" y="1488"/>
                    </a:cubicBezTo>
                    <a:cubicBezTo>
                      <a:pt x="2182" y="1435"/>
                      <a:pt x="2307" y="1223"/>
                      <a:pt x="2254" y="1015"/>
                    </a:cubicBezTo>
                    <a:cubicBezTo>
                      <a:pt x="2201" y="809"/>
                      <a:pt x="2037" y="732"/>
                      <a:pt x="1857" y="732"/>
                    </a:cubicBezTo>
                    <a:cubicBezTo>
                      <a:pt x="1814" y="732"/>
                      <a:pt x="1769" y="737"/>
                      <a:pt x="1725" y="745"/>
                    </a:cubicBezTo>
                    <a:cubicBezTo>
                      <a:pt x="1646" y="760"/>
                      <a:pt x="1568" y="770"/>
                      <a:pt x="1489" y="777"/>
                    </a:cubicBezTo>
                    <a:cubicBezTo>
                      <a:pt x="1497" y="697"/>
                      <a:pt x="1505" y="619"/>
                      <a:pt x="1520" y="540"/>
                    </a:cubicBezTo>
                    <a:cubicBezTo>
                      <a:pt x="1536" y="458"/>
                      <a:pt x="1554" y="374"/>
                      <a:pt x="1532" y="292"/>
                    </a:cubicBezTo>
                    <a:cubicBezTo>
                      <a:pt x="1486" y="117"/>
                      <a:pt x="1327"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49;p37"/>
              <p:cNvSpPr/>
              <p:nvPr/>
            </p:nvSpPr>
            <p:spPr>
              <a:xfrm>
                <a:off x="4298542" y="2277164"/>
                <a:ext cx="67289" cy="64927"/>
              </a:xfrm>
              <a:custGeom>
                <a:avLst/>
                <a:gdLst/>
                <a:ahLst/>
                <a:cxnLst/>
                <a:rect l="l" t="t" r="r" b="b"/>
                <a:pathLst>
                  <a:path w="2307" h="2226" extrusionOk="0">
                    <a:moveTo>
                      <a:pt x="1152" y="0"/>
                    </a:moveTo>
                    <a:cubicBezTo>
                      <a:pt x="1120" y="0"/>
                      <a:pt x="1088" y="4"/>
                      <a:pt x="1055" y="12"/>
                    </a:cubicBezTo>
                    <a:cubicBezTo>
                      <a:pt x="800" y="78"/>
                      <a:pt x="743" y="313"/>
                      <a:pt x="786" y="540"/>
                    </a:cubicBezTo>
                    <a:cubicBezTo>
                      <a:pt x="800" y="619"/>
                      <a:pt x="812" y="696"/>
                      <a:pt x="819" y="777"/>
                    </a:cubicBezTo>
                    <a:cubicBezTo>
                      <a:pt x="739" y="770"/>
                      <a:pt x="660" y="761"/>
                      <a:pt x="581" y="746"/>
                    </a:cubicBezTo>
                    <a:cubicBezTo>
                      <a:pt x="527" y="736"/>
                      <a:pt x="474" y="725"/>
                      <a:pt x="420" y="725"/>
                    </a:cubicBezTo>
                    <a:cubicBezTo>
                      <a:pt x="391" y="725"/>
                      <a:pt x="362" y="728"/>
                      <a:pt x="333" y="736"/>
                    </a:cubicBezTo>
                    <a:cubicBezTo>
                      <a:pt x="125" y="789"/>
                      <a:pt x="1" y="1001"/>
                      <a:pt x="53" y="1209"/>
                    </a:cubicBezTo>
                    <a:cubicBezTo>
                      <a:pt x="106" y="1414"/>
                      <a:pt x="270" y="1491"/>
                      <a:pt x="449" y="1491"/>
                    </a:cubicBezTo>
                    <a:cubicBezTo>
                      <a:pt x="492" y="1491"/>
                      <a:pt x="537" y="1487"/>
                      <a:pt x="581" y="1479"/>
                    </a:cubicBezTo>
                    <a:cubicBezTo>
                      <a:pt x="660" y="1464"/>
                      <a:pt x="739" y="1454"/>
                      <a:pt x="819" y="1446"/>
                    </a:cubicBezTo>
                    <a:lnTo>
                      <a:pt x="819" y="1446"/>
                    </a:lnTo>
                    <a:cubicBezTo>
                      <a:pt x="815" y="1477"/>
                      <a:pt x="814" y="1509"/>
                      <a:pt x="808" y="1542"/>
                    </a:cubicBezTo>
                    <a:cubicBezTo>
                      <a:pt x="800" y="1603"/>
                      <a:pt x="784" y="1669"/>
                      <a:pt x="773" y="1736"/>
                    </a:cubicBezTo>
                    <a:cubicBezTo>
                      <a:pt x="762" y="1802"/>
                      <a:pt x="758" y="1871"/>
                      <a:pt x="775" y="1933"/>
                    </a:cubicBezTo>
                    <a:cubicBezTo>
                      <a:pt x="820" y="2109"/>
                      <a:pt x="977" y="2225"/>
                      <a:pt x="1150" y="2225"/>
                    </a:cubicBezTo>
                    <a:cubicBezTo>
                      <a:pt x="1183" y="2225"/>
                      <a:pt x="1216" y="2221"/>
                      <a:pt x="1249" y="2212"/>
                    </a:cubicBezTo>
                    <a:cubicBezTo>
                      <a:pt x="1505" y="2144"/>
                      <a:pt x="1562" y="1908"/>
                      <a:pt x="1520" y="1682"/>
                    </a:cubicBezTo>
                    <a:cubicBezTo>
                      <a:pt x="1505" y="1603"/>
                      <a:pt x="1495" y="1524"/>
                      <a:pt x="1487" y="1443"/>
                    </a:cubicBezTo>
                    <a:lnTo>
                      <a:pt x="1487" y="1443"/>
                    </a:lnTo>
                    <a:cubicBezTo>
                      <a:pt x="1520" y="1448"/>
                      <a:pt x="1552" y="1449"/>
                      <a:pt x="1583" y="1455"/>
                    </a:cubicBezTo>
                    <a:cubicBezTo>
                      <a:pt x="1644" y="1462"/>
                      <a:pt x="1710" y="1479"/>
                      <a:pt x="1779" y="1490"/>
                    </a:cubicBezTo>
                    <a:cubicBezTo>
                      <a:pt x="1813" y="1496"/>
                      <a:pt x="1847" y="1499"/>
                      <a:pt x="1880" y="1499"/>
                    </a:cubicBezTo>
                    <a:cubicBezTo>
                      <a:pt x="1912" y="1499"/>
                      <a:pt x="1943" y="1496"/>
                      <a:pt x="1972" y="1487"/>
                    </a:cubicBezTo>
                    <a:cubicBezTo>
                      <a:pt x="2182" y="1435"/>
                      <a:pt x="2306" y="1222"/>
                      <a:pt x="2252" y="1014"/>
                    </a:cubicBezTo>
                    <a:cubicBezTo>
                      <a:pt x="2199" y="809"/>
                      <a:pt x="2036" y="732"/>
                      <a:pt x="1855" y="732"/>
                    </a:cubicBezTo>
                    <a:cubicBezTo>
                      <a:pt x="1812" y="732"/>
                      <a:pt x="1767" y="736"/>
                      <a:pt x="1723" y="745"/>
                    </a:cubicBezTo>
                    <a:cubicBezTo>
                      <a:pt x="1644" y="759"/>
                      <a:pt x="1566" y="770"/>
                      <a:pt x="1487" y="777"/>
                    </a:cubicBezTo>
                    <a:cubicBezTo>
                      <a:pt x="1495" y="696"/>
                      <a:pt x="1504" y="619"/>
                      <a:pt x="1518" y="540"/>
                    </a:cubicBezTo>
                    <a:cubicBezTo>
                      <a:pt x="1533" y="458"/>
                      <a:pt x="1552" y="374"/>
                      <a:pt x="1530" y="292"/>
                    </a:cubicBezTo>
                    <a:cubicBezTo>
                      <a:pt x="1484" y="116"/>
                      <a:pt x="1325" y="0"/>
                      <a:pt x="1152" y="0"/>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50;p37"/>
              <p:cNvSpPr/>
              <p:nvPr/>
            </p:nvSpPr>
            <p:spPr>
              <a:xfrm>
                <a:off x="4249453" y="2326194"/>
                <a:ext cx="67289" cy="64839"/>
              </a:xfrm>
              <a:custGeom>
                <a:avLst/>
                <a:gdLst/>
                <a:ahLst/>
                <a:cxnLst/>
                <a:rect l="l" t="t" r="r" b="b"/>
                <a:pathLst>
                  <a:path w="2307" h="2223" extrusionOk="0">
                    <a:moveTo>
                      <a:pt x="1154" y="1"/>
                    </a:moveTo>
                    <a:cubicBezTo>
                      <a:pt x="980" y="1"/>
                      <a:pt x="821" y="117"/>
                      <a:pt x="777" y="294"/>
                    </a:cubicBezTo>
                    <a:cubicBezTo>
                      <a:pt x="755" y="376"/>
                      <a:pt x="771" y="458"/>
                      <a:pt x="789" y="540"/>
                    </a:cubicBezTo>
                    <a:cubicBezTo>
                      <a:pt x="803" y="619"/>
                      <a:pt x="812" y="698"/>
                      <a:pt x="819" y="779"/>
                    </a:cubicBezTo>
                    <a:cubicBezTo>
                      <a:pt x="739" y="772"/>
                      <a:pt x="660" y="760"/>
                      <a:pt x="581" y="745"/>
                    </a:cubicBezTo>
                    <a:cubicBezTo>
                      <a:pt x="537" y="737"/>
                      <a:pt x="493" y="733"/>
                      <a:pt x="450" y="733"/>
                    </a:cubicBezTo>
                    <a:cubicBezTo>
                      <a:pt x="269" y="733"/>
                      <a:pt x="105" y="809"/>
                      <a:pt x="53" y="1015"/>
                    </a:cubicBezTo>
                    <a:cubicBezTo>
                      <a:pt x="1" y="1224"/>
                      <a:pt x="125" y="1437"/>
                      <a:pt x="334" y="1489"/>
                    </a:cubicBezTo>
                    <a:cubicBezTo>
                      <a:pt x="363" y="1497"/>
                      <a:pt x="391" y="1500"/>
                      <a:pt x="420" y="1500"/>
                    </a:cubicBezTo>
                    <a:cubicBezTo>
                      <a:pt x="473" y="1500"/>
                      <a:pt x="527" y="1489"/>
                      <a:pt x="581" y="1478"/>
                    </a:cubicBezTo>
                    <a:cubicBezTo>
                      <a:pt x="660" y="1463"/>
                      <a:pt x="739" y="1454"/>
                      <a:pt x="819" y="1447"/>
                    </a:cubicBezTo>
                    <a:lnTo>
                      <a:pt x="819" y="1447"/>
                    </a:lnTo>
                    <a:cubicBezTo>
                      <a:pt x="812" y="1526"/>
                      <a:pt x="800" y="1605"/>
                      <a:pt x="786" y="1683"/>
                    </a:cubicBezTo>
                    <a:cubicBezTo>
                      <a:pt x="745" y="1908"/>
                      <a:pt x="800" y="2144"/>
                      <a:pt x="1055" y="2210"/>
                    </a:cubicBezTo>
                    <a:cubicBezTo>
                      <a:pt x="1088" y="2219"/>
                      <a:pt x="1122" y="2223"/>
                      <a:pt x="1154" y="2223"/>
                    </a:cubicBezTo>
                    <a:cubicBezTo>
                      <a:pt x="1328" y="2223"/>
                      <a:pt x="1485" y="2107"/>
                      <a:pt x="1530" y="1930"/>
                    </a:cubicBezTo>
                    <a:cubicBezTo>
                      <a:pt x="1546" y="1870"/>
                      <a:pt x="1543" y="1803"/>
                      <a:pt x="1531" y="1737"/>
                    </a:cubicBezTo>
                    <a:cubicBezTo>
                      <a:pt x="1521" y="1671"/>
                      <a:pt x="1503" y="1602"/>
                      <a:pt x="1496" y="1541"/>
                    </a:cubicBezTo>
                    <a:cubicBezTo>
                      <a:pt x="1492" y="1510"/>
                      <a:pt x="1489" y="1479"/>
                      <a:pt x="1486" y="1445"/>
                    </a:cubicBezTo>
                    <a:lnTo>
                      <a:pt x="1486" y="1445"/>
                    </a:lnTo>
                    <a:cubicBezTo>
                      <a:pt x="1566" y="1453"/>
                      <a:pt x="1646" y="1464"/>
                      <a:pt x="1723" y="1479"/>
                    </a:cubicBezTo>
                    <a:cubicBezTo>
                      <a:pt x="1768" y="1488"/>
                      <a:pt x="1814" y="1493"/>
                      <a:pt x="1858" y="1493"/>
                    </a:cubicBezTo>
                    <a:cubicBezTo>
                      <a:pt x="2038" y="1493"/>
                      <a:pt x="2201" y="1415"/>
                      <a:pt x="2253" y="1210"/>
                    </a:cubicBezTo>
                    <a:cubicBezTo>
                      <a:pt x="2306" y="1000"/>
                      <a:pt x="2182" y="788"/>
                      <a:pt x="1972" y="735"/>
                    </a:cubicBezTo>
                    <a:cubicBezTo>
                      <a:pt x="1943" y="727"/>
                      <a:pt x="1912" y="724"/>
                      <a:pt x="1880" y="724"/>
                    </a:cubicBezTo>
                    <a:cubicBezTo>
                      <a:pt x="1847" y="724"/>
                      <a:pt x="1813" y="728"/>
                      <a:pt x="1779" y="734"/>
                    </a:cubicBezTo>
                    <a:cubicBezTo>
                      <a:pt x="1711" y="744"/>
                      <a:pt x="1644" y="760"/>
                      <a:pt x="1583" y="767"/>
                    </a:cubicBezTo>
                    <a:cubicBezTo>
                      <a:pt x="1552" y="773"/>
                      <a:pt x="1518" y="775"/>
                      <a:pt x="1487" y="779"/>
                    </a:cubicBezTo>
                    <a:cubicBezTo>
                      <a:pt x="1495" y="698"/>
                      <a:pt x="1506" y="619"/>
                      <a:pt x="1521" y="540"/>
                    </a:cubicBezTo>
                    <a:cubicBezTo>
                      <a:pt x="1562" y="313"/>
                      <a:pt x="1506" y="77"/>
                      <a:pt x="1251" y="13"/>
                    </a:cubicBezTo>
                    <a:cubicBezTo>
                      <a:pt x="1219" y="5"/>
                      <a:pt x="1186" y="1"/>
                      <a:pt x="1154" y="1"/>
                    </a:cubicBezTo>
                    <a:close/>
                  </a:path>
                </a:pathLst>
              </a:custGeom>
              <a:gradFill>
                <a:gsLst>
                  <a:gs pos="0">
                    <a:srgbClr val="CAA854"/>
                  </a:gs>
                  <a:gs pos="100000">
                    <a:srgbClr val="705D2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51;p37"/>
              <p:cNvSpPr/>
              <p:nvPr/>
            </p:nvSpPr>
            <p:spPr>
              <a:xfrm>
                <a:off x="4405791" y="2133981"/>
                <a:ext cx="77994" cy="78023"/>
              </a:xfrm>
              <a:custGeom>
                <a:avLst/>
                <a:gdLst/>
                <a:ahLst/>
                <a:cxnLst/>
                <a:rect l="l" t="t" r="r" b="b"/>
                <a:pathLst>
                  <a:path w="2674" h="2675" extrusionOk="0">
                    <a:moveTo>
                      <a:pt x="1336" y="1"/>
                    </a:moveTo>
                    <a:cubicBezTo>
                      <a:pt x="599" y="1"/>
                      <a:pt x="0" y="600"/>
                      <a:pt x="0" y="1338"/>
                    </a:cubicBezTo>
                    <a:cubicBezTo>
                      <a:pt x="0" y="2075"/>
                      <a:pt x="599" y="2674"/>
                      <a:pt x="1336" y="2674"/>
                    </a:cubicBezTo>
                    <a:cubicBezTo>
                      <a:pt x="2074" y="2674"/>
                      <a:pt x="2674" y="2075"/>
                      <a:pt x="2674" y="1338"/>
                    </a:cubicBezTo>
                    <a:cubicBezTo>
                      <a:pt x="2674" y="599"/>
                      <a:pt x="2074" y="1"/>
                      <a:pt x="1336"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52;p37"/>
              <p:cNvSpPr/>
              <p:nvPr/>
            </p:nvSpPr>
            <p:spPr>
              <a:xfrm>
                <a:off x="4431604" y="2159677"/>
                <a:ext cx="26513" cy="26513"/>
              </a:xfrm>
              <a:custGeom>
                <a:avLst/>
                <a:gdLst/>
                <a:ahLst/>
                <a:cxnLst/>
                <a:rect l="l" t="t" r="r" b="b"/>
                <a:pathLst>
                  <a:path w="909" h="909" extrusionOk="0">
                    <a:moveTo>
                      <a:pt x="176" y="0"/>
                    </a:moveTo>
                    <a:cubicBezTo>
                      <a:pt x="78" y="0"/>
                      <a:pt x="0" y="79"/>
                      <a:pt x="0" y="176"/>
                    </a:cubicBezTo>
                    <a:lnTo>
                      <a:pt x="0" y="733"/>
                    </a:lnTo>
                    <a:cubicBezTo>
                      <a:pt x="0" y="829"/>
                      <a:pt x="78" y="908"/>
                      <a:pt x="176" y="908"/>
                    </a:cubicBezTo>
                    <a:lnTo>
                      <a:pt x="732" y="908"/>
                    </a:lnTo>
                    <a:cubicBezTo>
                      <a:pt x="829" y="908"/>
                      <a:pt x="908" y="831"/>
                      <a:pt x="908" y="733"/>
                    </a:cubicBezTo>
                    <a:lnTo>
                      <a:pt x="908" y="176"/>
                    </a:lnTo>
                    <a:cubicBezTo>
                      <a:pt x="908" y="79"/>
                      <a:pt x="829" y="0"/>
                      <a:pt x="732" y="0"/>
                    </a:cubicBezTo>
                    <a:close/>
                  </a:path>
                </a:pathLst>
              </a:custGeom>
              <a:solidFill>
                <a:srgbClr val="D4A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4339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329">
                                            <p:txEl>
                                              <p:pRg st="0" end="0"/>
                                            </p:txEl>
                                          </p:spTgt>
                                        </p:tgtEl>
                                        <p:attrNameLst>
                                          <p:attrName>style.visibility</p:attrName>
                                        </p:attrNameLst>
                                      </p:cBhvr>
                                      <p:to>
                                        <p:strVal val="visible"/>
                                      </p:to>
                                    </p:set>
                                    <p:animEffect transition="in" filter="wipe(down)">
                                      <p:cBhvr>
                                        <p:cTn id="11" dur="580">
                                          <p:stCondLst>
                                            <p:cond delay="0"/>
                                          </p:stCondLst>
                                        </p:cTn>
                                        <p:tgtEl>
                                          <p:spTgt spid="1329">
                                            <p:txEl>
                                              <p:pRg st="0" end="0"/>
                                            </p:txEl>
                                          </p:spTgt>
                                        </p:tgtEl>
                                      </p:cBhvr>
                                    </p:animEffect>
                                    <p:anim calcmode="lin" valueType="num">
                                      <p:cBhvr>
                                        <p:cTn id="12" dur="1822" tmFilter="0,0; 0.14,0.36; 0.43,0.73; 0.71,0.91; 1.0,1.0">
                                          <p:stCondLst>
                                            <p:cond delay="0"/>
                                          </p:stCondLst>
                                        </p:cTn>
                                        <p:tgtEl>
                                          <p:spTgt spid="1329">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329">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329">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329">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329">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1329">
                                            <p:txEl>
                                              <p:pRg st="0" end="0"/>
                                            </p:txEl>
                                          </p:spTgt>
                                        </p:tgtEl>
                                      </p:cBhvr>
                                      <p:to x="100000" y="60000"/>
                                    </p:animScale>
                                    <p:animScale>
                                      <p:cBhvr>
                                        <p:cTn id="18" dur="166" decel="50000">
                                          <p:stCondLst>
                                            <p:cond delay="676"/>
                                          </p:stCondLst>
                                        </p:cTn>
                                        <p:tgtEl>
                                          <p:spTgt spid="1329">
                                            <p:txEl>
                                              <p:pRg st="0" end="0"/>
                                            </p:txEl>
                                          </p:spTgt>
                                        </p:tgtEl>
                                      </p:cBhvr>
                                      <p:to x="100000" y="100000"/>
                                    </p:animScale>
                                    <p:animScale>
                                      <p:cBhvr>
                                        <p:cTn id="19" dur="26">
                                          <p:stCondLst>
                                            <p:cond delay="1312"/>
                                          </p:stCondLst>
                                        </p:cTn>
                                        <p:tgtEl>
                                          <p:spTgt spid="1329">
                                            <p:txEl>
                                              <p:pRg st="0" end="0"/>
                                            </p:txEl>
                                          </p:spTgt>
                                        </p:tgtEl>
                                      </p:cBhvr>
                                      <p:to x="100000" y="80000"/>
                                    </p:animScale>
                                    <p:animScale>
                                      <p:cBhvr>
                                        <p:cTn id="20" dur="166" decel="50000">
                                          <p:stCondLst>
                                            <p:cond delay="1338"/>
                                          </p:stCondLst>
                                        </p:cTn>
                                        <p:tgtEl>
                                          <p:spTgt spid="1329">
                                            <p:txEl>
                                              <p:pRg st="0" end="0"/>
                                            </p:txEl>
                                          </p:spTgt>
                                        </p:tgtEl>
                                      </p:cBhvr>
                                      <p:to x="100000" y="100000"/>
                                    </p:animScale>
                                    <p:animScale>
                                      <p:cBhvr>
                                        <p:cTn id="21" dur="26">
                                          <p:stCondLst>
                                            <p:cond delay="1642"/>
                                          </p:stCondLst>
                                        </p:cTn>
                                        <p:tgtEl>
                                          <p:spTgt spid="1329">
                                            <p:txEl>
                                              <p:pRg st="0" end="0"/>
                                            </p:txEl>
                                          </p:spTgt>
                                        </p:tgtEl>
                                      </p:cBhvr>
                                      <p:to x="100000" y="90000"/>
                                    </p:animScale>
                                    <p:animScale>
                                      <p:cBhvr>
                                        <p:cTn id="22" dur="166" decel="50000">
                                          <p:stCondLst>
                                            <p:cond delay="1668"/>
                                          </p:stCondLst>
                                        </p:cTn>
                                        <p:tgtEl>
                                          <p:spTgt spid="1329">
                                            <p:txEl>
                                              <p:pRg st="0" end="0"/>
                                            </p:txEl>
                                          </p:spTgt>
                                        </p:tgtEl>
                                      </p:cBhvr>
                                      <p:to x="100000" y="100000"/>
                                    </p:animScale>
                                    <p:animScale>
                                      <p:cBhvr>
                                        <p:cTn id="23" dur="26">
                                          <p:stCondLst>
                                            <p:cond delay="1808"/>
                                          </p:stCondLst>
                                        </p:cTn>
                                        <p:tgtEl>
                                          <p:spTgt spid="1329">
                                            <p:txEl>
                                              <p:pRg st="0" end="0"/>
                                            </p:txEl>
                                          </p:spTgt>
                                        </p:tgtEl>
                                      </p:cBhvr>
                                      <p:to x="100000" y="95000"/>
                                    </p:animScale>
                                    <p:animScale>
                                      <p:cBhvr>
                                        <p:cTn id="24" dur="166" decel="50000">
                                          <p:stCondLst>
                                            <p:cond delay="1834"/>
                                          </p:stCondLst>
                                        </p:cTn>
                                        <p:tgtEl>
                                          <p:spTgt spid="1329">
                                            <p:txEl>
                                              <p:pRg st="0" end="0"/>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9" grpId="0" build="p"/>
    </p:bldLst>
  </p:timing>
</p:sld>
</file>

<file path=ppt/theme/theme1.xml><?xml version="1.0" encoding="utf-8"?>
<a:theme xmlns:a="http://schemas.openxmlformats.org/drawingml/2006/main" name="2022 - Year of the Tiger: Chinese New Year Minitheme by Slidesgo">
  <a:themeElements>
    <a:clrScheme name="Simple Light">
      <a:dk1>
        <a:srgbClr val="C21918"/>
      </a:dk1>
      <a:lt1>
        <a:srgbClr val="7A1213"/>
      </a:lt1>
      <a:dk2>
        <a:srgbClr val="FDB531"/>
      </a:dk2>
      <a:lt2>
        <a:srgbClr val="F78C0A"/>
      </a:lt2>
      <a:accent1>
        <a:srgbClr val="FF8598"/>
      </a:accent1>
      <a:accent2>
        <a:srgbClr val="FFD3B7"/>
      </a:accent2>
      <a:accent3>
        <a:srgbClr val="C78A62"/>
      </a:accent3>
      <a:accent4>
        <a:srgbClr val="6CB89C"/>
      </a:accent4>
      <a:accent5>
        <a:srgbClr val="3E9073"/>
      </a:accent5>
      <a:accent6>
        <a:srgbClr val="A78634"/>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456</Words>
  <Application>Microsoft Office PowerPoint</Application>
  <PresentationFormat>On-screen Show (16:9)</PresentationFormat>
  <Paragraphs>94</Paragraphs>
  <Slides>22</Slides>
  <Notes>22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Black Han Sans</vt:lpstr>
      <vt:lpstr>Ubuntu</vt:lpstr>
      <vt:lpstr>Ubuntu Light</vt:lpstr>
      <vt:lpstr>Open Sans</vt:lpstr>
      <vt:lpstr>2022 - Year of the Tiger: Chinese New Year Minitheme by Slidesgo</vt:lpstr>
      <vt:lpstr>PowerPoint Presentation</vt:lpstr>
      <vt:lpstr>OBJECTIVE</vt:lpstr>
      <vt:lpstr>WARM-UP GAME: FLAGS OF THE WORLD</vt:lpstr>
      <vt:lpstr>Question 0</vt:lpstr>
      <vt:lpstr>Question 1</vt:lpstr>
      <vt:lpstr>Question 2</vt:lpstr>
      <vt:lpstr>Question 3</vt:lpstr>
      <vt:lpstr>Question 4</vt:lpstr>
      <vt:lpstr>Question 5</vt:lpstr>
      <vt:lpstr>NEW YEAR’S WISHES</vt:lpstr>
      <vt:lpstr>EX 1: Listen and read the New Year’s wish</vt:lpstr>
      <vt:lpstr>Any wishes for the new year?</vt:lpstr>
      <vt:lpstr>NEW YEAR PRACES</vt:lpstr>
      <vt:lpstr>Ex 3: match the sentences with the countries</vt:lpstr>
      <vt:lpstr>Ex 3: match the sentences with the countries</vt:lpstr>
      <vt:lpstr>Ex 3: match the sentences with the countries</vt:lpstr>
      <vt:lpstr>Ex 3: match the sentences with the countries</vt:lpstr>
      <vt:lpstr>Ex 4: read about new year practices in different countries</vt:lpstr>
      <vt:lpstr>Let’s match!!!</vt:lpstr>
      <vt:lpstr>GAME TIME: SUPER MEMORY!!!</vt:lpstr>
      <vt:lpstr>The USA</vt:lpstr>
      <vt:lpstr>Let’s 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TET HOLIDAY</dc:title>
  <dc:creator>bthuytien96</dc:creator>
  <cp:lastModifiedBy>My Laptop</cp:lastModifiedBy>
  <cp:revision>32</cp:revision>
  <dcterms:modified xsi:type="dcterms:W3CDTF">2025-02-11T14:38:29Z</dcterms:modified>
</cp:coreProperties>
</file>