
<file path=[Content_Types].xml><?xml version="1.0" encoding="utf-8"?>
<Types xmlns="http://schemas.openxmlformats.org/package/2006/content-types">
  <Default Extension="1" ContentType="image/jpeg"/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2"/>
  </p:notesMasterIdLst>
  <p:sldIdLst>
    <p:sldId id="256" r:id="rId2"/>
    <p:sldId id="272" r:id="rId3"/>
    <p:sldId id="271" r:id="rId4"/>
    <p:sldId id="287" r:id="rId5"/>
    <p:sldId id="257" r:id="rId6"/>
    <p:sldId id="266" r:id="rId7"/>
    <p:sldId id="312" r:id="rId8"/>
    <p:sldId id="313" r:id="rId9"/>
    <p:sldId id="273" r:id="rId10"/>
    <p:sldId id="258" r:id="rId11"/>
    <p:sldId id="280" r:id="rId12"/>
    <p:sldId id="265" r:id="rId13"/>
    <p:sldId id="314" r:id="rId14"/>
    <p:sldId id="261" r:id="rId15"/>
    <p:sldId id="289" r:id="rId16"/>
    <p:sldId id="263" r:id="rId17"/>
    <p:sldId id="264" r:id="rId18"/>
    <p:sldId id="288" r:id="rId19"/>
    <p:sldId id="290" r:id="rId20"/>
    <p:sldId id="292" r:id="rId21"/>
  </p:sldIdLst>
  <p:sldSz cx="9144000" cy="5143500" type="screen16x9"/>
  <p:notesSz cx="6858000" cy="9144000"/>
  <p:embeddedFontLst>
    <p:embeddedFont>
      <p:font typeface="Anaheim" panose="020B0604020202020204" charset="0"/>
      <p:regular r:id="rId23"/>
    </p:embeddedFont>
    <p:embeddedFont>
      <p:font typeface="Bebas Neue" panose="020B0606020202050201" pitchFamily="34" charset="0"/>
      <p:regular r:id="rId24"/>
    </p:embeddedFont>
    <p:embeddedFont>
      <p:font typeface="DM Sans" pitchFamily="2" charset="0"/>
      <p:regular r:id="rId25"/>
      <p:bold r:id="rId26"/>
      <p:italic r:id="rId27"/>
      <p:boldItalic r:id="rId28"/>
    </p:embeddedFont>
    <p:embeddedFont>
      <p:font typeface="Nunito Light" pitchFamily="2" charset="0"/>
      <p:regular r:id="rId29"/>
      <p:italic r:id="rId30"/>
    </p:embeddedFont>
    <p:embeddedFont>
      <p:font typeface="Paytone One" panose="020B0604020202020204" charset="0"/>
      <p:regular r:id="rId31"/>
    </p:embeddedFont>
    <p:embeddedFont>
      <p:font typeface="PT Sans" panose="020B0503020203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057322-1E32-451D-8FB1-843F3A76A06E}">
  <a:tblStyle styleId="{BD057322-1E32-451D-8FB1-843F3A76A0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9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0" name="Google Shape;2890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872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g2192f4179e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6" name="Google Shape;3246;g2192f4179e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Google Shape;1576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2192f4179e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9" name="Google Shape;3209;g2192f4179e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7" name="Google Shape;326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6" name="Google Shape;3726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7" name="Google Shape;3727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g2192f4179e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7" name="Google Shape;3197;g2192f4179e2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7" name="Google Shape;170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7" name="Google Shape;170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11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7" name="Google Shape;1707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9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75400"/>
            <a:ext cx="3666600" cy="26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674800"/>
            <a:ext cx="3666600" cy="393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15074" y="246325"/>
            <a:ext cx="366357" cy="1117866"/>
            <a:chOff x="415074" y="246325"/>
            <a:chExt cx="366357" cy="1117866"/>
          </a:xfrm>
        </p:grpSpPr>
        <p:sp>
          <p:nvSpPr>
            <p:cNvPr id="12" name="Google Shape;12;p2"/>
            <p:cNvSpPr/>
            <p:nvPr/>
          </p:nvSpPr>
          <p:spPr>
            <a:xfrm>
              <a:off x="415074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13;p2"/>
            <p:cNvCxnSpPr/>
            <p:nvPr/>
          </p:nvCxnSpPr>
          <p:spPr>
            <a:xfrm rot="10800000">
              <a:off x="604350" y="246325"/>
              <a:ext cx="0" cy="535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" name="Google Shape;14;p2"/>
          <p:cNvGrpSpPr/>
          <p:nvPr/>
        </p:nvGrpSpPr>
        <p:grpSpPr>
          <a:xfrm>
            <a:off x="8345286" y="246325"/>
            <a:ext cx="366357" cy="1117866"/>
            <a:chOff x="8345286" y="246325"/>
            <a:chExt cx="366357" cy="1117866"/>
          </a:xfrm>
        </p:grpSpPr>
        <p:sp>
          <p:nvSpPr>
            <p:cNvPr id="15" name="Google Shape;15;p2"/>
            <p:cNvSpPr/>
            <p:nvPr/>
          </p:nvSpPr>
          <p:spPr>
            <a:xfrm flipH="1">
              <a:off x="8345286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16;p2"/>
            <p:cNvCxnSpPr/>
            <p:nvPr/>
          </p:nvCxnSpPr>
          <p:spPr>
            <a:xfrm rot="10800000">
              <a:off x="8522367" y="246325"/>
              <a:ext cx="0" cy="535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" name="Google Shape;17;p2"/>
          <p:cNvSpPr/>
          <p:nvPr/>
        </p:nvSpPr>
        <p:spPr>
          <a:xfrm>
            <a:off x="249150" y="245700"/>
            <a:ext cx="8651632" cy="4645035"/>
          </a:xfrm>
          <a:custGeom>
            <a:avLst/>
            <a:gdLst/>
            <a:ahLst/>
            <a:cxnLst/>
            <a:rect l="l" t="t" r="r" b="b"/>
            <a:pathLst>
              <a:path w="100615" h="56595" fill="none" extrusionOk="0">
                <a:moveTo>
                  <a:pt x="97999" y="1"/>
                </a:moveTo>
                <a:lnTo>
                  <a:pt x="2616" y="1"/>
                </a:lnTo>
                <a:cubicBezTo>
                  <a:pt x="2521" y="1362"/>
                  <a:pt x="1386" y="2436"/>
                  <a:pt x="0" y="2436"/>
                </a:cubicBezTo>
                <a:lnTo>
                  <a:pt x="0" y="54159"/>
                </a:lnTo>
                <a:cubicBezTo>
                  <a:pt x="1386" y="54159"/>
                  <a:pt x="2521" y="55234"/>
                  <a:pt x="2616" y="56594"/>
                </a:cubicBezTo>
                <a:lnTo>
                  <a:pt x="97999" y="56594"/>
                </a:lnTo>
                <a:cubicBezTo>
                  <a:pt x="98094" y="55234"/>
                  <a:pt x="99228" y="54159"/>
                  <a:pt x="100614" y="54159"/>
                </a:cubicBezTo>
                <a:lnTo>
                  <a:pt x="100614" y="2436"/>
                </a:lnTo>
                <a:cubicBezTo>
                  <a:pt x="99229" y="2436"/>
                  <a:pt x="98094" y="1362"/>
                  <a:pt x="9799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2"/>
          <p:cNvSpPr txBox="1">
            <a:spLocks noGrp="1"/>
          </p:cNvSpPr>
          <p:nvPr>
            <p:ph type="subTitle" idx="1"/>
          </p:nvPr>
        </p:nvSpPr>
        <p:spPr>
          <a:xfrm>
            <a:off x="2386600" y="2177475"/>
            <a:ext cx="1978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2"/>
          <p:cNvSpPr txBox="1">
            <a:spLocks noGrp="1"/>
          </p:cNvSpPr>
          <p:nvPr>
            <p:ph type="subTitle" idx="2"/>
          </p:nvPr>
        </p:nvSpPr>
        <p:spPr>
          <a:xfrm>
            <a:off x="5453875" y="2177475"/>
            <a:ext cx="1978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2"/>
          <p:cNvSpPr txBox="1">
            <a:spLocks noGrp="1"/>
          </p:cNvSpPr>
          <p:nvPr>
            <p:ph type="subTitle" idx="3"/>
          </p:nvPr>
        </p:nvSpPr>
        <p:spPr>
          <a:xfrm>
            <a:off x="2386600" y="3610875"/>
            <a:ext cx="1978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2"/>
          <p:cNvSpPr txBox="1">
            <a:spLocks noGrp="1"/>
          </p:cNvSpPr>
          <p:nvPr>
            <p:ph type="subTitle" idx="4"/>
          </p:nvPr>
        </p:nvSpPr>
        <p:spPr>
          <a:xfrm>
            <a:off x="5453875" y="3610875"/>
            <a:ext cx="1978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2"/>
          <p:cNvSpPr txBox="1">
            <a:spLocks noGrp="1"/>
          </p:cNvSpPr>
          <p:nvPr>
            <p:ph type="subTitle" idx="5"/>
          </p:nvPr>
        </p:nvSpPr>
        <p:spPr>
          <a:xfrm>
            <a:off x="2386600" y="1720275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5" name="Google Shape;335;p22"/>
          <p:cNvSpPr txBox="1">
            <a:spLocks noGrp="1"/>
          </p:cNvSpPr>
          <p:nvPr>
            <p:ph type="subTitle" idx="6"/>
          </p:nvPr>
        </p:nvSpPr>
        <p:spPr>
          <a:xfrm>
            <a:off x="2386600" y="3153675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7"/>
          </p:nvPr>
        </p:nvSpPr>
        <p:spPr>
          <a:xfrm>
            <a:off x="5453875" y="1720275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7" name="Google Shape;337;p22"/>
          <p:cNvSpPr txBox="1">
            <a:spLocks noGrp="1"/>
          </p:cNvSpPr>
          <p:nvPr>
            <p:ph type="subTitle" idx="8"/>
          </p:nvPr>
        </p:nvSpPr>
        <p:spPr>
          <a:xfrm>
            <a:off x="5453875" y="3153675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338" name="Google Shape;338;p22"/>
          <p:cNvCxnSpPr/>
          <p:nvPr/>
        </p:nvCxnSpPr>
        <p:spPr>
          <a:xfrm rot="10800000">
            <a:off x="500800" y="238006"/>
            <a:ext cx="0" cy="1131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9" name="Google Shape;339;p22"/>
          <p:cNvSpPr/>
          <p:nvPr/>
        </p:nvSpPr>
        <p:spPr>
          <a:xfrm>
            <a:off x="293002" y="1360807"/>
            <a:ext cx="415590" cy="484497"/>
          </a:xfrm>
          <a:custGeom>
            <a:avLst/>
            <a:gdLst/>
            <a:ahLst/>
            <a:cxnLst/>
            <a:rect l="l" t="t" r="r" b="b"/>
            <a:pathLst>
              <a:path w="8703" h="10146" extrusionOk="0">
                <a:moveTo>
                  <a:pt x="6549" y="2578"/>
                </a:moveTo>
                <a:cubicBezTo>
                  <a:pt x="6301" y="2289"/>
                  <a:pt x="6161" y="1896"/>
                  <a:pt x="6161" y="1486"/>
                </a:cubicBezTo>
                <a:lnTo>
                  <a:pt x="6161" y="0"/>
                </a:lnTo>
                <a:lnTo>
                  <a:pt x="2515" y="0"/>
                </a:lnTo>
                <a:lnTo>
                  <a:pt x="2515" y="1486"/>
                </a:lnTo>
                <a:cubicBezTo>
                  <a:pt x="2515" y="1896"/>
                  <a:pt x="2375" y="2289"/>
                  <a:pt x="2127" y="2578"/>
                </a:cubicBezTo>
                <a:lnTo>
                  <a:pt x="1" y="5057"/>
                </a:lnTo>
                <a:cubicBezTo>
                  <a:pt x="1" y="5057"/>
                  <a:pt x="1384" y="6669"/>
                  <a:pt x="2098" y="7503"/>
                </a:cubicBezTo>
                <a:cubicBezTo>
                  <a:pt x="2364" y="7813"/>
                  <a:pt x="2515" y="8236"/>
                  <a:pt x="2515" y="8677"/>
                </a:cubicBezTo>
                <a:lnTo>
                  <a:pt x="2515" y="10146"/>
                </a:lnTo>
                <a:lnTo>
                  <a:pt x="6161" y="10146"/>
                </a:lnTo>
                <a:lnTo>
                  <a:pt x="6161" y="8739"/>
                </a:lnTo>
                <a:cubicBezTo>
                  <a:pt x="6161" y="8299"/>
                  <a:pt x="6312" y="7877"/>
                  <a:pt x="6578" y="7565"/>
                </a:cubicBezTo>
                <a:lnTo>
                  <a:pt x="8703" y="5089"/>
                </a:lnTo>
                <a:close/>
                <a:moveTo>
                  <a:pt x="779" y="5072"/>
                </a:moveTo>
                <a:lnTo>
                  <a:pt x="2660" y="7264"/>
                </a:lnTo>
                <a:cubicBezTo>
                  <a:pt x="2668" y="7275"/>
                  <a:pt x="2684" y="7276"/>
                  <a:pt x="2694" y="7265"/>
                </a:cubicBezTo>
                <a:cubicBezTo>
                  <a:pt x="2704" y="7255"/>
                  <a:pt x="2705" y="7239"/>
                  <a:pt x="2697" y="7226"/>
                </a:cubicBezTo>
                <a:cubicBezTo>
                  <a:pt x="2213" y="6514"/>
                  <a:pt x="1235" y="5073"/>
                  <a:pt x="1235" y="5073"/>
                </a:cubicBezTo>
                <a:lnTo>
                  <a:pt x="1236" y="5072"/>
                </a:lnTo>
                <a:lnTo>
                  <a:pt x="1235" y="5071"/>
                </a:lnTo>
                <a:cubicBezTo>
                  <a:pt x="1235" y="5071"/>
                  <a:pt x="2474" y="3282"/>
                  <a:pt x="2949" y="2594"/>
                </a:cubicBezTo>
                <a:cubicBezTo>
                  <a:pt x="2954" y="2587"/>
                  <a:pt x="2953" y="2577"/>
                  <a:pt x="2947" y="2571"/>
                </a:cubicBezTo>
                <a:cubicBezTo>
                  <a:pt x="2940" y="2563"/>
                  <a:pt x="2931" y="2563"/>
                  <a:pt x="2925" y="2572"/>
                </a:cubicBezTo>
                <a:cubicBezTo>
                  <a:pt x="2352" y="3238"/>
                  <a:pt x="779" y="5072"/>
                  <a:pt x="779" y="5072"/>
                </a:cubicBezTo>
                <a:close/>
                <a:moveTo>
                  <a:pt x="5718" y="2644"/>
                </a:moveTo>
                <a:cubicBezTo>
                  <a:pt x="5712" y="2637"/>
                  <a:pt x="5713" y="2627"/>
                  <a:pt x="5720" y="2620"/>
                </a:cubicBezTo>
                <a:cubicBezTo>
                  <a:pt x="5726" y="2614"/>
                  <a:pt x="5735" y="2614"/>
                  <a:pt x="5740" y="2622"/>
                </a:cubicBezTo>
                <a:lnTo>
                  <a:pt x="7843" y="5073"/>
                </a:lnTo>
                <a:lnTo>
                  <a:pt x="6003" y="7219"/>
                </a:lnTo>
                <a:cubicBezTo>
                  <a:pt x="5994" y="7229"/>
                  <a:pt x="5979" y="7232"/>
                  <a:pt x="5969" y="7221"/>
                </a:cubicBezTo>
                <a:cubicBezTo>
                  <a:pt x="5960" y="7211"/>
                  <a:pt x="5957" y="7194"/>
                  <a:pt x="5966" y="7181"/>
                </a:cubicBezTo>
                <a:cubicBezTo>
                  <a:pt x="6442" y="6480"/>
                  <a:pt x="7397" y="5075"/>
                  <a:pt x="7397" y="5075"/>
                </a:cubicBezTo>
                <a:lnTo>
                  <a:pt x="7396" y="5073"/>
                </a:lnTo>
                <a:lnTo>
                  <a:pt x="7397" y="5072"/>
                </a:lnTo>
                <a:cubicBezTo>
                  <a:pt x="7397" y="5071"/>
                  <a:pt x="6186" y="3321"/>
                  <a:pt x="5718" y="2644"/>
                </a:cubicBezTo>
                <a:close/>
                <a:moveTo>
                  <a:pt x="3330" y="5070"/>
                </a:moveTo>
                <a:cubicBezTo>
                  <a:pt x="3330" y="5070"/>
                  <a:pt x="3606" y="6538"/>
                  <a:pt x="3719" y="7146"/>
                </a:cubicBezTo>
                <a:cubicBezTo>
                  <a:pt x="3721" y="7161"/>
                  <a:pt x="3734" y="7171"/>
                  <a:pt x="3746" y="7168"/>
                </a:cubicBezTo>
                <a:cubicBezTo>
                  <a:pt x="3758" y="7167"/>
                  <a:pt x="3768" y="7155"/>
                  <a:pt x="3768" y="7140"/>
                </a:cubicBezTo>
                <a:lnTo>
                  <a:pt x="3768" y="2729"/>
                </a:lnTo>
                <a:cubicBezTo>
                  <a:pt x="3768" y="2720"/>
                  <a:pt x="3762" y="2712"/>
                  <a:pt x="3754" y="2711"/>
                </a:cubicBezTo>
                <a:cubicBezTo>
                  <a:pt x="3746" y="2710"/>
                  <a:pt x="3739" y="2716"/>
                  <a:pt x="3737" y="2725"/>
                </a:cubicBezTo>
                <a:cubicBezTo>
                  <a:pt x="3637" y="3299"/>
                  <a:pt x="3330" y="5070"/>
                  <a:pt x="3330" y="5070"/>
                </a:cubicBezTo>
                <a:close/>
                <a:moveTo>
                  <a:pt x="5302" y="5070"/>
                </a:moveTo>
                <a:cubicBezTo>
                  <a:pt x="5302" y="5070"/>
                  <a:pt x="5026" y="6538"/>
                  <a:pt x="4913" y="7146"/>
                </a:cubicBezTo>
                <a:cubicBezTo>
                  <a:pt x="4911" y="7161"/>
                  <a:pt x="4898" y="7171"/>
                  <a:pt x="4886" y="7168"/>
                </a:cubicBezTo>
                <a:cubicBezTo>
                  <a:pt x="4874" y="7167"/>
                  <a:pt x="4864" y="7155"/>
                  <a:pt x="4864" y="7140"/>
                </a:cubicBezTo>
                <a:lnTo>
                  <a:pt x="4864" y="2729"/>
                </a:lnTo>
                <a:cubicBezTo>
                  <a:pt x="4864" y="2720"/>
                  <a:pt x="4870" y="2712"/>
                  <a:pt x="4879" y="2711"/>
                </a:cubicBezTo>
                <a:cubicBezTo>
                  <a:pt x="4886" y="2710"/>
                  <a:pt x="4894" y="2716"/>
                  <a:pt x="4895" y="2725"/>
                </a:cubicBezTo>
                <a:cubicBezTo>
                  <a:pt x="4994" y="3299"/>
                  <a:pt x="5302" y="5070"/>
                  <a:pt x="5302" y="5070"/>
                </a:cubicBezTo>
                <a:close/>
                <a:moveTo>
                  <a:pt x="2045" y="5072"/>
                </a:moveTo>
                <a:cubicBezTo>
                  <a:pt x="2045" y="5072"/>
                  <a:pt x="2929" y="6598"/>
                  <a:pt x="3263" y="7176"/>
                </a:cubicBezTo>
                <a:cubicBezTo>
                  <a:pt x="3271" y="7187"/>
                  <a:pt x="3285" y="7193"/>
                  <a:pt x="3295" y="7185"/>
                </a:cubicBezTo>
                <a:cubicBezTo>
                  <a:pt x="3306" y="7178"/>
                  <a:pt x="3313" y="7163"/>
                  <a:pt x="3306" y="7150"/>
                </a:cubicBezTo>
                <a:cubicBezTo>
                  <a:pt x="3106" y="6553"/>
                  <a:pt x="2604" y="5072"/>
                  <a:pt x="2604" y="5072"/>
                </a:cubicBezTo>
                <a:cubicBezTo>
                  <a:pt x="2604" y="5072"/>
                  <a:pt x="3219" y="3250"/>
                  <a:pt x="3412" y="2683"/>
                </a:cubicBezTo>
                <a:cubicBezTo>
                  <a:pt x="3415" y="2674"/>
                  <a:pt x="3412" y="2665"/>
                  <a:pt x="3405" y="2660"/>
                </a:cubicBezTo>
                <a:cubicBezTo>
                  <a:pt x="3398" y="2656"/>
                  <a:pt x="3389" y="2659"/>
                  <a:pt x="3384" y="2666"/>
                </a:cubicBezTo>
                <a:cubicBezTo>
                  <a:pt x="3080" y="3214"/>
                  <a:pt x="2045" y="5072"/>
                  <a:pt x="2045" y="5072"/>
                </a:cubicBezTo>
                <a:close/>
                <a:moveTo>
                  <a:pt x="6585" y="5072"/>
                </a:moveTo>
                <a:cubicBezTo>
                  <a:pt x="6585" y="5072"/>
                  <a:pt x="5701" y="6598"/>
                  <a:pt x="5367" y="7176"/>
                </a:cubicBezTo>
                <a:cubicBezTo>
                  <a:pt x="5360" y="7187"/>
                  <a:pt x="5346" y="7193"/>
                  <a:pt x="5336" y="7185"/>
                </a:cubicBezTo>
                <a:cubicBezTo>
                  <a:pt x="5324" y="7178"/>
                  <a:pt x="5318" y="7163"/>
                  <a:pt x="5324" y="7150"/>
                </a:cubicBezTo>
                <a:cubicBezTo>
                  <a:pt x="5525" y="6553"/>
                  <a:pt x="6027" y="5072"/>
                  <a:pt x="6027" y="5072"/>
                </a:cubicBezTo>
                <a:cubicBezTo>
                  <a:pt x="6027" y="5072"/>
                  <a:pt x="5411" y="3250"/>
                  <a:pt x="5219" y="2683"/>
                </a:cubicBezTo>
                <a:cubicBezTo>
                  <a:pt x="5216" y="2674"/>
                  <a:pt x="5219" y="2665"/>
                  <a:pt x="5226" y="2660"/>
                </a:cubicBezTo>
                <a:cubicBezTo>
                  <a:pt x="5233" y="2656"/>
                  <a:pt x="5241" y="2659"/>
                  <a:pt x="5247" y="2666"/>
                </a:cubicBezTo>
                <a:cubicBezTo>
                  <a:pt x="5551" y="3214"/>
                  <a:pt x="6585" y="5072"/>
                  <a:pt x="6585" y="50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2"/>
          <p:cNvSpPr/>
          <p:nvPr/>
        </p:nvSpPr>
        <p:spPr>
          <a:xfrm>
            <a:off x="258525" y="1360807"/>
            <a:ext cx="484545" cy="484497"/>
          </a:xfrm>
          <a:custGeom>
            <a:avLst/>
            <a:gdLst/>
            <a:ahLst/>
            <a:cxnLst/>
            <a:rect l="l" t="t" r="r" b="b"/>
            <a:pathLst>
              <a:path w="10147" h="10146" extrusionOk="0">
                <a:moveTo>
                  <a:pt x="7635" y="2578"/>
                </a:moveTo>
                <a:cubicBezTo>
                  <a:pt x="7345" y="2289"/>
                  <a:pt x="7183" y="1896"/>
                  <a:pt x="7183" y="1486"/>
                </a:cubicBezTo>
                <a:lnTo>
                  <a:pt x="7183" y="0"/>
                </a:lnTo>
                <a:lnTo>
                  <a:pt x="2931" y="0"/>
                </a:lnTo>
                <a:lnTo>
                  <a:pt x="2931" y="1486"/>
                </a:lnTo>
                <a:cubicBezTo>
                  <a:pt x="2931" y="1896"/>
                  <a:pt x="2770" y="2289"/>
                  <a:pt x="2480" y="2578"/>
                </a:cubicBezTo>
                <a:lnTo>
                  <a:pt x="1" y="5057"/>
                </a:lnTo>
                <a:cubicBezTo>
                  <a:pt x="1" y="5057"/>
                  <a:pt x="1613" y="6669"/>
                  <a:pt x="2445" y="7503"/>
                </a:cubicBezTo>
                <a:cubicBezTo>
                  <a:pt x="2756" y="7813"/>
                  <a:pt x="2931" y="8236"/>
                  <a:pt x="2931" y="8677"/>
                </a:cubicBezTo>
                <a:lnTo>
                  <a:pt x="2931" y="10146"/>
                </a:lnTo>
                <a:lnTo>
                  <a:pt x="7183" y="10146"/>
                </a:lnTo>
                <a:lnTo>
                  <a:pt x="7183" y="8739"/>
                </a:lnTo>
                <a:cubicBezTo>
                  <a:pt x="7183" y="8299"/>
                  <a:pt x="7359" y="7877"/>
                  <a:pt x="7669" y="7565"/>
                </a:cubicBezTo>
                <a:lnTo>
                  <a:pt x="10146" y="5089"/>
                </a:lnTo>
                <a:close/>
                <a:moveTo>
                  <a:pt x="909" y="5072"/>
                </a:moveTo>
                <a:lnTo>
                  <a:pt x="3102" y="7264"/>
                </a:lnTo>
                <a:cubicBezTo>
                  <a:pt x="3112" y="7275"/>
                  <a:pt x="3129" y="7276"/>
                  <a:pt x="3140" y="7265"/>
                </a:cubicBezTo>
                <a:cubicBezTo>
                  <a:pt x="3153" y="7255"/>
                  <a:pt x="3154" y="7239"/>
                  <a:pt x="3145" y="7226"/>
                </a:cubicBezTo>
                <a:cubicBezTo>
                  <a:pt x="2581" y="6514"/>
                  <a:pt x="1440" y="5073"/>
                  <a:pt x="1440" y="5073"/>
                </a:cubicBezTo>
                <a:lnTo>
                  <a:pt x="1442" y="5072"/>
                </a:lnTo>
                <a:lnTo>
                  <a:pt x="1440" y="5071"/>
                </a:lnTo>
                <a:cubicBezTo>
                  <a:pt x="1440" y="5071"/>
                  <a:pt x="2884" y="3282"/>
                  <a:pt x="3438" y="2594"/>
                </a:cubicBezTo>
                <a:cubicBezTo>
                  <a:pt x="3445" y="2587"/>
                  <a:pt x="3443" y="2577"/>
                  <a:pt x="3435" y="2571"/>
                </a:cubicBezTo>
                <a:cubicBezTo>
                  <a:pt x="3427" y="2563"/>
                  <a:pt x="3417" y="2563"/>
                  <a:pt x="3411" y="2572"/>
                </a:cubicBezTo>
                <a:cubicBezTo>
                  <a:pt x="2743" y="3238"/>
                  <a:pt x="909" y="5072"/>
                  <a:pt x="909" y="5072"/>
                </a:cubicBezTo>
                <a:close/>
                <a:moveTo>
                  <a:pt x="6666" y="2644"/>
                </a:moveTo>
                <a:cubicBezTo>
                  <a:pt x="6659" y="2637"/>
                  <a:pt x="6661" y="2627"/>
                  <a:pt x="6668" y="2620"/>
                </a:cubicBezTo>
                <a:cubicBezTo>
                  <a:pt x="6677" y="2614"/>
                  <a:pt x="6686" y="2614"/>
                  <a:pt x="6693" y="2622"/>
                </a:cubicBezTo>
                <a:lnTo>
                  <a:pt x="9144" y="5073"/>
                </a:lnTo>
                <a:lnTo>
                  <a:pt x="6998" y="7219"/>
                </a:lnTo>
                <a:cubicBezTo>
                  <a:pt x="6988" y="7229"/>
                  <a:pt x="6971" y="7232"/>
                  <a:pt x="6959" y="7221"/>
                </a:cubicBezTo>
                <a:cubicBezTo>
                  <a:pt x="6947" y="7211"/>
                  <a:pt x="6946" y="7194"/>
                  <a:pt x="6955" y="7181"/>
                </a:cubicBezTo>
                <a:cubicBezTo>
                  <a:pt x="7510" y="6480"/>
                  <a:pt x="8624" y="5075"/>
                  <a:pt x="8624" y="5075"/>
                </a:cubicBezTo>
                <a:lnTo>
                  <a:pt x="8622" y="5073"/>
                </a:lnTo>
                <a:lnTo>
                  <a:pt x="8624" y="5072"/>
                </a:lnTo>
                <a:cubicBezTo>
                  <a:pt x="8624" y="5071"/>
                  <a:pt x="7212" y="3321"/>
                  <a:pt x="6666" y="2644"/>
                </a:cubicBezTo>
                <a:close/>
                <a:moveTo>
                  <a:pt x="3882" y="5070"/>
                </a:moveTo>
                <a:cubicBezTo>
                  <a:pt x="3882" y="5070"/>
                  <a:pt x="4204" y="6538"/>
                  <a:pt x="4337" y="7146"/>
                </a:cubicBezTo>
                <a:cubicBezTo>
                  <a:pt x="4339" y="7161"/>
                  <a:pt x="4353" y="7171"/>
                  <a:pt x="4368" y="7168"/>
                </a:cubicBezTo>
                <a:cubicBezTo>
                  <a:pt x="4382" y="7167"/>
                  <a:pt x="4393" y="7155"/>
                  <a:pt x="4393" y="7140"/>
                </a:cubicBezTo>
                <a:lnTo>
                  <a:pt x="4393" y="2729"/>
                </a:lnTo>
                <a:cubicBezTo>
                  <a:pt x="4393" y="2720"/>
                  <a:pt x="4387" y="2712"/>
                  <a:pt x="4376" y="2711"/>
                </a:cubicBezTo>
                <a:cubicBezTo>
                  <a:pt x="4368" y="2710"/>
                  <a:pt x="4358" y="2716"/>
                  <a:pt x="4357" y="2725"/>
                </a:cubicBezTo>
                <a:cubicBezTo>
                  <a:pt x="4242" y="3299"/>
                  <a:pt x="3882" y="5070"/>
                  <a:pt x="3882" y="5070"/>
                </a:cubicBezTo>
                <a:close/>
                <a:moveTo>
                  <a:pt x="6182" y="5070"/>
                </a:moveTo>
                <a:cubicBezTo>
                  <a:pt x="6182" y="5070"/>
                  <a:pt x="5860" y="6538"/>
                  <a:pt x="5727" y="7146"/>
                </a:cubicBezTo>
                <a:cubicBezTo>
                  <a:pt x="5725" y="7161"/>
                  <a:pt x="5711" y="7171"/>
                  <a:pt x="5696" y="7168"/>
                </a:cubicBezTo>
                <a:cubicBezTo>
                  <a:pt x="5682" y="7167"/>
                  <a:pt x="5671" y="7155"/>
                  <a:pt x="5671" y="7140"/>
                </a:cubicBezTo>
                <a:lnTo>
                  <a:pt x="5671" y="2729"/>
                </a:lnTo>
                <a:cubicBezTo>
                  <a:pt x="5671" y="2720"/>
                  <a:pt x="5678" y="2712"/>
                  <a:pt x="5688" y="2711"/>
                </a:cubicBezTo>
                <a:cubicBezTo>
                  <a:pt x="5696" y="2710"/>
                  <a:pt x="5705" y="2716"/>
                  <a:pt x="5706" y="2725"/>
                </a:cubicBezTo>
                <a:cubicBezTo>
                  <a:pt x="5822" y="3299"/>
                  <a:pt x="6182" y="5070"/>
                  <a:pt x="6182" y="5070"/>
                </a:cubicBezTo>
                <a:close/>
                <a:moveTo>
                  <a:pt x="2385" y="5072"/>
                </a:moveTo>
                <a:cubicBezTo>
                  <a:pt x="2385" y="5072"/>
                  <a:pt x="3416" y="6598"/>
                  <a:pt x="3805" y="7176"/>
                </a:cubicBezTo>
                <a:cubicBezTo>
                  <a:pt x="3812" y="7187"/>
                  <a:pt x="3830" y="7193"/>
                  <a:pt x="3842" y="7185"/>
                </a:cubicBezTo>
                <a:cubicBezTo>
                  <a:pt x="3855" y="7178"/>
                  <a:pt x="3862" y="7163"/>
                  <a:pt x="3855" y="7150"/>
                </a:cubicBezTo>
                <a:cubicBezTo>
                  <a:pt x="3621" y="6553"/>
                  <a:pt x="3036" y="5072"/>
                  <a:pt x="3036" y="5072"/>
                </a:cubicBezTo>
                <a:cubicBezTo>
                  <a:pt x="3036" y="5072"/>
                  <a:pt x="3754" y="3250"/>
                  <a:pt x="3978" y="2683"/>
                </a:cubicBezTo>
                <a:cubicBezTo>
                  <a:pt x="3981" y="2674"/>
                  <a:pt x="3978" y="2665"/>
                  <a:pt x="3969" y="2660"/>
                </a:cubicBezTo>
                <a:cubicBezTo>
                  <a:pt x="3961" y="2656"/>
                  <a:pt x="3952" y="2659"/>
                  <a:pt x="3946" y="2666"/>
                </a:cubicBezTo>
                <a:cubicBezTo>
                  <a:pt x="3591" y="3214"/>
                  <a:pt x="2385" y="5072"/>
                  <a:pt x="2385" y="5072"/>
                </a:cubicBezTo>
                <a:close/>
                <a:moveTo>
                  <a:pt x="7677" y="5072"/>
                </a:moveTo>
                <a:cubicBezTo>
                  <a:pt x="7677" y="5072"/>
                  <a:pt x="6647" y="6598"/>
                  <a:pt x="6258" y="7176"/>
                </a:cubicBezTo>
                <a:cubicBezTo>
                  <a:pt x="6249" y="7187"/>
                  <a:pt x="6233" y="7193"/>
                  <a:pt x="6221" y="7185"/>
                </a:cubicBezTo>
                <a:cubicBezTo>
                  <a:pt x="6207" y="7178"/>
                  <a:pt x="6201" y="7163"/>
                  <a:pt x="6207" y="7150"/>
                </a:cubicBezTo>
                <a:cubicBezTo>
                  <a:pt x="6442" y="6553"/>
                  <a:pt x="7027" y="5072"/>
                  <a:pt x="7027" y="5072"/>
                </a:cubicBezTo>
                <a:cubicBezTo>
                  <a:pt x="7027" y="5072"/>
                  <a:pt x="6309" y="3250"/>
                  <a:pt x="6084" y="2683"/>
                </a:cubicBezTo>
                <a:cubicBezTo>
                  <a:pt x="6080" y="2674"/>
                  <a:pt x="6084" y="2665"/>
                  <a:pt x="6094" y="2660"/>
                </a:cubicBezTo>
                <a:cubicBezTo>
                  <a:pt x="6101" y="2656"/>
                  <a:pt x="6111" y="2659"/>
                  <a:pt x="6116" y="2666"/>
                </a:cubicBezTo>
                <a:cubicBezTo>
                  <a:pt x="6472" y="3214"/>
                  <a:pt x="7677" y="5072"/>
                  <a:pt x="7677" y="50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22"/>
          <p:cNvGrpSpPr/>
          <p:nvPr/>
        </p:nvGrpSpPr>
        <p:grpSpPr>
          <a:xfrm>
            <a:off x="549328" y="238001"/>
            <a:ext cx="356354" cy="1044545"/>
            <a:chOff x="7906666" y="241369"/>
            <a:chExt cx="427899" cy="1254106"/>
          </a:xfrm>
        </p:grpSpPr>
        <p:cxnSp>
          <p:nvCxnSpPr>
            <p:cNvPr id="342" name="Google Shape;342;p22"/>
            <p:cNvCxnSpPr/>
            <p:nvPr/>
          </p:nvCxnSpPr>
          <p:spPr>
            <a:xfrm rot="10800000">
              <a:off x="8120620" y="241369"/>
              <a:ext cx="0" cy="8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3" name="Google Shape;343;p22"/>
            <p:cNvSpPr/>
            <p:nvPr/>
          </p:nvSpPr>
          <p:spPr>
            <a:xfrm>
              <a:off x="7937113" y="1067619"/>
              <a:ext cx="367006" cy="427857"/>
            </a:xfrm>
            <a:custGeom>
              <a:avLst/>
              <a:gdLst/>
              <a:ahLst/>
              <a:cxnLst/>
              <a:rect l="l" t="t" r="r" b="b"/>
              <a:pathLst>
                <a:path w="8703" h="10146" extrusionOk="0">
                  <a:moveTo>
                    <a:pt x="6549" y="2578"/>
                  </a:moveTo>
                  <a:cubicBezTo>
                    <a:pt x="6301" y="2289"/>
                    <a:pt x="6161" y="1896"/>
                    <a:pt x="6161" y="1486"/>
                  </a:cubicBezTo>
                  <a:lnTo>
                    <a:pt x="6161" y="0"/>
                  </a:lnTo>
                  <a:lnTo>
                    <a:pt x="2515" y="0"/>
                  </a:lnTo>
                  <a:lnTo>
                    <a:pt x="2515" y="1486"/>
                  </a:lnTo>
                  <a:cubicBezTo>
                    <a:pt x="2515" y="1896"/>
                    <a:pt x="2375" y="2289"/>
                    <a:pt x="2127" y="2578"/>
                  </a:cubicBezTo>
                  <a:lnTo>
                    <a:pt x="1" y="5057"/>
                  </a:lnTo>
                  <a:cubicBezTo>
                    <a:pt x="1" y="5057"/>
                    <a:pt x="1384" y="6669"/>
                    <a:pt x="2098" y="7503"/>
                  </a:cubicBezTo>
                  <a:cubicBezTo>
                    <a:pt x="2364" y="7813"/>
                    <a:pt x="2515" y="8236"/>
                    <a:pt x="2515" y="8677"/>
                  </a:cubicBezTo>
                  <a:lnTo>
                    <a:pt x="2515" y="10146"/>
                  </a:lnTo>
                  <a:lnTo>
                    <a:pt x="6161" y="10146"/>
                  </a:lnTo>
                  <a:lnTo>
                    <a:pt x="6161" y="8739"/>
                  </a:lnTo>
                  <a:cubicBezTo>
                    <a:pt x="6161" y="8299"/>
                    <a:pt x="6312" y="7877"/>
                    <a:pt x="6578" y="7565"/>
                  </a:cubicBezTo>
                  <a:lnTo>
                    <a:pt x="8703" y="5089"/>
                  </a:lnTo>
                  <a:close/>
                  <a:moveTo>
                    <a:pt x="779" y="5072"/>
                  </a:moveTo>
                  <a:lnTo>
                    <a:pt x="2660" y="7264"/>
                  </a:lnTo>
                  <a:cubicBezTo>
                    <a:pt x="2668" y="7275"/>
                    <a:pt x="2684" y="7276"/>
                    <a:pt x="2694" y="7265"/>
                  </a:cubicBezTo>
                  <a:cubicBezTo>
                    <a:pt x="2704" y="7255"/>
                    <a:pt x="2705" y="7239"/>
                    <a:pt x="2697" y="7226"/>
                  </a:cubicBezTo>
                  <a:cubicBezTo>
                    <a:pt x="2213" y="6514"/>
                    <a:pt x="1235" y="5073"/>
                    <a:pt x="1235" y="5073"/>
                  </a:cubicBezTo>
                  <a:lnTo>
                    <a:pt x="1236" y="5072"/>
                  </a:lnTo>
                  <a:lnTo>
                    <a:pt x="1235" y="5071"/>
                  </a:lnTo>
                  <a:cubicBezTo>
                    <a:pt x="1235" y="5071"/>
                    <a:pt x="2474" y="3282"/>
                    <a:pt x="2949" y="2594"/>
                  </a:cubicBezTo>
                  <a:cubicBezTo>
                    <a:pt x="2954" y="2587"/>
                    <a:pt x="2953" y="2577"/>
                    <a:pt x="2947" y="2571"/>
                  </a:cubicBezTo>
                  <a:cubicBezTo>
                    <a:pt x="2940" y="2563"/>
                    <a:pt x="2931" y="2563"/>
                    <a:pt x="2925" y="2572"/>
                  </a:cubicBezTo>
                  <a:cubicBezTo>
                    <a:pt x="2352" y="3238"/>
                    <a:pt x="779" y="5072"/>
                    <a:pt x="779" y="5072"/>
                  </a:cubicBezTo>
                  <a:close/>
                  <a:moveTo>
                    <a:pt x="5718" y="2644"/>
                  </a:moveTo>
                  <a:cubicBezTo>
                    <a:pt x="5712" y="2637"/>
                    <a:pt x="5713" y="2627"/>
                    <a:pt x="5720" y="2620"/>
                  </a:cubicBezTo>
                  <a:cubicBezTo>
                    <a:pt x="5726" y="2614"/>
                    <a:pt x="5735" y="2614"/>
                    <a:pt x="5740" y="2622"/>
                  </a:cubicBezTo>
                  <a:lnTo>
                    <a:pt x="7843" y="5073"/>
                  </a:lnTo>
                  <a:lnTo>
                    <a:pt x="6003" y="7219"/>
                  </a:lnTo>
                  <a:cubicBezTo>
                    <a:pt x="5994" y="7229"/>
                    <a:pt x="5979" y="7232"/>
                    <a:pt x="5969" y="7221"/>
                  </a:cubicBezTo>
                  <a:cubicBezTo>
                    <a:pt x="5960" y="7211"/>
                    <a:pt x="5957" y="7194"/>
                    <a:pt x="5966" y="7181"/>
                  </a:cubicBezTo>
                  <a:cubicBezTo>
                    <a:pt x="6442" y="6480"/>
                    <a:pt x="7397" y="5075"/>
                    <a:pt x="7397" y="5075"/>
                  </a:cubicBezTo>
                  <a:lnTo>
                    <a:pt x="7396" y="5073"/>
                  </a:lnTo>
                  <a:lnTo>
                    <a:pt x="7397" y="5072"/>
                  </a:lnTo>
                  <a:cubicBezTo>
                    <a:pt x="7397" y="5071"/>
                    <a:pt x="6186" y="3321"/>
                    <a:pt x="5718" y="2644"/>
                  </a:cubicBezTo>
                  <a:close/>
                  <a:moveTo>
                    <a:pt x="3330" y="5070"/>
                  </a:moveTo>
                  <a:cubicBezTo>
                    <a:pt x="3330" y="5070"/>
                    <a:pt x="3606" y="6538"/>
                    <a:pt x="3719" y="7146"/>
                  </a:cubicBezTo>
                  <a:cubicBezTo>
                    <a:pt x="3721" y="7161"/>
                    <a:pt x="3734" y="7171"/>
                    <a:pt x="3746" y="7168"/>
                  </a:cubicBezTo>
                  <a:cubicBezTo>
                    <a:pt x="3758" y="7167"/>
                    <a:pt x="3768" y="7155"/>
                    <a:pt x="3768" y="7140"/>
                  </a:cubicBezTo>
                  <a:lnTo>
                    <a:pt x="3768" y="2729"/>
                  </a:lnTo>
                  <a:cubicBezTo>
                    <a:pt x="3768" y="2720"/>
                    <a:pt x="3762" y="2712"/>
                    <a:pt x="3754" y="2711"/>
                  </a:cubicBezTo>
                  <a:cubicBezTo>
                    <a:pt x="3746" y="2710"/>
                    <a:pt x="3739" y="2716"/>
                    <a:pt x="3737" y="2725"/>
                  </a:cubicBezTo>
                  <a:cubicBezTo>
                    <a:pt x="3637" y="3299"/>
                    <a:pt x="3330" y="5070"/>
                    <a:pt x="3330" y="5070"/>
                  </a:cubicBezTo>
                  <a:close/>
                  <a:moveTo>
                    <a:pt x="5302" y="5070"/>
                  </a:moveTo>
                  <a:cubicBezTo>
                    <a:pt x="5302" y="5070"/>
                    <a:pt x="5026" y="6538"/>
                    <a:pt x="4913" y="7146"/>
                  </a:cubicBezTo>
                  <a:cubicBezTo>
                    <a:pt x="4911" y="7161"/>
                    <a:pt x="4898" y="7171"/>
                    <a:pt x="4886" y="7168"/>
                  </a:cubicBezTo>
                  <a:cubicBezTo>
                    <a:pt x="4874" y="7167"/>
                    <a:pt x="4864" y="7155"/>
                    <a:pt x="4864" y="7140"/>
                  </a:cubicBezTo>
                  <a:lnTo>
                    <a:pt x="4864" y="2729"/>
                  </a:lnTo>
                  <a:cubicBezTo>
                    <a:pt x="4864" y="2720"/>
                    <a:pt x="4870" y="2712"/>
                    <a:pt x="4879" y="2711"/>
                  </a:cubicBezTo>
                  <a:cubicBezTo>
                    <a:pt x="4886" y="2710"/>
                    <a:pt x="4894" y="2716"/>
                    <a:pt x="4895" y="2725"/>
                  </a:cubicBezTo>
                  <a:cubicBezTo>
                    <a:pt x="4994" y="3299"/>
                    <a:pt x="5302" y="5070"/>
                    <a:pt x="5302" y="5070"/>
                  </a:cubicBezTo>
                  <a:close/>
                  <a:moveTo>
                    <a:pt x="2045" y="5072"/>
                  </a:moveTo>
                  <a:cubicBezTo>
                    <a:pt x="2045" y="5072"/>
                    <a:pt x="2929" y="6598"/>
                    <a:pt x="3263" y="7176"/>
                  </a:cubicBezTo>
                  <a:cubicBezTo>
                    <a:pt x="3271" y="7187"/>
                    <a:pt x="3285" y="7193"/>
                    <a:pt x="3295" y="7185"/>
                  </a:cubicBezTo>
                  <a:cubicBezTo>
                    <a:pt x="3306" y="7178"/>
                    <a:pt x="3313" y="7163"/>
                    <a:pt x="3306" y="7150"/>
                  </a:cubicBezTo>
                  <a:cubicBezTo>
                    <a:pt x="3106" y="6553"/>
                    <a:pt x="2604" y="5072"/>
                    <a:pt x="2604" y="5072"/>
                  </a:cubicBezTo>
                  <a:cubicBezTo>
                    <a:pt x="2604" y="5072"/>
                    <a:pt x="3219" y="3250"/>
                    <a:pt x="3412" y="2683"/>
                  </a:cubicBezTo>
                  <a:cubicBezTo>
                    <a:pt x="3415" y="2674"/>
                    <a:pt x="3412" y="2665"/>
                    <a:pt x="3405" y="2660"/>
                  </a:cubicBezTo>
                  <a:cubicBezTo>
                    <a:pt x="3398" y="2656"/>
                    <a:pt x="3389" y="2659"/>
                    <a:pt x="3384" y="2666"/>
                  </a:cubicBezTo>
                  <a:cubicBezTo>
                    <a:pt x="3080" y="3214"/>
                    <a:pt x="2045" y="5072"/>
                    <a:pt x="2045" y="5072"/>
                  </a:cubicBezTo>
                  <a:close/>
                  <a:moveTo>
                    <a:pt x="6585" y="5072"/>
                  </a:moveTo>
                  <a:cubicBezTo>
                    <a:pt x="6585" y="5072"/>
                    <a:pt x="5701" y="6598"/>
                    <a:pt x="5367" y="7176"/>
                  </a:cubicBezTo>
                  <a:cubicBezTo>
                    <a:pt x="5360" y="7187"/>
                    <a:pt x="5346" y="7193"/>
                    <a:pt x="5336" y="7185"/>
                  </a:cubicBezTo>
                  <a:cubicBezTo>
                    <a:pt x="5324" y="7178"/>
                    <a:pt x="5318" y="7163"/>
                    <a:pt x="5324" y="7150"/>
                  </a:cubicBezTo>
                  <a:cubicBezTo>
                    <a:pt x="5525" y="6553"/>
                    <a:pt x="6027" y="5072"/>
                    <a:pt x="6027" y="5072"/>
                  </a:cubicBezTo>
                  <a:cubicBezTo>
                    <a:pt x="6027" y="5072"/>
                    <a:pt x="5411" y="3250"/>
                    <a:pt x="5219" y="2683"/>
                  </a:cubicBezTo>
                  <a:cubicBezTo>
                    <a:pt x="5216" y="2674"/>
                    <a:pt x="5219" y="2665"/>
                    <a:pt x="5226" y="2660"/>
                  </a:cubicBezTo>
                  <a:cubicBezTo>
                    <a:pt x="5233" y="2656"/>
                    <a:pt x="5241" y="2659"/>
                    <a:pt x="5247" y="2666"/>
                  </a:cubicBezTo>
                  <a:cubicBezTo>
                    <a:pt x="5551" y="3214"/>
                    <a:pt x="6585" y="5072"/>
                    <a:pt x="6585" y="50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7906666" y="1067619"/>
              <a:ext cx="427899" cy="427857"/>
            </a:xfrm>
            <a:custGeom>
              <a:avLst/>
              <a:gdLst/>
              <a:ahLst/>
              <a:cxnLst/>
              <a:rect l="l" t="t" r="r" b="b"/>
              <a:pathLst>
                <a:path w="10147" h="10146" extrusionOk="0">
                  <a:moveTo>
                    <a:pt x="7635" y="2578"/>
                  </a:moveTo>
                  <a:cubicBezTo>
                    <a:pt x="7345" y="2289"/>
                    <a:pt x="7183" y="1896"/>
                    <a:pt x="7183" y="1486"/>
                  </a:cubicBezTo>
                  <a:lnTo>
                    <a:pt x="7183" y="0"/>
                  </a:lnTo>
                  <a:lnTo>
                    <a:pt x="2931" y="0"/>
                  </a:lnTo>
                  <a:lnTo>
                    <a:pt x="2931" y="1486"/>
                  </a:lnTo>
                  <a:cubicBezTo>
                    <a:pt x="2931" y="1896"/>
                    <a:pt x="2770" y="2289"/>
                    <a:pt x="2480" y="2578"/>
                  </a:cubicBezTo>
                  <a:lnTo>
                    <a:pt x="1" y="5057"/>
                  </a:lnTo>
                  <a:cubicBezTo>
                    <a:pt x="1" y="5057"/>
                    <a:pt x="1613" y="6669"/>
                    <a:pt x="2445" y="7503"/>
                  </a:cubicBezTo>
                  <a:cubicBezTo>
                    <a:pt x="2756" y="7813"/>
                    <a:pt x="2931" y="8236"/>
                    <a:pt x="2931" y="8677"/>
                  </a:cubicBezTo>
                  <a:lnTo>
                    <a:pt x="2931" y="10146"/>
                  </a:lnTo>
                  <a:lnTo>
                    <a:pt x="7183" y="10146"/>
                  </a:lnTo>
                  <a:lnTo>
                    <a:pt x="7183" y="8739"/>
                  </a:lnTo>
                  <a:cubicBezTo>
                    <a:pt x="7183" y="8299"/>
                    <a:pt x="7359" y="7877"/>
                    <a:pt x="7669" y="7565"/>
                  </a:cubicBezTo>
                  <a:lnTo>
                    <a:pt x="10146" y="5089"/>
                  </a:lnTo>
                  <a:close/>
                  <a:moveTo>
                    <a:pt x="909" y="5072"/>
                  </a:moveTo>
                  <a:lnTo>
                    <a:pt x="3102" y="7264"/>
                  </a:lnTo>
                  <a:cubicBezTo>
                    <a:pt x="3112" y="7275"/>
                    <a:pt x="3129" y="7276"/>
                    <a:pt x="3140" y="7265"/>
                  </a:cubicBezTo>
                  <a:cubicBezTo>
                    <a:pt x="3153" y="7255"/>
                    <a:pt x="3154" y="7239"/>
                    <a:pt x="3145" y="7226"/>
                  </a:cubicBezTo>
                  <a:cubicBezTo>
                    <a:pt x="2581" y="6514"/>
                    <a:pt x="1440" y="5073"/>
                    <a:pt x="1440" y="5073"/>
                  </a:cubicBezTo>
                  <a:lnTo>
                    <a:pt x="1442" y="5072"/>
                  </a:lnTo>
                  <a:lnTo>
                    <a:pt x="1440" y="5071"/>
                  </a:lnTo>
                  <a:cubicBezTo>
                    <a:pt x="1440" y="5071"/>
                    <a:pt x="2884" y="3282"/>
                    <a:pt x="3438" y="2594"/>
                  </a:cubicBezTo>
                  <a:cubicBezTo>
                    <a:pt x="3445" y="2587"/>
                    <a:pt x="3443" y="2577"/>
                    <a:pt x="3435" y="2571"/>
                  </a:cubicBezTo>
                  <a:cubicBezTo>
                    <a:pt x="3427" y="2563"/>
                    <a:pt x="3417" y="2563"/>
                    <a:pt x="3411" y="2572"/>
                  </a:cubicBezTo>
                  <a:cubicBezTo>
                    <a:pt x="2743" y="3238"/>
                    <a:pt x="909" y="5072"/>
                    <a:pt x="909" y="5072"/>
                  </a:cubicBezTo>
                  <a:close/>
                  <a:moveTo>
                    <a:pt x="6666" y="2644"/>
                  </a:moveTo>
                  <a:cubicBezTo>
                    <a:pt x="6659" y="2637"/>
                    <a:pt x="6661" y="2627"/>
                    <a:pt x="6668" y="2620"/>
                  </a:cubicBezTo>
                  <a:cubicBezTo>
                    <a:pt x="6677" y="2614"/>
                    <a:pt x="6686" y="2614"/>
                    <a:pt x="6693" y="2622"/>
                  </a:cubicBezTo>
                  <a:lnTo>
                    <a:pt x="9144" y="5073"/>
                  </a:lnTo>
                  <a:lnTo>
                    <a:pt x="6998" y="7219"/>
                  </a:lnTo>
                  <a:cubicBezTo>
                    <a:pt x="6988" y="7229"/>
                    <a:pt x="6971" y="7232"/>
                    <a:pt x="6959" y="7221"/>
                  </a:cubicBezTo>
                  <a:cubicBezTo>
                    <a:pt x="6947" y="7211"/>
                    <a:pt x="6946" y="7194"/>
                    <a:pt x="6955" y="7181"/>
                  </a:cubicBezTo>
                  <a:cubicBezTo>
                    <a:pt x="7510" y="6480"/>
                    <a:pt x="8624" y="5075"/>
                    <a:pt x="8624" y="5075"/>
                  </a:cubicBezTo>
                  <a:lnTo>
                    <a:pt x="8622" y="5073"/>
                  </a:lnTo>
                  <a:lnTo>
                    <a:pt x="8624" y="5072"/>
                  </a:lnTo>
                  <a:cubicBezTo>
                    <a:pt x="8624" y="5071"/>
                    <a:pt x="7212" y="3321"/>
                    <a:pt x="6666" y="2644"/>
                  </a:cubicBezTo>
                  <a:close/>
                  <a:moveTo>
                    <a:pt x="3882" y="5070"/>
                  </a:moveTo>
                  <a:cubicBezTo>
                    <a:pt x="3882" y="5070"/>
                    <a:pt x="4204" y="6538"/>
                    <a:pt x="4337" y="7146"/>
                  </a:cubicBezTo>
                  <a:cubicBezTo>
                    <a:pt x="4339" y="7161"/>
                    <a:pt x="4353" y="7171"/>
                    <a:pt x="4368" y="7168"/>
                  </a:cubicBezTo>
                  <a:cubicBezTo>
                    <a:pt x="4382" y="7167"/>
                    <a:pt x="4393" y="7155"/>
                    <a:pt x="4393" y="7140"/>
                  </a:cubicBezTo>
                  <a:lnTo>
                    <a:pt x="4393" y="2729"/>
                  </a:lnTo>
                  <a:cubicBezTo>
                    <a:pt x="4393" y="2720"/>
                    <a:pt x="4387" y="2712"/>
                    <a:pt x="4376" y="2711"/>
                  </a:cubicBezTo>
                  <a:cubicBezTo>
                    <a:pt x="4368" y="2710"/>
                    <a:pt x="4358" y="2716"/>
                    <a:pt x="4357" y="2725"/>
                  </a:cubicBezTo>
                  <a:cubicBezTo>
                    <a:pt x="4242" y="3299"/>
                    <a:pt x="3882" y="5070"/>
                    <a:pt x="3882" y="5070"/>
                  </a:cubicBezTo>
                  <a:close/>
                  <a:moveTo>
                    <a:pt x="6182" y="5070"/>
                  </a:moveTo>
                  <a:cubicBezTo>
                    <a:pt x="6182" y="5070"/>
                    <a:pt x="5860" y="6538"/>
                    <a:pt x="5727" y="7146"/>
                  </a:cubicBezTo>
                  <a:cubicBezTo>
                    <a:pt x="5725" y="7161"/>
                    <a:pt x="5711" y="7171"/>
                    <a:pt x="5696" y="7168"/>
                  </a:cubicBezTo>
                  <a:cubicBezTo>
                    <a:pt x="5682" y="7167"/>
                    <a:pt x="5671" y="7155"/>
                    <a:pt x="5671" y="7140"/>
                  </a:cubicBezTo>
                  <a:lnTo>
                    <a:pt x="5671" y="2729"/>
                  </a:lnTo>
                  <a:cubicBezTo>
                    <a:pt x="5671" y="2720"/>
                    <a:pt x="5678" y="2712"/>
                    <a:pt x="5688" y="2711"/>
                  </a:cubicBezTo>
                  <a:cubicBezTo>
                    <a:pt x="5696" y="2710"/>
                    <a:pt x="5705" y="2716"/>
                    <a:pt x="5706" y="2725"/>
                  </a:cubicBezTo>
                  <a:cubicBezTo>
                    <a:pt x="5822" y="3299"/>
                    <a:pt x="6182" y="5070"/>
                    <a:pt x="6182" y="5070"/>
                  </a:cubicBezTo>
                  <a:close/>
                  <a:moveTo>
                    <a:pt x="2385" y="5072"/>
                  </a:moveTo>
                  <a:cubicBezTo>
                    <a:pt x="2385" y="5072"/>
                    <a:pt x="3416" y="6598"/>
                    <a:pt x="3805" y="7176"/>
                  </a:cubicBezTo>
                  <a:cubicBezTo>
                    <a:pt x="3812" y="7187"/>
                    <a:pt x="3830" y="7193"/>
                    <a:pt x="3842" y="7185"/>
                  </a:cubicBezTo>
                  <a:cubicBezTo>
                    <a:pt x="3855" y="7178"/>
                    <a:pt x="3862" y="7163"/>
                    <a:pt x="3855" y="7150"/>
                  </a:cubicBezTo>
                  <a:cubicBezTo>
                    <a:pt x="3621" y="6553"/>
                    <a:pt x="3036" y="5072"/>
                    <a:pt x="3036" y="5072"/>
                  </a:cubicBezTo>
                  <a:cubicBezTo>
                    <a:pt x="3036" y="5072"/>
                    <a:pt x="3754" y="3250"/>
                    <a:pt x="3978" y="2683"/>
                  </a:cubicBezTo>
                  <a:cubicBezTo>
                    <a:pt x="3981" y="2674"/>
                    <a:pt x="3978" y="2665"/>
                    <a:pt x="3969" y="2660"/>
                  </a:cubicBezTo>
                  <a:cubicBezTo>
                    <a:pt x="3961" y="2656"/>
                    <a:pt x="3952" y="2659"/>
                    <a:pt x="3946" y="2666"/>
                  </a:cubicBezTo>
                  <a:cubicBezTo>
                    <a:pt x="3591" y="3214"/>
                    <a:pt x="2385" y="5072"/>
                    <a:pt x="2385" y="5072"/>
                  </a:cubicBezTo>
                  <a:close/>
                  <a:moveTo>
                    <a:pt x="7677" y="5072"/>
                  </a:moveTo>
                  <a:cubicBezTo>
                    <a:pt x="7677" y="5072"/>
                    <a:pt x="6647" y="6598"/>
                    <a:pt x="6258" y="7176"/>
                  </a:cubicBezTo>
                  <a:cubicBezTo>
                    <a:pt x="6249" y="7187"/>
                    <a:pt x="6233" y="7193"/>
                    <a:pt x="6221" y="7185"/>
                  </a:cubicBezTo>
                  <a:cubicBezTo>
                    <a:pt x="6207" y="7178"/>
                    <a:pt x="6201" y="7163"/>
                    <a:pt x="6207" y="7150"/>
                  </a:cubicBezTo>
                  <a:cubicBezTo>
                    <a:pt x="6442" y="6553"/>
                    <a:pt x="7027" y="5072"/>
                    <a:pt x="7027" y="5072"/>
                  </a:cubicBezTo>
                  <a:cubicBezTo>
                    <a:pt x="7027" y="5072"/>
                    <a:pt x="6309" y="3250"/>
                    <a:pt x="6084" y="2683"/>
                  </a:cubicBezTo>
                  <a:cubicBezTo>
                    <a:pt x="6080" y="2674"/>
                    <a:pt x="6084" y="2665"/>
                    <a:pt x="6094" y="2660"/>
                  </a:cubicBezTo>
                  <a:cubicBezTo>
                    <a:pt x="6101" y="2656"/>
                    <a:pt x="6111" y="2659"/>
                    <a:pt x="6116" y="2666"/>
                  </a:cubicBezTo>
                  <a:cubicBezTo>
                    <a:pt x="6472" y="3214"/>
                    <a:pt x="7677" y="5072"/>
                    <a:pt x="7677" y="50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22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346" name="Google Shape;346;p22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47" name="Google Shape;347;p22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348" name="Google Shape;348;p22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52" name="Google Shape;352;p22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22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22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357" name="Google Shape;357;p23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58" name="Google Shape;358;p23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359" name="Google Shape;359;p23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3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3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3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63" name="Google Shape;363;p23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23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23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66" name="Google Shape;366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3"/>
          <p:cNvSpPr txBox="1">
            <a:spLocks noGrp="1"/>
          </p:cNvSpPr>
          <p:nvPr>
            <p:ph type="subTitle" idx="1"/>
          </p:nvPr>
        </p:nvSpPr>
        <p:spPr>
          <a:xfrm>
            <a:off x="716293" y="2373297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23"/>
          <p:cNvSpPr txBox="1">
            <a:spLocks noGrp="1"/>
          </p:cNvSpPr>
          <p:nvPr>
            <p:ph type="subTitle" idx="2"/>
          </p:nvPr>
        </p:nvSpPr>
        <p:spPr>
          <a:xfrm>
            <a:off x="3466116" y="2373297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3"/>
          <p:cNvSpPr txBox="1">
            <a:spLocks noGrp="1"/>
          </p:cNvSpPr>
          <p:nvPr>
            <p:ph type="subTitle" idx="3"/>
          </p:nvPr>
        </p:nvSpPr>
        <p:spPr>
          <a:xfrm>
            <a:off x="716293" y="4119200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3"/>
          <p:cNvSpPr txBox="1">
            <a:spLocks noGrp="1"/>
          </p:cNvSpPr>
          <p:nvPr>
            <p:ph type="subTitle" idx="4"/>
          </p:nvPr>
        </p:nvSpPr>
        <p:spPr>
          <a:xfrm>
            <a:off x="3466116" y="4119200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3"/>
          <p:cNvSpPr txBox="1">
            <a:spLocks noGrp="1"/>
          </p:cNvSpPr>
          <p:nvPr>
            <p:ph type="subTitle" idx="5"/>
          </p:nvPr>
        </p:nvSpPr>
        <p:spPr>
          <a:xfrm>
            <a:off x="6215938" y="2373297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3"/>
          <p:cNvSpPr txBox="1">
            <a:spLocks noGrp="1"/>
          </p:cNvSpPr>
          <p:nvPr>
            <p:ph type="subTitle" idx="6"/>
          </p:nvPr>
        </p:nvSpPr>
        <p:spPr>
          <a:xfrm>
            <a:off x="6215938" y="4119200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3"/>
          <p:cNvSpPr txBox="1">
            <a:spLocks noGrp="1"/>
          </p:cNvSpPr>
          <p:nvPr>
            <p:ph type="subTitle" idx="7"/>
          </p:nvPr>
        </p:nvSpPr>
        <p:spPr>
          <a:xfrm>
            <a:off x="715393" y="1916100"/>
            <a:ext cx="2212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4" name="Google Shape;374;p23"/>
          <p:cNvSpPr txBox="1">
            <a:spLocks noGrp="1"/>
          </p:cNvSpPr>
          <p:nvPr>
            <p:ph type="subTitle" idx="8"/>
          </p:nvPr>
        </p:nvSpPr>
        <p:spPr>
          <a:xfrm>
            <a:off x="3465216" y="1916100"/>
            <a:ext cx="2212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9"/>
          </p:nvPr>
        </p:nvSpPr>
        <p:spPr>
          <a:xfrm>
            <a:off x="6215038" y="1916100"/>
            <a:ext cx="2212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subTitle" idx="13"/>
          </p:nvPr>
        </p:nvSpPr>
        <p:spPr>
          <a:xfrm>
            <a:off x="715393" y="3661999"/>
            <a:ext cx="2212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14"/>
          </p:nvPr>
        </p:nvSpPr>
        <p:spPr>
          <a:xfrm>
            <a:off x="3465216" y="3661999"/>
            <a:ext cx="2212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subTitle" idx="15"/>
          </p:nvPr>
        </p:nvSpPr>
        <p:spPr>
          <a:xfrm>
            <a:off x="6215038" y="3661999"/>
            <a:ext cx="2212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79" name="Google Shape;379;p23"/>
          <p:cNvGrpSpPr/>
          <p:nvPr/>
        </p:nvGrpSpPr>
        <p:grpSpPr>
          <a:xfrm>
            <a:off x="391365" y="245700"/>
            <a:ext cx="321871" cy="912813"/>
            <a:chOff x="7045452" y="245700"/>
            <a:chExt cx="321871" cy="912813"/>
          </a:xfrm>
        </p:grpSpPr>
        <p:cxnSp>
          <p:nvCxnSpPr>
            <p:cNvPr id="380" name="Google Shape;380;p23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81" name="Google Shape;381;p23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382" name="Google Shape;382;p23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3" name="Google Shape;383;p23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384" name="Google Shape;384;p23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3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CUSTOM_14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24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388" name="Google Shape;388;p24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89" name="Google Shape;389;p24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390" name="Google Shape;390;p24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94" name="Google Shape;394;p24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24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24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97" name="Google Shape;397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98" name="Google Shape;398;p24"/>
          <p:cNvGrpSpPr/>
          <p:nvPr/>
        </p:nvGrpSpPr>
        <p:grpSpPr>
          <a:xfrm>
            <a:off x="8421965" y="245700"/>
            <a:ext cx="321871" cy="912813"/>
            <a:chOff x="7045452" y="245700"/>
            <a:chExt cx="321871" cy="912813"/>
          </a:xfrm>
        </p:grpSpPr>
        <p:cxnSp>
          <p:nvCxnSpPr>
            <p:cNvPr id="399" name="Google Shape;399;p24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00" name="Google Shape;400;p24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401" name="Google Shape;401;p24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2" name="Google Shape;402;p24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403" name="Google Shape;403;p24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4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05" name="Google Shape;405;p24"/>
          <p:cNvSpPr txBox="1">
            <a:spLocks noGrp="1"/>
          </p:cNvSpPr>
          <p:nvPr>
            <p:ph type="subTitle" idx="1"/>
          </p:nvPr>
        </p:nvSpPr>
        <p:spPr>
          <a:xfrm>
            <a:off x="716100" y="2094276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2"/>
          </p:nvPr>
        </p:nvSpPr>
        <p:spPr>
          <a:xfrm>
            <a:off x="2705625" y="2094277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subTitle" idx="3"/>
          </p:nvPr>
        </p:nvSpPr>
        <p:spPr>
          <a:xfrm>
            <a:off x="716100" y="3718125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4"/>
          </p:nvPr>
        </p:nvSpPr>
        <p:spPr>
          <a:xfrm>
            <a:off x="2705625" y="3718125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subTitle" idx="5"/>
          </p:nvPr>
        </p:nvSpPr>
        <p:spPr>
          <a:xfrm>
            <a:off x="4695150" y="2094277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6"/>
          </p:nvPr>
        </p:nvSpPr>
        <p:spPr>
          <a:xfrm>
            <a:off x="4695150" y="3718125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subTitle" idx="7"/>
          </p:nvPr>
        </p:nvSpPr>
        <p:spPr>
          <a:xfrm>
            <a:off x="715398" y="1637075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4"/>
          <p:cNvSpPr txBox="1">
            <a:spLocks noGrp="1"/>
          </p:cNvSpPr>
          <p:nvPr>
            <p:ph type="subTitle" idx="8"/>
          </p:nvPr>
        </p:nvSpPr>
        <p:spPr>
          <a:xfrm>
            <a:off x="2704922" y="1637075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4"/>
          <p:cNvSpPr txBox="1">
            <a:spLocks noGrp="1"/>
          </p:cNvSpPr>
          <p:nvPr>
            <p:ph type="subTitle" idx="9"/>
          </p:nvPr>
        </p:nvSpPr>
        <p:spPr>
          <a:xfrm>
            <a:off x="4694446" y="1637075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13"/>
          </p:nvPr>
        </p:nvSpPr>
        <p:spPr>
          <a:xfrm>
            <a:off x="715398" y="3260924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subTitle" idx="14"/>
          </p:nvPr>
        </p:nvSpPr>
        <p:spPr>
          <a:xfrm>
            <a:off x="2704922" y="3260924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5"/>
          </p:nvPr>
        </p:nvSpPr>
        <p:spPr>
          <a:xfrm>
            <a:off x="4694446" y="3260924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16"/>
          </p:nvPr>
        </p:nvSpPr>
        <p:spPr>
          <a:xfrm>
            <a:off x="6684674" y="2094277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17"/>
          </p:nvPr>
        </p:nvSpPr>
        <p:spPr>
          <a:xfrm>
            <a:off x="6684674" y="3718125"/>
            <a:ext cx="17373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18"/>
          </p:nvPr>
        </p:nvSpPr>
        <p:spPr>
          <a:xfrm>
            <a:off x="6683970" y="1637075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19"/>
          </p:nvPr>
        </p:nvSpPr>
        <p:spPr>
          <a:xfrm>
            <a:off x="6683970" y="3260924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21" name="Google Shape;421;p24"/>
          <p:cNvGrpSpPr/>
          <p:nvPr/>
        </p:nvGrpSpPr>
        <p:grpSpPr>
          <a:xfrm>
            <a:off x="415074" y="246325"/>
            <a:ext cx="366357" cy="1117866"/>
            <a:chOff x="415074" y="246325"/>
            <a:chExt cx="366357" cy="1117866"/>
          </a:xfrm>
        </p:grpSpPr>
        <p:sp>
          <p:nvSpPr>
            <p:cNvPr id="422" name="Google Shape;422;p24"/>
            <p:cNvSpPr/>
            <p:nvPr/>
          </p:nvSpPr>
          <p:spPr>
            <a:xfrm>
              <a:off x="415074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3" name="Google Shape;423;p24"/>
            <p:cNvCxnSpPr/>
            <p:nvPr/>
          </p:nvCxnSpPr>
          <p:spPr>
            <a:xfrm rot="10800000">
              <a:off x="604350" y="246325"/>
              <a:ext cx="0" cy="535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4" name="Google Shape;424;p24"/>
          <p:cNvGrpSpPr/>
          <p:nvPr/>
        </p:nvGrpSpPr>
        <p:grpSpPr>
          <a:xfrm>
            <a:off x="8430520" y="3990975"/>
            <a:ext cx="366333" cy="627575"/>
            <a:chOff x="8430520" y="3744125"/>
            <a:chExt cx="366333" cy="627575"/>
          </a:xfrm>
        </p:grpSpPr>
        <p:sp>
          <p:nvSpPr>
            <p:cNvPr id="425" name="Google Shape;425;p24"/>
            <p:cNvSpPr/>
            <p:nvPr/>
          </p:nvSpPr>
          <p:spPr>
            <a:xfrm>
              <a:off x="8452736" y="4314400"/>
              <a:ext cx="321900" cy="573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" name="Google Shape;426;p24"/>
            <p:cNvGrpSpPr/>
            <p:nvPr/>
          </p:nvGrpSpPr>
          <p:grpSpPr>
            <a:xfrm>
              <a:off x="8430520" y="3744125"/>
              <a:ext cx="366333" cy="602467"/>
              <a:chOff x="8290087" y="3977665"/>
              <a:chExt cx="555050" cy="912829"/>
            </a:xfrm>
          </p:grpSpPr>
          <p:sp>
            <p:nvSpPr>
              <p:cNvPr id="427" name="Google Shape;427;p24"/>
              <p:cNvSpPr/>
              <p:nvPr/>
            </p:nvSpPr>
            <p:spPr>
              <a:xfrm>
                <a:off x="8290087" y="4052726"/>
                <a:ext cx="554940" cy="837768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7690" extrusionOk="0">
                    <a:moveTo>
                      <a:pt x="3505" y="1315"/>
                    </a:moveTo>
                    <a:cubicBezTo>
                      <a:pt x="3674" y="2141"/>
                      <a:pt x="4033" y="2916"/>
                      <a:pt x="4553" y="3578"/>
                    </a:cubicBezTo>
                    <a:cubicBezTo>
                      <a:pt x="4893" y="4009"/>
                      <a:pt x="5094" y="4552"/>
                      <a:pt x="5094" y="5142"/>
                    </a:cubicBezTo>
                    <a:cubicBezTo>
                      <a:pt x="5094" y="6547"/>
                      <a:pt x="3953" y="7689"/>
                      <a:pt x="2547" y="7689"/>
                    </a:cubicBezTo>
                    <a:cubicBezTo>
                      <a:pt x="1142" y="7689"/>
                      <a:pt x="0" y="6548"/>
                      <a:pt x="0" y="5142"/>
                    </a:cubicBezTo>
                    <a:cubicBezTo>
                      <a:pt x="0" y="4556"/>
                      <a:pt x="199" y="4014"/>
                      <a:pt x="534" y="3582"/>
                    </a:cubicBezTo>
                    <a:cubicBezTo>
                      <a:pt x="1053" y="2918"/>
                      <a:pt x="1410" y="2141"/>
                      <a:pt x="1576" y="1314"/>
                    </a:cubicBezTo>
                    <a:cubicBezTo>
                      <a:pt x="1623" y="1092"/>
                      <a:pt x="1667" y="875"/>
                      <a:pt x="1705" y="683"/>
                    </a:cubicBezTo>
                    <a:cubicBezTo>
                      <a:pt x="1786" y="286"/>
                      <a:pt x="2134" y="0"/>
                      <a:pt x="2540" y="0"/>
                    </a:cubicBezTo>
                    <a:lnTo>
                      <a:pt x="2540" y="0"/>
                    </a:lnTo>
                    <a:cubicBezTo>
                      <a:pt x="2943" y="0"/>
                      <a:pt x="3291" y="283"/>
                      <a:pt x="3373" y="678"/>
                    </a:cubicBezTo>
                    <a:cubicBezTo>
                      <a:pt x="3414" y="872"/>
                      <a:pt x="3459" y="1092"/>
                      <a:pt x="3505" y="13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4"/>
              <p:cNvSpPr/>
              <p:nvPr/>
            </p:nvSpPr>
            <p:spPr>
              <a:xfrm>
                <a:off x="8542175" y="4083447"/>
                <a:ext cx="302962" cy="8070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7408" extrusionOk="0">
                    <a:moveTo>
                      <a:pt x="1773" y="3297"/>
                    </a:moveTo>
                    <a:cubicBezTo>
                      <a:pt x="1253" y="2634"/>
                      <a:pt x="979" y="1"/>
                      <a:pt x="1060" y="396"/>
                    </a:cubicBezTo>
                    <a:cubicBezTo>
                      <a:pt x="1100" y="590"/>
                      <a:pt x="1145" y="810"/>
                      <a:pt x="1191" y="1034"/>
                    </a:cubicBezTo>
                    <a:cubicBezTo>
                      <a:pt x="1360" y="1859"/>
                      <a:pt x="1719" y="2634"/>
                      <a:pt x="2239" y="3297"/>
                    </a:cubicBezTo>
                    <a:cubicBezTo>
                      <a:pt x="2579" y="3728"/>
                      <a:pt x="2781" y="4271"/>
                      <a:pt x="2781" y="4860"/>
                    </a:cubicBezTo>
                    <a:cubicBezTo>
                      <a:pt x="2781" y="6266"/>
                      <a:pt x="1639" y="7407"/>
                      <a:pt x="234" y="7407"/>
                    </a:cubicBezTo>
                    <a:cubicBezTo>
                      <a:pt x="156" y="7407"/>
                      <a:pt x="77" y="7403"/>
                      <a:pt x="0" y="7397"/>
                    </a:cubicBezTo>
                    <a:cubicBezTo>
                      <a:pt x="1296" y="7279"/>
                      <a:pt x="2315" y="6188"/>
                      <a:pt x="2315" y="4860"/>
                    </a:cubicBezTo>
                    <a:cubicBezTo>
                      <a:pt x="2315" y="4270"/>
                      <a:pt x="2113" y="3728"/>
                      <a:pt x="1773" y="32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4"/>
              <p:cNvSpPr/>
              <p:nvPr/>
            </p:nvSpPr>
            <p:spPr>
              <a:xfrm>
                <a:off x="8564617" y="3977665"/>
                <a:ext cx="50439" cy="10970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1007" extrusionOk="0">
                    <a:moveTo>
                      <a:pt x="427" y="1"/>
                    </a:moveTo>
                    <a:cubicBezTo>
                      <a:pt x="421" y="1"/>
                      <a:pt x="416" y="2"/>
                      <a:pt x="411" y="5"/>
                    </a:cubicBezTo>
                    <a:cubicBezTo>
                      <a:pt x="30" y="236"/>
                      <a:pt x="0" y="628"/>
                      <a:pt x="2" y="977"/>
                    </a:cubicBezTo>
                    <a:cubicBezTo>
                      <a:pt x="2" y="993"/>
                      <a:pt x="16" y="1007"/>
                      <a:pt x="31" y="1007"/>
                    </a:cubicBezTo>
                    <a:cubicBezTo>
                      <a:pt x="32" y="1007"/>
                      <a:pt x="33" y="1007"/>
                      <a:pt x="33" y="1007"/>
                    </a:cubicBezTo>
                    <a:cubicBezTo>
                      <a:pt x="51" y="1007"/>
                      <a:pt x="64" y="993"/>
                      <a:pt x="64" y="977"/>
                    </a:cubicBezTo>
                    <a:cubicBezTo>
                      <a:pt x="61" y="553"/>
                      <a:pt x="123" y="252"/>
                      <a:pt x="443" y="57"/>
                    </a:cubicBezTo>
                    <a:cubicBezTo>
                      <a:pt x="458" y="49"/>
                      <a:pt x="462" y="29"/>
                      <a:pt x="453" y="15"/>
                    </a:cubicBezTo>
                    <a:cubicBezTo>
                      <a:pt x="447" y="6"/>
                      <a:pt x="437" y="1"/>
                      <a:pt x="4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8536074" y="4071573"/>
                <a:ext cx="64492" cy="15797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45" extrusionOk="0">
                    <a:moveTo>
                      <a:pt x="34" y="1"/>
                    </a:moveTo>
                    <a:cubicBezTo>
                      <a:pt x="26" y="1"/>
                      <a:pt x="17" y="4"/>
                      <a:pt x="11" y="12"/>
                    </a:cubicBezTo>
                    <a:cubicBezTo>
                      <a:pt x="0" y="25"/>
                      <a:pt x="2" y="44"/>
                      <a:pt x="15" y="55"/>
                    </a:cubicBezTo>
                    <a:cubicBezTo>
                      <a:pt x="91" y="118"/>
                      <a:pt x="191" y="145"/>
                      <a:pt x="290" y="145"/>
                    </a:cubicBezTo>
                    <a:cubicBezTo>
                      <a:pt x="390" y="145"/>
                      <a:pt x="490" y="119"/>
                      <a:pt x="571" y="75"/>
                    </a:cubicBezTo>
                    <a:cubicBezTo>
                      <a:pt x="585" y="68"/>
                      <a:pt x="591" y="49"/>
                      <a:pt x="583" y="34"/>
                    </a:cubicBezTo>
                    <a:cubicBezTo>
                      <a:pt x="577" y="24"/>
                      <a:pt x="567" y="18"/>
                      <a:pt x="556" y="18"/>
                    </a:cubicBezTo>
                    <a:cubicBezTo>
                      <a:pt x="551" y="18"/>
                      <a:pt x="546" y="19"/>
                      <a:pt x="542" y="22"/>
                    </a:cubicBezTo>
                    <a:cubicBezTo>
                      <a:pt x="470" y="60"/>
                      <a:pt x="379" y="84"/>
                      <a:pt x="290" y="84"/>
                    </a:cubicBezTo>
                    <a:cubicBezTo>
                      <a:pt x="204" y="84"/>
                      <a:pt x="119" y="61"/>
                      <a:pt x="54" y="7"/>
                    </a:cubicBezTo>
                    <a:cubicBezTo>
                      <a:pt x="48" y="3"/>
                      <a:pt x="41" y="1"/>
                      <a:pt x="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25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433" name="Google Shape;433;p25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34" name="Google Shape;434;p25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435" name="Google Shape;435;p25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5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5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5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39" name="Google Shape;439;p25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25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25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42" name="Google Shape;442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25"/>
          <p:cNvGrpSpPr/>
          <p:nvPr/>
        </p:nvGrpSpPr>
        <p:grpSpPr>
          <a:xfrm flipH="1">
            <a:off x="411709" y="245688"/>
            <a:ext cx="366303" cy="1426773"/>
            <a:chOff x="803515" y="-440400"/>
            <a:chExt cx="366303" cy="1426773"/>
          </a:xfrm>
        </p:grpSpPr>
        <p:sp>
          <p:nvSpPr>
            <p:cNvPr id="444" name="Google Shape;444;p25"/>
            <p:cNvSpPr/>
            <p:nvPr/>
          </p:nvSpPr>
          <p:spPr>
            <a:xfrm>
              <a:off x="803515" y="656986"/>
              <a:ext cx="366303" cy="329387"/>
            </a:xfrm>
            <a:custGeom>
              <a:avLst/>
              <a:gdLst/>
              <a:ahLst/>
              <a:cxnLst/>
              <a:rect l="l" t="t" r="r" b="b"/>
              <a:pathLst>
                <a:path w="10554" h="9489" extrusionOk="0">
                  <a:moveTo>
                    <a:pt x="8092" y="1805"/>
                  </a:moveTo>
                  <a:lnTo>
                    <a:pt x="8092" y="0"/>
                  </a:lnTo>
                  <a:lnTo>
                    <a:pt x="2462" y="0"/>
                  </a:lnTo>
                  <a:lnTo>
                    <a:pt x="2462" y="1804"/>
                  </a:lnTo>
                  <a:cubicBezTo>
                    <a:pt x="2458" y="1807"/>
                    <a:pt x="2455" y="1811"/>
                    <a:pt x="2452" y="1815"/>
                  </a:cubicBezTo>
                  <a:lnTo>
                    <a:pt x="69" y="4604"/>
                  </a:lnTo>
                  <a:cubicBezTo>
                    <a:pt x="1" y="4685"/>
                    <a:pt x="1" y="4804"/>
                    <a:pt x="69" y="4885"/>
                  </a:cubicBezTo>
                  <a:lnTo>
                    <a:pt x="2452" y="7674"/>
                  </a:lnTo>
                  <a:cubicBezTo>
                    <a:pt x="2455" y="7677"/>
                    <a:pt x="2458" y="7682"/>
                    <a:pt x="2462" y="7685"/>
                  </a:cubicBezTo>
                  <a:lnTo>
                    <a:pt x="2462" y="9489"/>
                  </a:lnTo>
                  <a:lnTo>
                    <a:pt x="8092" y="9489"/>
                  </a:lnTo>
                  <a:lnTo>
                    <a:pt x="8092" y="7685"/>
                  </a:lnTo>
                  <a:cubicBezTo>
                    <a:pt x="8095" y="7682"/>
                    <a:pt x="8098" y="7677"/>
                    <a:pt x="8102" y="7674"/>
                  </a:cubicBezTo>
                  <a:lnTo>
                    <a:pt x="10484" y="4885"/>
                  </a:lnTo>
                  <a:cubicBezTo>
                    <a:pt x="10554" y="4804"/>
                    <a:pt x="10554" y="4685"/>
                    <a:pt x="10484" y="4604"/>
                  </a:cubicBezTo>
                  <a:lnTo>
                    <a:pt x="8102" y="1815"/>
                  </a:lnTo>
                  <a:close/>
                  <a:moveTo>
                    <a:pt x="5862" y="2232"/>
                  </a:moveTo>
                  <a:lnTo>
                    <a:pt x="5736" y="2232"/>
                  </a:lnTo>
                  <a:lnTo>
                    <a:pt x="6338" y="4695"/>
                  </a:lnTo>
                  <a:cubicBezTo>
                    <a:pt x="6345" y="4729"/>
                    <a:pt x="6345" y="4763"/>
                    <a:pt x="6338" y="4798"/>
                  </a:cubicBezTo>
                  <a:lnTo>
                    <a:pt x="5736" y="7260"/>
                  </a:lnTo>
                  <a:lnTo>
                    <a:pt x="5862" y="7260"/>
                  </a:lnTo>
                  <a:lnTo>
                    <a:pt x="6840" y="4747"/>
                  </a:lnTo>
                  <a:close/>
                  <a:moveTo>
                    <a:pt x="6433" y="2232"/>
                  </a:moveTo>
                  <a:lnTo>
                    <a:pt x="6316" y="2232"/>
                  </a:lnTo>
                  <a:lnTo>
                    <a:pt x="7264" y="4667"/>
                  </a:lnTo>
                  <a:cubicBezTo>
                    <a:pt x="7283" y="4718"/>
                    <a:pt x="7283" y="4774"/>
                    <a:pt x="7264" y="4825"/>
                  </a:cubicBezTo>
                  <a:lnTo>
                    <a:pt x="6316" y="7260"/>
                  </a:lnTo>
                  <a:lnTo>
                    <a:pt x="6433" y="7260"/>
                  </a:lnTo>
                  <a:lnTo>
                    <a:pt x="7849" y="4747"/>
                  </a:lnTo>
                  <a:close/>
                  <a:moveTo>
                    <a:pt x="7166" y="2232"/>
                  </a:moveTo>
                  <a:lnTo>
                    <a:pt x="6919" y="2232"/>
                  </a:lnTo>
                  <a:lnTo>
                    <a:pt x="8275" y="4639"/>
                  </a:lnTo>
                  <a:cubicBezTo>
                    <a:pt x="8312" y="4705"/>
                    <a:pt x="8312" y="4786"/>
                    <a:pt x="8275" y="4853"/>
                  </a:cubicBezTo>
                  <a:lnTo>
                    <a:pt x="6919" y="7259"/>
                  </a:lnTo>
                  <a:lnTo>
                    <a:pt x="7166" y="7259"/>
                  </a:lnTo>
                  <a:lnTo>
                    <a:pt x="8977" y="4746"/>
                  </a:lnTo>
                  <a:close/>
                  <a:moveTo>
                    <a:pt x="7898" y="2232"/>
                  </a:moveTo>
                  <a:lnTo>
                    <a:pt x="7691" y="2232"/>
                  </a:lnTo>
                  <a:lnTo>
                    <a:pt x="9411" y="4618"/>
                  </a:lnTo>
                  <a:cubicBezTo>
                    <a:pt x="9465" y="4694"/>
                    <a:pt x="9465" y="4797"/>
                    <a:pt x="9411" y="4872"/>
                  </a:cubicBezTo>
                  <a:lnTo>
                    <a:pt x="7691" y="7259"/>
                  </a:lnTo>
                  <a:lnTo>
                    <a:pt x="7898" y="7259"/>
                  </a:lnTo>
                  <a:lnTo>
                    <a:pt x="10045" y="4746"/>
                  </a:lnTo>
                  <a:close/>
                  <a:moveTo>
                    <a:pt x="2862" y="2232"/>
                  </a:moveTo>
                  <a:lnTo>
                    <a:pt x="2655" y="2232"/>
                  </a:lnTo>
                  <a:lnTo>
                    <a:pt x="508" y="4746"/>
                  </a:lnTo>
                  <a:lnTo>
                    <a:pt x="2655" y="7259"/>
                  </a:lnTo>
                  <a:lnTo>
                    <a:pt x="2862" y="7259"/>
                  </a:lnTo>
                  <a:lnTo>
                    <a:pt x="1142" y="4872"/>
                  </a:lnTo>
                  <a:cubicBezTo>
                    <a:pt x="1088" y="4797"/>
                    <a:pt x="1088" y="4694"/>
                    <a:pt x="1142" y="4618"/>
                  </a:cubicBezTo>
                  <a:close/>
                  <a:moveTo>
                    <a:pt x="3633" y="2232"/>
                  </a:moveTo>
                  <a:lnTo>
                    <a:pt x="3386" y="2232"/>
                  </a:lnTo>
                  <a:lnTo>
                    <a:pt x="1575" y="4746"/>
                  </a:lnTo>
                  <a:lnTo>
                    <a:pt x="3386" y="7259"/>
                  </a:lnTo>
                  <a:lnTo>
                    <a:pt x="3633" y="7259"/>
                  </a:lnTo>
                  <a:lnTo>
                    <a:pt x="2278" y="4853"/>
                  </a:lnTo>
                  <a:cubicBezTo>
                    <a:pt x="2241" y="4787"/>
                    <a:pt x="2241" y="4706"/>
                    <a:pt x="2278" y="4639"/>
                  </a:cubicBezTo>
                  <a:close/>
                  <a:moveTo>
                    <a:pt x="4290" y="2232"/>
                  </a:moveTo>
                  <a:lnTo>
                    <a:pt x="4120" y="2232"/>
                  </a:lnTo>
                  <a:lnTo>
                    <a:pt x="2704" y="4746"/>
                  </a:lnTo>
                  <a:lnTo>
                    <a:pt x="4120" y="7259"/>
                  </a:lnTo>
                  <a:lnTo>
                    <a:pt x="4290" y="7259"/>
                  </a:lnTo>
                  <a:lnTo>
                    <a:pt x="3292" y="4829"/>
                  </a:lnTo>
                  <a:cubicBezTo>
                    <a:pt x="3271" y="4776"/>
                    <a:pt x="3271" y="4716"/>
                    <a:pt x="3292" y="4663"/>
                  </a:cubicBezTo>
                  <a:close/>
                  <a:moveTo>
                    <a:pt x="4816" y="2232"/>
                  </a:moveTo>
                  <a:lnTo>
                    <a:pt x="4747" y="2232"/>
                  </a:lnTo>
                  <a:lnTo>
                    <a:pt x="3714" y="4746"/>
                  </a:lnTo>
                  <a:lnTo>
                    <a:pt x="4747" y="7259"/>
                  </a:lnTo>
                  <a:lnTo>
                    <a:pt x="4816" y="7259"/>
                  </a:lnTo>
                  <a:lnTo>
                    <a:pt x="4215" y="4797"/>
                  </a:lnTo>
                  <a:cubicBezTo>
                    <a:pt x="4208" y="4762"/>
                    <a:pt x="4208" y="4728"/>
                    <a:pt x="4215" y="4694"/>
                  </a:cubicBezTo>
                  <a:close/>
                  <a:moveTo>
                    <a:pt x="5302" y="2232"/>
                  </a:moveTo>
                  <a:lnTo>
                    <a:pt x="5253" y="2232"/>
                  </a:lnTo>
                  <a:lnTo>
                    <a:pt x="4638" y="4746"/>
                  </a:lnTo>
                  <a:lnTo>
                    <a:pt x="5253" y="7259"/>
                  </a:lnTo>
                  <a:lnTo>
                    <a:pt x="5302" y="7259"/>
                  </a:lnTo>
                  <a:lnTo>
                    <a:pt x="5916" y="47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5" name="Google Shape;445;p25"/>
            <p:cNvCxnSpPr/>
            <p:nvPr/>
          </p:nvCxnSpPr>
          <p:spPr>
            <a:xfrm rot="10800000">
              <a:off x="986675" y="-440400"/>
              <a:ext cx="0" cy="1101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6" name="Google Shape;446;p25"/>
          <p:cNvGrpSpPr/>
          <p:nvPr/>
        </p:nvGrpSpPr>
        <p:grpSpPr>
          <a:xfrm>
            <a:off x="8430777" y="245700"/>
            <a:ext cx="321871" cy="912813"/>
            <a:chOff x="7045452" y="245700"/>
            <a:chExt cx="321871" cy="912813"/>
          </a:xfrm>
        </p:grpSpPr>
        <p:cxnSp>
          <p:nvCxnSpPr>
            <p:cNvPr id="447" name="Google Shape;447;p25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48" name="Google Shape;448;p25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449" name="Google Shape;449;p25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0" name="Google Shape;450;p25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451" name="Google Shape;451;p25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25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53" name="Google Shape;453;p25"/>
          <p:cNvGrpSpPr/>
          <p:nvPr/>
        </p:nvGrpSpPr>
        <p:grpSpPr>
          <a:xfrm>
            <a:off x="8559000" y="3036177"/>
            <a:ext cx="225000" cy="1567823"/>
            <a:chOff x="437150" y="2839427"/>
            <a:chExt cx="225000" cy="1567823"/>
          </a:xfrm>
        </p:grpSpPr>
        <p:sp>
          <p:nvSpPr>
            <p:cNvPr id="454" name="Google Shape;454;p25"/>
            <p:cNvSpPr/>
            <p:nvPr/>
          </p:nvSpPr>
          <p:spPr>
            <a:xfrm>
              <a:off x="437150" y="4343050"/>
              <a:ext cx="225000" cy="642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5" name="Google Shape;455;p25"/>
            <p:cNvGrpSpPr/>
            <p:nvPr/>
          </p:nvGrpSpPr>
          <p:grpSpPr>
            <a:xfrm>
              <a:off x="445117" y="2839427"/>
              <a:ext cx="209049" cy="1529163"/>
              <a:chOff x="3858308" y="662203"/>
              <a:chExt cx="143745" cy="1051477"/>
            </a:xfrm>
          </p:grpSpPr>
          <p:sp>
            <p:nvSpPr>
              <p:cNvPr id="456" name="Google Shape;456;p25"/>
              <p:cNvSpPr/>
              <p:nvPr/>
            </p:nvSpPr>
            <p:spPr>
              <a:xfrm>
                <a:off x="3858308" y="662203"/>
                <a:ext cx="143745" cy="219469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6640" extrusionOk="0">
                    <a:moveTo>
                      <a:pt x="3646" y="5255"/>
                    </a:moveTo>
                    <a:cubicBezTo>
                      <a:pt x="3237" y="6216"/>
                      <a:pt x="2314" y="6640"/>
                      <a:pt x="1211" y="6331"/>
                    </a:cubicBezTo>
                    <a:cubicBezTo>
                      <a:pt x="399" y="6104"/>
                      <a:pt x="55" y="4895"/>
                      <a:pt x="47" y="4264"/>
                    </a:cubicBezTo>
                    <a:cubicBezTo>
                      <a:pt x="39" y="3662"/>
                      <a:pt x="1" y="2376"/>
                      <a:pt x="553" y="2025"/>
                    </a:cubicBezTo>
                    <a:cubicBezTo>
                      <a:pt x="848" y="1835"/>
                      <a:pt x="1160" y="2890"/>
                      <a:pt x="1781" y="2084"/>
                    </a:cubicBezTo>
                    <a:cubicBezTo>
                      <a:pt x="2155" y="1600"/>
                      <a:pt x="1920" y="569"/>
                      <a:pt x="2498" y="220"/>
                    </a:cubicBezTo>
                    <a:cubicBezTo>
                      <a:pt x="2864" y="1"/>
                      <a:pt x="3031" y="553"/>
                      <a:pt x="3097" y="802"/>
                    </a:cubicBezTo>
                    <a:cubicBezTo>
                      <a:pt x="3316" y="1657"/>
                      <a:pt x="2961" y="2769"/>
                      <a:pt x="3112" y="3220"/>
                    </a:cubicBezTo>
                    <a:cubicBezTo>
                      <a:pt x="3212" y="3520"/>
                      <a:pt x="3903" y="3405"/>
                      <a:pt x="4010" y="3524"/>
                    </a:cubicBezTo>
                    <a:cubicBezTo>
                      <a:pt x="4348" y="3883"/>
                      <a:pt x="3829" y="4822"/>
                      <a:pt x="3646" y="525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5"/>
              <p:cNvSpPr/>
              <p:nvPr/>
            </p:nvSpPr>
            <p:spPr>
              <a:xfrm>
                <a:off x="3881610" y="764500"/>
                <a:ext cx="70964" cy="9515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879" extrusionOk="0">
                    <a:moveTo>
                      <a:pt x="1370" y="2741"/>
                    </a:moveTo>
                    <a:cubicBezTo>
                      <a:pt x="629" y="2879"/>
                      <a:pt x="1" y="1575"/>
                      <a:pt x="288" y="904"/>
                    </a:cubicBezTo>
                    <a:cubicBezTo>
                      <a:pt x="477" y="462"/>
                      <a:pt x="867" y="830"/>
                      <a:pt x="1176" y="708"/>
                    </a:cubicBezTo>
                    <a:cubicBezTo>
                      <a:pt x="1448" y="603"/>
                      <a:pt x="1425" y="179"/>
                      <a:pt x="1687" y="68"/>
                    </a:cubicBezTo>
                    <a:cubicBezTo>
                      <a:pt x="1841" y="0"/>
                      <a:pt x="1957" y="213"/>
                      <a:pt x="2000" y="324"/>
                    </a:cubicBezTo>
                    <a:cubicBezTo>
                      <a:pt x="2147" y="695"/>
                      <a:pt x="2139" y="1130"/>
                      <a:pt x="2136" y="1521"/>
                    </a:cubicBezTo>
                    <a:cubicBezTo>
                      <a:pt x="2133" y="1898"/>
                      <a:pt x="2035" y="2616"/>
                      <a:pt x="1370" y="2741"/>
                    </a:cubicBezTo>
                    <a:close/>
                  </a:path>
                </a:pathLst>
              </a:custGeom>
              <a:solidFill>
                <a:srgbClr val="CA4031">
                  <a:alpha val="52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5"/>
              <p:cNvSpPr/>
              <p:nvPr/>
            </p:nvSpPr>
            <p:spPr>
              <a:xfrm>
                <a:off x="3916745" y="832754"/>
                <a:ext cx="6280" cy="7076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141" extrusionOk="0">
                    <a:moveTo>
                      <a:pt x="86" y="0"/>
                    </a:moveTo>
                    <a:cubicBezTo>
                      <a:pt x="38" y="0"/>
                      <a:pt x="0" y="40"/>
                      <a:pt x="0" y="87"/>
                    </a:cubicBezTo>
                    <a:cubicBezTo>
                      <a:pt x="0" y="731"/>
                      <a:pt x="5" y="1394"/>
                      <a:pt x="16" y="2056"/>
                    </a:cubicBezTo>
                    <a:cubicBezTo>
                      <a:pt x="18" y="2102"/>
                      <a:pt x="56" y="2140"/>
                      <a:pt x="102" y="2140"/>
                    </a:cubicBezTo>
                    <a:cubicBezTo>
                      <a:pt x="152" y="2140"/>
                      <a:pt x="190" y="2099"/>
                      <a:pt x="190" y="2051"/>
                    </a:cubicBezTo>
                    <a:cubicBezTo>
                      <a:pt x="178" y="1387"/>
                      <a:pt x="173" y="728"/>
                      <a:pt x="173" y="87"/>
                    </a:cubicBezTo>
                    <a:cubicBezTo>
                      <a:pt x="173" y="38"/>
                      <a:pt x="135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3876355" y="894705"/>
                <a:ext cx="108082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4778" extrusionOk="0">
                    <a:moveTo>
                      <a:pt x="3270" y="24762"/>
                    </a:moveTo>
                    <a:lnTo>
                      <a:pt x="118" y="24778"/>
                    </a:lnTo>
                    <a:lnTo>
                      <a:pt x="1" y="15"/>
                    </a:lnTo>
                    <a:lnTo>
                      <a:pt x="3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8"/>
          <p:cNvSpPr txBox="1">
            <a:spLocks noGrp="1"/>
          </p:cNvSpPr>
          <p:nvPr>
            <p:ph type="title" hasCustomPrompt="1"/>
          </p:nvPr>
        </p:nvSpPr>
        <p:spPr>
          <a:xfrm>
            <a:off x="2692950" y="1301500"/>
            <a:ext cx="3758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1"/>
          </p:nvPr>
        </p:nvSpPr>
        <p:spPr>
          <a:xfrm>
            <a:off x="2692950" y="2070404"/>
            <a:ext cx="3758100" cy="320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22" name="Google Shape;522;p28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733960"/>
            <a:ext cx="3758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3" name="Google Shape;523;p28"/>
          <p:cNvSpPr txBox="1">
            <a:spLocks noGrp="1"/>
          </p:cNvSpPr>
          <p:nvPr>
            <p:ph type="subTitle" idx="3"/>
          </p:nvPr>
        </p:nvSpPr>
        <p:spPr>
          <a:xfrm>
            <a:off x="713225" y="3502852"/>
            <a:ext cx="3758100" cy="320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title" idx="4" hasCustomPrompt="1"/>
          </p:nvPr>
        </p:nvSpPr>
        <p:spPr>
          <a:xfrm>
            <a:off x="4672675" y="2733945"/>
            <a:ext cx="3758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5"/>
          </p:nvPr>
        </p:nvSpPr>
        <p:spPr>
          <a:xfrm>
            <a:off x="4672675" y="3502850"/>
            <a:ext cx="3758100" cy="320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526" name="Google Shape;526;p28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527" name="Google Shape;527;p28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28" name="Google Shape;528;p28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529" name="Google Shape;529;p28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33" name="Google Shape;533;p28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28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28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36" name="Google Shape;536;p28"/>
          <p:cNvGrpSpPr/>
          <p:nvPr/>
        </p:nvGrpSpPr>
        <p:grpSpPr>
          <a:xfrm rot="5400000">
            <a:off x="7976363" y="993913"/>
            <a:ext cx="1162813" cy="253988"/>
            <a:chOff x="5128713" y="4570950"/>
            <a:chExt cx="1162813" cy="253988"/>
          </a:xfrm>
        </p:grpSpPr>
        <p:sp>
          <p:nvSpPr>
            <p:cNvPr id="537" name="Google Shape;537;p28"/>
            <p:cNvSpPr/>
            <p:nvPr/>
          </p:nvSpPr>
          <p:spPr>
            <a:xfrm rot="5400000">
              <a:off x="6062850" y="46914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 rot="5400000">
              <a:off x="5447250" y="46724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 rot="5400000">
              <a:off x="5128713" y="45899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 rot="5400000">
              <a:off x="5662113" y="47772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 rot="5400000">
              <a:off x="5774088" y="46914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 rot="5400000">
              <a:off x="6205725" y="45709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9"/>
          <p:cNvSpPr txBox="1">
            <a:spLocks noGrp="1"/>
          </p:cNvSpPr>
          <p:nvPr>
            <p:ph type="title" hasCustomPrompt="1"/>
          </p:nvPr>
        </p:nvSpPr>
        <p:spPr>
          <a:xfrm>
            <a:off x="1249075" y="2751800"/>
            <a:ext cx="13989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"/>
          </p:nvPr>
        </p:nvSpPr>
        <p:spPr>
          <a:xfrm>
            <a:off x="829225" y="3671600"/>
            <a:ext cx="22386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2"/>
          </p:nvPr>
        </p:nvSpPr>
        <p:spPr>
          <a:xfrm>
            <a:off x="829225" y="3263300"/>
            <a:ext cx="223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 idx="3" hasCustomPrompt="1"/>
          </p:nvPr>
        </p:nvSpPr>
        <p:spPr>
          <a:xfrm>
            <a:off x="3873152" y="2751800"/>
            <a:ext cx="13977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8" name="Google Shape;548;p29"/>
          <p:cNvSpPr txBox="1">
            <a:spLocks noGrp="1"/>
          </p:cNvSpPr>
          <p:nvPr>
            <p:ph type="subTitle" idx="4"/>
          </p:nvPr>
        </p:nvSpPr>
        <p:spPr>
          <a:xfrm>
            <a:off x="3452702" y="3671600"/>
            <a:ext cx="22386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9" name="Google Shape;549;p29"/>
          <p:cNvSpPr txBox="1">
            <a:spLocks noGrp="1"/>
          </p:cNvSpPr>
          <p:nvPr>
            <p:ph type="subTitle" idx="5"/>
          </p:nvPr>
        </p:nvSpPr>
        <p:spPr>
          <a:xfrm>
            <a:off x="3452702" y="3263300"/>
            <a:ext cx="223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0" name="Google Shape;550;p29"/>
          <p:cNvSpPr txBox="1">
            <a:spLocks noGrp="1"/>
          </p:cNvSpPr>
          <p:nvPr>
            <p:ph type="title" idx="6" hasCustomPrompt="1"/>
          </p:nvPr>
        </p:nvSpPr>
        <p:spPr>
          <a:xfrm>
            <a:off x="6496630" y="2751800"/>
            <a:ext cx="1397700" cy="5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1" name="Google Shape;551;p29"/>
          <p:cNvSpPr txBox="1">
            <a:spLocks noGrp="1"/>
          </p:cNvSpPr>
          <p:nvPr>
            <p:ph type="subTitle" idx="7"/>
          </p:nvPr>
        </p:nvSpPr>
        <p:spPr>
          <a:xfrm>
            <a:off x="6076180" y="3671600"/>
            <a:ext cx="22386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8"/>
          </p:nvPr>
        </p:nvSpPr>
        <p:spPr>
          <a:xfrm>
            <a:off x="6076180" y="3263300"/>
            <a:ext cx="223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29"/>
          <p:cNvGrpSpPr/>
          <p:nvPr/>
        </p:nvGrpSpPr>
        <p:grpSpPr>
          <a:xfrm>
            <a:off x="446473" y="245699"/>
            <a:ext cx="321871" cy="1061188"/>
            <a:chOff x="7578702" y="245700"/>
            <a:chExt cx="321871" cy="1061188"/>
          </a:xfrm>
        </p:grpSpPr>
        <p:cxnSp>
          <p:nvCxnSpPr>
            <p:cNvPr id="555" name="Google Shape;555;p29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56" name="Google Shape;556;p29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557" name="Google Shape;557;p29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29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559" name="Google Shape;559;p29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9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61" name="Google Shape;561;p29"/>
          <p:cNvGrpSpPr/>
          <p:nvPr/>
        </p:nvGrpSpPr>
        <p:grpSpPr>
          <a:xfrm>
            <a:off x="8424002" y="245700"/>
            <a:ext cx="321871" cy="912813"/>
            <a:chOff x="7045452" y="245700"/>
            <a:chExt cx="321871" cy="912813"/>
          </a:xfrm>
        </p:grpSpPr>
        <p:cxnSp>
          <p:nvCxnSpPr>
            <p:cNvPr id="562" name="Google Shape;562;p29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63" name="Google Shape;563;p29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564" name="Google Shape;564;p29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5" name="Google Shape;565;p29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566" name="Google Shape;566;p29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9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68" name="Google Shape;568;p29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569" name="Google Shape;569;p29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70" name="Google Shape;570;p29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571" name="Google Shape;571;p29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9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9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9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75" name="Google Shape;575;p29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9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7" name="Google Shape;577;p29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0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subTitle" idx="1"/>
          </p:nvPr>
        </p:nvSpPr>
        <p:spPr>
          <a:xfrm>
            <a:off x="1903350" y="1598700"/>
            <a:ext cx="53373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30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200" b="1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246184" y="249233"/>
            <a:ext cx="8651632" cy="4645035"/>
          </a:xfrm>
          <a:custGeom>
            <a:avLst/>
            <a:gdLst/>
            <a:ahLst/>
            <a:cxnLst/>
            <a:rect l="l" t="t" r="r" b="b"/>
            <a:pathLst>
              <a:path w="100615" h="56595" fill="none" extrusionOk="0">
                <a:moveTo>
                  <a:pt x="97999" y="1"/>
                </a:moveTo>
                <a:lnTo>
                  <a:pt x="2616" y="1"/>
                </a:lnTo>
                <a:cubicBezTo>
                  <a:pt x="2521" y="1362"/>
                  <a:pt x="1386" y="2436"/>
                  <a:pt x="0" y="2436"/>
                </a:cubicBezTo>
                <a:lnTo>
                  <a:pt x="0" y="54159"/>
                </a:lnTo>
                <a:cubicBezTo>
                  <a:pt x="1386" y="54159"/>
                  <a:pt x="2521" y="55234"/>
                  <a:pt x="2616" y="56594"/>
                </a:cubicBezTo>
                <a:lnTo>
                  <a:pt x="97999" y="56594"/>
                </a:lnTo>
                <a:cubicBezTo>
                  <a:pt x="98094" y="55234"/>
                  <a:pt x="99228" y="54159"/>
                  <a:pt x="100614" y="54159"/>
                </a:cubicBezTo>
                <a:lnTo>
                  <a:pt x="100614" y="2436"/>
                </a:lnTo>
                <a:cubicBezTo>
                  <a:pt x="99229" y="2436"/>
                  <a:pt x="98094" y="1362"/>
                  <a:pt x="9799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/>
          <p:nvPr/>
        </p:nvSpPr>
        <p:spPr>
          <a:xfrm>
            <a:off x="246184" y="249233"/>
            <a:ext cx="8651632" cy="4645035"/>
          </a:xfrm>
          <a:custGeom>
            <a:avLst/>
            <a:gdLst/>
            <a:ahLst/>
            <a:cxnLst/>
            <a:rect l="l" t="t" r="r" b="b"/>
            <a:pathLst>
              <a:path w="100615" h="56595" fill="none" extrusionOk="0">
                <a:moveTo>
                  <a:pt x="97999" y="1"/>
                </a:moveTo>
                <a:lnTo>
                  <a:pt x="2616" y="1"/>
                </a:lnTo>
                <a:cubicBezTo>
                  <a:pt x="2521" y="1362"/>
                  <a:pt x="1386" y="2436"/>
                  <a:pt x="0" y="2436"/>
                </a:cubicBezTo>
                <a:lnTo>
                  <a:pt x="0" y="54159"/>
                </a:lnTo>
                <a:cubicBezTo>
                  <a:pt x="1386" y="54159"/>
                  <a:pt x="2521" y="55234"/>
                  <a:pt x="2616" y="56594"/>
                </a:cubicBezTo>
                <a:lnTo>
                  <a:pt x="97999" y="56594"/>
                </a:lnTo>
                <a:cubicBezTo>
                  <a:pt x="98094" y="55234"/>
                  <a:pt x="99228" y="54159"/>
                  <a:pt x="100614" y="54159"/>
                </a:cubicBezTo>
                <a:lnTo>
                  <a:pt x="100614" y="2436"/>
                </a:lnTo>
                <a:cubicBezTo>
                  <a:pt x="99229" y="2436"/>
                  <a:pt x="98094" y="1362"/>
                  <a:pt x="9799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31"/>
          <p:cNvGrpSpPr/>
          <p:nvPr/>
        </p:nvGrpSpPr>
        <p:grpSpPr>
          <a:xfrm flipH="1">
            <a:off x="944550" y="1208075"/>
            <a:ext cx="1162813" cy="667788"/>
            <a:chOff x="7267963" y="954675"/>
            <a:chExt cx="1162813" cy="667788"/>
          </a:xfrm>
        </p:grpSpPr>
        <p:sp>
          <p:nvSpPr>
            <p:cNvPr id="586" name="Google Shape;586;p31"/>
            <p:cNvSpPr/>
            <p:nvPr/>
          </p:nvSpPr>
          <p:spPr>
            <a:xfrm rot="-5400000" flipH="1">
              <a:off x="7718638" y="153666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 rot="-5400000" flipH="1">
              <a:off x="7830613" y="9546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 rot="-5400000" flipH="1">
              <a:off x="8383075" y="1144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 rot="-5400000" flipH="1">
              <a:off x="8059225" y="1408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 rot="-5400000" flipH="1">
              <a:off x="7737700" y="1246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 rot="-5400000" flipH="1">
              <a:off x="7267963" y="11255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1"/>
          <p:cNvGrpSpPr/>
          <p:nvPr/>
        </p:nvGrpSpPr>
        <p:grpSpPr>
          <a:xfrm>
            <a:off x="1685936" y="246325"/>
            <a:ext cx="366357" cy="1117866"/>
            <a:chOff x="8345286" y="246325"/>
            <a:chExt cx="366357" cy="1117866"/>
          </a:xfrm>
        </p:grpSpPr>
        <p:sp>
          <p:nvSpPr>
            <p:cNvPr id="593" name="Google Shape;593;p31"/>
            <p:cNvSpPr/>
            <p:nvPr/>
          </p:nvSpPr>
          <p:spPr>
            <a:xfrm flipH="1">
              <a:off x="8345286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4" name="Google Shape;594;p31"/>
            <p:cNvCxnSpPr/>
            <p:nvPr/>
          </p:nvCxnSpPr>
          <p:spPr>
            <a:xfrm rot="10800000">
              <a:off x="8522367" y="246325"/>
              <a:ext cx="0" cy="535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5" name="Google Shape;595;p31"/>
          <p:cNvGrpSpPr/>
          <p:nvPr/>
        </p:nvGrpSpPr>
        <p:grpSpPr>
          <a:xfrm>
            <a:off x="578186" y="252675"/>
            <a:ext cx="366357" cy="1746366"/>
            <a:chOff x="8345286" y="-382175"/>
            <a:chExt cx="366357" cy="1746366"/>
          </a:xfrm>
        </p:grpSpPr>
        <p:sp>
          <p:nvSpPr>
            <p:cNvPr id="596" name="Google Shape;596;p31"/>
            <p:cNvSpPr/>
            <p:nvPr/>
          </p:nvSpPr>
          <p:spPr>
            <a:xfrm flipH="1">
              <a:off x="8345286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97" name="Google Shape;597;p31"/>
            <p:cNvCxnSpPr/>
            <p:nvPr/>
          </p:nvCxnSpPr>
          <p:spPr>
            <a:xfrm rot="10800000">
              <a:off x="8522367" y="-382175"/>
              <a:ext cx="0" cy="116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8" name="Google Shape;598;p31"/>
          <p:cNvGrpSpPr/>
          <p:nvPr/>
        </p:nvGrpSpPr>
        <p:grpSpPr>
          <a:xfrm>
            <a:off x="7798643" y="3344418"/>
            <a:ext cx="883787" cy="1259582"/>
            <a:chOff x="713218" y="3344418"/>
            <a:chExt cx="883787" cy="1259582"/>
          </a:xfrm>
        </p:grpSpPr>
        <p:sp>
          <p:nvSpPr>
            <p:cNvPr id="599" name="Google Shape;599;p31"/>
            <p:cNvSpPr/>
            <p:nvPr/>
          </p:nvSpPr>
          <p:spPr>
            <a:xfrm>
              <a:off x="739913" y="4543400"/>
              <a:ext cx="830400" cy="606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31"/>
            <p:cNvGrpSpPr/>
            <p:nvPr/>
          </p:nvGrpSpPr>
          <p:grpSpPr>
            <a:xfrm>
              <a:off x="713218" y="3344418"/>
              <a:ext cx="883787" cy="1223890"/>
              <a:chOff x="3612034" y="3666278"/>
              <a:chExt cx="327583" cy="453646"/>
            </a:xfrm>
          </p:grpSpPr>
          <p:sp>
            <p:nvSpPr>
              <p:cNvPr id="601" name="Google Shape;601;p31"/>
              <p:cNvSpPr/>
              <p:nvPr/>
            </p:nvSpPr>
            <p:spPr>
              <a:xfrm>
                <a:off x="3615868" y="3736945"/>
                <a:ext cx="42869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5407" extrusionOk="0">
                    <a:moveTo>
                      <a:pt x="0" y="536"/>
                    </a:moveTo>
                    <a:cubicBezTo>
                      <a:pt x="0" y="241"/>
                      <a:pt x="240" y="0"/>
                      <a:pt x="535" y="0"/>
                    </a:cubicBezTo>
                    <a:lnTo>
                      <a:pt x="762" y="0"/>
                    </a:lnTo>
                    <a:cubicBezTo>
                      <a:pt x="1057" y="0"/>
                      <a:pt x="1296" y="240"/>
                      <a:pt x="1296" y="536"/>
                    </a:cubicBezTo>
                    <a:lnTo>
                      <a:pt x="1296" y="5407"/>
                    </a:lnTo>
                    <a:lnTo>
                      <a:pt x="2" y="5407"/>
                    </a:lnTo>
                    <a:lnTo>
                      <a:pt x="2" y="5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>
                <a:off x="3615835" y="3738366"/>
                <a:ext cx="10841" cy="17726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5363" extrusionOk="0">
                    <a:moveTo>
                      <a:pt x="327" y="0"/>
                    </a:moveTo>
                    <a:lnTo>
                      <a:pt x="327" y="5363"/>
                    </a:lnTo>
                    <a:lnTo>
                      <a:pt x="0" y="5363"/>
                    </a:lnTo>
                    <a:lnTo>
                      <a:pt x="0" y="493"/>
                    </a:lnTo>
                    <a:cubicBezTo>
                      <a:pt x="1" y="272"/>
                      <a:pt x="135" y="81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>
                <a:off x="3615868" y="3858380"/>
                <a:ext cx="42803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732" extrusionOk="0">
                    <a:moveTo>
                      <a:pt x="1294" y="1"/>
                    </a:moveTo>
                    <a:lnTo>
                      <a:pt x="1294" y="1732"/>
                    </a:lnTo>
                    <a:lnTo>
                      <a:pt x="0" y="1732"/>
                    </a:lnTo>
                    <a:lnTo>
                      <a:pt x="2" y="1229"/>
                    </a:lnTo>
                    <a:cubicBezTo>
                      <a:pt x="2" y="1229"/>
                      <a:pt x="380" y="1152"/>
                      <a:pt x="735" y="874"/>
                    </a:cubicBezTo>
                    <a:cubicBezTo>
                      <a:pt x="1090" y="594"/>
                      <a:pt x="1294" y="1"/>
                      <a:pt x="1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>
                <a:off x="3615835" y="3666278"/>
                <a:ext cx="42869" cy="6412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940" extrusionOk="0">
                    <a:moveTo>
                      <a:pt x="649" y="0"/>
                    </a:moveTo>
                    <a:cubicBezTo>
                      <a:pt x="649" y="0"/>
                      <a:pt x="1296" y="905"/>
                      <a:pt x="1296" y="1293"/>
                    </a:cubicBezTo>
                    <a:cubicBezTo>
                      <a:pt x="1296" y="1650"/>
                      <a:pt x="1007" y="1939"/>
                      <a:pt x="649" y="1939"/>
                    </a:cubicBezTo>
                    <a:cubicBezTo>
                      <a:pt x="291" y="1939"/>
                      <a:pt x="2" y="1650"/>
                      <a:pt x="2" y="1293"/>
                    </a:cubicBezTo>
                    <a:cubicBezTo>
                      <a:pt x="0" y="906"/>
                      <a:pt x="649" y="0"/>
                      <a:pt x="6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>
                <a:off x="3627139" y="3694704"/>
                <a:ext cx="20261" cy="3027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16" extrusionOk="0">
                    <a:moveTo>
                      <a:pt x="306" y="1"/>
                    </a:moveTo>
                    <a:cubicBezTo>
                      <a:pt x="306" y="1"/>
                      <a:pt x="612" y="428"/>
                      <a:pt x="612" y="610"/>
                    </a:cubicBezTo>
                    <a:cubicBezTo>
                      <a:pt x="612" y="779"/>
                      <a:pt x="475" y="916"/>
                      <a:pt x="306" y="916"/>
                    </a:cubicBezTo>
                    <a:cubicBezTo>
                      <a:pt x="138" y="916"/>
                      <a:pt x="2" y="779"/>
                      <a:pt x="2" y="610"/>
                    </a:cubicBezTo>
                    <a:cubicBezTo>
                      <a:pt x="1" y="428"/>
                      <a:pt x="306" y="1"/>
                      <a:pt x="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>
                <a:off x="3636261" y="3720749"/>
                <a:ext cx="2049" cy="17220"/>
              </a:xfrm>
              <a:custGeom>
                <a:avLst/>
                <a:gdLst/>
                <a:ahLst/>
                <a:cxnLst/>
                <a:rect l="l" t="t" r="r" b="b"/>
                <a:pathLst>
                  <a:path w="62" h="521" extrusionOk="0">
                    <a:moveTo>
                      <a:pt x="31" y="0"/>
                    </a:moveTo>
                    <a:cubicBezTo>
                      <a:pt x="13" y="0"/>
                      <a:pt x="0" y="15"/>
                      <a:pt x="0" y="31"/>
                    </a:cubicBezTo>
                    <a:lnTo>
                      <a:pt x="0" y="490"/>
                    </a:lnTo>
                    <a:cubicBezTo>
                      <a:pt x="0" y="507"/>
                      <a:pt x="13" y="521"/>
                      <a:pt x="31" y="521"/>
                    </a:cubicBezTo>
                    <a:cubicBezTo>
                      <a:pt x="47" y="521"/>
                      <a:pt x="62" y="507"/>
                      <a:pt x="62" y="490"/>
                    </a:cubicBezTo>
                    <a:lnTo>
                      <a:pt x="62" y="31"/>
                    </a:lnTo>
                    <a:cubicBezTo>
                      <a:pt x="62" y="15"/>
                      <a:pt x="47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>
                <a:off x="3686402" y="3736945"/>
                <a:ext cx="42869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5407" extrusionOk="0">
                    <a:moveTo>
                      <a:pt x="0" y="536"/>
                    </a:moveTo>
                    <a:cubicBezTo>
                      <a:pt x="0" y="241"/>
                      <a:pt x="239" y="0"/>
                      <a:pt x="535" y="0"/>
                    </a:cubicBezTo>
                    <a:lnTo>
                      <a:pt x="760" y="0"/>
                    </a:lnTo>
                    <a:cubicBezTo>
                      <a:pt x="1056" y="0"/>
                      <a:pt x="1296" y="240"/>
                      <a:pt x="1296" y="536"/>
                    </a:cubicBezTo>
                    <a:lnTo>
                      <a:pt x="1296" y="5407"/>
                    </a:lnTo>
                    <a:lnTo>
                      <a:pt x="1" y="5407"/>
                    </a:lnTo>
                    <a:lnTo>
                      <a:pt x="1" y="5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>
                <a:off x="3686402" y="3738366"/>
                <a:ext cx="10808" cy="177261"/>
              </a:xfrm>
              <a:custGeom>
                <a:avLst/>
                <a:gdLst/>
                <a:ahLst/>
                <a:cxnLst/>
                <a:rect l="l" t="t" r="r" b="b"/>
                <a:pathLst>
                  <a:path w="327" h="5363" extrusionOk="0">
                    <a:moveTo>
                      <a:pt x="327" y="0"/>
                    </a:moveTo>
                    <a:lnTo>
                      <a:pt x="327" y="5363"/>
                    </a:lnTo>
                    <a:lnTo>
                      <a:pt x="0" y="5363"/>
                    </a:lnTo>
                    <a:lnTo>
                      <a:pt x="0" y="493"/>
                    </a:lnTo>
                    <a:cubicBezTo>
                      <a:pt x="0" y="272"/>
                      <a:pt x="134" y="81"/>
                      <a:pt x="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1"/>
              <p:cNvSpPr/>
              <p:nvPr/>
            </p:nvSpPr>
            <p:spPr>
              <a:xfrm>
                <a:off x="3686402" y="3858380"/>
                <a:ext cx="42770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732" extrusionOk="0">
                    <a:moveTo>
                      <a:pt x="1294" y="1"/>
                    </a:moveTo>
                    <a:lnTo>
                      <a:pt x="1294" y="1732"/>
                    </a:lnTo>
                    <a:lnTo>
                      <a:pt x="0" y="1732"/>
                    </a:lnTo>
                    <a:lnTo>
                      <a:pt x="1" y="1229"/>
                    </a:lnTo>
                    <a:cubicBezTo>
                      <a:pt x="1" y="1229"/>
                      <a:pt x="380" y="1152"/>
                      <a:pt x="735" y="874"/>
                    </a:cubicBezTo>
                    <a:cubicBezTo>
                      <a:pt x="1090" y="594"/>
                      <a:pt x="1294" y="1"/>
                      <a:pt x="1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1"/>
              <p:cNvSpPr/>
              <p:nvPr/>
            </p:nvSpPr>
            <p:spPr>
              <a:xfrm>
                <a:off x="3686402" y="3666278"/>
                <a:ext cx="42836" cy="64122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940" extrusionOk="0">
                    <a:moveTo>
                      <a:pt x="647" y="0"/>
                    </a:moveTo>
                    <a:cubicBezTo>
                      <a:pt x="647" y="0"/>
                      <a:pt x="1295" y="905"/>
                      <a:pt x="1295" y="1293"/>
                    </a:cubicBezTo>
                    <a:cubicBezTo>
                      <a:pt x="1295" y="1650"/>
                      <a:pt x="1005" y="1939"/>
                      <a:pt x="647" y="1939"/>
                    </a:cubicBezTo>
                    <a:cubicBezTo>
                      <a:pt x="288" y="1939"/>
                      <a:pt x="0" y="1650"/>
                      <a:pt x="0" y="1293"/>
                    </a:cubicBezTo>
                    <a:cubicBezTo>
                      <a:pt x="0" y="906"/>
                      <a:pt x="647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>
                <a:off x="3697706" y="3694704"/>
                <a:ext cx="20162" cy="30276"/>
              </a:xfrm>
              <a:custGeom>
                <a:avLst/>
                <a:gdLst/>
                <a:ahLst/>
                <a:cxnLst/>
                <a:rect l="l" t="t" r="r" b="b"/>
                <a:pathLst>
                  <a:path w="610" h="916" extrusionOk="0">
                    <a:moveTo>
                      <a:pt x="306" y="1"/>
                    </a:moveTo>
                    <a:cubicBezTo>
                      <a:pt x="306" y="1"/>
                      <a:pt x="610" y="428"/>
                      <a:pt x="610" y="610"/>
                    </a:cubicBezTo>
                    <a:cubicBezTo>
                      <a:pt x="610" y="779"/>
                      <a:pt x="474" y="916"/>
                      <a:pt x="306" y="916"/>
                    </a:cubicBezTo>
                    <a:cubicBezTo>
                      <a:pt x="137" y="916"/>
                      <a:pt x="0" y="779"/>
                      <a:pt x="0" y="610"/>
                    </a:cubicBezTo>
                    <a:cubicBezTo>
                      <a:pt x="0" y="428"/>
                      <a:pt x="306" y="1"/>
                      <a:pt x="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>
                <a:off x="3706762" y="3720749"/>
                <a:ext cx="2049" cy="17220"/>
              </a:xfrm>
              <a:custGeom>
                <a:avLst/>
                <a:gdLst/>
                <a:ahLst/>
                <a:cxnLst/>
                <a:rect l="l" t="t" r="r" b="b"/>
                <a:pathLst>
                  <a:path w="62" h="521" extrusionOk="0">
                    <a:moveTo>
                      <a:pt x="31" y="0"/>
                    </a:moveTo>
                    <a:cubicBezTo>
                      <a:pt x="14" y="0"/>
                      <a:pt x="1" y="15"/>
                      <a:pt x="1" y="31"/>
                    </a:cubicBezTo>
                    <a:lnTo>
                      <a:pt x="1" y="490"/>
                    </a:lnTo>
                    <a:cubicBezTo>
                      <a:pt x="1" y="507"/>
                      <a:pt x="14" y="521"/>
                      <a:pt x="31" y="521"/>
                    </a:cubicBezTo>
                    <a:cubicBezTo>
                      <a:pt x="48" y="521"/>
                      <a:pt x="61" y="507"/>
                      <a:pt x="61" y="490"/>
                    </a:cubicBezTo>
                    <a:lnTo>
                      <a:pt x="61" y="31"/>
                    </a:lnTo>
                    <a:cubicBezTo>
                      <a:pt x="61" y="15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3752771" y="3736945"/>
                <a:ext cx="42869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5407" extrusionOk="0">
                    <a:moveTo>
                      <a:pt x="1" y="536"/>
                    </a:moveTo>
                    <a:cubicBezTo>
                      <a:pt x="1" y="241"/>
                      <a:pt x="240" y="0"/>
                      <a:pt x="536" y="0"/>
                    </a:cubicBezTo>
                    <a:lnTo>
                      <a:pt x="761" y="0"/>
                    </a:lnTo>
                    <a:cubicBezTo>
                      <a:pt x="1057" y="0"/>
                      <a:pt x="1297" y="240"/>
                      <a:pt x="1297" y="536"/>
                    </a:cubicBezTo>
                    <a:lnTo>
                      <a:pt x="1297" y="5407"/>
                    </a:lnTo>
                    <a:lnTo>
                      <a:pt x="2" y="5407"/>
                    </a:lnTo>
                    <a:lnTo>
                      <a:pt x="2" y="5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1"/>
              <p:cNvSpPr/>
              <p:nvPr/>
            </p:nvSpPr>
            <p:spPr>
              <a:xfrm>
                <a:off x="3752738" y="3738366"/>
                <a:ext cx="10841" cy="177261"/>
              </a:xfrm>
              <a:custGeom>
                <a:avLst/>
                <a:gdLst/>
                <a:ahLst/>
                <a:cxnLst/>
                <a:rect l="l" t="t" r="r" b="b"/>
                <a:pathLst>
                  <a:path w="328" h="5363" extrusionOk="0">
                    <a:moveTo>
                      <a:pt x="328" y="0"/>
                    </a:moveTo>
                    <a:lnTo>
                      <a:pt x="328" y="5363"/>
                    </a:lnTo>
                    <a:lnTo>
                      <a:pt x="1" y="5363"/>
                    </a:lnTo>
                    <a:lnTo>
                      <a:pt x="1" y="493"/>
                    </a:lnTo>
                    <a:cubicBezTo>
                      <a:pt x="1" y="272"/>
                      <a:pt x="136" y="81"/>
                      <a:pt x="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1"/>
              <p:cNvSpPr/>
              <p:nvPr/>
            </p:nvSpPr>
            <p:spPr>
              <a:xfrm>
                <a:off x="3752771" y="3858380"/>
                <a:ext cx="42803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732" extrusionOk="0">
                    <a:moveTo>
                      <a:pt x="1295" y="1"/>
                    </a:moveTo>
                    <a:lnTo>
                      <a:pt x="1295" y="1732"/>
                    </a:lnTo>
                    <a:lnTo>
                      <a:pt x="1" y="1732"/>
                    </a:lnTo>
                    <a:lnTo>
                      <a:pt x="2" y="1229"/>
                    </a:lnTo>
                    <a:cubicBezTo>
                      <a:pt x="2" y="1229"/>
                      <a:pt x="381" y="1152"/>
                      <a:pt x="735" y="874"/>
                    </a:cubicBezTo>
                    <a:cubicBezTo>
                      <a:pt x="1091" y="594"/>
                      <a:pt x="1295" y="1"/>
                      <a:pt x="1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>
                <a:off x="3752771" y="3666278"/>
                <a:ext cx="42803" cy="64122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940" extrusionOk="0">
                    <a:moveTo>
                      <a:pt x="647" y="0"/>
                    </a:moveTo>
                    <a:cubicBezTo>
                      <a:pt x="647" y="0"/>
                      <a:pt x="1295" y="905"/>
                      <a:pt x="1295" y="1293"/>
                    </a:cubicBezTo>
                    <a:cubicBezTo>
                      <a:pt x="1295" y="1650"/>
                      <a:pt x="1006" y="1939"/>
                      <a:pt x="647" y="1939"/>
                    </a:cubicBezTo>
                    <a:cubicBezTo>
                      <a:pt x="290" y="1939"/>
                      <a:pt x="1" y="1650"/>
                      <a:pt x="1" y="1293"/>
                    </a:cubicBezTo>
                    <a:cubicBezTo>
                      <a:pt x="1" y="906"/>
                      <a:pt x="647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3764075" y="3694704"/>
                <a:ext cx="20162" cy="30276"/>
              </a:xfrm>
              <a:custGeom>
                <a:avLst/>
                <a:gdLst/>
                <a:ahLst/>
                <a:cxnLst/>
                <a:rect l="l" t="t" r="r" b="b"/>
                <a:pathLst>
                  <a:path w="610" h="916" extrusionOk="0">
                    <a:moveTo>
                      <a:pt x="305" y="1"/>
                    </a:moveTo>
                    <a:cubicBezTo>
                      <a:pt x="305" y="1"/>
                      <a:pt x="610" y="428"/>
                      <a:pt x="610" y="610"/>
                    </a:cubicBezTo>
                    <a:cubicBezTo>
                      <a:pt x="610" y="779"/>
                      <a:pt x="473" y="916"/>
                      <a:pt x="305" y="916"/>
                    </a:cubicBezTo>
                    <a:cubicBezTo>
                      <a:pt x="137" y="916"/>
                      <a:pt x="0" y="779"/>
                      <a:pt x="0" y="610"/>
                    </a:cubicBezTo>
                    <a:cubicBezTo>
                      <a:pt x="0" y="428"/>
                      <a:pt x="305" y="1"/>
                      <a:pt x="3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>
                <a:off x="3773165" y="3720749"/>
                <a:ext cx="2082" cy="17220"/>
              </a:xfrm>
              <a:custGeom>
                <a:avLst/>
                <a:gdLst/>
                <a:ahLst/>
                <a:cxnLst/>
                <a:rect l="l" t="t" r="r" b="b"/>
                <a:pathLst>
                  <a:path w="63" h="521" extrusionOk="0">
                    <a:moveTo>
                      <a:pt x="31" y="0"/>
                    </a:moveTo>
                    <a:cubicBezTo>
                      <a:pt x="14" y="0"/>
                      <a:pt x="1" y="15"/>
                      <a:pt x="1" y="31"/>
                    </a:cubicBezTo>
                    <a:lnTo>
                      <a:pt x="1" y="490"/>
                    </a:lnTo>
                    <a:cubicBezTo>
                      <a:pt x="1" y="507"/>
                      <a:pt x="14" y="521"/>
                      <a:pt x="31" y="521"/>
                    </a:cubicBezTo>
                    <a:cubicBezTo>
                      <a:pt x="48" y="521"/>
                      <a:pt x="62" y="507"/>
                      <a:pt x="62" y="490"/>
                    </a:cubicBezTo>
                    <a:lnTo>
                      <a:pt x="62" y="31"/>
                    </a:lnTo>
                    <a:cubicBezTo>
                      <a:pt x="62" y="15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>
                <a:off x="3822446" y="3736945"/>
                <a:ext cx="42836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5407" extrusionOk="0">
                    <a:moveTo>
                      <a:pt x="0" y="536"/>
                    </a:moveTo>
                    <a:cubicBezTo>
                      <a:pt x="0" y="241"/>
                      <a:pt x="240" y="0"/>
                      <a:pt x="536" y="0"/>
                    </a:cubicBezTo>
                    <a:lnTo>
                      <a:pt x="761" y="0"/>
                    </a:lnTo>
                    <a:cubicBezTo>
                      <a:pt x="1057" y="0"/>
                      <a:pt x="1296" y="240"/>
                      <a:pt x="1296" y="536"/>
                    </a:cubicBezTo>
                    <a:lnTo>
                      <a:pt x="1296" y="5407"/>
                    </a:lnTo>
                    <a:lnTo>
                      <a:pt x="2" y="5407"/>
                    </a:lnTo>
                    <a:lnTo>
                      <a:pt x="2" y="5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3822413" y="3738366"/>
                <a:ext cx="10775" cy="17726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5363" extrusionOk="0">
                    <a:moveTo>
                      <a:pt x="326" y="0"/>
                    </a:moveTo>
                    <a:lnTo>
                      <a:pt x="326" y="5363"/>
                    </a:lnTo>
                    <a:lnTo>
                      <a:pt x="0" y="5363"/>
                    </a:lnTo>
                    <a:lnTo>
                      <a:pt x="0" y="493"/>
                    </a:lnTo>
                    <a:cubicBezTo>
                      <a:pt x="1" y="272"/>
                      <a:pt x="135" y="81"/>
                      <a:pt x="3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3822446" y="3858380"/>
                <a:ext cx="42803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732" extrusionOk="0">
                    <a:moveTo>
                      <a:pt x="1295" y="1"/>
                    </a:moveTo>
                    <a:lnTo>
                      <a:pt x="1295" y="1732"/>
                    </a:lnTo>
                    <a:lnTo>
                      <a:pt x="0" y="1732"/>
                    </a:lnTo>
                    <a:lnTo>
                      <a:pt x="2" y="1229"/>
                    </a:lnTo>
                    <a:cubicBezTo>
                      <a:pt x="2" y="1229"/>
                      <a:pt x="380" y="1152"/>
                      <a:pt x="735" y="874"/>
                    </a:cubicBezTo>
                    <a:cubicBezTo>
                      <a:pt x="1091" y="594"/>
                      <a:pt x="1295" y="1"/>
                      <a:pt x="1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3822446" y="3666278"/>
                <a:ext cx="42803" cy="64122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940" extrusionOk="0">
                    <a:moveTo>
                      <a:pt x="647" y="0"/>
                    </a:moveTo>
                    <a:cubicBezTo>
                      <a:pt x="647" y="0"/>
                      <a:pt x="1295" y="905"/>
                      <a:pt x="1295" y="1293"/>
                    </a:cubicBezTo>
                    <a:cubicBezTo>
                      <a:pt x="1295" y="1650"/>
                      <a:pt x="1005" y="1939"/>
                      <a:pt x="647" y="1939"/>
                    </a:cubicBezTo>
                    <a:cubicBezTo>
                      <a:pt x="290" y="1939"/>
                      <a:pt x="0" y="1650"/>
                      <a:pt x="0" y="1293"/>
                    </a:cubicBezTo>
                    <a:cubicBezTo>
                      <a:pt x="0" y="906"/>
                      <a:pt x="647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3833750" y="3694704"/>
                <a:ext cx="20195" cy="30276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16" extrusionOk="0">
                    <a:moveTo>
                      <a:pt x="305" y="1"/>
                    </a:moveTo>
                    <a:cubicBezTo>
                      <a:pt x="305" y="1"/>
                      <a:pt x="611" y="428"/>
                      <a:pt x="611" y="610"/>
                    </a:cubicBezTo>
                    <a:cubicBezTo>
                      <a:pt x="611" y="779"/>
                      <a:pt x="474" y="916"/>
                      <a:pt x="305" y="916"/>
                    </a:cubicBezTo>
                    <a:cubicBezTo>
                      <a:pt x="137" y="916"/>
                      <a:pt x="0" y="779"/>
                      <a:pt x="0" y="610"/>
                    </a:cubicBezTo>
                    <a:cubicBezTo>
                      <a:pt x="0" y="428"/>
                      <a:pt x="305" y="1"/>
                      <a:pt x="3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3842806" y="3720749"/>
                <a:ext cx="2082" cy="17220"/>
              </a:xfrm>
              <a:custGeom>
                <a:avLst/>
                <a:gdLst/>
                <a:ahLst/>
                <a:cxnLst/>
                <a:rect l="l" t="t" r="r" b="b"/>
                <a:pathLst>
                  <a:path w="63" h="521" extrusionOk="0">
                    <a:moveTo>
                      <a:pt x="32" y="0"/>
                    </a:moveTo>
                    <a:cubicBezTo>
                      <a:pt x="14" y="0"/>
                      <a:pt x="1" y="15"/>
                      <a:pt x="1" y="31"/>
                    </a:cubicBezTo>
                    <a:lnTo>
                      <a:pt x="1" y="490"/>
                    </a:lnTo>
                    <a:cubicBezTo>
                      <a:pt x="1" y="507"/>
                      <a:pt x="14" y="521"/>
                      <a:pt x="32" y="521"/>
                    </a:cubicBezTo>
                    <a:cubicBezTo>
                      <a:pt x="48" y="521"/>
                      <a:pt x="62" y="507"/>
                      <a:pt x="62" y="490"/>
                    </a:cubicBezTo>
                    <a:lnTo>
                      <a:pt x="62" y="31"/>
                    </a:lnTo>
                    <a:cubicBezTo>
                      <a:pt x="62" y="15"/>
                      <a:pt x="48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>
                <a:off x="3893542" y="3736945"/>
                <a:ext cx="42869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5407" extrusionOk="0">
                    <a:moveTo>
                      <a:pt x="0" y="536"/>
                    </a:moveTo>
                    <a:cubicBezTo>
                      <a:pt x="0" y="241"/>
                      <a:pt x="239" y="0"/>
                      <a:pt x="535" y="0"/>
                    </a:cubicBezTo>
                    <a:lnTo>
                      <a:pt x="760" y="0"/>
                    </a:lnTo>
                    <a:cubicBezTo>
                      <a:pt x="1056" y="0"/>
                      <a:pt x="1296" y="240"/>
                      <a:pt x="1296" y="536"/>
                    </a:cubicBezTo>
                    <a:lnTo>
                      <a:pt x="1296" y="5407"/>
                    </a:lnTo>
                    <a:lnTo>
                      <a:pt x="1" y="5407"/>
                    </a:lnTo>
                    <a:lnTo>
                      <a:pt x="1" y="53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3893542" y="3738366"/>
                <a:ext cx="10808" cy="177261"/>
              </a:xfrm>
              <a:custGeom>
                <a:avLst/>
                <a:gdLst/>
                <a:ahLst/>
                <a:cxnLst/>
                <a:rect l="l" t="t" r="r" b="b"/>
                <a:pathLst>
                  <a:path w="327" h="5363" extrusionOk="0">
                    <a:moveTo>
                      <a:pt x="326" y="0"/>
                    </a:moveTo>
                    <a:lnTo>
                      <a:pt x="326" y="5363"/>
                    </a:lnTo>
                    <a:lnTo>
                      <a:pt x="0" y="5363"/>
                    </a:lnTo>
                    <a:lnTo>
                      <a:pt x="0" y="493"/>
                    </a:lnTo>
                    <a:cubicBezTo>
                      <a:pt x="1" y="272"/>
                      <a:pt x="136" y="81"/>
                      <a:pt x="3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>
                <a:off x="3893575" y="3858380"/>
                <a:ext cx="42836" cy="57247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732" extrusionOk="0">
                    <a:moveTo>
                      <a:pt x="1295" y="1"/>
                    </a:moveTo>
                    <a:lnTo>
                      <a:pt x="1295" y="1732"/>
                    </a:lnTo>
                    <a:lnTo>
                      <a:pt x="0" y="1732"/>
                    </a:lnTo>
                    <a:lnTo>
                      <a:pt x="2" y="1229"/>
                    </a:lnTo>
                    <a:cubicBezTo>
                      <a:pt x="2" y="1229"/>
                      <a:pt x="381" y="1152"/>
                      <a:pt x="735" y="874"/>
                    </a:cubicBezTo>
                    <a:cubicBezTo>
                      <a:pt x="1091" y="594"/>
                      <a:pt x="1295" y="1"/>
                      <a:pt x="1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>
                <a:off x="3893575" y="3666278"/>
                <a:ext cx="42803" cy="64122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940" extrusionOk="0">
                    <a:moveTo>
                      <a:pt x="647" y="0"/>
                    </a:moveTo>
                    <a:cubicBezTo>
                      <a:pt x="647" y="0"/>
                      <a:pt x="1294" y="905"/>
                      <a:pt x="1294" y="1293"/>
                    </a:cubicBezTo>
                    <a:cubicBezTo>
                      <a:pt x="1294" y="1650"/>
                      <a:pt x="1005" y="1939"/>
                      <a:pt x="647" y="1939"/>
                    </a:cubicBezTo>
                    <a:cubicBezTo>
                      <a:pt x="289" y="1939"/>
                      <a:pt x="0" y="1650"/>
                      <a:pt x="0" y="1293"/>
                    </a:cubicBezTo>
                    <a:cubicBezTo>
                      <a:pt x="0" y="906"/>
                      <a:pt x="647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3904879" y="3694704"/>
                <a:ext cx="20195" cy="30276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16" extrusionOk="0">
                    <a:moveTo>
                      <a:pt x="306" y="1"/>
                    </a:moveTo>
                    <a:cubicBezTo>
                      <a:pt x="306" y="1"/>
                      <a:pt x="611" y="428"/>
                      <a:pt x="611" y="610"/>
                    </a:cubicBezTo>
                    <a:cubicBezTo>
                      <a:pt x="611" y="779"/>
                      <a:pt x="474" y="916"/>
                      <a:pt x="306" y="916"/>
                    </a:cubicBezTo>
                    <a:cubicBezTo>
                      <a:pt x="137" y="916"/>
                      <a:pt x="0" y="779"/>
                      <a:pt x="0" y="610"/>
                    </a:cubicBezTo>
                    <a:cubicBezTo>
                      <a:pt x="0" y="428"/>
                      <a:pt x="306" y="1"/>
                      <a:pt x="3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>
                <a:off x="3913968" y="3720749"/>
                <a:ext cx="2049" cy="17220"/>
              </a:xfrm>
              <a:custGeom>
                <a:avLst/>
                <a:gdLst/>
                <a:ahLst/>
                <a:cxnLst/>
                <a:rect l="l" t="t" r="r" b="b"/>
                <a:pathLst>
                  <a:path w="62" h="521" extrusionOk="0">
                    <a:moveTo>
                      <a:pt x="31" y="0"/>
                    </a:moveTo>
                    <a:cubicBezTo>
                      <a:pt x="14" y="0"/>
                      <a:pt x="0" y="15"/>
                      <a:pt x="0" y="31"/>
                    </a:cubicBezTo>
                    <a:lnTo>
                      <a:pt x="0" y="490"/>
                    </a:lnTo>
                    <a:cubicBezTo>
                      <a:pt x="0" y="507"/>
                      <a:pt x="14" y="521"/>
                      <a:pt x="31" y="521"/>
                    </a:cubicBezTo>
                    <a:cubicBezTo>
                      <a:pt x="48" y="521"/>
                      <a:pt x="61" y="507"/>
                      <a:pt x="61" y="490"/>
                    </a:cubicBezTo>
                    <a:lnTo>
                      <a:pt x="61" y="31"/>
                    </a:lnTo>
                    <a:cubicBezTo>
                      <a:pt x="61" y="15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>
                <a:off x="3612034" y="3915428"/>
                <a:ext cx="327583" cy="204496"/>
              </a:xfrm>
              <a:custGeom>
                <a:avLst/>
                <a:gdLst/>
                <a:ahLst/>
                <a:cxnLst/>
                <a:rect l="l" t="t" r="r" b="b"/>
                <a:pathLst>
                  <a:path w="9911" h="6187" extrusionOk="0">
                    <a:moveTo>
                      <a:pt x="3475" y="3272"/>
                    </a:moveTo>
                    <a:cubicBezTo>
                      <a:pt x="3738" y="3272"/>
                      <a:pt x="3991" y="3377"/>
                      <a:pt x="4176" y="3562"/>
                    </a:cubicBezTo>
                    <a:cubicBezTo>
                      <a:pt x="4361" y="3748"/>
                      <a:pt x="4466" y="3999"/>
                      <a:pt x="4466" y="4263"/>
                    </a:cubicBezTo>
                    <a:lnTo>
                      <a:pt x="4466" y="4666"/>
                    </a:lnTo>
                    <a:cubicBezTo>
                      <a:pt x="4466" y="5214"/>
                      <a:pt x="4022" y="5656"/>
                      <a:pt x="3475" y="5656"/>
                    </a:cubicBezTo>
                    <a:lnTo>
                      <a:pt x="2581" y="5656"/>
                    </a:lnTo>
                    <a:cubicBezTo>
                      <a:pt x="2463" y="5656"/>
                      <a:pt x="2351" y="5704"/>
                      <a:pt x="2269" y="5787"/>
                    </a:cubicBezTo>
                    <a:cubicBezTo>
                      <a:pt x="2186" y="5869"/>
                      <a:pt x="2138" y="5983"/>
                      <a:pt x="2138" y="6100"/>
                    </a:cubicBezTo>
                    <a:lnTo>
                      <a:pt x="2138" y="6187"/>
                    </a:lnTo>
                    <a:lnTo>
                      <a:pt x="7637" y="6187"/>
                    </a:lnTo>
                    <a:lnTo>
                      <a:pt x="7637" y="6100"/>
                    </a:lnTo>
                    <a:cubicBezTo>
                      <a:pt x="7637" y="5982"/>
                      <a:pt x="7592" y="5869"/>
                      <a:pt x="7507" y="5787"/>
                    </a:cubicBezTo>
                    <a:cubicBezTo>
                      <a:pt x="7424" y="5704"/>
                      <a:pt x="7312" y="5656"/>
                      <a:pt x="7195" y="5656"/>
                    </a:cubicBezTo>
                    <a:lnTo>
                      <a:pt x="6301" y="5656"/>
                    </a:lnTo>
                    <a:cubicBezTo>
                      <a:pt x="5754" y="5656"/>
                      <a:pt x="5310" y="5214"/>
                      <a:pt x="5310" y="4666"/>
                    </a:cubicBezTo>
                    <a:lnTo>
                      <a:pt x="5310" y="4263"/>
                    </a:lnTo>
                    <a:cubicBezTo>
                      <a:pt x="5310" y="3715"/>
                      <a:pt x="5754" y="3272"/>
                      <a:pt x="6301" y="3272"/>
                    </a:cubicBezTo>
                    <a:lnTo>
                      <a:pt x="7486" y="3272"/>
                    </a:lnTo>
                    <a:cubicBezTo>
                      <a:pt x="8624" y="3272"/>
                      <a:pt x="9551" y="2356"/>
                      <a:pt x="9563" y="1218"/>
                    </a:cubicBezTo>
                    <a:cubicBezTo>
                      <a:pt x="9563" y="1218"/>
                      <a:pt x="9568" y="856"/>
                      <a:pt x="9571" y="588"/>
                    </a:cubicBezTo>
                    <a:cubicBezTo>
                      <a:pt x="9572" y="431"/>
                      <a:pt x="9700" y="307"/>
                      <a:pt x="9855" y="307"/>
                    </a:cubicBezTo>
                    <a:lnTo>
                      <a:pt x="9910" y="307"/>
                    </a:lnTo>
                    <a:lnTo>
                      <a:pt x="9910" y="2"/>
                    </a:lnTo>
                    <a:lnTo>
                      <a:pt x="8380" y="2"/>
                    </a:lnTo>
                    <a:lnTo>
                      <a:pt x="8380" y="307"/>
                    </a:lnTo>
                    <a:lnTo>
                      <a:pt x="8473" y="307"/>
                    </a:lnTo>
                    <a:cubicBezTo>
                      <a:pt x="8550" y="307"/>
                      <a:pt x="8622" y="338"/>
                      <a:pt x="8676" y="391"/>
                    </a:cubicBezTo>
                    <a:cubicBezTo>
                      <a:pt x="8729" y="445"/>
                      <a:pt x="8759" y="519"/>
                      <a:pt x="8759" y="594"/>
                    </a:cubicBezTo>
                    <a:cubicBezTo>
                      <a:pt x="8756" y="857"/>
                      <a:pt x="8753" y="1208"/>
                      <a:pt x="8753" y="1208"/>
                    </a:cubicBezTo>
                    <a:cubicBezTo>
                      <a:pt x="8745" y="1902"/>
                      <a:pt x="8180" y="2460"/>
                      <a:pt x="7488" y="2460"/>
                    </a:cubicBezTo>
                    <a:lnTo>
                      <a:pt x="7393" y="2460"/>
                    </a:lnTo>
                    <a:lnTo>
                      <a:pt x="7393" y="621"/>
                    </a:lnTo>
                    <a:cubicBezTo>
                      <a:pt x="7393" y="446"/>
                      <a:pt x="7534" y="306"/>
                      <a:pt x="7708" y="306"/>
                    </a:cubicBezTo>
                    <a:lnTo>
                      <a:pt x="7772" y="306"/>
                    </a:lnTo>
                    <a:lnTo>
                      <a:pt x="7772" y="1"/>
                    </a:lnTo>
                    <a:lnTo>
                      <a:pt x="6241" y="1"/>
                    </a:lnTo>
                    <a:lnTo>
                      <a:pt x="6241" y="306"/>
                    </a:lnTo>
                    <a:lnTo>
                      <a:pt x="6266" y="306"/>
                    </a:lnTo>
                    <a:cubicBezTo>
                      <a:pt x="6350" y="306"/>
                      <a:pt x="6430" y="339"/>
                      <a:pt x="6489" y="397"/>
                    </a:cubicBezTo>
                    <a:cubicBezTo>
                      <a:pt x="6549" y="458"/>
                      <a:pt x="6581" y="537"/>
                      <a:pt x="6581" y="621"/>
                    </a:cubicBezTo>
                    <a:lnTo>
                      <a:pt x="6581" y="1927"/>
                    </a:lnTo>
                    <a:cubicBezTo>
                      <a:pt x="6581" y="2069"/>
                      <a:pt x="6525" y="2204"/>
                      <a:pt x="6425" y="2303"/>
                    </a:cubicBezTo>
                    <a:cubicBezTo>
                      <a:pt x="6325" y="2403"/>
                      <a:pt x="6190" y="2460"/>
                      <a:pt x="6050" y="2460"/>
                    </a:cubicBezTo>
                    <a:lnTo>
                      <a:pt x="5828" y="2460"/>
                    </a:lnTo>
                    <a:cubicBezTo>
                      <a:pt x="5687" y="2460"/>
                      <a:pt x="5553" y="2405"/>
                      <a:pt x="5452" y="2303"/>
                    </a:cubicBezTo>
                    <a:cubicBezTo>
                      <a:pt x="5353" y="2204"/>
                      <a:pt x="5297" y="2069"/>
                      <a:pt x="5297" y="1927"/>
                    </a:cubicBezTo>
                    <a:lnTo>
                      <a:pt x="5297" y="613"/>
                    </a:lnTo>
                    <a:cubicBezTo>
                      <a:pt x="5297" y="534"/>
                      <a:pt x="5328" y="455"/>
                      <a:pt x="5386" y="399"/>
                    </a:cubicBezTo>
                    <a:cubicBezTo>
                      <a:pt x="5442" y="342"/>
                      <a:pt x="5520" y="310"/>
                      <a:pt x="5600" y="310"/>
                    </a:cubicBezTo>
                    <a:lnTo>
                      <a:pt x="5660" y="310"/>
                    </a:lnTo>
                    <a:lnTo>
                      <a:pt x="5660" y="5"/>
                    </a:lnTo>
                    <a:lnTo>
                      <a:pt x="4130" y="5"/>
                    </a:lnTo>
                    <a:lnTo>
                      <a:pt x="4130" y="310"/>
                    </a:lnTo>
                    <a:lnTo>
                      <a:pt x="4180" y="310"/>
                    </a:lnTo>
                    <a:cubicBezTo>
                      <a:pt x="4261" y="310"/>
                      <a:pt x="4338" y="342"/>
                      <a:pt x="4395" y="399"/>
                    </a:cubicBezTo>
                    <a:cubicBezTo>
                      <a:pt x="4452" y="455"/>
                      <a:pt x="4483" y="534"/>
                      <a:pt x="4483" y="613"/>
                    </a:cubicBezTo>
                    <a:lnTo>
                      <a:pt x="4483" y="1974"/>
                    </a:lnTo>
                    <a:cubicBezTo>
                      <a:pt x="4483" y="2103"/>
                      <a:pt x="4433" y="2227"/>
                      <a:pt x="4341" y="2317"/>
                    </a:cubicBezTo>
                    <a:cubicBezTo>
                      <a:pt x="4249" y="2409"/>
                      <a:pt x="4127" y="2460"/>
                      <a:pt x="3998" y="2460"/>
                    </a:cubicBezTo>
                    <a:lnTo>
                      <a:pt x="3788" y="2460"/>
                    </a:lnTo>
                    <a:cubicBezTo>
                      <a:pt x="3659" y="2460"/>
                      <a:pt x="3535" y="2409"/>
                      <a:pt x="3445" y="2317"/>
                    </a:cubicBezTo>
                    <a:cubicBezTo>
                      <a:pt x="3352" y="2226"/>
                      <a:pt x="3301" y="2103"/>
                      <a:pt x="3301" y="1974"/>
                    </a:cubicBezTo>
                    <a:lnTo>
                      <a:pt x="3301" y="604"/>
                    </a:lnTo>
                    <a:cubicBezTo>
                      <a:pt x="3301" y="442"/>
                      <a:pt x="3433" y="312"/>
                      <a:pt x="3594" y="312"/>
                    </a:cubicBezTo>
                    <a:lnTo>
                      <a:pt x="3653" y="312"/>
                    </a:lnTo>
                    <a:lnTo>
                      <a:pt x="3653" y="7"/>
                    </a:lnTo>
                    <a:lnTo>
                      <a:pt x="2122" y="7"/>
                    </a:lnTo>
                    <a:lnTo>
                      <a:pt x="2122" y="312"/>
                    </a:lnTo>
                    <a:lnTo>
                      <a:pt x="2196" y="312"/>
                    </a:lnTo>
                    <a:cubicBezTo>
                      <a:pt x="2275" y="312"/>
                      <a:pt x="2348" y="342"/>
                      <a:pt x="2403" y="397"/>
                    </a:cubicBezTo>
                    <a:cubicBezTo>
                      <a:pt x="2458" y="452"/>
                      <a:pt x="2489" y="528"/>
                      <a:pt x="2489" y="604"/>
                    </a:cubicBezTo>
                    <a:lnTo>
                      <a:pt x="2489" y="2461"/>
                    </a:lnTo>
                    <a:lnTo>
                      <a:pt x="2437" y="2461"/>
                    </a:lnTo>
                    <a:cubicBezTo>
                      <a:pt x="1738" y="2461"/>
                      <a:pt x="1171" y="1894"/>
                      <a:pt x="1171" y="1196"/>
                    </a:cubicBezTo>
                    <a:lnTo>
                      <a:pt x="1171" y="607"/>
                    </a:lnTo>
                    <a:cubicBezTo>
                      <a:pt x="1171" y="442"/>
                      <a:pt x="1306" y="307"/>
                      <a:pt x="1471" y="307"/>
                    </a:cubicBezTo>
                    <a:lnTo>
                      <a:pt x="1531" y="307"/>
                    </a:lnTo>
                    <a:lnTo>
                      <a:pt x="1531" y="2"/>
                    </a:lnTo>
                    <a:lnTo>
                      <a:pt x="1" y="2"/>
                    </a:lnTo>
                    <a:lnTo>
                      <a:pt x="1" y="307"/>
                    </a:lnTo>
                    <a:lnTo>
                      <a:pt x="60" y="307"/>
                    </a:lnTo>
                    <a:cubicBezTo>
                      <a:pt x="140" y="307"/>
                      <a:pt x="217" y="339"/>
                      <a:pt x="272" y="394"/>
                    </a:cubicBezTo>
                    <a:cubicBezTo>
                      <a:pt x="328" y="451"/>
                      <a:pt x="359" y="526"/>
                      <a:pt x="359" y="606"/>
                    </a:cubicBezTo>
                    <a:lnTo>
                      <a:pt x="359" y="1195"/>
                    </a:lnTo>
                    <a:cubicBezTo>
                      <a:pt x="359" y="2341"/>
                      <a:pt x="1290" y="3272"/>
                      <a:pt x="2437" y="3272"/>
                    </a:cubicBezTo>
                    <a:lnTo>
                      <a:pt x="3475" y="327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32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634" name="Google Shape;634;p32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35" name="Google Shape;635;p32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636" name="Google Shape;636;p32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2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2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2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40" name="Google Shape;640;p32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32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32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3" name="Google Shape;643;p32"/>
          <p:cNvGrpSpPr/>
          <p:nvPr/>
        </p:nvGrpSpPr>
        <p:grpSpPr>
          <a:xfrm>
            <a:off x="8393365" y="243425"/>
            <a:ext cx="321871" cy="1061188"/>
            <a:chOff x="7578702" y="245700"/>
            <a:chExt cx="321871" cy="1061188"/>
          </a:xfrm>
        </p:grpSpPr>
        <p:cxnSp>
          <p:nvCxnSpPr>
            <p:cNvPr id="644" name="Google Shape;644;p32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45" name="Google Shape;645;p32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646" name="Google Shape;646;p32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47" name="Google Shape;647;p32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648" name="Google Shape;648;p32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32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50" name="Google Shape;650;p32"/>
          <p:cNvGrpSpPr/>
          <p:nvPr/>
        </p:nvGrpSpPr>
        <p:grpSpPr>
          <a:xfrm>
            <a:off x="398127" y="243425"/>
            <a:ext cx="321871" cy="912813"/>
            <a:chOff x="7045452" y="245700"/>
            <a:chExt cx="321871" cy="912813"/>
          </a:xfrm>
        </p:grpSpPr>
        <p:cxnSp>
          <p:nvCxnSpPr>
            <p:cNvPr id="651" name="Google Shape;651;p32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52" name="Google Shape;652;p32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653" name="Google Shape;653;p32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4" name="Google Shape;654;p32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655" name="Google Shape;655;p32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2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57" name="Google Shape;657;p32"/>
          <p:cNvGrpSpPr/>
          <p:nvPr/>
        </p:nvGrpSpPr>
        <p:grpSpPr>
          <a:xfrm>
            <a:off x="353910" y="3210519"/>
            <a:ext cx="321886" cy="1447311"/>
            <a:chOff x="8430765" y="2809668"/>
            <a:chExt cx="411041" cy="1848182"/>
          </a:xfrm>
        </p:grpSpPr>
        <p:sp>
          <p:nvSpPr>
            <p:cNvPr id="658" name="Google Shape;658;p32"/>
            <p:cNvSpPr/>
            <p:nvPr/>
          </p:nvSpPr>
          <p:spPr>
            <a:xfrm>
              <a:off x="8439475" y="4578950"/>
              <a:ext cx="393600" cy="789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9" name="Google Shape;659;p32"/>
            <p:cNvGrpSpPr/>
            <p:nvPr/>
          </p:nvGrpSpPr>
          <p:grpSpPr>
            <a:xfrm>
              <a:off x="8430765" y="2809668"/>
              <a:ext cx="411041" cy="1794335"/>
              <a:chOff x="8460315" y="3090671"/>
              <a:chExt cx="411041" cy="1794335"/>
            </a:xfrm>
          </p:grpSpPr>
          <p:sp>
            <p:nvSpPr>
              <p:cNvPr id="660" name="Google Shape;660;p32"/>
              <p:cNvSpPr/>
              <p:nvPr/>
            </p:nvSpPr>
            <p:spPr>
              <a:xfrm>
                <a:off x="8515102" y="3703006"/>
                <a:ext cx="312000" cy="1182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61" name="Google Shape;661;p32"/>
              <p:cNvGrpSpPr/>
              <p:nvPr/>
            </p:nvGrpSpPr>
            <p:grpSpPr>
              <a:xfrm>
                <a:off x="8460315" y="3090671"/>
                <a:ext cx="411041" cy="825400"/>
                <a:chOff x="6439609" y="662203"/>
                <a:chExt cx="180202" cy="361859"/>
              </a:xfrm>
            </p:grpSpPr>
            <p:sp>
              <p:nvSpPr>
                <p:cNvPr id="662" name="Google Shape;662;p32"/>
                <p:cNvSpPr/>
                <p:nvPr/>
              </p:nvSpPr>
              <p:spPr>
                <a:xfrm>
                  <a:off x="6448335" y="662203"/>
                  <a:ext cx="143712" cy="21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8" h="6640" extrusionOk="0">
                      <a:moveTo>
                        <a:pt x="704" y="5255"/>
                      </a:moveTo>
                      <a:cubicBezTo>
                        <a:pt x="1112" y="6216"/>
                        <a:pt x="2035" y="6640"/>
                        <a:pt x="3139" y="6331"/>
                      </a:cubicBezTo>
                      <a:cubicBezTo>
                        <a:pt x="3950" y="6104"/>
                        <a:pt x="4294" y="4895"/>
                        <a:pt x="4302" y="4264"/>
                      </a:cubicBezTo>
                      <a:cubicBezTo>
                        <a:pt x="4310" y="3662"/>
                        <a:pt x="4348" y="2376"/>
                        <a:pt x="3796" y="2025"/>
                      </a:cubicBezTo>
                      <a:cubicBezTo>
                        <a:pt x="3501" y="1835"/>
                        <a:pt x="3190" y="2890"/>
                        <a:pt x="2568" y="2084"/>
                      </a:cubicBezTo>
                      <a:cubicBezTo>
                        <a:pt x="2195" y="1600"/>
                        <a:pt x="2430" y="569"/>
                        <a:pt x="1850" y="220"/>
                      </a:cubicBezTo>
                      <a:cubicBezTo>
                        <a:pt x="1486" y="1"/>
                        <a:pt x="1318" y="553"/>
                        <a:pt x="1253" y="802"/>
                      </a:cubicBezTo>
                      <a:cubicBezTo>
                        <a:pt x="1034" y="1657"/>
                        <a:pt x="1388" y="2769"/>
                        <a:pt x="1237" y="3220"/>
                      </a:cubicBezTo>
                      <a:cubicBezTo>
                        <a:pt x="1136" y="3520"/>
                        <a:pt x="447" y="3405"/>
                        <a:pt x="339" y="3524"/>
                      </a:cubicBezTo>
                      <a:cubicBezTo>
                        <a:pt x="0" y="3883"/>
                        <a:pt x="520" y="4822"/>
                        <a:pt x="704" y="525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32"/>
                <p:cNvSpPr/>
                <p:nvPr/>
              </p:nvSpPr>
              <p:spPr>
                <a:xfrm>
                  <a:off x="6497848" y="764500"/>
                  <a:ext cx="70931" cy="9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2879" extrusionOk="0">
                      <a:moveTo>
                        <a:pt x="777" y="2741"/>
                      </a:moveTo>
                      <a:cubicBezTo>
                        <a:pt x="1517" y="2879"/>
                        <a:pt x="2145" y="1575"/>
                        <a:pt x="1858" y="904"/>
                      </a:cubicBezTo>
                      <a:cubicBezTo>
                        <a:pt x="1669" y="462"/>
                        <a:pt x="1280" y="830"/>
                        <a:pt x="971" y="708"/>
                      </a:cubicBezTo>
                      <a:cubicBezTo>
                        <a:pt x="698" y="603"/>
                        <a:pt x="722" y="179"/>
                        <a:pt x="460" y="68"/>
                      </a:cubicBezTo>
                      <a:cubicBezTo>
                        <a:pt x="305" y="0"/>
                        <a:pt x="190" y="213"/>
                        <a:pt x="146" y="324"/>
                      </a:cubicBezTo>
                      <a:cubicBezTo>
                        <a:pt x="0" y="695"/>
                        <a:pt x="8" y="1130"/>
                        <a:pt x="10" y="1521"/>
                      </a:cubicBezTo>
                      <a:cubicBezTo>
                        <a:pt x="13" y="1898"/>
                        <a:pt x="114" y="2616"/>
                        <a:pt x="777" y="2741"/>
                      </a:cubicBezTo>
                      <a:close/>
                    </a:path>
                  </a:pathLst>
                </a:custGeom>
                <a:solidFill>
                  <a:srgbClr val="CA4031">
                    <a:alpha val="67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32"/>
                <p:cNvSpPr/>
                <p:nvPr/>
              </p:nvSpPr>
              <p:spPr>
                <a:xfrm>
                  <a:off x="6527396" y="832820"/>
                  <a:ext cx="6247" cy="7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139" extrusionOk="0">
                      <a:moveTo>
                        <a:pt x="103" y="1"/>
                      </a:moveTo>
                      <a:cubicBezTo>
                        <a:pt x="54" y="1"/>
                        <a:pt x="16" y="41"/>
                        <a:pt x="16" y="88"/>
                      </a:cubicBezTo>
                      <a:cubicBezTo>
                        <a:pt x="16" y="729"/>
                        <a:pt x="11" y="1389"/>
                        <a:pt x="0" y="2051"/>
                      </a:cubicBezTo>
                      <a:cubicBezTo>
                        <a:pt x="0" y="2097"/>
                        <a:pt x="38" y="2138"/>
                        <a:pt x="86" y="2138"/>
                      </a:cubicBezTo>
                      <a:cubicBezTo>
                        <a:pt x="136" y="2138"/>
                        <a:pt x="173" y="2100"/>
                        <a:pt x="173" y="2056"/>
                      </a:cubicBezTo>
                      <a:cubicBezTo>
                        <a:pt x="184" y="1392"/>
                        <a:pt x="189" y="729"/>
                        <a:pt x="189" y="88"/>
                      </a:cubicBezTo>
                      <a:cubicBezTo>
                        <a:pt x="189" y="38"/>
                        <a:pt x="151" y="1"/>
                        <a:pt x="1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32"/>
                <p:cNvSpPr/>
                <p:nvPr/>
              </p:nvSpPr>
              <p:spPr>
                <a:xfrm>
                  <a:off x="6439609" y="884646"/>
                  <a:ext cx="180202" cy="13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2" h="4218" extrusionOk="0">
                      <a:moveTo>
                        <a:pt x="4346" y="2469"/>
                      </a:moveTo>
                      <a:cubicBezTo>
                        <a:pt x="4382" y="2183"/>
                        <a:pt x="4709" y="2137"/>
                        <a:pt x="5098" y="2065"/>
                      </a:cubicBezTo>
                      <a:cubicBezTo>
                        <a:pt x="5452" y="1999"/>
                        <a:pt x="5269" y="687"/>
                        <a:pt x="4960" y="398"/>
                      </a:cubicBezTo>
                      <a:cubicBezTo>
                        <a:pt x="4630" y="88"/>
                        <a:pt x="3942" y="309"/>
                        <a:pt x="3550" y="309"/>
                      </a:cubicBezTo>
                      <a:cubicBezTo>
                        <a:pt x="2732" y="309"/>
                        <a:pt x="1951" y="77"/>
                        <a:pt x="1135" y="31"/>
                      </a:cubicBezTo>
                      <a:cubicBezTo>
                        <a:pt x="738" y="9"/>
                        <a:pt x="276" y="1"/>
                        <a:pt x="94" y="436"/>
                      </a:cubicBezTo>
                      <a:cubicBezTo>
                        <a:pt x="0" y="661"/>
                        <a:pt x="15" y="936"/>
                        <a:pt x="23" y="1174"/>
                      </a:cubicBezTo>
                      <a:cubicBezTo>
                        <a:pt x="29" y="1369"/>
                        <a:pt x="39" y="1568"/>
                        <a:pt x="92" y="1759"/>
                      </a:cubicBezTo>
                      <a:cubicBezTo>
                        <a:pt x="130" y="1894"/>
                        <a:pt x="181" y="2028"/>
                        <a:pt x="246" y="2151"/>
                      </a:cubicBezTo>
                      <a:cubicBezTo>
                        <a:pt x="415" y="2474"/>
                        <a:pt x="746" y="2660"/>
                        <a:pt x="1037" y="2356"/>
                      </a:cubicBezTo>
                      <a:cubicBezTo>
                        <a:pt x="1347" y="2029"/>
                        <a:pt x="1638" y="1274"/>
                        <a:pt x="2195" y="1707"/>
                      </a:cubicBezTo>
                      <a:cubicBezTo>
                        <a:pt x="2791" y="2173"/>
                        <a:pt x="2751" y="3039"/>
                        <a:pt x="3088" y="3662"/>
                      </a:cubicBezTo>
                      <a:cubicBezTo>
                        <a:pt x="3204" y="3878"/>
                        <a:pt x="3444" y="4217"/>
                        <a:pt x="3736" y="4161"/>
                      </a:cubicBezTo>
                      <a:cubicBezTo>
                        <a:pt x="3995" y="4112"/>
                        <a:pt x="4061" y="3799"/>
                        <a:pt x="4125" y="3585"/>
                      </a:cubicBezTo>
                      <a:cubicBezTo>
                        <a:pt x="4233" y="3221"/>
                        <a:pt x="4295" y="2844"/>
                        <a:pt x="4346" y="246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66" name="Google Shape;666;p32"/>
          <p:cNvGrpSpPr/>
          <p:nvPr/>
        </p:nvGrpSpPr>
        <p:grpSpPr>
          <a:xfrm>
            <a:off x="8438985" y="3210519"/>
            <a:ext cx="321886" cy="1447311"/>
            <a:chOff x="8430765" y="2809668"/>
            <a:chExt cx="411041" cy="1848182"/>
          </a:xfrm>
        </p:grpSpPr>
        <p:sp>
          <p:nvSpPr>
            <p:cNvPr id="667" name="Google Shape;667;p32"/>
            <p:cNvSpPr/>
            <p:nvPr/>
          </p:nvSpPr>
          <p:spPr>
            <a:xfrm>
              <a:off x="8439475" y="4578950"/>
              <a:ext cx="393600" cy="789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32"/>
            <p:cNvGrpSpPr/>
            <p:nvPr/>
          </p:nvGrpSpPr>
          <p:grpSpPr>
            <a:xfrm>
              <a:off x="8430765" y="2809668"/>
              <a:ext cx="411041" cy="1794335"/>
              <a:chOff x="8460315" y="3090671"/>
              <a:chExt cx="411041" cy="1794335"/>
            </a:xfrm>
          </p:grpSpPr>
          <p:sp>
            <p:nvSpPr>
              <p:cNvPr id="669" name="Google Shape;669;p32"/>
              <p:cNvSpPr/>
              <p:nvPr/>
            </p:nvSpPr>
            <p:spPr>
              <a:xfrm>
                <a:off x="8515102" y="3703006"/>
                <a:ext cx="312000" cy="1182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0" name="Google Shape;670;p32"/>
              <p:cNvGrpSpPr/>
              <p:nvPr/>
            </p:nvGrpSpPr>
            <p:grpSpPr>
              <a:xfrm>
                <a:off x="8460315" y="3090671"/>
                <a:ext cx="411041" cy="825400"/>
                <a:chOff x="6439609" y="662203"/>
                <a:chExt cx="180202" cy="361859"/>
              </a:xfrm>
            </p:grpSpPr>
            <p:sp>
              <p:nvSpPr>
                <p:cNvPr id="671" name="Google Shape;671;p32"/>
                <p:cNvSpPr/>
                <p:nvPr/>
              </p:nvSpPr>
              <p:spPr>
                <a:xfrm>
                  <a:off x="6448335" y="662203"/>
                  <a:ext cx="143712" cy="21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8" h="6640" extrusionOk="0">
                      <a:moveTo>
                        <a:pt x="704" y="5255"/>
                      </a:moveTo>
                      <a:cubicBezTo>
                        <a:pt x="1112" y="6216"/>
                        <a:pt x="2035" y="6640"/>
                        <a:pt x="3139" y="6331"/>
                      </a:cubicBezTo>
                      <a:cubicBezTo>
                        <a:pt x="3950" y="6104"/>
                        <a:pt x="4294" y="4895"/>
                        <a:pt x="4302" y="4264"/>
                      </a:cubicBezTo>
                      <a:cubicBezTo>
                        <a:pt x="4310" y="3662"/>
                        <a:pt x="4348" y="2376"/>
                        <a:pt x="3796" y="2025"/>
                      </a:cubicBezTo>
                      <a:cubicBezTo>
                        <a:pt x="3501" y="1835"/>
                        <a:pt x="3190" y="2890"/>
                        <a:pt x="2568" y="2084"/>
                      </a:cubicBezTo>
                      <a:cubicBezTo>
                        <a:pt x="2195" y="1600"/>
                        <a:pt x="2430" y="569"/>
                        <a:pt x="1850" y="220"/>
                      </a:cubicBezTo>
                      <a:cubicBezTo>
                        <a:pt x="1486" y="1"/>
                        <a:pt x="1318" y="553"/>
                        <a:pt x="1253" y="802"/>
                      </a:cubicBezTo>
                      <a:cubicBezTo>
                        <a:pt x="1034" y="1657"/>
                        <a:pt x="1388" y="2769"/>
                        <a:pt x="1237" y="3220"/>
                      </a:cubicBezTo>
                      <a:cubicBezTo>
                        <a:pt x="1136" y="3520"/>
                        <a:pt x="447" y="3405"/>
                        <a:pt x="339" y="3524"/>
                      </a:cubicBezTo>
                      <a:cubicBezTo>
                        <a:pt x="0" y="3883"/>
                        <a:pt x="520" y="4822"/>
                        <a:pt x="704" y="525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2"/>
                <p:cNvSpPr/>
                <p:nvPr/>
              </p:nvSpPr>
              <p:spPr>
                <a:xfrm>
                  <a:off x="6497848" y="764500"/>
                  <a:ext cx="70931" cy="9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2879" extrusionOk="0">
                      <a:moveTo>
                        <a:pt x="777" y="2741"/>
                      </a:moveTo>
                      <a:cubicBezTo>
                        <a:pt x="1517" y="2879"/>
                        <a:pt x="2145" y="1575"/>
                        <a:pt x="1858" y="904"/>
                      </a:cubicBezTo>
                      <a:cubicBezTo>
                        <a:pt x="1669" y="462"/>
                        <a:pt x="1280" y="830"/>
                        <a:pt x="971" y="708"/>
                      </a:cubicBezTo>
                      <a:cubicBezTo>
                        <a:pt x="698" y="603"/>
                        <a:pt x="722" y="179"/>
                        <a:pt x="460" y="68"/>
                      </a:cubicBezTo>
                      <a:cubicBezTo>
                        <a:pt x="305" y="0"/>
                        <a:pt x="190" y="213"/>
                        <a:pt x="146" y="324"/>
                      </a:cubicBezTo>
                      <a:cubicBezTo>
                        <a:pt x="0" y="695"/>
                        <a:pt x="8" y="1130"/>
                        <a:pt x="10" y="1521"/>
                      </a:cubicBezTo>
                      <a:cubicBezTo>
                        <a:pt x="13" y="1898"/>
                        <a:pt x="114" y="2616"/>
                        <a:pt x="777" y="2741"/>
                      </a:cubicBezTo>
                      <a:close/>
                    </a:path>
                  </a:pathLst>
                </a:custGeom>
                <a:solidFill>
                  <a:srgbClr val="CA4031">
                    <a:alpha val="67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2"/>
                <p:cNvSpPr/>
                <p:nvPr/>
              </p:nvSpPr>
              <p:spPr>
                <a:xfrm>
                  <a:off x="6527396" y="832820"/>
                  <a:ext cx="6247" cy="7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139" extrusionOk="0">
                      <a:moveTo>
                        <a:pt x="103" y="1"/>
                      </a:moveTo>
                      <a:cubicBezTo>
                        <a:pt x="54" y="1"/>
                        <a:pt x="16" y="41"/>
                        <a:pt x="16" y="88"/>
                      </a:cubicBezTo>
                      <a:cubicBezTo>
                        <a:pt x="16" y="729"/>
                        <a:pt x="11" y="1389"/>
                        <a:pt x="0" y="2051"/>
                      </a:cubicBezTo>
                      <a:cubicBezTo>
                        <a:pt x="0" y="2097"/>
                        <a:pt x="38" y="2138"/>
                        <a:pt x="86" y="2138"/>
                      </a:cubicBezTo>
                      <a:cubicBezTo>
                        <a:pt x="136" y="2138"/>
                        <a:pt x="173" y="2100"/>
                        <a:pt x="173" y="2056"/>
                      </a:cubicBezTo>
                      <a:cubicBezTo>
                        <a:pt x="184" y="1392"/>
                        <a:pt x="189" y="729"/>
                        <a:pt x="189" y="88"/>
                      </a:cubicBezTo>
                      <a:cubicBezTo>
                        <a:pt x="189" y="38"/>
                        <a:pt x="151" y="1"/>
                        <a:pt x="1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32"/>
                <p:cNvSpPr/>
                <p:nvPr/>
              </p:nvSpPr>
              <p:spPr>
                <a:xfrm>
                  <a:off x="6439609" y="884646"/>
                  <a:ext cx="180202" cy="13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2" h="4218" extrusionOk="0">
                      <a:moveTo>
                        <a:pt x="4346" y="2469"/>
                      </a:moveTo>
                      <a:cubicBezTo>
                        <a:pt x="4382" y="2183"/>
                        <a:pt x="4709" y="2137"/>
                        <a:pt x="5098" y="2065"/>
                      </a:cubicBezTo>
                      <a:cubicBezTo>
                        <a:pt x="5452" y="1999"/>
                        <a:pt x="5269" y="687"/>
                        <a:pt x="4960" y="398"/>
                      </a:cubicBezTo>
                      <a:cubicBezTo>
                        <a:pt x="4630" y="88"/>
                        <a:pt x="3942" y="309"/>
                        <a:pt x="3550" y="309"/>
                      </a:cubicBezTo>
                      <a:cubicBezTo>
                        <a:pt x="2732" y="309"/>
                        <a:pt x="1951" y="77"/>
                        <a:pt x="1135" y="31"/>
                      </a:cubicBezTo>
                      <a:cubicBezTo>
                        <a:pt x="738" y="9"/>
                        <a:pt x="276" y="1"/>
                        <a:pt x="94" y="436"/>
                      </a:cubicBezTo>
                      <a:cubicBezTo>
                        <a:pt x="0" y="661"/>
                        <a:pt x="15" y="936"/>
                        <a:pt x="23" y="1174"/>
                      </a:cubicBezTo>
                      <a:cubicBezTo>
                        <a:pt x="29" y="1369"/>
                        <a:pt x="39" y="1568"/>
                        <a:pt x="92" y="1759"/>
                      </a:cubicBezTo>
                      <a:cubicBezTo>
                        <a:pt x="130" y="1894"/>
                        <a:pt x="181" y="2028"/>
                        <a:pt x="246" y="2151"/>
                      </a:cubicBezTo>
                      <a:cubicBezTo>
                        <a:pt x="415" y="2474"/>
                        <a:pt x="746" y="2660"/>
                        <a:pt x="1037" y="2356"/>
                      </a:cubicBezTo>
                      <a:cubicBezTo>
                        <a:pt x="1347" y="2029"/>
                        <a:pt x="1638" y="1274"/>
                        <a:pt x="2195" y="1707"/>
                      </a:cubicBezTo>
                      <a:cubicBezTo>
                        <a:pt x="2791" y="2173"/>
                        <a:pt x="2751" y="3039"/>
                        <a:pt x="3088" y="3662"/>
                      </a:cubicBezTo>
                      <a:cubicBezTo>
                        <a:pt x="3204" y="3878"/>
                        <a:pt x="3444" y="4217"/>
                        <a:pt x="3736" y="4161"/>
                      </a:cubicBezTo>
                      <a:cubicBezTo>
                        <a:pt x="3995" y="4112"/>
                        <a:pt x="4061" y="3799"/>
                        <a:pt x="4125" y="3585"/>
                      </a:cubicBezTo>
                      <a:cubicBezTo>
                        <a:pt x="4233" y="3221"/>
                        <a:pt x="4295" y="2844"/>
                        <a:pt x="4346" y="24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40347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31" name="Google Shape;31;p4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2" name="Google Shape;32;p4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" name="Google Shape;37;p4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4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4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0" name="Google Shape;40;p4"/>
          <p:cNvGrpSpPr/>
          <p:nvPr/>
        </p:nvGrpSpPr>
        <p:grpSpPr>
          <a:xfrm>
            <a:off x="8424011" y="236462"/>
            <a:ext cx="366357" cy="1746366"/>
            <a:chOff x="8345286" y="-382175"/>
            <a:chExt cx="366357" cy="1746366"/>
          </a:xfrm>
        </p:grpSpPr>
        <p:sp>
          <p:nvSpPr>
            <p:cNvPr id="41" name="Google Shape;41;p4"/>
            <p:cNvSpPr/>
            <p:nvPr/>
          </p:nvSpPr>
          <p:spPr>
            <a:xfrm flipH="1">
              <a:off x="8345286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2" name="Google Shape;42;p4"/>
            <p:cNvCxnSpPr/>
            <p:nvPr/>
          </p:nvCxnSpPr>
          <p:spPr>
            <a:xfrm rot="10800000">
              <a:off x="8522367" y="-382175"/>
              <a:ext cx="0" cy="116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6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71" name="Google Shape;71;p6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2" name="Google Shape;72;p6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73" name="Google Shape;73;p6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6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6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7" name="Google Shape;77;p6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6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6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>
            <a:off x="8448402" y="245700"/>
            <a:ext cx="321871" cy="1061188"/>
            <a:chOff x="7578702" y="245700"/>
            <a:chExt cx="321871" cy="1061188"/>
          </a:xfrm>
        </p:grpSpPr>
        <p:cxnSp>
          <p:nvCxnSpPr>
            <p:cNvPr id="82" name="Google Shape;82;p6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3" name="Google Shape;83;p6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6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86" name="Google Shape;86;p6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6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" name="Google Shape;88;p6"/>
          <p:cNvGrpSpPr/>
          <p:nvPr/>
        </p:nvGrpSpPr>
        <p:grpSpPr>
          <a:xfrm>
            <a:off x="402375" y="3036177"/>
            <a:ext cx="225000" cy="1567823"/>
            <a:chOff x="437150" y="2839427"/>
            <a:chExt cx="225000" cy="1567823"/>
          </a:xfrm>
        </p:grpSpPr>
        <p:sp>
          <p:nvSpPr>
            <p:cNvPr id="89" name="Google Shape;89;p6"/>
            <p:cNvSpPr/>
            <p:nvPr/>
          </p:nvSpPr>
          <p:spPr>
            <a:xfrm>
              <a:off x="437150" y="4343050"/>
              <a:ext cx="225000" cy="642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6"/>
            <p:cNvGrpSpPr/>
            <p:nvPr/>
          </p:nvGrpSpPr>
          <p:grpSpPr>
            <a:xfrm>
              <a:off x="445117" y="2839427"/>
              <a:ext cx="209049" cy="1529163"/>
              <a:chOff x="3858308" y="662203"/>
              <a:chExt cx="143745" cy="1051477"/>
            </a:xfrm>
          </p:grpSpPr>
          <p:sp>
            <p:nvSpPr>
              <p:cNvPr id="91" name="Google Shape;91;p6"/>
              <p:cNvSpPr/>
              <p:nvPr/>
            </p:nvSpPr>
            <p:spPr>
              <a:xfrm>
                <a:off x="3858308" y="662203"/>
                <a:ext cx="143745" cy="219469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6640" extrusionOk="0">
                    <a:moveTo>
                      <a:pt x="3646" y="5255"/>
                    </a:moveTo>
                    <a:cubicBezTo>
                      <a:pt x="3237" y="6216"/>
                      <a:pt x="2314" y="6640"/>
                      <a:pt x="1211" y="6331"/>
                    </a:cubicBezTo>
                    <a:cubicBezTo>
                      <a:pt x="399" y="6104"/>
                      <a:pt x="55" y="4895"/>
                      <a:pt x="47" y="4264"/>
                    </a:cubicBezTo>
                    <a:cubicBezTo>
                      <a:pt x="39" y="3662"/>
                      <a:pt x="1" y="2376"/>
                      <a:pt x="553" y="2025"/>
                    </a:cubicBezTo>
                    <a:cubicBezTo>
                      <a:pt x="848" y="1835"/>
                      <a:pt x="1160" y="2890"/>
                      <a:pt x="1781" y="2084"/>
                    </a:cubicBezTo>
                    <a:cubicBezTo>
                      <a:pt x="2155" y="1600"/>
                      <a:pt x="1920" y="569"/>
                      <a:pt x="2498" y="220"/>
                    </a:cubicBezTo>
                    <a:cubicBezTo>
                      <a:pt x="2864" y="1"/>
                      <a:pt x="3031" y="553"/>
                      <a:pt x="3097" y="802"/>
                    </a:cubicBezTo>
                    <a:cubicBezTo>
                      <a:pt x="3316" y="1657"/>
                      <a:pt x="2961" y="2769"/>
                      <a:pt x="3112" y="3220"/>
                    </a:cubicBezTo>
                    <a:cubicBezTo>
                      <a:pt x="3212" y="3520"/>
                      <a:pt x="3903" y="3405"/>
                      <a:pt x="4010" y="3524"/>
                    </a:cubicBezTo>
                    <a:cubicBezTo>
                      <a:pt x="4348" y="3883"/>
                      <a:pt x="3829" y="4822"/>
                      <a:pt x="3646" y="525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3881610" y="764500"/>
                <a:ext cx="70964" cy="9515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879" extrusionOk="0">
                    <a:moveTo>
                      <a:pt x="1370" y="2741"/>
                    </a:moveTo>
                    <a:cubicBezTo>
                      <a:pt x="629" y="2879"/>
                      <a:pt x="1" y="1575"/>
                      <a:pt x="288" y="904"/>
                    </a:cubicBezTo>
                    <a:cubicBezTo>
                      <a:pt x="477" y="462"/>
                      <a:pt x="867" y="830"/>
                      <a:pt x="1176" y="708"/>
                    </a:cubicBezTo>
                    <a:cubicBezTo>
                      <a:pt x="1448" y="603"/>
                      <a:pt x="1425" y="179"/>
                      <a:pt x="1687" y="68"/>
                    </a:cubicBezTo>
                    <a:cubicBezTo>
                      <a:pt x="1841" y="0"/>
                      <a:pt x="1957" y="213"/>
                      <a:pt x="2000" y="324"/>
                    </a:cubicBezTo>
                    <a:cubicBezTo>
                      <a:pt x="2147" y="695"/>
                      <a:pt x="2139" y="1130"/>
                      <a:pt x="2136" y="1521"/>
                    </a:cubicBezTo>
                    <a:cubicBezTo>
                      <a:pt x="2133" y="1898"/>
                      <a:pt x="2035" y="2616"/>
                      <a:pt x="1370" y="2741"/>
                    </a:cubicBezTo>
                    <a:close/>
                  </a:path>
                </a:pathLst>
              </a:custGeom>
              <a:solidFill>
                <a:srgbClr val="CA4031">
                  <a:alpha val="52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3916745" y="832754"/>
                <a:ext cx="6280" cy="7076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141" extrusionOk="0">
                    <a:moveTo>
                      <a:pt x="86" y="0"/>
                    </a:moveTo>
                    <a:cubicBezTo>
                      <a:pt x="38" y="0"/>
                      <a:pt x="0" y="40"/>
                      <a:pt x="0" y="87"/>
                    </a:cubicBezTo>
                    <a:cubicBezTo>
                      <a:pt x="0" y="731"/>
                      <a:pt x="5" y="1394"/>
                      <a:pt x="16" y="2056"/>
                    </a:cubicBezTo>
                    <a:cubicBezTo>
                      <a:pt x="18" y="2102"/>
                      <a:pt x="56" y="2140"/>
                      <a:pt x="102" y="2140"/>
                    </a:cubicBezTo>
                    <a:cubicBezTo>
                      <a:pt x="152" y="2140"/>
                      <a:pt x="190" y="2099"/>
                      <a:pt x="190" y="2051"/>
                    </a:cubicBezTo>
                    <a:cubicBezTo>
                      <a:pt x="178" y="1387"/>
                      <a:pt x="173" y="728"/>
                      <a:pt x="173" y="87"/>
                    </a:cubicBezTo>
                    <a:cubicBezTo>
                      <a:pt x="173" y="38"/>
                      <a:pt x="135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3876355" y="894705"/>
                <a:ext cx="108082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4778" extrusionOk="0">
                    <a:moveTo>
                      <a:pt x="3270" y="24762"/>
                    </a:moveTo>
                    <a:lnTo>
                      <a:pt x="118" y="24778"/>
                    </a:lnTo>
                    <a:lnTo>
                      <a:pt x="1" y="15"/>
                    </a:lnTo>
                    <a:lnTo>
                      <a:pt x="31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" name="Google Shape;95;p6"/>
          <p:cNvSpPr/>
          <p:nvPr/>
        </p:nvSpPr>
        <p:spPr>
          <a:xfrm>
            <a:off x="625800" y="496600"/>
            <a:ext cx="85800" cy="85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540000" y="1112200"/>
            <a:ext cx="85800" cy="85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354663" y="678263"/>
            <a:ext cx="47700" cy="47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8512350" y="2103325"/>
            <a:ext cx="85800" cy="85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8712438" y="2395063"/>
            <a:ext cx="47700" cy="47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8693388" y="1861663"/>
            <a:ext cx="47700" cy="47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8760063" y="2052163"/>
            <a:ext cx="47700" cy="47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820388"/>
            <a:ext cx="6576000" cy="118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"/>
          </p:nvPr>
        </p:nvSpPr>
        <p:spPr>
          <a:xfrm>
            <a:off x="1284000" y="3003013"/>
            <a:ext cx="6576000" cy="320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1"/>
          <p:cNvSpPr/>
          <p:nvPr/>
        </p:nvSpPr>
        <p:spPr>
          <a:xfrm>
            <a:off x="249150" y="245700"/>
            <a:ext cx="8651632" cy="4645035"/>
          </a:xfrm>
          <a:custGeom>
            <a:avLst/>
            <a:gdLst/>
            <a:ahLst/>
            <a:cxnLst/>
            <a:rect l="l" t="t" r="r" b="b"/>
            <a:pathLst>
              <a:path w="100615" h="56595" fill="none" extrusionOk="0">
                <a:moveTo>
                  <a:pt x="97999" y="1"/>
                </a:moveTo>
                <a:lnTo>
                  <a:pt x="2616" y="1"/>
                </a:lnTo>
                <a:cubicBezTo>
                  <a:pt x="2521" y="1362"/>
                  <a:pt x="1386" y="2436"/>
                  <a:pt x="0" y="2436"/>
                </a:cubicBezTo>
                <a:lnTo>
                  <a:pt x="0" y="54159"/>
                </a:lnTo>
                <a:cubicBezTo>
                  <a:pt x="1386" y="54159"/>
                  <a:pt x="2521" y="55234"/>
                  <a:pt x="2616" y="56594"/>
                </a:cubicBezTo>
                <a:lnTo>
                  <a:pt x="97999" y="56594"/>
                </a:lnTo>
                <a:cubicBezTo>
                  <a:pt x="98094" y="55234"/>
                  <a:pt x="99228" y="54159"/>
                  <a:pt x="100614" y="54159"/>
                </a:cubicBezTo>
                <a:lnTo>
                  <a:pt x="100614" y="2436"/>
                </a:lnTo>
                <a:cubicBezTo>
                  <a:pt x="99229" y="2436"/>
                  <a:pt x="98094" y="1362"/>
                  <a:pt x="9799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3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144" name="Google Shape;144;p13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5" name="Google Shape;145;p13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146" name="Google Shape;146;p13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3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3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0" name="Google Shape;150;p13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13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13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3" name="Google Shape;153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"/>
          </p:nvPr>
        </p:nvSpPr>
        <p:spPr>
          <a:xfrm>
            <a:off x="720000" y="3722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2"/>
          </p:nvPr>
        </p:nvSpPr>
        <p:spPr>
          <a:xfrm>
            <a:off x="3419269" y="3722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3"/>
          </p:nvPr>
        </p:nvSpPr>
        <p:spPr>
          <a:xfrm>
            <a:off x="6118545" y="3722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4" hasCustomPrompt="1"/>
          </p:nvPr>
        </p:nvSpPr>
        <p:spPr>
          <a:xfrm>
            <a:off x="1505400" y="2219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69" y="2219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6" hasCustomPrompt="1"/>
          </p:nvPr>
        </p:nvSpPr>
        <p:spPr>
          <a:xfrm>
            <a:off x="6903945" y="2219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7"/>
          </p:nvPr>
        </p:nvSpPr>
        <p:spPr>
          <a:xfrm>
            <a:off x="720000" y="2959775"/>
            <a:ext cx="2305500" cy="7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8"/>
          </p:nvPr>
        </p:nvSpPr>
        <p:spPr>
          <a:xfrm>
            <a:off x="3419269" y="2959775"/>
            <a:ext cx="2305500" cy="7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9"/>
          </p:nvPr>
        </p:nvSpPr>
        <p:spPr>
          <a:xfrm>
            <a:off x="6118545" y="2959775"/>
            <a:ext cx="2305500" cy="7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3" name="Google Shape;163;p13"/>
          <p:cNvGrpSpPr/>
          <p:nvPr/>
        </p:nvGrpSpPr>
        <p:grpSpPr>
          <a:xfrm>
            <a:off x="8424005" y="245675"/>
            <a:ext cx="393611" cy="962241"/>
            <a:chOff x="8424005" y="245675"/>
            <a:chExt cx="393611" cy="962241"/>
          </a:xfrm>
        </p:grpSpPr>
        <p:sp>
          <p:nvSpPr>
            <p:cNvPr id="164" name="Google Shape;164;p13"/>
            <p:cNvSpPr/>
            <p:nvPr/>
          </p:nvSpPr>
          <p:spPr>
            <a:xfrm flipH="1">
              <a:off x="8424005" y="853977"/>
              <a:ext cx="393611" cy="353940"/>
            </a:xfrm>
            <a:custGeom>
              <a:avLst/>
              <a:gdLst/>
              <a:ahLst/>
              <a:cxnLst/>
              <a:rect l="l" t="t" r="r" b="b"/>
              <a:pathLst>
                <a:path w="10554" h="9489" extrusionOk="0">
                  <a:moveTo>
                    <a:pt x="8092" y="1805"/>
                  </a:moveTo>
                  <a:lnTo>
                    <a:pt x="8092" y="0"/>
                  </a:lnTo>
                  <a:lnTo>
                    <a:pt x="2462" y="0"/>
                  </a:lnTo>
                  <a:lnTo>
                    <a:pt x="2462" y="1804"/>
                  </a:lnTo>
                  <a:cubicBezTo>
                    <a:pt x="2458" y="1807"/>
                    <a:pt x="2455" y="1811"/>
                    <a:pt x="2452" y="1815"/>
                  </a:cubicBezTo>
                  <a:lnTo>
                    <a:pt x="69" y="4604"/>
                  </a:lnTo>
                  <a:cubicBezTo>
                    <a:pt x="1" y="4685"/>
                    <a:pt x="1" y="4804"/>
                    <a:pt x="69" y="4885"/>
                  </a:cubicBezTo>
                  <a:lnTo>
                    <a:pt x="2452" y="7674"/>
                  </a:lnTo>
                  <a:cubicBezTo>
                    <a:pt x="2455" y="7677"/>
                    <a:pt x="2458" y="7682"/>
                    <a:pt x="2462" y="7685"/>
                  </a:cubicBezTo>
                  <a:lnTo>
                    <a:pt x="2462" y="9489"/>
                  </a:lnTo>
                  <a:lnTo>
                    <a:pt x="8092" y="9489"/>
                  </a:lnTo>
                  <a:lnTo>
                    <a:pt x="8092" y="7685"/>
                  </a:lnTo>
                  <a:cubicBezTo>
                    <a:pt x="8095" y="7682"/>
                    <a:pt x="8098" y="7677"/>
                    <a:pt x="8102" y="7674"/>
                  </a:cubicBezTo>
                  <a:lnTo>
                    <a:pt x="10484" y="4885"/>
                  </a:lnTo>
                  <a:cubicBezTo>
                    <a:pt x="10554" y="4804"/>
                    <a:pt x="10554" y="4685"/>
                    <a:pt x="10484" y="4604"/>
                  </a:cubicBezTo>
                  <a:lnTo>
                    <a:pt x="8102" y="1815"/>
                  </a:lnTo>
                  <a:close/>
                  <a:moveTo>
                    <a:pt x="5862" y="2232"/>
                  </a:moveTo>
                  <a:lnTo>
                    <a:pt x="5736" y="2232"/>
                  </a:lnTo>
                  <a:lnTo>
                    <a:pt x="6338" y="4695"/>
                  </a:lnTo>
                  <a:cubicBezTo>
                    <a:pt x="6345" y="4729"/>
                    <a:pt x="6345" y="4763"/>
                    <a:pt x="6338" y="4798"/>
                  </a:cubicBezTo>
                  <a:lnTo>
                    <a:pt x="5736" y="7260"/>
                  </a:lnTo>
                  <a:lnTo>
                    <a:pt x="5862" y="7260"/>
                  </a:lnTo>
                  <a:lnTo>
                    <a:pt x="6840" y="4747"/>
                  </a:lnTo>
                  <a:close/>
                  <a:moveTo>
                    <a:pt x="6433" y="2232"/>
                  </a:moveTo>
                  <a:lnTo>
                    <a:pt x="6316" y="2232"/>
                  </a:lnTo>
                  <a:lnTo>
                    <a:pt x="7264" y="4667"/>
                  </a:lnTo>
                  <a:cubicBezTo>
                    <a:pt x="7283" y="4718"/>
                    <a:pt x="7283" y="4774"/>
                    <a:pt x="7264" y="4825"/>
                  </a:cubicBezTo>
                  <a:lnTo>
                    <a:pt x="6316" y="7260"/>
                  </a:lnTo>
                  <a:lnTo>
                    <a:pt x="6433" y="7260"/>
                  </a:lnTo>
                  <a:lnTo>
                    <a:pt x="7849" y="4747"/>
                  </a:lnTo>
                  <a:close/>
                  <a:moveTo>
                    <a:pt x="7166" y="2232"/>
                  </a:moveTo>
                  <a:lnTo>
                    <a:pt x="6919" y="2232"/>
                  </a:lnTo>
                  <a:lnTo>
                    <a:pt x="8275" y="4639"/>
                  </a:lnTo>
                  <a:cubicBezTo>
                    <a:pt x="8312" y="4705"/>
                    <a:pt x="8312" y="4786"/>
                    <a:pt x="8275" y="4853"/>
                  </a:cubicBezTo>
                  <a:lnTo>
                    <a:pt x="6919" y="7259"/>
                  </a:lnTo>
                  <a:lnTo>
                    <a:pt x="7166" y="7259"/>
                  </a:lnTo>
                  <a:lnTo>
                    <a:pt x="8977" y="4746"/>
                  </a:lnTo>
                  <a:close/>
                  <a:moveTo>
                    <a:pt x="7898" y="2232"/>
                  </a:moveTo>
                  <a:lnTo>
                    <a:pt x="7691" y="2232"/>
                  </a:lnTo>
                  <a:lnTo>
                    <a:pt x="9411" y="4618"/>
                  </a:lnTo>
                  <a:cubicBezTo>
                    <a:pt x="9465" y="4694"/>
                    <a:pt x="9465" y="4797"/>
                    <a:pt x="9411" y="4872"/>
                  </a:cubicBezTo>
                  <a:lnTo>
                    <a:pt x="7691" y="7259"/>
                  </a:lnTo>
                  <a:lnTo>
                    <a:pt x="7898" y="7259"/>
                  </a:lnTo>
                  <a:lnTo>
                    <a:pt x="10045" y="4746"/>
                  </a:lnTo>
                  <a:close/>
                  <a:moveTo>
                    <a:pt x="2862" y="2232"/>
                  </a:moveTo>
                  <a:lnTo>
                    <a:pt x="2655" y="2232"/>
                  </a:lnTo>
                  <a:lnTo>
                    <a:pt x="508" y="4746"/>
                  </a:lnTo>
                  <a:lnTo>
                    <a:pt x="2655" y="7259"/>
                  </a:lnTo>
                  <a:lnTo>
                    <a:pt x="2862" y="7259"/>
                  </a:lnTo>
                  <a:lnTo>
                    <a:pt x="1142" y="4872"/>
                  </a:lnTo>
                  <a:cubicBezTo>
                    <a:pt x="1088" y="4797"/>
                    <a:pt x="1088" y="4694"/>
                    <a:pt x="1142" y="4618"/>
                  </a:cubicBezTo>
                  <a:close/>
                  <a:moveTo>
                    <a:pt x="3633" y="2232"/>
                  </a:moveTo>
                  <a:lnTo>
                    <a:pt x="3386" y="2232"/>
                  </a:lnTo>
                  <a:lnTo>
                    <a:pt x="1575" y="4746"/>
                  </a:lnTo>
                  <a:lnTo>
                    <a:pt x="3386" y="7259"/>
                  </a:lnTo>
                  <a:lnTo>
                    <a:pt x="3633" y="7259"/>
                  </a:lnTo>
                  <a:lnTo>
                    <a:pt x="2278" y="4853"/>
                  </a:lnTo>
                  <a:cubicBezTo>
                    <a:pt x="2241" y="4787"/>
                    <a:pt x="2241" y="4706"/>
                    <a:pt x="2278" y="4639"/>
                  </a:cubicBezTo>
                  <a:close/>
                  <a:moveTo>
                    <a:pt x="4290" y="2232"/>
                  </a:moveTo>
                  <a:lnTo>
                    <a:pt x="4120" y="2232"/>
                  </a:lnTo>
                  <a:lnTo>
                    <a:pt x="2704" y="4746"/>
                  </a:lnTo>
                  <a:lnTo>
                    <a:pt x="4120" y="7259"/>
                  </a:lnTo>
                  <a:lnTo>
                    <a:pt x="4290" y="7259"/>
                  </a:lnTo>
                  <a:lnTo>
                    <a:pt x="3292" y="4829"/>
                  </a:lnTo>
                  <a:cubicBezTo>
                    <a:pt x="3271" y="4776"/>
                    <a:pt x="3271" y="4716"/>
                    <a:pt x="3292" y="4663"/>
                  </a:cubicBezTo>
                  <a:close/>
                  <a:moveTo>
                    <a:pt x="4816" y="2232"/>
                  </a:moveTo>
                  <a:lnTo>
                    <a:pt x="4747" y="2232"/>
                  </a:lnTo>
                  <a:lnTo>
                    <a:pt x="3714" y="4746"/>
                  </a:lnTo>
                  <a:lnTo>
                    <a:pt x="4747" y="7259"/>
                  </a:lnTo>
                  <a:lnTo>
                    <a:pt x="4816" y="7259"/>
                  </a:lnTo>
                  <a:lnTo>
                    <a:pt x="4215" y="4797"/>
                  </a:lnTo>
                  <a:cubicBezTo>
                    <a:pt x="4208" y="4762"/>
                    <a:pt x="4208" y="4728"/>
                    <a:pt x="4215" y="4694"/>
                  </a:cubicBezTo>
                  <a:close/>
                  <a:moveTo>
                    <a:pt x="5302" y="2232"/>
                  </a:moveTo>
                  <a:lnTo>
                    <a:pt x="5253" y="2232"/>
                  </a:lnTo>
                  <a:lnTo>
                    <a:pt x="4638" y="4746"/>
                  </a:lnTo>
                  <a:lnTo>
                    <a:pt x="5253" y="7259"/>
                  </a:lnTo>
                  <a:lnTo>
                    <a:pt x="5302" y="7259"/>
                  </a:lnTo>
                  <a:lnTo>
                    <a:pt x="5916" y="47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5" name="Google Shape;165;p13"/>
            <p:cNvCxnSpPr/>
            <p:nvPr/>
          </p:nvCxnSpPr>
          <p:spPr>
            <a:xfrm rot="10800000">
              <a:off x="8620807" y="245675"/>
              <a:ext cx="0" cy="616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13"/>
          <p:cNvGrpSpPr/>
          <p:nvPr/>
        </p:nvGrpSpPr>
        <p:grpSpPr>
          <a:xfrm>
            <a:off x="439990" y="237043"/>
            <a:ext cx="321871" cy="1005413"/>
            <a:chOff x="336365" y="301475"/>
            <a:chExt cx="321871" cy="1005413"/>
          </a:xfrm>
        </p:grpSpPr>
        <p:cxnSp>
          <p:nvCxnSpPr>
            <p:cNvPr id="167" name="Google Shape;167;p13"/>
            <p:cNvCxnSpPr/>
            <p:nvPr/>
          </p:nvCxnSpPr>
          <p:spPr>
            <a:xfrm rot="10800000">
              <a:off x="496238" y="301475"/>
              <a:ext cx="2100" cy="65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8" name="Google Shape;168;p13"/>
            <p:cNvGrpSpPr/>
            <p:nvPr/>
          </p:nvGrpSpPr>
          <p:grpSpPr>
            <a:xfrm>
              <a:off x="336365" y="941304"/>
              <a:ext cx="321871" cy="365585"/>
              <a:chOff x="6392377" y="941304"/>
              <a:chExt cx="321871" cy="365585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0" name="Google Shape;170;p13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71" name="Google Shape;171;p13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13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73" name="Google Shape;173;p13"/>
          <p:cNvGrpSpPr/>
          <p:nvPr/>
        </p:nvGrpSpPr>
        <p:grpSpPr>
          <a:xfrm>
            <a:off x="8430765" y="2809668"/>
            <a:ext cx="411041" cy="1848182"/>
            <a:chOff x="8430765" y="2809668"/>
            <a:chExt cx="411041" cy="1848182"/>
          </a:xfrm>
        </p:grpSpPr>
        <p:sp>
          <p:nvSpPr>
            <p:cNvPr id="174" name="Google Shape;174;p13"/>
            <p:cNvSpPr/>
            <p:nvPr/>
          </p:nvSpPr>
          <p:spPr>
            <a:xfrm>
              <a:off x="8439475" y="4578950"/>
              <a:ext cx="393600" cy="789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13"/>
            <p:cNvGrpSpPr/>
            <p:nvPr/>
          </p:nvGrpSpPr>
          <p:grpSpPr>
            <a:xfrm>
              <a:off x="8430765" y="2809668"/>
              <a:ext cx="411041" cy="1794335"/>
              <a:chOff x="8460315" y="3090671"/>
              <a:chExt cx="411041" cy="1794335"/>
            </a:xfrm>
          </p:grpSpPr>
          <p:sp>
            <p:nvSpPr>
              <p:cNvPr id="176" name="Google Shape;176;p13"/>
              <p:cNvSpPr/>
              <p:nvPr/>
            </p:nvSpPr>
            <p:spPr>
              <a:xfrm>
                <a:off x="8515102" y="3703006"/>
                <a:ext cx="312000" cy="1182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7" name="Google Shape;177;p13"/>
              <p:cNvGrpSpPr/>
              <p:nvPr/>
            </p:nvGrpSpPr>
            <p:grpSpPr>
              <a:xfrm>
                <a:off x="8460315" y="3090671"/>
                <a:ext cx="411041" cy="825400"/>
                <a:chOff x="6439609" y="662203"/>
                <a:chExt cx="180202" cy="361859"/>
              </a:xfrm>
            </p:grpSpPr>
            <p:sp>
              <p:nvSpPr>
                <p:cNvPr id="178" name="Google Shape;178;p13"/>
                <p:cNvSpPr/>
                <p:nvPr/>
              </p:nvSpPr>
              <p:spPr>
                <a:xfrm>
                  <a:off x="6448335" y="662203"/>
                  <a:ext cx="143712" cy="21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8" h="6640" extrusionOk="0">
                      <a:moveTo>
                        <a:pt x="704" y="5255"/>
                      </a:moveTo>
                      <a:cubicBezTo>
                        <a:pt x="1112" y="6216"/>
                        <a:pt x="2035" y="6640"/>
                        <a:pt x="3139" y="6331"/>
                      </a:cubicBezTo>
                      <a:cubicBezTo>
                        <a:pt x="3950" y="6104"/>
                        <a:pt x="4294" y="4895"/>
                        <a:pt x="4302" y="4264"/>
                      </a:cubicBezTo>
                      <a:cubicBezTo>
                        <a:pt x="4310" y="3662"/>
                        <a:pt x="4348" y="2376"/>
                        <a:pt x="3796" y="2025"/>
                      </a:cubicBezTo>
                      <a:cubicBezTo>
                        <a:pt x="3501" y="1835"/>
                        <a:pt x="3190" y="2890"/>
                        <a:pt x="2568" y="2084"/>
                      </a:cubicBezTo>
                      <a:cubicBezTo>
                        <a:pt x="2195" y="1600"/>
                        <a:pt x="2430" y="569"/>
                        <a:pt x="1850" y="220"/>
                      </a:cubicBezTo>
                      <a:cubicBezTo>
                        <a:pt x="1486" y="1"/>
                        <a:pt x="1318" y="553"/>
                        <a:pt x="1253" y="802"/>
                      </a:cubicBezTo>
                      <a:cubicBezTo>
                        <a:pt x="1034" y="1657"/>
                        <a:pt x="1388" y="2769"/>
                        <a:pt x="1237" y="3220"/>
                      </a:cubicBezTo>
                      <a:cubicBezTo>
                        <a:pt x="1136" y="3520"/>
                        <a:pt x="447" y="3405"/>
                        <a:pt x="339" y="3524"/>
                      </a:cubicBezTo>
                      <a:cubicBezTo>
                        <a:pt x="0" y="3883"/>
                        <a:pt x="520" y="4822"/>
                        <a:pt x="704" y="525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13"/>
                <p:cNvSpPr/>
                <p:nvPr/>
              </p:nvSpPr>
              <p:spPr>
                <a:xfrm>
                  <a:off x="6497848" y="764500"/>
                  <a:ext cx="70931" cy="9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2879" extrusionOk="0">
                      <a:moveTo>
                        <a:pt x="777" y="2741"/>
                      </a:moveTo>
                      <a:cubicBezTo>
                        <a:pt x="1517" y="2879"/>
                        <a:pt x="2145" y="1575"/>
                        <a:pt x="1858" y="904"/>
                      </a:cubicBezTo>
                      <a:cubicBezTo>
                        <a:pt x="1669" y="462"/>
                        <a:pt x="1280" y="830"/>
                        <a:pt x="971" y="708"/>
                      </a:cubicBezTo>
                      <a:cubicBezTo>
                        <a:pt x="698" y="603"/>
                        <a:pt x="722" y="179"/>
                        <a:pt x="460" y="68"/>
                      </a:cubicBezTo>
                      <a:cubicBezTo>
                        <a:pt x="305" y="0"/>
                        <a:pt x="190" y="213"/>
                        <a:pt x="146" y="324"/>
                      </a:cubicBezTo>
                      <a:cubicBezTo>
                        <a:pt x="0" y="695"/>
                        <a:pt x="8" y="1130"/>
                        <a:pt x="10" y="1521"/>
                      </a:cubicBezTo>
                      <a:cubicBezTo>
                        <a:pt x="13" y="1898"/>
                        <a:pt x="114" y="2616"/>
                        <a:pt x="777" y="2741"/>
                      </a:cubicBezTo>
                      <a:close/>
                    </a:path>
                  </a:pathLst>
                </a:custGeom>
                <a:solidFill>
                  <a:srgbClr val="CA4031">
                    <a:alpha val="67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13"/>
                <p:cNvSpPr/>
                <p:nvPr/>
              </p:nvSpPr>
              <p:spPr>
                <a:xfrm>
                  <a:off x="6527396" y="832820"/>
                  <a:ext cx="6247" cy="7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139" extrusionOk="0">
                      <a:moveTo>
                        <a:pt x="103" y="1"/>
                      </a:moveTo>
                      <a:cubicBezTo>
                        <a:pt x="54" y="1"/>
                        <a:pt x="16" y="41"/>
                        <a:pt x="16" y="88"/>
                      </a:cubicBezTo>
                      <a:cubicBezTo>
                        <a:pt x="16" y="729"/>
                        <a:pt x="11" y="1389"/>
                        <a:pt x="0" y="2051"/>
                      </a:cubicBezTo>
                      <a:cubicBezTo>
                        <a:pt x="0" y="2097"/>
                        <a:pt x="38" y="2138"/>
                        <a:pt x="86" y="2138"/>
                      </a:cubicBezTo>
                      <a:cubicBezTo>
                        <a:pt x="136" y="2138"/>
                        <a:pt x="173" y="2100"/>
                        <a:pt x="173" y="2056"/>
                      </a:cubicBezTo>
                      <a:cubicBezTo>
                        <a:pt x="184" y="1392"/>
                        <a:pt x="189" y="729"/>
                        <a:pt x="189" y="88"/>
                      </a:cubicBezTo>
                      <a:cubicBezTo>
                        <a:pt x="189" y="38"/>
                        <a:pt x="151" y="1"/>
                        <a:pt x="1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13"/>
                <p:cNvSpPr/>
                <p:nvPr/>
              </p:nvSpPr>
              <p:spPr>
                <a:xfrm>
                  <a:off x="6439609" y="884646"/>
                  <a:ext cx="180202" cy="13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2" h="4218" extrusionOk="0">
                      <a:moveTo>
                        <a:pt x="4346" y="2469"/>
                      </a:moveTo>
                      <a:cubicBezTo>
                        <a:pt x="4382" y="2183"/>
                        <a:pt x="4709" y="2137"/>
                        <a:pt x="5098" y="2065"/>
                      </a:cubicBezTo>
                      <a:cubicBezTo>
                        <a:pt x="5452" y="1999"/>
                        <a:pt x="5269" y="687"/>
                        <a:pt x="4960" y="398"/>
                      </a:cubicBezTo>
                      <a:cubicBezTo>
                        <a:pt x="4630" y="88"/>
                        <a:pt x="3942" y="309"/>
                        <a:pt x="3550" y="309"/>
                      </a:cubicBezTo>
                      <a:cubicBezTo>
                        <a:pt x="2732" y="309"/>
                        <a:pt x="1951" y="77"/>
                        <a:pt x="1135" y="31"/>
                      </a:cubicBezTo>
                      <a:cubicBezTo>
                        <a:pt x="738" y="9"/>
                        <a:pt x="276" y="1"/>
                        <a:pt x="94" y="436"/>
                      </a:cubicBezTo>
                      <a:cubicBezTo>
                        <a:pt x="0" y="661"/>
                        <a:pt x="15" y="936"/>
                        <a:pt x="23" y="1174"/>
                      </a:cubicBezTo>
                      <a:cubicBezTo>
                        <a:pt x="29" y="1369"/>
                        <a:pt x="39" y="1568"/>
                        <a:pt x="92" y="1759"/>
                      </a:cubicBezTo>
                      <a:cubicBezTo>
                        <a:pt x="130" y="1894"/>
                        <a:pt x="181" y="2028"/>
                        <a:pt x="246" y="2151"/>
                      </a:cubicBezTo>
                      <a:cubicBezTo>
                        <a:pt x="415" y="2474"/>
                        <a:pt x="746" y="2660"/>
                        <a:pt x="1037" y="2356"/>
                      </a:cubicBezTo>
                      <a:cubicBezTo>
                        <a:pt x="1347" y="2029"/>
                        <a:pt x="1638" y="1274"/>
                        <a:pt x="2195" y="1707"/>
                      </a:cubicBezTo>
                      <a:cubicBezTo>
                        <a:pt x="2791" y="2173"/>
                        <a:pt x="2751" y="3039"/>
                        <a:pt x="3088" y="3662"/>
                      </a:cubicBezTo>
                      <a:cubicBezTo>
                        <a:pt x="3204" y="3878"/>
                        <a:pt x="3444" y="4217"/>
                        <a:pt x="3736" y="4161"/>
                      </a:cubicBezTo>
                      <a:cubicBezTo>
                        <a:pt x="3995" y="4112"/>
                        <a:pt x="4061" y="3799"/>
                        <a:pt x="4125" y="3585"/>
                      </a:cubicBezTo>
                      <a:cubicBezTo>
                        <a:pt x="4233" y="3221"/>
                        <a:pt x="4295" y="2844"/>
                        <a:pt x="4346" y="246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1"/>
          </p:nvPr>
        </p:nvSpPr>
        <p:spPr>
          <a:xfrm>
            <a:off x="1916900" y="3584025"/>
            <a:ext cx="5324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2"/>
          </p:nvPr>
        </p:nvSpPr>
        <p:spPr>
          <a:xfrm>
            <a:off x="1916900" y="2270750"/>
            <a:ext cx="5324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subTitle" idx="3"/>
          </p:nvPr>
        </p:nvSpPr>
        <p:spPr>
          <a:xfrm>
            <a:off x="1916900" y="1813547"/>
            <a:ext cx="5324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4"/>
          </p:nvPr>
        </p:nvSpPr>
        <p:spPr>
          <a:xfrm>
            <a:off x="1916900" y="3127420"/>
            <a:ext cx="5324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>
            <a:off x="8393365" y="243425"/>
            <a:ext cx="321871" cy="1061188"/>
            <a:chOff x="7578702" y="245700"/>
            <a:chExt cx="321871" cy="1061188"/>
          </a:xfrm>
        </p:grpSpPr>
        <p:cxnSp>
          <p:nvCxnSpPr>
            <p:cNvPr id="242" name="Google Shape;242;p18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3" name="Google Shape;243;p18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244" name="Google Shape;244;p18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5" name="Google Shape;245;p18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246" name="Google Shape;246;p18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18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8" name="Google Shape;248;p18"/>
          <p:cNvGrpSpPr/>
          <p:nvPr/>
        </p:nvGrpSpPr>
        <p:grpSpPr>
          <a:xfrm>
            <a:off x="398127" y="243425"/>
            <a:ext cx="321871" cy="912813"/>
            <a:chOff x="7045452" y="245700"/>
            <a:chExt cx="321871" cy="912813"/>
          </a:xfrm>
        </p:grpSpPr>
        <p:cxnSp>
          <p:nvCxnSpPr>
            <p:cNvPr id="249" name="Google Shape;249;p18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0" name="Google Shape;250;p18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251" name="Google Shape;251;p18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" name="Google Shape;252;p18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253" name="Google Shape;253;p18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18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55" name="Google Shape;255;p18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256" name="Google Shape;256;p18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7" name="Google Shape;257;p18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258" name="Google Shape;258;p18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8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8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2" name="Google Shape;262;p18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18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18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9"/>
          <p:cNvSpPr txBox="1">
            <a:spLocks noGrp="1"/>
          </p:cNvSpPr>
          <p:nvPr>
            <p:ph type="subTitle" idx="1"/>
          </p:nvPr>
        </p:nvSpPr>
        <p:spPr>
          <a:xfrm>
            <a:off x="5072726" y="1547075"/>
            <a:ext cx="3274200" cy="25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9"/>
          <p:cNvSpPr txBox="1">
            <a:spLocks noGrp="1"/>
          </p:cNvSpPr>
          <p:nvPr>
            <p:ph type="subTitle" idx="2"/>
          </p:nvPr>
        </p:nvSpPr>
        <p:spPr>
          <a:xfrm>
            <a:off x="797075" y="1547075"/>
            <a:ext cx="3274200" cy="25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9" name="Google Shape;269;p19"/>
          <p:cNvGrpSpPr/>
          <p:nvPr/>
        </p:nvGrpSpPr>
        <p:grpSpPr>
          <a:xfrm>
            <a:off x="5128713" y="4570950"/>
            <a:ext cx="1162813" cy="253988"/>
            <a:chOff x="5128713" y="4570950"/>
            <a:chExt cx="1162813" cy="253988"/>
          </a:xfrm>
        </p:grpSpPr>
        <p:sp>
          <p:nvSpPr>
            <p:cNvPr id="270" name="Google Shape;270;p19"/>
            <p:cNvSpPr/>
            <p:nvPr/>
          </p:nvSpPr>
          <p:spPr>
            <a:xfrm rot="5400000">
              <a:off x="6062850" y="46914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 rot="5400000">
              <a:off x="5447250" y="46724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 rot="5400000">
              <a:off x="5128713" y="45899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 rot="5400000">
              <a:off x="5662113" y="47772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 rot="5400000">
              <a:off x="5774088" y="46914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 rot="5400000">
              <a:off x="6205725" y="45709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19"/>
          <p:cNvGrpSpPr/>
          <p:nvPr/>
        </p:nvGrpSpPr>
        <p:grpSpPr>
          <a:xfrm>
            <a:off x="79990" y="81456"/>
            <a:ext cx="8984021" cy="4980587"/>
            <a:chOff x="79988" y="81450"/>
            <a:chExt cx="8984021" cy="4980587"/>
          </a:xfrm>
        </p:grpSpPr>
        <p:cxnSp>
          <p:nvCxnSpPr>
            <p:cNvPr id="277" name="Google Shape;277;p19"/>
            <p:cNvCxnSpPr/>
            <p:nvPr/>
          </p:nvCxnSpPr>
          <p:spPr>
            <a:xfrm>
              <a:off x="8894248" y="458319"/>
              <a:ext cx="0" cy="4226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8" name="Google Shape;278;p19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279" name="Google Shape;279;p19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83" name="Google Shape;283;p19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19"/>
              <p:cNvCxnSpPr/>
              <p:nvPr/>
            </p:nvCxnSpPr>
            <p:spPr>
              <a:xfrm>
                <a:off x="252648" y="456694"/>
                <a:ext cx="0" cy="423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19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1"/>
          <p:cNvSpPr txBox="1">
            <a:spLocks noGrp="1"/>
          </p:cNvSpPr>
          <p:nvPr>
            <p:ph type="subTitle" idx="1"/>
          </p:nvPr>
        </p:nvSpPr>
        <p:spPr>
          <a:xfrm>
            <a:off x="1134450" y="2933375"/>
            <a:ext cx="1923600" cy="9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1"/>
          <p:cNvSpPr txBox="1">
            <a:spLocks noGrp="1"/>
          </p:cNvSpPr>
          <p:nvPr>
            <p:ph type="subTitle" idx="2"/>
          </p:nvPr>
        </p:nvSpPr>
        <p:spPr>
          <a:xfrm>
            <a:off x="3610200" y="3447725"/>
            <a:ext cx="1923600" cy="9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1"/>
          <p:cNvSpPr txBox="1">
            <a:spLocks noGrp="1"/>
          </p:cNvSpPr>
          <p:nvPr>
            <p:ph type="subTitle" idx="3"/>
          </p:nvPr>
        </p:nvSpPr>
        <p:spPr>
          <a:xfrm>
            <a:off x="6085946" y="2933375"/>
            <a:ext cx="1923600" cy="9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1"/>
          <p:cNvSpPr txBox="1">
            <a:spLocks noGrp="1"/>
          </p:cNvSpPr>
          <p:nvPr>
            <p:ph type="subTitle" idx="4"/>
          </p:nvPr>
        </p:nvSpPr>
        <p:spPr>
          <a:xfrm>
            <a:off x="1134450" y="2478800"/>
            <a:ext cx="1923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6" name="Google Shape;316;p21"/>
          <p:cNvSpPr txBox="1">
            <a:spLocks noGrp="1"/>
          </p:cNvSpPr>
          <p:nvPr>
            <p:ph type="subTitle" idx="5"/>
          </p:nvPr>
        </p:nvSpPr>
        <p:spPr>
          <a:xfrm>
            <a:off x="3610196" y="2993150"/>
            <a:ext cx="1923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" name="Google Shape;317;p21"/>
          <p:cNvSpPr txBox="1">
            <a:spLocks noGrp="1"/>
          </p:cNvSpPr>
          <p:nvPr>
            <p:ph type="subTitle" idx="6"/>
          </p:nvPr>
        </p:nvSpPr>
        <p:spPr>
          <a:xfrm>
            <a:off x="6085946" y="2478800"/>
            <a:ext cx="1923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18" name="Google Shape;318;p21"/>
          <p:cNvGrpSpPr/>
          <p:nvPr/>
        </p:nvGrpSpPr>
        <p:grpSpPr>
          <a:xfrm>
            <a:off x="79988" y="81450"/>
            <a:ext cx="8984021" cy="4980587"/>
            <a:chOff x="79988" y="81450"/>
            <a:chExt cx="8984021" cy="4980587"/>
          </a:xfrm>
        </p:grpSpPr>
        <p:cxnSp>
          <p:nvCxnSpPr>
            <p:cNvPr id="319" name="Google Shape;319;p21"/>
            <p:cNvCxnSpPr/>
            <p:nvPr/>
          </p:nvCxnSpPr>
          <p:spPr>
            <a:xfrm>
              <a:off x="8894250" y="446975"/>
              <a:ext cx="0" cy="424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20" name="Google Shape;320;p21"/>
            <p:cNvGrpSpPr/>
            <p:nvPr/>
          </p:nvGrpSpPr>
          <p:grpSpPr>
            <a:xfrm>
              <a:off x="79988" y="81450"/>
              <a:ext cx="8984021" cy="4980587"/>
              <a:chOff x="79988" y="81450"/>
              <a:chExt cx="8984021" cy="4980587"/>
            </a:xfrm>
          </p:grpSpPr>
          <p:sp>
            <p:nvSpPr>
              <p:cNvPr id="321" name="Google Shape;321;p21"/>
              <p:cNvSpPr/>
              <p:nvPr/>
            </p:nvSpPr>
            <p:spPr>
              <a:xfrm>
                <a:off x="799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>
                <a:off x="799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1"/>
              <p:cNvSpPr/>
              <p:nvPr/>
            </p:nvSpPr>
            <p:spPr>
              <a:xfrm>
                <a:off x="8689188" y="81450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1"/>
              <p:cNvSpPr/>
              <p:nvPr/>
            </p:nvSpPr>
            <p:spPr>
              <a:xfrm>
                <a:off x="8689188" y="4687275"/>
                <a:ext cx="374821" cy="374762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244" fill="none" extrusionOk="0">
                    <a:moveTo>
                      <a:pt x="5245" y="2622"/>
                    </a:moveTo>
                    <a:cubicBezTo>
                      <a:pt x="5245" y="4070"/>
                      <a:pt x="4070" y="5244"/>
                      <a:pt x="2622" y="5244"/>
                    </a:cubicBezTo>
                    <a:cubicBezTo>
                      <a:pt x="1174" y="5244"/>
                      <a:pt x="1" y="4070"/>
                      <a:pt x="1" y="2622"/>
                    </a:cubicBezTo>
                    <a:cubicBezTo>
                      <a:pt x="1" y="1174"/>
                      <a:pt x="1174" y="0"/>
                      <a:pt x="2622" y="0"/>
                    </a:cubicBezTo>
                    <a:cubicBezTo>
                      <a:pt x="4070" y="0"/>
                      <a:pt x="5245" y="1174"/>
                      <a:pt x="5245" y="26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5" name="Google Shape;325;p21"/>
              <p:cNvCxnSpPr/>
              <p:nvPr/>
            </p:nvCxnSpPr>
            <p:spPr>
              <a:xfrm>
                <a:off x="453450" y="48908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21"/>
              <p:cNvCxnSpPr/>
              <p:nvPr/>
            </p:nvCxnSpPr>
            <p:spPr>
              <a:xfrm>
                <a:off x="252650" y="446975"/>
                <a:ext cx="0" cy="4249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21"/>
              <p:cNvCxnSpPr/>
              <p:nvPr/>
            </p:nvCxnSpPr>
            <p:spPr>
              <a:xfrm>
                <a:off x="453450" y="239672"/>
                <a:ext cx="8240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ytone One"/>
              <a:buNone/>
              <a:defRPr sz="33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7" r:id="rId4"/>
    <p:sldLayoutId id="2147483658" r:id="rId5"/>
    <p:sldLayoutId id="2147483659" r:id="rId6"/>
    <p:sldLayoutId id="2147483664" r:id="rId7"/>
    <p:sldLayoutId id="2147483665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1"/><Relationship Id="rId3" Type="http://schemas.openxmlformats.org/officeDocument/2006/relationships/image" Target="../media/image8.png"/><Relationship Id="rId7" Type="http://schemas.openxmlformats.org/officeDocument/2006/relationships/hyperlink" Target="https://openclipart.org/detail/213638/brot-by-frankes" TargetMode="External"/><Relationship Id="rId12" Type="http://schemas.openxmlformats.org/officeDocument/2006/relationships/hyperlink" Target="https://openclipart.org/detail/20420/bananas-icon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freepngimg.com/png/33092-taj-mahal-photos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hyperlink" Target="https://pixabay.com/en/pounds-sterling-money-currency-2552333/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universityinnovation.org/wiki/Maker_Day" TargetMode="External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hyperlink" Target="https://www.rawpixel.com/image/477158/free-illustration-image-forest-animal-animal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freepngimg.com/png/33092-taj-mahal-photos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openclipart.org/detail/213638/brot-by-frankes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pixabay.com/en/pounds-sterling-money-currency-2552333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hyperlink" Target="https://www.rawpixel.com/image/477158/free-illustration-image-forest-animal-animals" TargetMode="External"/><Relationship Id="rId5" Type="http://schemas.openxmlformats.org/officeDocument/2006/relationships/hyperlink" Target="https://universityinnovation.org/wiki/Maker_Day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2.1"/><Relationship Id="rId4" Type="http://schemas.microsoft.com/office/2007/relationships/hdphoto" Target="../media/hdphoto3.wdp"/><Relationship Id="rId9" Type="http://schemas.openxmlformats.org/officeDocument/2006/relationships/hyperlink" Target="https://openclipart.org/detail/20420/bananas-icon" TargetMode="External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sukkot-frame-template_16390704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pik.com/free-vector/sukkot-elements-collection_16390660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6"/>
          <p:cNvSpPr txBox="1">
            <a:spLocks noGrp="1"/>
          </p:cNvSpPr>
          <p:nvPr>
            <p:ph type="ctrTitle"/>
          </p:nvPr>
        </p:nvSpPr>
        <p:spPr>
          <a:xfrm>
            <a:off x="713225" y="1075400"/>
            <a:ext cx="3666600" cy="26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Unit 4 </a:t>
            </a:r>
            <a:r>
              <a:rPr lang="en-US" sz="4400" dirty="0">
                <a:solidFill>
                  <a:schemeClr val="accent4"/>
                </a:solidFill>
              </a:rPr>
              <a:t>Ethnic groups of Viet Nam</a:t>
            </a:r>
            <a:r>
              <a:rPr lang="en" sz="4400" dirty="0">
                <a:solidFill>
                  <a:schemeClr val="accent4"/>
                </a:solidFill>
              </a:rPr>
              <a:t>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686" name="Google Shape;686;p36"/>
          <p:cNvSpPr txBox="1">
            <a:spLocks noGrp="1"/>
          </p:cNvSpPr>
          <p:nvPr>
            <p:ph type="subTitle" idx="1"/>
          </p:nvPr>
        </p:nvSpPr>
        <p:spPr>
          <a:xfrm>
            <a:off x="713225" y="3674800"/>
            <a:ext cx="36666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3. A closer look 2</a:t>
            </a:r>
            <a:endParaRPr b="1" dirty="0"/>
          </a:p>
        </p:txBody>
      </p:sp>
      <p:grpSp>
        <p:nvGrpSpPr>
          <p:cNvPr id="687" name="Google Shape;687;p36"/>
          <p:cNvGrpSpPr/>
          <p:nvPr/>
        </p:nvGrpSpPr>
        <p:grpSpPr>
          <a:xfrm>
            <a:off x="3898021" y="3071055"/>
            <a:ext cx="374827" cy="401186"/>
            <a:chOff x="4415643" y="754771"/>
            <a:chExt cx="182061" cy="194873"/>
          </a:xfrm>
        </p:grpSpPr>
        <p:sp>
          <p:nvSpPr>
            <p:cNvPr id="688" name="Google Shape;688;p36"/>
            <p:cNvSpPr/>
            <p:nvPr/>
          </p:nvSpPr>
          <p:spPr>
            <a:xfrm>
              <a:off x="4415643" y="802222"/>
              <a:ext cx="181850" cy="147423"/>
            </a:xfrm>
            <a:custGeom>
              <a:avLst/>
              <a:gdLst/>
              <a:ahLst/>
              <a:cxnLst/>
              <a:rect l="l" t="t" r="r" b="b"/>
              <a:pathLst>
                <a:path w="2583" h="2094" extrusionOk="0">
                  <a:moveTo>
                    <a:pt x="1213" y="2051"/>
                  </a:moveTo>
                  <a:cubicBezTo>
                    <a:pt x="1229" y="2077"/>
                    <a:pt x="1260" y="2094"/>
                    <a:pt x="1292" y="2094"/>
                  </a:cubicBezTo>
                  <a:cubicBezTo>
                    <a:pt x="1323" y="2094"/>
                    <a:pt x="1354" y="2077"/>
                    <a:pt x="1370" y="2051"/>
                  </a:cubicBezTo>
                  <a:lnTo>
                    <a:pt x="2564" y="140"/>
                  </a:lnTo>
                  <a:cubicBezTo>
                    <a:pt x="2581" y="112"/>
                    <a:pt x="2582" y="77"/>
                    <a:pt x="2566" y="47"/>
                  </a:cubicBezTo>
                  <a:cubicBezTo>
                    <a:pt x="2549" y="18"/>
                    <a:pt x="2519" y="0"/>
                    <a:pt x="2485" y="0"/>
                  </a:cubicBezTo>
                  <a:lnTo>
                    <a:pt x="98" y="0"/>
                  </a:lnTo>
                  <a:cubicBezTo>
                    <a:pt x="64" y="0"/>
                    <a:pt x="34" y="18"/>
                    <a:pt x="17" y="47"/>
                  </a:cubicBezTo>
                  <a:cubicBezTo>
                    <a:pt x="1" y="77"/>
                    <a:pt x="1" y="113"/>
                    <a:pt x="19" y="140"/>
                  </a:cubicBezTo>
                  <a:close/>
                  <a:moveTo>
                    <a:pt x="1292" y="1828"/>
                  </a:moveTo>
                  <a:lnTo>
                    <a:pt x="265" y="184"/>
                  </a:lnTo>
                  <a:lnTo>
                    <a:pt x="2318" y="1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4415784" y="754771"/>
              <a:ext cx="181920" cy="147423"/>
            </a:xfrm>
            <a:custGeom>
              <a:avLst/>
              <a:gdLst/>
              <a:ahLst/>
              <a:cxnLst/>
              <a:rect l="l" t="t" r="r" b="b"/>
              <a:pathLst>
                <a:path w="2584" h="2094" extrusionOk="0">
                  <a:moveTo>
                    <a:pt x="1370" y="43"/>
                  </a:moveTo>
                  <a:cubicBezTo>
                    <a:pt x="1354" y="16"/>
                    <a:pt x="1324" y="0"/>
                    <a:pt x="1292" y="0"/>
                  </a:cubicBezTo>
                  <a:cubicBezTo>
                    <a:pt x="1260" y="0"/>
                    <a:pt x="1229" y="16"/>
                    <a:pt x="1213" y="43"/>
                  </a:cubicBezTo>
                  <a:lnTo>
                    <a:pt x="19" y="1954"/>
                  </a:lnTo>
                  <a:cubicBezTo>
                    <a:pt x="2" y="1982"/>
                    <a:pt x="1" y="2017"/>
                    <a:pt x="17" y="2047"/>
                  </a:cubicBezTo>
                  <a:cubicBezTo>
                    <a:pt x="34" y="2075"/>
                    <a:pt x="64" y="2094"/>
                    <a:pt x="98" y="2094"/>
                  </a:cubicBezTo>
                  <a:lnTo>
                    <a:pt x="2485" y="2094"/>
                  </a:lnTo>
                  <a:cubicBezTo>
                    <a:pt x="2519" y="2094"/>
                    <a:pt x="2551" y="2075"/>
                    <a:pt x="2567" y="2047"/>
                  </a:cubicBezTo>
                  <a:cubicBezTo>
                    <a:pt x="2583" y="2017"/>
                    <a:pt x="2582" y="1982"/>
                    <a:pt x="2565" y="1954"/>
                  </a:cubicBezTo>
                  <a:close/>
                  <a:moveTo>
                    <a:pt x="1292" y="266"/>
                  </a:moveTo>
                  <a:lnTo>
                    <a:pt x="2318" y="1910"/>
                  </a:lnTo>
                  <a:lnTo>
                    <a:pt x="265" y="191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36"/>
          <p:cNvGrpSpPr/>
          <p:nvPr/>
        </p:nvGrpSpPr>
        <p:grpSpPr>
          <a:xfrm>
            <a:off x="4522425" y="1312870"/>
            <a:ext cx="4284900" cy="2871205"/>
            <a:chOff x="4522425" y="1312870"/>
            <a:chExt cx="4284900" cy="2871205"/>
          </a:xfrm>
        </p:grpSpPr>
        <p:sp>
          <p:nvSpPr>
            <p:cNvPr id="691" name="Google Shape;691;p36"/>
            <p:cNvSpPr/>
            <p:nvPr/>
          </p:nvSpPr>
          <p:spPr>
            <a:xfrm>
              <a:off x="4522425" y="4040675"/>
              <a:ext cx="4284900" cy="1434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2" name="Google Shape;692;p36"/>
            <p:cNvGrpSpPr/>
            <p:nvPr/>
          </p:nvGrpSpPr>
          <p:grpSpPr>
            <a:xfrm>
              <a:off x="5747386" y="1489939"/>
              <a:ext cx="834951" cy="2611414"/>
              <a:chOff x="10858645" y="2165303"/>
              <a:chExt cx="1167111" cy="3649775"/>
            </a:xfrm>
          </p:grpSpPr>
          <p:sp>
            <p:nvSpPr>
              <p:cNvPr id="693" name="Google Shape;693;p36"/>
              <p:cNvSpPr/>
              <p:nvPr/>
            </p:nvSpPr>
            <p:spPr>
              <a:xfrm>
                <a:off x="11387948" y="5663834"/>
                <a:ext cx="425293" cy="132066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398" extrusionOk="0">
                    <a:moveTo>
                      <a:pt x="4328" y="30"/>
                    </a:moveTo>
                    <a:cubicBezTo>
                      <a:pt x="4328" y="30"/>
                      <a:pt x="3974" y="78"/>
                      <a:pt x="3883" y="83"/>
                    </a:cubicBezTo>
                    <a:cubicBezTo>
                      <a:pt x="3641" y="99"/>
                      <a:pt x="3398" y="102"/>
                      <a:pt x="3156" y="97"/>
                    </a:cubicBezTo>
                    <a:cubicBezTo>
                      <a:pt x="2954" y="92"/>
                      <a:pt x="2820" y="0"/>
                      <a:pt x="2616" y="15"/>
                    </a:cubicBezTo>
                    <a:cubicBezTo>
                      <a:pt x="2394" y="32"/>
                      <a:pt x="2127" y="307"/>
                      <a:pt x="1518" y="553"/>
                    </a:cubicBezTo>
                    <a:cubicBezTo>
                      <a:pt x="1234" y="668"/>
                      <a:pt x="65" y="533"/>
                      <a:pt x="11" y="1220"/>
                    </a:cubicBezTo>
                    <a:cubicBezTo>
                      <a:pt x="1" y="1345"/>
                      <a:pt x="1222" y="1344"/>
                      <a:pt x="1827" y="1365"/>
                    </a:cubicBezTo>
                    <a:cubicBezTo>
                      <a:pt x="2431" y="1385"/>
                      <a:pt x="3226" y="1366"/>
                      <a:pt x="3641" y="1345"/>
                    </a:cubicBezTo>
                    <a:cubicBezTo>
                      <a:pt x="3869" y="1334"/>
                      <a:pt x="4177" y="1397"/>
                      <a:pt x="4317" y="1245"/>
                    </a:cubicBezTo>
                    <a:cubicBezTo>
                      <a:pt x="4502" y="1046"/>
                      <a:pt x="4484" y="763"/>
                      <a:pt x="4465" y="521"/>
                    </a:cubicBezTo>
                    <a:cubicBezTo>
                      <a:pt x="4450" y="333"/>
                      <a:pt x="4328" y="30"/>
                      <a:pt x="4328" y="30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6"/>
              <p:cNvSpPr/>
              <p:nvPr/>
            </p:nvSpPr>
            <p:spPr>
              <a:xfrm>
                <a:off x="11369526" y="5713053"/>
                <a:ext cx="454105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4807" h="1080" extrusionOk="0">
                    <a:moveTo>
                      <a:pt x="4658" y="71"/>
                    </a:moveTo>
                    <a:cubicBezTo>
                      <a:pt x="4602" y="123"/>
                      <a:pt x="4488" y="131"/>
                      <a:pt x="4419" y="144"/>
                    </a:cubicBezTo>
                    <a:cubicBezTo>
                      <a:pt x="4216" y="183"/>
                      <a:pt x="4010" y="213"/>
                      <a:pt x="3806" y="235"/>
                    </a:cubicBezTo>
                    <a:cubicBezTo>
                      <a:pt x="3172" y="305"/>
                      <a:pt x="1907" y="408"/>
                      <a:pt x="1282" y="291"/>
                    </a:cubicBezTo>
                    <a:cubicBezTo>
                      <a:pt x="919" y="222"/>
                      <a:pt x="1308" y="1"/>
                      <a:pt x="1029" y="1"/>
                    </a:cubicBezTo>
                    <a:cubicBezTo>
                      <a:pt x="777" y="1"/>
                      <a:pt x="325" y="194"/>
                      <a:pt x="157" y="375"/>
                    </a:cubicBezTo>
                    <a:cubicBezTo>
                      <a:pt x="86" y="451"/>
                      <a:pt x="1" y="571"/>
                      <a:pt x="9" y="682"/>
                    </a:cubicBezTo>
                    <a:cubicBezTo>
                      <a:pt x="19" y="829"/>
                      <a:pt x="138" y="839"/>
                      <a:pt x="255" y="858"/>
                    </a:cubicBezTo>
                    <a:cubicBezTo>
                      <a:pt x="501" y="900"/>
                      <a:pt x="750" y="915"/>
                      <a:pt x="998" y="934"/>
                    </a:cubicBezTo>
                    <a:cubicBezTo>
                      <a:pt x="1079" y="940"/>
                      <a:pt x="1160" y="946"/>
                      <a:pt x="1239" y="951"/>
                    </a:cubicBezTo>
                    <a:cubicBezTo>
                      <a:pt x="2100" y="1012"/>
                      <a:pt x="2980" y="1079"/>
                      <a:pt x="3840" y="996"/>
                    </a:cubicBezTo>
                    <a:cubicBezTo>
                      <a:pt x="4048" y="976"/>
                      <a:pt x="4489" y="896"/>
                      <a:pt x="4629" y="698"/>
                    </a:cubicBezTo>
                    <a:cubicBezTo>
                      <a:pt x="4806" y="448"/>
                      <a:pt x="4658" y="71"/>
                      <a:pt x="4658" y="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6"/>
              <p:cNvSpPr/>
              <p:nvPr/>
            </p:nvSpPr>
            <p:spPr>
              <a:xfrm>
                <a:off x="10876972" y="5652593"/>
                <a:ext cx="425198" cy="132066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1398" extrusionOk="0">
                    <a:moveTo>
                      <a:pt x="4328" y="31"/>
                    </a:moveTo>
                    <a:cubicBezTo>
                      <a:pt x="4328" y="31"/>
                      <a:pt x="3974" y="78"/>
                      <a:pt x="3883" y="84"/>
                    </a:cubicBezTo>
                    <a:cubicBezTo>
                      <a:pt x="3642" y="99"/>
                      <a:pt x="3399" y="102"/>
                      <a:pt x="3156" y="98"/>
                    </a:cubicBezTo>
                    <a:cubicBezTo>
                      <a:pt x="2954" y="94"/>
                      <a:pt x="2820" y="0"/>
                      <a:pt x="2616" y="16"/>
                    </a:cubicBezTo>
                    <a:cubicBezTo>
                      <a:pt x="2394" y="32"/>
                      <a:pt x="2128" y="308"/>
                      <a:pt x="1518" y="555"/>
                    </a:cubicBezTo>
                    <a:cubicBezTo>
                      <a:pt x="1234" y="669"/>
                      <a:pt x="64" y="534"/>
                      <a:pt x="11" y="1221"/>
                    </a:cubicBezTo>
                    <a:cubicBezTo>
                      <a:pt x="1" y="1346"/>
                      <a:pt x="1222" y="1344"/>
                      <a:pt x="1827" y="1366"/>
                    </a:cubicBezTo>
                    <a:cubicBezTo>
                      <a:pt x="2432" y="1386"/>
                      <a:pt x="3226" y="1366"/>
                      <a:pt x="3641" y="1346"/>
                    </a:cubicBezTo>
                    <a:cubicBezTo>
                      <a:pt x="3869" y="1335"/>
                      <a:pt x="4176" y="1398"/>
                      <a:pt x="4318" y="1246"/>
                    </a:cubicBezTo>
                    <a:cubicBezTo>
                      <a:pt x="4501" y="1046"/>
                      <a:pt x="4485" y="765"/>
                      <a:pt x="4465" y="522"/>
                    </a:cubicBezTo>
                    <a:cubicBezTo>
                      <a:pt x="4451" y="334"/>
                      <a:pt x="4328" y="31"/>
                      <a:pt x="4328" y="31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6"/>
              <p:cNvSpPr/>
              <p:nvPr/>
            </p:nvSpPr>
            <p:spPr>
              <a:xfrm>
                <a:off x="10858645" y="5701905"/>
                <a:ext cx="454011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4806" h="1080" extrusionOk="0">
                    <a:moveTo>
                      <a:pt x="4656" y="72"/>
                    </a:moveTo>
                    <a:cubicBezTo>
                      <a:pt x="4602" y="122"/>
                      <a:pt x="4486" y="130"/>
                      <a:pt x="4418" y="143"/>
                    </a:cubicBezTo>
                    <a:cubicBezTo>
                      <a:pt x="4216" y="183"/>
                      <a:pt x="4009" y="212"/>
                      <a:pt x="3804" y="235"/>
                    </a:cubicBezTo>
                    <a:cubicBezTo>
                      <a:pt x="3172" y="305"/>
                      <a:pt x="1907" y="409"/>
                      <a:pt x="1282" y="291"/>
                    </a:cubicBezTo>
                    <a:cubicBezTo>
                      <a:pt x="918" y="222"/>
                      <a:pt x="1307" y="1"/>
                      <a:pt x="1028" y="1"/>
                    </a:cubicBezTo>
                    <a:cubicBezTo>
                      <a:pt x="777" y="1"/>
                      <a:pt x="323" y="194"/>
                      <a:pt x="156" y="374"/>
                    </a:cubicBezTo>
                    <a:cubicBezTo>
                      <a:pt x="84" y="451"/>
                      <a:pt x="0" y="570"/>
                      <a:pt x="8" y="682"/>
                    </a:cubicBezTo>
                    <a:cubicBezTo>
                      <a:pt x="19" y="829"/>
                      <a:pt x="138" y="838"/>
                      <a:pt x="254" y="858"/>
                    </a:cubicBezTo>
                    <a:cubicBezTo>
                      <a:pt x="500" y="900"/>
                      <a:pt x="749" y="915"/>
                      <a:pt x="997" y="934"/>
                    </a:cubicBezTo>
                    <a:cubicBezTo>
                      <a:pt x="1078" y="940"/>
                      <a:pt x="1158" y="946"/>
                      <a:pt x="1239" y="951"/>
                    </a:cubicBezTo>
                    <a:cubicBezTo>
                      <a:pt x="2098" y="1012"/>
                      <a:pt x="2978" y="1080"/>
                      <a:pt x="3840" y="997"/>
                    </a:cubicBezTo>
                    <a:cubicBezTo>
                      <a:pt x="4047" y="976"/>
                      <a:pt x="4488" y="895"/>
                      <a:pt x="4627" y="698"/>
                    </a:cubicBezTo>
                    <a:cubicBezTo>
                      <a:pt x="4806" y="447"/>
                      <a:pt x="4656" y="72"/>
                      <a:pt x="4656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6"/>
              <p:cNvSpPr/>
              <p:nvPr/>
            </p:nvSpPr>
            <p:spPr>
              <a:xfrm>
                <a:off x="11058161" y="4174538"/>
                <a:ext cx="303430" cy="1518376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16073" extrusionOk="0">
                    <a:moveTo>
                      <a:pt x="14" y="0"/>
                    </a:moveTo>
                    <a:cubicBezTo>
                      <a:pt x="1" y="918"/>
                      <a:pt x="55" y="2755"/>
                      <a:pt x="144" y="4880"/>
                    </a:cubicBezTo>
                    <a:cubicBezTo>
                      <a:pt x="349" y="9731"/>
                      <a:pt x="710" y="16073"/>
                      <a:pt x="710" y="16073"/>
                    </a:cubicBezTo>
                    <a:lnTo>
                      <a:pt x="2461" y="16052"/>
                    </a:lnTo>
                    <a:cubicBezTo>
                      <a:pt x="2461" y="16052"/>
                      <a:pt x="2675" y="9723"/>
                      <a:pt x="2913" y="4889"/>
                    </a:cubicBezTo>
                    <a:cubicBezTo>
                      <a:pt x="3013" y="2841"/>
                      <a:pt x="3119" y="1072"/>
                      <a:pt x="3212" y="192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6"/>
              <p:cNvSpPr/>
              <p:nvPr/>
            </p:nvSpPr>
            <p:spPr>
              <a:xfrm>
                <a:off x="11451241" y="4142135"/>
                <a:ext cx="352647" cy="1565610"/>
              </a:xfrm>
              <a:custGeom>
                <a:avLst/>
                <a:gdLst/>
                <a:ahLst/>
                <a:cxnLst/>
                <a:rect l="l" t="t" r="r" b="b"/>
                <a:pathLst>
                  <a:path w="3733" h="16573" extrusionOk="0">
                    <a:moveTo>
                      <a:pt x="76" y="1"/>
                    </a:moveTo>
                    <a:cubicBezTo>
                      <a:pt x="1" y="898"/>
                      <a:pt x="136" y="2879"/>
                      <a:pt x="400" y="5194"/>
                    </a:cubicBezTo>
                    <a:cubicBezTo>
                      <a:pt x="962" y="10101"/>
                      <a:pt x="1993" y="16572"/>
                      <a:pt x="1993" y="16572"/>
                    </a:cubicBezTo>
                    <a:lnTo>
                      <a:pt x="3732" y="16374"/>
                    </a:lnTo>
                    <a:cubicBezTo>
                      <a:pt x="3732" y="16374"/>
                      <a:pt x="3285" y="9895"/>
                      <a:pt x="3162" y="5002"/>
                    </a:cubicBezTo>
                    <a:cubicBezTo>
                      <a:pt x="3111" y="2947"/>
                      <a:pt x="3118" y="1194"/>
                      <a:pt x="3254" y="412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6"/>
              <p:cNvSpPr/>
              <p:nvPr/>
            </p:nvSpPr>
            <p:spPr>
              <a:xfrm>
                <a:off x="10907296" y="3390544"/>
                <a:ext cx="1031774" cy="1804707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19104" extrusionOk="0">
                    <a:moveTo>
                      <a:pt x="78" y="18506"/>
                    </a:moveTo>
                    <a:cubicBezTo>
                      <a:pt x="1" y="18324"/>
                      <a:pt x="439" y="9879"/>
                      <a:pt x="1313" y="4540"/>
                    </a:cubicBezTo>
                    <a:cubicBezTo>
                      <a:pt x="1625" y="2627"/>
                      <a:pt x="2662" y="90"/>
                      <a:pt x="2666" y="88"/>
                    </a:cubicBezTo>
                    <a:lnTo>
                      <a:pt x="8348" y="1"/>
                    </a:lnTo>
                    <a:cubicBezTo>
                      <a:pt x="8348" y="1"/>
                      <a:pt x="9316" y="1481"/>
                      <a:pt x="9714" y="3588"/>
                    </a:cubicBezTo>
                    <a:cubicBezTo>
                      <a:pt x="10078" y="5522"/>
                      <a:pt x="10921" y="18303"/>
                      <a:pt x="10833" y="18356"/>
                    </a:cubicBezTo>
                    <a:cubicBezTo>
                      <a:pt x="10810" y="18371"/>
                      <a:pt x="8055" y="19017"/>
                      <a:pt x="5310" y="19061"/>
                    </a:cubicBezTo>
                    <a:cubicBezTo>
                      <a:pt x="2701" y="19103"/>
                      <a:pt x="95" y="18545"/>
                      <a:pt x="78" y="185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6"/>
              <p:cNvSpPr/>
              <p:nvPr/>
            </p:nvSpPr>
            <p:spPr>
              <a:xfrm>
                <a:off x="11001669" y="2701868"/>
                <a:ext cx="874675" cy="752339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7964" extrusionOk="0">
                    <a:moveTo>
                      <a:pt x="4014" y="266"/>
                    </a:moveTo>
                    <a:cubicBezTo>
                      <a:pt x="2744" y="617"/>
                      <a:pt x="1987" y="1167"/>
                      <a:pt x="1737" y="1715"/>
                    </a:cubicBezTo>
                    <a:cubicBezTo>
                      <a:pt x="1649" y="1908"/>
                      <a:pt x="768" y="2987"/>
                      <a:pt x="359" y="4042"/>
                    </a:cubicBezTo>
                    <a:cubicBezTo>
                      <a:pt x="0" y="4971"/>
                      <a:pt x="336" y="6582"/>
                      <a:pt x="619" y="6733"/>
                    </a:cubicBezTo>
                    <a:cubicBezTo>
                      <a:pt x="1410" y="7156"/>
                      <a:pt x="1590" y="7399"/>
                      <a:pt x="2390" y="7541"/>
                    </a:cubicBezTo>
                    <a:cubicBezTo>
                      <a:pt x="2523" y="7565"/>
                      <a:pt x="3180" y="7964"/>
                      <a:pt x="5597" y="7767"/>
                    </a:cubicBezTo>
                    <a:cubicBezTo>
                      <a:pt x="6862" y="7664"/>
                      <a:pt x="9259" y="6923"/>
                      <a:pt x="9244" y="6721"/>
                    </a:cubicBezTo>
                    <a:cubicBezTo>
                      <a:pt x="9218" y="6331"/>
                      <a:pt x="8497" y="4433"/>
                      <a:pt x="8322" y="2935"/>
                    </a:cubicBezTo>
                    <a:cubicBezTo>
                      <a:pt x="8174" y="1670"/>
                      <a:pt x="7331" y="901"/>
                      <a:pt x="6886" y="672"/>
                    </a:cubicBezTo>
                    <a:cubicBezTo>
                      <a:pt x="6314" y="376"/>
                      <a:pt x="4969" y="0"/>
                      <a:pt x="4014" y="2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6"/>
              <p:cNvSpPr/>
              <p:nvPr/>
            </p:nvSpPr>
            <p:spPr>
              <a:xfrm>
                <a:off x="11147527" y="2246624"/>
                <a:ext cx="453916" cy="395630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4188" extrusionOk="0">
                    <a:moveTo>
                      <a:pt x="845" y="742"/>
                    </a:moveTo>
                    <a:cubicBezTo>
                      <a:pt x="697" y="1018"/>
                      <a:pt x="455" y="1367"/>
                      <a:pt x="352" y="1530"/>
                    </a:cubicBezTo>
                    <a:cubicBezTo>
                      <a:pt x="217" y="1746"/>
                      <a:pt x="105" y="1971"/>
                      <a:pt x="47" y="2218"/>
                    </a:cubicBezTo>
                    <a:cubicBezTo>
                      <a:pt x="7" y="2387"/>
                      <a:pt x="0" y="2561"/>
                      <a:pt x="17" y="2734"/>
                    </a:cubicBezTo>
                    <a:cubicBezTo>
                      <a:pt x="36" y="2909"/>
                      <a:pt x="79" y="3087"/>
                      <a:pt x="158" y="3246"/>
                    </a:cubicBezTo>
                    <a:cubicBezTo>
                      <a:pt x="245" y="3420"/>
                      <a:pt x="390" y="3544"/>
                      <a:pt x="542" y="3666"/>
                    </a:cubicBezTo>
                    <a:cubicBezTo>
                      <a:pt x="1096" y="4113"/>
                      <a:pt x="1870" y="4187"/>
                      <a:pt x="2567" y="4176"/>
                    </a:cubicBezTo>
                    <a:cubicBezTo>
                      <a:pt x="2856" y="4173"/>
                      <a:pt x="3160" y="4163"/>
                      <a:pt x="3437" y="4081"/>
                    </a:cubicBezTo>
                    <a:cubicBezTo>
                      <a:pt x="3740" y="3992"/>
                      <a:pt x="4056" y="3834"/>
                      <a:pt x="4297" y="3636"/>
                    </a:cubicBezTo>
                    <a:cubicBezTo>
                      <a:pt x="4804" y="3222"/>
                      <a:pt x="4707" y="2519"/>
                      <a:pt x="4438" y="2036"/>
                    </a:cubicBezTo>
                    <a:cubicBezTo>
                      <a:pt x="4324" y="1833"/>
                      <a:pt x="4249" y="1646"/>
                      <a:pt x="4127" y="1448"/>
                    </a:cubicBezTo>
                    <a:cubicBezTo>
                      <a:pt x="3851" y="1001"/>
                      <a:pt x="3800" y="620"/>
                      <a:pt x="3209" y="192"/>
                    </a:cubicBezTo>
                    <a:cubicBezTo>
                      <a:pt x="2946" y="1"/>
                      <a:pt x="2254" y="17"/>
                      <a:pt x="1929" y="32"/>
                    </a:cubicBezTo>
                    <a:cubicBezTo>
                      <a:pt x="1640" y="48"/>
                      <a:pt x="1118" y="241"/>
                      <a:pt x="845" y="7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6"/>
              <p:cNvSpPr/>
              <p:nvPr/>
            </p:nvSpPr>
            <p:spPr>
              <a:xfrm>
                <a:off x="11481093" y="2291686"/>
                <a:ext cx="189029" cy="236547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504" extrusionOk="0">
                    <a:moveTo>
                      <a:pt x="253" y="406"/>
                    </a:moveTo>
                    <a:cubicBezTo>
                      <a:pt x="249" y="403"/>
                      <a:pt x="547" y="142"/>
                      <a:pt x="555" y="138"/>
                    </a:cubicBezTo>
                    <a:cubicBezTo>
                      <a:pt x="650" y="97"/>
                      <a:pt x="750" y="63"/>
                      <a:pt x="850" y="48"/>
                    </a:cubicBezTo>
                    <a:cubicBezTo>
                      <a:pt x="1156" y="1"/>
                      <a:pt x="1427" y="143"/>
                      <a:pt x="1607" y="385"/>
                    </a:cubicBezTo>
                    <a:cubicBezTo>
                      <a:pt x="2001" y="912"/>
                      <a:pt x="1907" y="1881"/>
                      <a:pt x="1318" y="2229"/>
                    </a:cubicBezTo>
                    <a:cubicBezTo>
                      <a:pt x="854" y="2503"/>
                      <a:pt x="361" y="2299"/>
                      <a:pt x="172" y="1807"/>
                    </a:cubicBezTo>
                    <a:cubicBezTo>
                      <a:pt x="0" y="1357"/>
                      <a:pt x="36" y="834"/>
                      <a:pt x="253" y="4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6"/>
              <p:cNvSpPr/>
              <p:nvPr/>
            </p:nvSpPr>
            <p:spPr>
              <a:xfrm>
                <a:off x="11312184" y="2467397"/>
                <a:ext cx="223321" cy="409989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4340" extrusionOk="0">
                    <a:moveTo>
                      <a:pt x="1872" y="508"/>
                    </a:moveTo>
                    <a:cubicBezTo>
                      <a:pt x="2157" y="732"/>
                      <a:pt x="2203" y="1887"/>
                      <a:pt x="2271" y="2384"/>
                    </a:cubicBezTo>
                    <a:cubicBezTo>
                      <a:pt x="2321" y="2748"/>
                      <a:pt x="2364" y="3111"/>
                      <a:pt x="2280" y="3485"/>
                    </a:cubicBezTo>
                    <a:cubicBezTo>
                      <a:pt x="2206" y="3816"/>
                      <a:pt x="2058" y="4168"/>
                      <a:pt x="1485" y="4254"/>
                    </a:cubicBezTo>
                    <a:cubicBezTo>
                      <a:pt x="915" y="4339"/>
                      <a:pt x="540" y="4038"/>
                      <a:pt x="414" y="3735"/>
                    </a:cubicBezTo>
                    <a:cubicBezTo>
                      <a:pt x="282" y="3418"/>
                      <a:pt x="271" y="3176"/>
                      <a:pt x="214" y="2839"/>
                    </a:cubicBezTo>
                    <a:cubicBezTo>
                      <a:pt x="152" y="2473"/>
                      <a:pt x="1" y="1417"/>
                      <a:pt x="119" y="1054"/>
                    </a:cubicBezTo>
                    <a:cubicBezTo>
                      <a:pt x="341" y="378"/>
                      <a:pt x="1223" y="0"/>
                      <a:pt x="1872" y="508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6"/>
              <p:cNvSpPr/>
              <p:nvPr/>
            </p:nvSpPr>
            <p:spPr>
              <a:xfrm>
                <a:off x="11288756" y="2515954"/>
                <a:ext cx="225494" cy="260069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753" extrusionOk="0">
                    <a:moveTo>
                      <a:pt x="128" y="2407"/>
                    </a:moveTo>
                    <a:cubicBezTo>
                      <a:pt x="167" y="2576"/>
                      <a:pt x="548" y="2753"/>
                      <a:pt x="1100" y="2614"/>
                    </a:cubicBezTo>
                    <a:cubicBezTo>
                      <a:pt x="1740" y="2453"/>
                      <a:pt x="2050" y="2019"/>
                      <a:pt x="2271" y="1398"/>
                    </a:cubicBezTo>
                    <a:cubicBezTo>
                      <a:pt x="2351" y="1173"/>
                      <a:pt x="2386" y="288"/>
                      <a:pt x="2257" y="145"/>
                    </a:cubicBezTo>
                    <a:cubicBezTo>
                      <a:pt x="2127" y="0"/>
                      <a:pt x="1721" y="161"/>
                      <a:pt x="1494" y="533"/>
                    </a:cubicBezTo>
                    <a:cubicBezTo>
                      <a:pt x="1359" y="755"/>
                      <a:pt x="1186" y="1193"/>
                      <a:pt x="1045" y="1413"/>
                    </a:cubicBezTo>
                    <a:cubicBezTo>
                      <a:pt x="937" y="1584"/>
                      <a:pt x="1" y="1859"/>
                      <a:pt x="128" y="2407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6"/>
              <p:cNvSpPr/>
              <p:nvPr/>
            </p:nvSpPr>
            <p:spPr>
              <a:xfrm>
                <a:off x="11186920" y="2259850"/>
                <a:ext cx="343767" cy="482823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5111" extrusionOk="0">
                    <a:moveTo>
                      <a:pt x="3604" y="2121"/>
                    </a:moveTo>
                    <a:cubicBezTo>
                      <a:pt x="3639" y="1564"/>
                      <a:pt x="3366" y="908"/>
                      <a:pt x="3014" y="554"/>
                    </a:cubicBezTo>
                    <a:cubicBezTo>
                      <a:pt x="2462" y="1"/>
                      <a:pt x="1530" y="37"/>
                      <a:pt x="942" y="533"/>
                    </a:cubicBezTo>
                    <a:cubicBezTo>
                      <a:pt x="220" y="1142"/>
                      <a:pt x="86" y="2323"/>
                      <a:pt x="41" y="3212"/>
                    </a:cubicBezTo>
                    <a:cubicBezTo>
                      <a:pt x="1" y="4004"/>
                      <a:pt x="377" y="4688"/>
                      <a:pt x="1128" y="4983"/>
                    </a:cubicBezTo>
                    <a:cubicBezTo>
                      <a:pt x="1300" y="5051"/>
                      <a:pt x="1482" y="5110"/>
                      <a:pt x="1669" y="5103"/>
                    </a:cubicBezTo>
                    <a:cubicBezTo>
                      <a:pt x="2054" y="5089"/>
                      <a:pt x="2459" y="4878"/>
                      <a:pt x="2753" y="4640"/>
                    </a:cubicBezTo>
                    <a:cubicBezTo>
                      <a:pt x="3451" y="4078"/>
                      <a:pt x="3560" y="2803"/>
                      <a:pt x="3604" y="2121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6"/>
              <p:cNvSpPr/>
              <p:nvPr/>
            </p:nvSpPr>
            <p:spPr>
              <a:xfrm>
                <a:off x="11229431" y="2467775"/>
                <a:ext cx="33253" cy="2314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45" extrusionOk="0">
                    <a:moveTo>
                      <a:pt x="194" y="17"/>
                    </a:moveTo>
                    <a:cubicBezTo>
                      <a:pt x="285" y="33"/>
                      <a:pt x="351" y="93"/>
                      <a:pt x="340" y="151"/>
                    </a:cubicBezTo>
                    <a:cubicBezTo>
                      <a:pt x="330" y="209"/>
                      <a:pt x="248" y="244"/>
                      <a:pt x="156" y="228"/>
                    </a:cubicBezTo>
                    <a:cubicBezTo>
                      <a:pt x="66" y="211"/>
                      <a:pt x="1" y="151"/>
                      <a:pt x="11" y="92"/>
                    </a:cubicBezTo>
                    <a:cubicBezTo>
                      <a:pt x="22" y="34"/>
                      <a:pt x="104" y="0"/>
                      <a:pt x="194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6"/>
              <p:cNvSpPr/>
              <p:nvPr/>
            </p:nvSpPr>
            <p:spPr>
              <a:xfrm>
                <a:off x="11359418" y="2485629"/>
                <a:ext cx="33158" cy="2314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45" extrusionOk="0">
                    <a:moveTo>
                      <a:pt x="195" y="17"/>
                    </a:moveTo>
                    <a:cubicBezTo>
                      <a:pt x="285" y="34"/>
                      <a:pt x="351" y="94"/>
                      <a:pt x="341" y="152"/>
                    </a:cubicBezTo>
                    <a:cubicBezTo>
                      <a:pt x="330" y="211"/>
                      <a:pt x="247" y="245"/>
                      <a:pt x="157" y="228"/>
                    </a:cubicBezTo>
                    <a:cubicBezTo>
                      <a:pt x="66" y="212"/>
                      <a:pt x="0" y="151"/>
                      <a:pt x="12" y="93"/>
                    </a:cubicBezTo>
                    <a:cubicBezTo>
                      <a:pt x="22" y="35"/>
                      <a:pt x="104" y="1"/>
                      <a:pt x="195" y="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6"/>
              <p:cNvSpPr/>
              <p:nvPr/>
            </p:nvSpPr>
            <p:spPr>
              <a:xfrm>
                <a:off x="11397489" y="2497060"/>
                <a:ext cx="3533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69" extrusionOk="0">
                    <a:moveTo>
                      <a:pt x="46" y="0"/>
                    </a:moveTo>
                    <a:cubicBezTo>
                      <a:pt x="29" y="0"/>
                      <a:pt x="12" y="12"/>
                      <a:pt x="7" y="30"/>
                    </a:cubicBezTo>
                    <a:cubicBezTo>
                      <a:pt x="0" y="52"/>
                      <a:pt x="13" y="74"/>
                      <a:pt x="35" y="82"/>
                    </a:cubicBezTo>
                    <a:cubicBezTo>
                      <a:pt x="62" y="90"/>
                      <a:pt x="92" y="97"/>
                      <a:pt x="121" y="105"/>
                    </a:cubicBezTo>
                    <a:cubicBezTo>
                      <a:pt x="192" y="124"/>
                      <a:pt x="259" y="142"/>
                      <a:pt x="309" y="165"/>
                    </a:cubicBezTo>
                    <a:cubicBezTo>
                      <a:pt x="314" y="168"/>
                      <a:pt x="321" y="169"/>
                      <a:pt x="327" y="169"/>
                    </a:cubicBezTo>
                    <a:cubicBezTo>
                      <a:pt x="342" y="169"/>
                      <a:pt x="358" y="159"/>
                      <a:pt x="364" y="145"/>
                    </a:cubicBezTo>
                    <a:cubicBezTo>
                      <a:pt x="374" y="125"/>
                      <a:pt x="365" y="100"/>
                      <a:pt x="344" y="90"/>
                    </a:cubicBezTo>
                    <a:cubicBezTo>
                      <a:pt x="288" y="64"/>
                      <a:pt x="216" y="45"/>
                      <a:pt x="141" y="25"/>
                    </a:cubicBezTo>
                    <a:cubicBezTo>
                      <a:pt x="114" y="17"/>
                      <a:pt x="85" y="10"/>
                      <a:pt x="57" y="2"/>
                    </a:cubicBezTo>
                    <a:cubicBezTo>
                      <a:pt x="54" y="1"/>
                      <a:pt x="50" y="0"/>
                      <a:pt x="46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6"/>
              <p:cNvSpPr/>
              <p:nvPr/>
            </p:nvSpPr>
            <p:spPr>
              <a:xfrm>
                <a:off x="11392954" y="2506224"/>
                <a:ext cx="39298" cy="2796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296" extrusionOk="0">
                    <a:moveTo>
                      <a:pt x="48" y="1"/>
                    </a:moveTo>
                    <a:cubicBezTo>
                      <a:pt x="35" y="1"/>
                      <a:pt x="23" y="6"/>
                      <a:pt x="15" y="17"/>
                    </a:cubicBezTo>
                    <a:cubicBezTo>
                      <a:pt x="1" y="36"/>
                      <a:pt x="5" y="61"/>
                      <a:pt x="23" y="75"/>
                    </a:cubicBezTo>
                    <a:cubicBezTo>
                      <a:pt x="84" y="121"/>
                      <a:pt x="170" y="176"/>
                      <a:pt x="246" y="224"/>
                    </a:cubicBezTo>
                    <a:cubicBezTo>
                      <a:pt x="285" y="249"/>
                      <a:pt x="320" y="271"/>
                      <a:pt x="346" y="289"/>
                    </a:cubicBezTo>
                    <a:cubicBezTo>
                      <a:pt x="352" y="293"/>
                      <a:pt x="360" y="296"/>
                      <a:pt x="369" y="296"/>
                    </a:cubicBezTo>
                    <a:cubicBezTo>
                      <a:pt x="382" y="296"/>
                      <a:pt x="395" y="290"/>
                      <a:pt x="403" y="278"/>
                    </a:cubicBezTo>
                    <a:cubicBezTo>
                      <a:pt x="416" y="259"/>
                      <a:pt x="411" y="233"/>
                      <a:pt x="392" y="220"/>
                    </a:cubicBezTo>
                    <a:cubicBezTo>
                      <a:pt x="366" y="203"/>
                      <a:pt x="330" y="180"/>
                      <a:pt x="291" y="155"/>
                    </a:cubicBezTo>
                    <a:cubicBezTo>
                      <a:pt x="216" y="106"/>
                      <a:pt x="131" y="53"/>
                      <a:pt x="73" y="9"/>
                    </a:cubicBezTo>
                    <a:cubicBezTo>
                      <a:pt x="65" y="3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6"/>
              <p:cNvSpPr/>
              <p:nvPr/>
            </p:nvSpPr>
            <p:spPr>
              <a:xfrm>
                <a:off x="11192683" y="2471270"/>
                <a:ext cx="35709" cy="2153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228" extrusionOk="0">
                    <a:moveTo>
                      <a:pt x="330" y="1"/>
                    </a:moveTo>
                    <a:cubicBezTo>
                      <a:pt x="298" y="1"/>
                      <a:pt x="266" y="12"/>
                      <a:pt x="232" y="26"/>
                    </a:cubicBezTo>
                    <a:cubicBezTo>
                      <a:pt x="158" y="51"/>
                      <a:pt x="93" y="91"/>
                      <a:pt x="20" y="155"/>
                    </a:cubicBezTo>
                    <a:cubicBezTo>
                      <a:pt x="2" y="170"/>
                      <a:pt x="0" y="196"/>
                      <a:pt x="16" y="213"/>
                    </a:cubicBezTo>
                    <a:cubicBezTo>
                      <a:pt x="24" y="222"/>
                      <a:pt x="35" y="228"/>
                      <a:pt x="47" y="228"/>
                    </a:cubicBezTo>
                    <a:cubicBezTo>
                      <a:pt x="57" y="228"/>
                      <a:pt x="66" y="224"/>
                      <a:pt x="74" y="217"/>
                    </a:cubicBezTo>
                    <a:cubicBezTo>
                      <a:pt x="139" y="161"/>
                      <a:pt x="196" y="126"/>
                      <a:pt x="260" y="103"/>
                    </a:cubicBezTo>
                    <a:cubicBezTo>
                      <a:pt x="260" y="103"/>
                      <a:pt x="270" y="99"/>
                      <a:pt x="270" y="99"/>
                    </a:cubicBezTo>
                    <a:cubicBezTo>
                      <a:pt x="289" y="92"/>
                      <a:pt x="311" y="84"/>
                      <a:pt x="328" y="84"/>
                    </a:cubicBezTo>
                    <a:cubicBezTo>
                      <a:pt x="329" y="84"/>
                      <a:pt x="330" y="84"/>
                      <a:pt x="331" y="84"/>
                    </a:cubicBezTo>
                    <a:cubicBezTo>
                      <a:pt x="332" y="84"/>
                      <a:pt x="333" y="84"/>
                      <a:pt x="333" y="84"/>
                    </a:cubicBezTo>
                    <a:cubicBezTo>
                      <a:pt x="355" y="84"/>
                      <a:pt x="373" y="68"/>
                      <a:pt x="375" y="46"/>
                    </a:cubicBezTo>
                    <a:cubicBezTo>
                      <a:pt x="377" y="23"/>
                      <a:pt x="360" y="3"/>
                      <a:pt x="337" y="1"/>
                    </a:cubicBezTo>
                    <a:cubicBezTo>
                      <a:pt x="335" y="1"/>
                      <a:pt x="332" y="1"/>
                      <a:pt x="330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6"/>
              <p:cNvSpPr/>
              <p:nvPr/>
            </p:nvSpPr>
            <p:spPr>
              <a:xfrm>
                <a:off x="11203358" y="2481000"/>
                <a:ext cx="25317" cy="2503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5" extrusionOk="0">
                    <a:moveTo>
                      <a:pt x="221" y="1"/>
                    </a:moveTo>
                    <a:cubicBezTo>
                      <a:pt x="211" y="1"/>
                      <a:pt x="200" y="5"/>
                      <a:pt x="192" y="14"/>
                    </a:cubicBezTo>
                    <a:cubicBezTo>
                      <a:pt x="186" y="20"/>
                      <a:pt x="176" y="27"/>
                      <a:pt x="166" y="33"/>
                    </a:cubicBezTo>
                    <a:cubicBezTo>
                      <a:pt x="154" y="43"/>
                      <a:pt x="143" y="51"/>
                      <a:pt x="132" y="60"/>
                    </a:cubicBezTo>
                    <a:cubicBezTo>
                      <a:pt x="86" y="103"/>
                      <a:pt x="48" y="152"/>
                      <a:pt x="13" y="199"/>
                    </a:cubicBezTo>
                    <a:cubicBezTo>
                      <a:pt x="0" y="218"/>
                      <a:pt x="3" y="243"/>
                      <a:pt x="22" y="257"/>
                    </a:cubicBezTo>
                    <a:cubicBezTo>
                      <a:pt x="29" y="262"/>
                      <a:pt x="38" y="265"/>
                      <a:pt x="46" y="265"/>
                    </a:cubicBezTo>
                    <a:cubicBezTo>
                      <a:pt x="59" y="265"/>
                      <a:pt x="72" y="259"/>
                      <a:pt x="79" y="248"/>
                    </a:cubicBezTo>
                    <a:cubicBezTo>
                      <a:pt x="112" y="204"/>
                      <a:pt x="148" y="158"/>
                      <a:pt x="190" y="119"/>
                    </a:cubicBezTo>
                    <a:cubicBezTo>
                      <a:pt x="196" y="113"/>
                      <a:pt x="205" y="107"/>
                      <a:pt x="213" y="102"/>
                    </a:cubicBezTo>
                    <a:cubicBezTo>
                      <a:pt x="225" y="93"/>
                      <a:pt x="240" y="83"/>
                      <a:pt x="252" y="70"/>
                    </a:cubicBezTo>
                    <a:cubicBezTo>
                      <a:pt x="267" y="54"/>
                      <a:pt x="266" y="27"/>
                      <a:pt x="250" y="12"/>
                    </a:cubicBezTo>
                    <a:cubicBezTo>
                      <a:pt x="242" y="4"/>
                      <a:pt x="232" y="1"/>
                      <a:pt x="221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6"/>
              <p:cNvSpPr/>
              <p:nvPr/>
            </p:nvSpPr>
            <p:spPr>
              <a:xfrm>
                <a:off x="11228675" y="2490164"/>
                <a:ext cx="34481" cy="2739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90" extrusionOk="0">
                    <a:moveTo>
                      <a:pt x="320" y="0"/>
                    </a:moveTo>
                    <a:cubicBezTo>
                      <a:pt x="300" y="0"/>
                      <a:pt x="283" y="15"/>
                      <a:pt x="279" y="35"/>
                    </a:cubicBezTo>
                    <a:cubicBezTo>
                      <a:pt x="276" y="44"/>
                      <a:pt x="252" y="67"/>
                      <a:pt x="244" y="77"/>
                    </a:cubicBezTo>
                    <a:lnTo>
                      <a:pt x="235" y="86"/>
                    </a:lnTo>
                    <a:cubicBezTo>
                      <a:pt x="179" y="143"/>
                      <a:pt x="115" y="182"/>
                      <a:pt x="34" y="209"/>
                    </a:cubicBezTo>
                    <a:cubicBezTo>
                      <a:pt x="13" y="216"/>
                      <a:pt x="0" y="240"/>
                      <a:pt x="8" y="261"/>
                    </a:cubicBezTo>
                    <a:cubicBezTo>
                      <a:pt x="14" y="278"/>
                      <a:pt x="30" y="290"/>
                      <a:pt x="48" y="290"/>
                    </a:cubicBezTo>
                    <a:cubicBezTo>
                      <a:pt x="52" y="290"/>
                      <a:pt x="56" y="289"/>
                      <a:pt x="60" y="288"/>
                    </a:cubicBezTo>
                    <a:cubicBezTo>
                      <a:pt x="153" y="257"/>
                      <a:pt x="230" y="210"/>
                      <a:pt x="293" y="143"/>
                    </a:cubicBezTo>
                    <a:lnTo>
                      <a:pt x="302" y="135"/>
                    </a:lnTo>
                    <a:cubicBezTo>
                      <a:pt x="330" y="107"/>
                      <a:pt x="356" y="80"/>
                      <a:pt x="361" y="48"/>
                    </a:cubicBezTo>
                    <a:cubicBezTo>
                      <a:pt x="364" y="25"/>
                      <a:pt x="349" y="4"/>
                      <a:pt x="327" y="1"/>
                    </a:cubicBezTo>
                    <a:cubicBezTo>
                      <a:pt x="325" y="0"/>
                      <a:pt x="322" y="0"/>
                      <a:pt x="320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6"/>
              <p:cNvSpPr/>
              <p:nvPr/>
            </p:nvSpPr>
            <p:spPr>
              <a:xfrm>
                <a:off x="11352806" y="2503106"/>
                <a:ext cx="32308" cy="3552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76" extrusionOk="0">
                    <a:moveTo>
                      <a:pt x="50" y="1"/>
                    </a:moveTo>
                    <a:cubicBezTo>
                      <a:pt x="34" y="1"/>
                      <a:pt x="19" y="11"/>
                      <a:pt x="12" y="27"/>
                    </a:cubicBezTo>
                    <a:cubicBezTo>
                      <a:pt x="1" y="55"/>
                      <a:pt x="15" y="91"/>
                      <a:pt x="37" y="134"/>
                    </a:cubicBezTo>
                    <a:lnTo>
                      <a:pt x="41" y="144"/>
                    </a:lnTo>
                    <a:cubicBezTo>
                      <a:pt x="84" y="242"/>
                      <a:pt x="162" y="317"/>
                      <a:pt x="277" y="371"/>
                    </a:cubicBezTo>
                    <a:cubicBezTo>
                      <a:pt x="282" y="374"/>
                      <a:pt x="289" y="375"/>
                      <a:pt x="295" y="375"/>
                    </a:cubicBezTo>
                    <a:cubicBezTo>
                      <a:pt x="310" y="375"/>
                      <a:pt x="325" y="367"/>
                      <a:pt x="333" y="351"/>
                    </a:cubicBezTo>
                    <a:cubicBezTo>
                      <a:pt x="342" y="331"/>
                      <a:pt x="333" y="306"/>
                      <a:pt x="312" y="297"/>
                    </a:cubicBezTo>
                    <a:cubicBezTo>
                      <a:pt x="215" y="251"/>
                      <a:pt x="151" y="190"/>
                      <a:pt x="117" y="111"/>
                    </a:cubicBezTo>
                    <a:lnTo>
                      <a:pt x="110" y="98"/>
                    </a:lnTo>
                    <a:cubicBezTo>
                      <a:pt x="106" y="89"/>
                      <a:pt x="93" y="62"/>
                      <a:pt x="91" y="50"/>
                    </a:cubicBezTo>
                    <a:cubicBezTo>
                      <a:pt x="95" y="31"/>
                      <a:pt x="85" y="11"/>
                      <a:pt x="66" y="4"/>
                    </a:cubicBezTo>
                    <a:cubicBezTo>
                      <a:pt x="61" y="2"/>
                      <a:pt x="55" y="1"/>
                      <a:pt x="50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6"/>
              <p:cNvSpPr/>
              <p:nvPr/>
            </p:nvSpPr>
            <p:spPr>
              <a:xfrm>
                <a:off x="11334479" y="2549396"/>
                <a:ext cx="66505" cy="4326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58" extrusionOk="0">
                    <a:moveTo>
                      <a:pt x="46" y="1"/>
                    </a:moveTo>
                    <a:cubicBezTo>
                      <a:pt x="28" y="1"/>
                      <a:pt x="11" y="13"/>
                      <a:pt x="5" y="33"/>
                    </a:cubicBezTo>
                    <a:cubicBezTo>
                      <a:pt x="0" y="54"/>
                      <a:pt x="14" y="77"/>
                      <a:pt x="36" y="82"/>
                    </a:cubicBezTo>
                    <a:cubicBezTo>
                      <a:pt x="326" y="151"/>
                      <a:pt x="531" y="339"/>
                      <a:pt x="627" y="444"/>
                    </a:cubicBezTo>
                    <a:cubicBezTo>
                      <a:pt x="635" y="454"/>
                      <a:pt x="647" y="458"/>
                      <a:pt x="658" y="458"/>
                    </a:cubicBezTo>
                    <a:cubicBezTo>
                      <a:pt x="668" y="458"/>
                      <a:pt x="678" y="455"/>
                      <a:pt x="685" y="447"/>
                    </a:cubicBezTo>
                    <a:cubicBezTo>
                      <a:pt x="703" y="432"/>
                      <a:pt x="704" y="405"/>
                      <a:pt x="689" y="389"/>
                    </a:cubicBezTo>
                    <a:cubicBezTo>
                      <a:pt x="586" y="276"/>
                      <a:pt x="367" y="77"/>
                      <a:pt x="55" y="2"/>
                    </a:cubicBezTo>
                    <a:cubicBezTo>
                      <a:pt x="52" y="1"/>
                      <a:pt x="49" y="1"/>
                      <a:pt x="46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6"/>
              <p:cNvSpPr/>
              <p:nvPr/>
            </p:nvSpPr>
            <p:spPr>
              <a:xfrm>
                <a:off x="11204208" y="2559598"/>
                <a:ext cx="49784" cy="5516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84" extrusionOk="0">
                    <a:moveTo>
                      <a:pt x="479" y="0"/>
                    </a:moveTo>
                    <a:cubicBezTo>
                      <a:pt x="472" y="0"/>
                      <a:pt x="464" y="2"/>
                      <a:pt x="457" y="7"/>
                    </a:cubicBezTo>
                    <a:cubicBezTo>
                      <a:pt x="236" y="144"/>
                      <a:pt x="108" y="345"/>
                      <a:pt x="11" y="522"/>
                    </a:cubicBezTo>
                    <a:cubicBezTo>
                      <a:pt x="0" y="542"/>
                      <a:pt x="8" y="567"/>
                      <a:pt x="28" y="578"/>
                    </a:cubicBezTo>
                    <a:cubicBezTo>
                      <a:pt x="34" y="581"/>
                      <a:pt x="40" y="583"/>
                      <a:pt x="47" y="583"/>
                    </a:cubicBezTo>
                    <a:cubicBezTo>
                      <a:pt x="62" y="583"/>
                      <a:pt x="76" y="575"/>
                      <a:pt x="83" y="562"/>
                    </a:cubicBezTo>
                    <a:cubicBezTo>
                      <a:pt x="174" y="393"/>
                      <a:pt x="296" y="203"/>
                      <a:pt x="501" y="76"/>
                    </a:cubicBezTo>
                    <a:cubicBezTo>
                      <a:pt x="521" y="65"/>
                      <a:pt x="527" y="39"/>
                      <a:pt x="515" y="20"/>
                    </a:cubicBezTo>
                    <a:cubicBezTo>
                      <a:pt x="507" y="7"/>
                      <a:pt x="493" y="0"/>
                      <a:pt x="479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6"/>
              <p:cNvSpPr/>
              <p:nvPr/>
            </p:nvSpPr>
            <p:spPr>
              <a:xfrm>
                <a:off x="11232359" y="2369055"/>
                <a:ext cx="172309" cy="17004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80" extrusionOk="0">
                    <a:moveTo>
                      <a:pt x="41" y="0"/>
                    </a:moveTo>
                    <a:cubicBezTo>
                      <a:pt x="22" y="0"/>
                      <a:pt x="2" y="18"/>
                      <a:pt x="1" y="39"/>
                    </a:cubicBezTo>
                    <a:cubicBezTo>
                      <a:pt x="0" y="62"/>
                      <a:pt x="18" y="81"/>
                      <a:pt x="41" y="82"/>
                    </a:cubicBezTo>
                    <a:cubicBezTo>
                      <a:pt x="108" y="85"/>
                      <a:pt x="190" y="86"/>
                      <a:pt x="276" y="86"/>
                    </a:cubicBezTo>
                    <a:cubicBezTo>
                      <a:pt x="350" y="86"/>
                      <a:pt x="428" y="85"/>
                      <a:pt x="500" y="84"/>
                    </a:cubicBezTo>
                    <a:cubicBezTo>
                      <a:pt x="567" y="83"/>
                      <a:pt x="632" y="83"/>
                      <a:pt x="688" y="83"/>
                    </a:cubicBezTo>
                    <a:cubicBezTo>
                      <a:pt x="744" y="83"/>
                      <a:pt x="790" y="83"/>
                      <a:pt x="819" y="85"/>
                    </a:cubicBezTo>
                    <a:cubicBezTo>
                      <a:pt x="921" y="92"/>
                      <a:pt x="1006" y="97"/>
                      <a:pt x="1080" y="101"/>
                    </a:cubicBezTo>
                    <a:cubicBezTo>
                      <a:pt x="1360" y="117"/>
                      <a:pt x="1476" y="124"/>
                      <a:pt x="1772" y="179"/>
                    </a:cubicBezTo>
                    <a:cubicBezTo>
                      <a:pt x="1775" y="179"/>
                      <a:pt x="1777" y="179"/>
                      <a:pt x="1780" y="180"/>
                    </a:cubicBezTo>
                    <a:cubicBezTo>
                      <a:pt x="1799" y="179"/>
                      <a:pt x="1817" y="165"/>
                      <a:pt x="1820" y="145"/>
                    </a:cubicBezTo>
                    <a:cubicBezTo>
                      <a:pt x="1824" y="123"/>
                      <a:pt x="1809" y="102"/>
                      <a:pt x="1787" y="98"/>
                    </a:cubicBezTo>
                    <a:cubicBezTo>
                      <a:pt x="1486" y="41"/>
                      <a:pt x="1368" y="35"/>
                      <a:pt x="1085" y="19"/>
                    </a:cubicBezTo>
                    <a:cubicBezTo>
                      <a:pt x="1011" y="15"/>
                      <a:pt x="926" y="10"/>
                      <a:pt x="824" y="3"/>
                    </a:cubicBezTo>
                    <a:cubicBezTo>
                      <a:pt x="790" y="1"/>
                      <a:pt x="738" y="0"/>
                      <a:pt x="674" y="0"/>
                    </a:cubicBezTo>
                    <a:cubicBezTo>
                      <a:pt x="622" y="0"/>
                      <a:pt x="563" y="1"/>
                      <a:pt x="499" y="1"/>
                    </a:cubicBezTo>
                    <a:cubicBezTo>
                      <a:pt x="416" y="2"/>
                      <a:pt x="327" y="4"/>
                      <a:pt x="243" y="4"/>
                    </a:cubicBezTo>
                    <a:cubicBezTo>
                      <a:pt x="170" y="4"/>
                      <a:pt x="101" y="3"/>
                      <a:pt x="44" y="0"/>
                    </a:cubicBezTo>
                    <a:cubicBezTo>
                      <a:pt x="43" y="0"/>
                      <a:pt x="42" y="0"/>
                      <a:pt x="41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6"/>
              <p:cNvSpPr/>
              <p:nvPr/>
            </p:nvSpPr>
            <p:spPr>
              <a:xfrm>
                <a:off x="11244734" y="2337219"/>
                <a:ext cx="14992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123" extrusionOk="0">
                    <a:moveTo>
                      <a:pt x="620" y="0"/>
                    </a:moveTo>
                    <a:cubicBezTo>
                      <a:pt x="405" y="0"/>
                      <a:pt x="198" y="5"/>
                      <a:pt x="42" y="12"/>
                    </a:cubicBezTo>
                    <a:cubicBezTo>
                      <a:pt x="18" y="13"/>
                      <a:pt x="1" y="31"/>
                      <a:pt x="2" y="55"/>
                    </a:cubicBezTo>
                    <a:cubicBezTo>
                      <a:pt x="3" y="77"/>
                      <a:pt x="22" y="94"/>
                      <a:pt x="43" y="94"/>
                    </a:cubicBezTo>
                    <a:cubicBezTo>
                      <a:pt x="43" y="94"/>
                      <a:pt x="44" y="94"/>
                      <a:pt x="45" y="94"/>
                    </a:cubicBezTo>
                    <a:cubicBezTo>
                      <a:pt x="201" y="86"/>
                      <a:pt x="408" y="82"/>
                      <a:pt x="623" y="82"/>
                    </a:cubicBezTo>
                    <a:cubicBezTo>
                      <a:pt x="963" y="82"/>
                      <a:pt x="1324" y="93"/>
                      <a:pt x="1537" y="121"/>
                    </a:cubicBezTo>
                    <a:cubicBezTo>
                      <a:pt x="1539" y="122"/>
                      <a:pt x="1540" y="122"/>
                      <a:pt x="1542" y="122"/>
                    </a:cubicBezTo>
                    <a:cubicBezTo>
                      <a:pt x="1563" y="122"/>
                      <a:pt x="1581" y="107"/>
                      <a:pt x="1583" y="86"/>
                    </a:cubicBezTo>
                    <a:cubicBezTo>
                      <a:pt x="1586" y="64"/>
                      <a:pt x="1571" y="43"/>
                      <a:pt x="1548" y="40"/>
                    </a:cubicBezTo>
                    <a:cubicBezTo>
                      <a:pt x="1332" y="11"/>
                      <a:pt x="965" y="0"/>
                      <a:pt x="620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6"/>
              <p:cNvSpPr/>
              <p:nvPr/>
            </p:nvSpPr>
            <p:spPr>
              <a:xfrm>
                <a:off x="11221495" y="2408732"/>
                <a:ext cx="93523" cy="17127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813" extrusionOk="0">
                    <a:moveTo>
                      <a:pt x="269" y="1"/>
                    </a:moveTo>
                    <a:cubicBezTo>
                      <a:pt x="211" y="1"/>
                      <a:pt x="154" y="4"/>
                      <a:pt x="98" y="9"/>
                    </a:cubicBezTo>
                    <a:lnTo>
                      <a:pt x="61" y="11"/>
                    </a:lnTo>
                    <a:cubicBezTo>
                      <a:pt x="26" y="13"/>
                      <a:pt x="1" y="43"/>
                      <a:pt x="3" y="78"/>
                    </a:cubicBezTo>
                    <a:cubicBezTo>
                      <a:pt x="5" y="111"/>
                      <a:pt x="32" y="137"/>
                      <a:pt x="64" y="137"/>
                    </a:cubicBezTo>
                    <a:cubicBezTo>
                      <a:pt x="66" y="137"/>
                      <a:pt x="68" y="137"/>
                      <a:pt x="69" y="137"/>
                    </a:cubicBezTo>
                    <a:lnTo>
                      <a:pt x="106" y="135"/>
                    </a:lnTo>
                    <a:cubicBezTo>
                      <a:pt x="161" y="131"/>
                      <a:pt x="217" y="127"/>
                      <a:pt x="272" y="127"/>
                    </a:cubicBezTo>
                    <a:cubicBezTo>
                      <a:pt x="309" y="127"/>
                      <a:pt x="347" y="129"/>
                      <a:pt x="383" y="134"/>
                    </a:cubicBezTo>
                    <a:cubicBezTo>
                      <a:pt x="443" y="143"/>
                      <a:pt x="530" y="161"/>
                      <a:pt x="596" y="201"/>
                    </a:cubicBezTo>
                    <a:cubicBezTo>
                      <a:pt x="812" y="332"/>
                      <a:pt x="732" y="694"/>
                      <a:pt x="679" y="934"/>
                    </a:cubicBezTo>
                    <a:lnTo>
                      <a:pt x="664" y="997"/>
                    </a:lnTo>
                    <a:cubicBezTo>
                      <a:pt x="652" y="1059"/>
                      <a:pt x="635" y="1119"/>
                      <a:pt x="618" y="1179"/>
                    </a:cubicBezTo>
                    <a:lnTo>
                      <a:pt x="601" y="1242"/>
                    </a:lnTo>
                    <a:cubicBezTo>
                      <a:pt x="573" y="1337"/>
                      <a:pt x="543" y="1445"/>
                      <a:pt x="564" y="1552"/>
                    </a:cubicBezTo>
                    <a:cubicBezTo>
                      <a:pt x="584" y="1651"/>
                      <a:pt x="635" y="1728"/>
                      <a:pt x="706" y="1773"/>
                    </a:cubicBezTo>
                    <a:cubicBezTo>
                      <a:pt x="750" y="1799"/>
                      <a:pt x="798" y="1812"/>
                      <a:pt x="849" y="1812"/>
                    </a:cubicBezTo>
                    <a:cubicBezTo>
                      <a:pt x="877" y="1812"/>
                      <a:pt x="906" y="1808"/>
                      <a:pt x="936" y="1800"/>
                    </a:cubicBezTo>
                    <a:cubicBezTo>
                      <a:pt x="970" y="1791"/>
                      <a:pt x="989" y="1756"/>
                      <a:pt x="980" y="1722"/>
                    </a:cubicBezTo>
                    <a:cubicBezTo>
                      <a:pt x="972" y="1694"/>
                      <a:pt x="946" y="1675"/>
                      <a:pt x="918" y="1675"/>
                    </a:cubicBezTo>
                    <a:cubicBezTo>
                      <a:pt x="913" y="1675"/>
                      <a:pt x="908" y="1676"/>
                      <a:pt x="903" y="1677"/>
                    </a:cubicBezTo>
                    <a:cubicBezTo>
                      <a:pt x="884" y="1683"/>
                      <a:pt x="865" y="1686"/>
                      <a:pt x="848" y="1686"/>
                    </a:cubicBezTo>
                    <a:cubicBezTo>
                      <a:pt x="820" y="1686"/>
                      <a:pt x="796" y="1679"/>
                      <a:pt x="773" y="1665"/>
                    </a:cubicBezTo>
                    <a:cubicBezTo>
                      <a:pt x="731" y="1638"/>
                      <a:pt x="701" y="1590"/>
                      <a:pt x="689" y="1527"/>
                    </a:cubicBezTo>
                    <a:cubicBezTo>
                      <a:pt x="673" y="1450"/>
                      <a:pt x="698" y="1362"/>
                      <a:pt x="723" y="1276"/>
                    </a:cubicBezTo>
                    <a:lnTo>
                      <a:pt x="740" y="1213"/>
                    </a:lnTo>
                    <a:cubicBezTo>
                      <a:pt x="758" y="1150"/>
                      <a:pt x="775" y="1087"/>
                      <a:pt x="789" y="1024"/>
                    </a:cubicBezTo>
                    <a:lnTo>
                      <a:pt x="803" y="960"/>
                    </a:lnTo>
                    <a:cubicBezTo>
                      <a:pt x="859" y="703"/>
                      <a:pt x="955" y="271"/>
                      <a:pt x="662" y="93"/>
                    </a:cubicBezTo>
                    <a:cubicBezTo>
                      <a:pt x="577" y="41"/>
                      <a:pt x="473" y="19"/>
                      <a:pt x="399" y="9"/>
                    </a:cubicBezTo>
                    <a:cubicBezTo>
                      <a:pt x="356" y="3"/>
                      <a:pt x="312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6"/>
              <p:cNvSpPr/>
              <p:nvPr/>
            </p:nvSpPr>
            <p:spPr>
              <a:xfrm>
                <a:off x="11352239" y="2426681"/>
                <a:ext cx="74818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792" h="252" extrusionOk="0">
                    <a:moveTo>
                      <a:pt x="189" y="1"/>
                    </a:moveTo>
                    <a:cubicBezTo>
                      <a:pt x="147" y="1"/>
                      <a:pt x="104" y="3"/>
                      <a:pt x="60" y="8"/>
                    </a:cubicBezTo>
                    <a:cubicBezTo>
                      <a:pt x="25" y="12"/>
                      <a:pt x="1" y="44"/>
                      <a:pt x="5" y="79"/>
                    </a:cubicBezTo>
                    <a:cubicBezTo>
                      <a:pt x="9" y="111"/>
                      <a:pt x="36" y="135"/>
                      <a:pt x="68" y="135"/>
                    </a:cubicBezTo>
                    <a:cubicBezTo>
                      <a:pt x="70" y="135"/>
                      <a:pt x="73" y="134"/>
                      <a:pt x="75" y="134"/>
                    </a:cubicBezTo>
                    <a:cubicBezTo>
                      <a:pt x="115" y="129"/>
                      <a:pt x="153" y="127"/>
                      <a:pt x="192" y="127"/>
                    </a:cubicBezTo>
                    <a:cubicBezTo>
                      <a:pt x="347" y="127"/>
                      <a:pt x="504" y="165"/>
                      <a:pt x="695" y="247"/>
                    </a:cubicBezTo>
                    <a:cubicBezTo>
                      <a:pt x="703" y="250"/>
                      <a:pt x="712" y="252"/>
                      <a:pt x="720" y="252"/>
                    </a:cubicBezTo>
                    <a:cubicBezTo>
                      <a:pt x="744" y="252"/>
                      <a:pt x="768" y="238"/>
                      <a:pt x="778" y="213"/>
                    </a:cubicBezTo>
                    <a:cubicBezTo>
                      <a:pt x="791" y="181"/>
                      <a:pt x="777" y="144"/>
                      <a:pt x="744" y="130"/>
                    </a:cubicBezTo>
                    <a:cubicBezTo>
                      <a:pt x="590" y="64"/>
                      <a:pt x="406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6"/>
              <p:cNvSpPr/>
              <p:nvPr/>
            </p:nvSpPr>
            <p:spPr>
              <a:xfrm>
                <a:off x="11254748" y="2591056"/>
                <a:ext cx="152565" cy="9323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987" extrusionOk="0">
                    <a:moveTo>
                      <a:pt x="1261" y="36"/>
                    </a:moveTo>
                    <a:cubicBezTo>
                      <a:pt x="1104" y="66"/>
                      <a:pt x="939" y="201"/>
                      <a:pt x="616" y="202"/>
                    </a:cubicBezTo>
                    <a:cubicBezTo>
                      <a:pt x="457" y="202"/>
                      <a:pt x="207" y="133"/>
                      <a:pt x="104" y="301"/>
                    </a:cubicBezTo>
                    <a:cubicBezTo>
                      <a:pt x="0" y="470"/>
                      <a:pt x="153" y="685"/>
                      <a:pt x="290" y="783"/>
                    </a:cubicBezTo>
                    <a:cubicBezTo>
                      <a:pt x="576" y="987"/>
                      <a:pt x="947" y="974"/>
                      <a:pt x="1232" y="788"/>
                    </a:cubicBezTo>
                    <a:cubicBezTo>
                      <a:pt x="1449" y="648"/>
                      <a:pt x="1583" y="483"/>
                      <a:pt x="1599" y="258"/>
                    </a:cubicBezTo>
                    <a:cubicBezTo>
                      <a:pt x="1614" y="48"/>
                      <a:pt x="1444" y="0"/>
                      <a:pt x="1261" y="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6"/>
              <p:cNvSpPr/>
              <p:nvPr/>
            </p:nvSpPr>
            <p:spPr>
              <a:xfrm>
                <a:off x="11492051" y="2463996"/>
                <a:ext cx="90783" cy="11704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39" extrusionOk="0">
                    <a:moveTo>
                      <a:pt x="1" y="512"/>
                    </a:moveTo>
                    <a:cubicBezTo>
                      <a:pt x="61" y="397"/>
                      <a:pt x="138" y="283"/>
                      <a:pt x="236" y="196"/>
                    </a:cubicBezTo>
                    <a:cubicBezTo>
                      <a:pt x="300" y="140"/>
                      <a:pt x="382" y="100"/>
                      <a:pt x="464" y="75"/>
                    </a:cubicBezTo>
                    <a:cubicBezTo>
                      <a:pt x="720" y="0"/>
                      <a:pt x="897" y="178"/>
                      <a:pt x="930" y="428"/>
                    </a:cubicBezTo>
                    <a:cubicBezTo>
                      <a:pt x="961" y="660"/>
                      <a:pt x="888" y="905"/>
                      <a:pt x="714" y="1066"/>
                    </a:cubicBezTo>
                    <a:cubicBezTo>
                      <a:pt x="539" y="1227"/>
                      <a:pt x="222" y="1239"/>
                      <a:pt x="76" y="1033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6"/>
              <p:cNvSpPr/>
              <p:nvPr/>
            </p:nvSpPr>
            <p:spPr>
              <a:xfrm>
                <a:off x="11514534" y="2499138"/>
                <a:ext cx="59987" cy="1785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89" extrusionOk="0">
                    <a:moveTo>
                      <a:pt x="331" y="1"/>
                    </a:moveTo>
                    <a:cubicBezTo>
                      <a:pt x="291" y="1"/>
                      <a:pt x="251" y="6"/>
                      <a:pt x="208" y="16"/>
                    </a:cubicBezTo>
                    <a:cubicBezTo>
                      <a:pt x="152" y="29"/>
                      <a:pt x="110" y="44"/>
                      <a:pt x="74" y="66"/>
                    </a:cubicBezTo>
                    <a:cubicBezTo>
                      <a:pt x="62" y="74"/>
                      <a:pt x="50" y="81"/>
                      <a:pt x="38" y="89"/>
                    </a:cubicBezTo>
                    <a:cubicBezTo>
                      <a:pt x="36" y="91"/>
                      <a:pt x="32" y="94"/>
                      <a:pt x="26" y="98"/>
                    </a:cubicBezTo>
                    <a:cubicBezTo>
                      <a:pt x="20" y="103"/>
                      <a:pt x="15" y="108"/>
                      <a:pt x="11" y="114"/>
                    </a:cubicBezTo>
                    <a:cubicBezTo>
                      <a:pt x="0" y="131"/>
                      <a:pt x="4" y="156"/>
                      <a:pt x="20" y="168"/>
                    </a:cubicBezTo>
                    <a:cubicBezTo>
                      <a:pt x="25" y="172"/>
                      <a:pt x="32" y="174"/>
                      <a:pt x="40" y="174"/>
                    </a:cubicBezTo>
                    <a:cubicBezTo>
                      <a:pt x="56" y="174"/>
                      <a:pt x="75" y="167"/>
                      <a:pt x="86" y="157"/>
                    </a:cubicBezTo>
                    <a:cubicBezTo>
                      <a:pt x="95" y="150"/>
                      <a:pt x="105" y="144"/>
                      <a:pt x="116" y="137"/>
                    </a:cubicBezTo>
                    <a:cubicBezTo>
                      <a:pt x="145" y="120"/>
                      <a:pt x="179" y="108"/>
                      <a:pt x="227" y="96"/>
                    </a:cubicBezTo>
                    <a:cubicBezTo>
                      <a:pt x="263" y="88"/>
                      <a:pt x="298" y="83"/>
                      <a:pt x="331" y="83"/>
                    </a:cubicBezTo>
                    <a:cubicBezTo>
                      <a:pt x="420" y="83"/>
                      <a:pt x="497" y="114"/>
                      <a:pt x="560" y="176"/>
                    </a:cubicBezTo>
                    <a:cubicBezTo>
                      <a:pt x="568" y="185"/>
                      <a:pt x="578" y="189"/>
                      <a:pt x="588" y="189"/>
                    </a:cubicBezTo>
                    <a:cubicBezTo>
                      <a:pt x="600" y="189"/>
                      <a:pt x="610" y="185"/>
                      <a:pt x="618" y="176"/>
                    </a:cubicBezTo>
                    <a:cubicBezTo>
                      <a:pt x="635" y="160"/>
                      <a:pt x="635" y="133"/>
                      <a:pt x="618" y="118"/>
                    </a:cubicBezTo>
                    <a:cubicBezTo>
                      <a:pt x="540" y="40"/>
                      <a:pt x="441" y="1"/>
                      <a:pt x="331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6"/>
              <p:cNvSpPr/>
              <p:nvPr/>
            </p:nvSpPr>
            <p:spPr>
              <a:xfrm>
                <a:off x="11535506" y="2499705"/>
                <a:ext cx="21539" cy="4969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526" extrusionOk="0">
                    <a:moveTo>
                      <a:pt x="48" y="0"/>
                    </a:moveTo>
                    <a:cubicBezTo>
                      <a:pt x="31" y="0"/>
                      <a:pt x="15" y="11"/>
                      <a:pt x="9" y="27"/>
                    </a:cubicBezTo>
                    <a:cubicBezTo>
                      <a:pt x="1" y="47"/>
                      <a:pt x="11" y="72"/>
                      <a:pt x="33" y="80"/>
                    </a:cubicBezTo>
                    <a:cubicBezTo>
                      <a:pt x="40" y="83"/>
                      <a:pt x="60" y="97"/>
                      <a:pt x="90" y="156"/>
                    </a:cubicBezTo>
                    <a:cubicBezTo>
                      <a:pt x="139" y="254"/>
                      <a:pt x="120" y="364"/>
                      <a:pt x="38" y="456"/>
                    </a:cubicBezTo>
                    <a:cubicBezTo>
                      <a:pt x="22" y="474"/>
                      <a:pt x="23" y="500"/>
                      <a:pt x="41" y="515"/>
                    </a:cubicBezTo>
                    <a:cubicBezTo>
                      <a:pt x="49" y="522"/>
                      <a:pt x="58" y="526"/>
                      <a:pt x="68" y="526"/>
                    </a:cubicBezTo>
                    <a:cubicBezTo>
                      <a:pt x="80" y="526"/>
                      <a:pt x="91" y="521"/>
                      <a:pt x="99" y="511"/>
                    </a:cubicBezTo>
                    <a:cubicBezTo>
                      <a:pt x="203" y="395"/>
                      <a:pt x="227" y="248"/>
                      <a:pt x="164" y="119"/>
                    </a:cubicBezTo>
                    <a:cubicBezTo>
                      <a:pt x="144" y="79"/>
                      <a:pt x="111" y="23"/>
                      <a:pt x="63" y="3"/>
                    </a:cubicBezTo>
                    <a:cubicBezTo>
                      <a:pt x="58" y="1"/>
                      <a:pt x="53" y="0"/>
                      <a:pt x="48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6"/>
              <p:cNvSpPr/>
              <p:nvPr/>
            </p:nvSpPr>
            <p:spPr>
              <a:xfrm>
                <a:off x="11173033" y="2230848"/>
                <a:ext cx="394213" cy="264037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795" extrusionOk="0">
                    <a:moveTo>
                      <a:pt x="1555" y="973"/>
                    </a:moveTo>
                    <a:cubicBezTo>
                      <a:pt x="1869" y="717"/>
                      <a:pt x="2079" y="989"/>
                      <a:pt x="2231" y="1276"/>
                    </a:cubicBezTo>
                    <a:cubicBezTo>
                      <a:pt x="2464" y="1719"/>
                      <a:pt x="2684" y="2227"/>
                      <a:pt x="3089" y="2545"/>
                    </a:cubicBezTo>
                    <a:cubicBezTo>
                      <a:pt x="3218" y="2646"/>
                      <a:pt x="3509" y="2794"/>
                      <a:pt x="3680" y="2695"/>
                    </a:cubicBezTo>
                    <a:cubicBezTo>
                      <a:pt x="4043" y="2482"/>
                      <a:pt x="4114" y="2229"/>
                      <a:pt x="4132" y="1870"/>
                    </a:cubicBezTo>
                    <a:cubicBezTo>
                      <a:pt x="4173" y="1011"/>
                      <a:pt x="3557" y="177"/>
                      <a:pt x="2307" y="42"/>
                    </a:cubicBezTo>
                    <a:cubicBezTo>
                      <a:pt x="1928" y="1"/>
                      <a:pt x="1675" y="214"/>
                      <a:pt x="1508" y="228"/>
                    </a:cubicBezTo>
                    <a:cubicBezTo>
                      <a:pt x="981" y="277"/>
                      <a:pt x="575" y="666"/>
                      <a:pt x="267" y="1272"/>
                    </a:cubicBezTo>
                    <a:cubicBezTo>
                      <a:pt x="0" y="1797"/>
                      <a:pt x="392" y="1865"/>
                      <a:pt x="411" y="1877"/>
                    </a:cubicBezTo>
                    <a:cubicBezTo>
                      <a:pt x="446" y="1897"/>
                      <a:pt x="1252" y="646"/>
                      <a:pt x="1555" y="9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6"/>
              <p:cNvSpPr/>
              <p:nvPr/>
            </p:nvSpPr>
            <p:spPr>
              <a:xfrm>
                <a:off x="11534467" y="2307745"/>
                <a:ext cx="60365" cy="19611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076" extrusionOk="0">
                    <a:moveTo>
                      <a:pt x="48" y="1"/>
                    </a:moveTo>
                    <a:cubicBezTo>
                      <a:pt x="40" y="1"/>
                      <a:pt x="31" y="3"/>
                      <a:pt x="24" y="8"/>
                    </a:cubicBezTo>
                    <a:cubicBezTo>
                      <a:pt x="6" y="20"/>
                      <a:pt x="1" y="46"/>
                      <a:pt x="13" y="65"/>
                    </a:cubicBezTo>
                    <a:cubicBezTo>
                      <a:pt x="402" y="661"/>
                      <a:pt x="551" y="1568"/>
                      <a:pt x="557" y="2034"/>
                    </a:cubicBezTo>
                    <a:cubicBezTo>
                      <a:pt x="557" y="2058"/>
                      <a:pt x="575" y="2075"/>
                      <a:pt x="598" y="2075"/>
                    </a:cubicBezTo>
                    <a:cubicBezTo>
                      <a:pt x="621" y="2074"/>
                      <a:pt x="639" y="2057"/>
                      <a:pt x="639" y="2032"/>
                    </a:cubicBezTo>
                    <a:cubicBezTo>
                      <a:pt x="634" y="1557"/>
                      <a:pt x="480" y="629"/>
                      <a:pt x="82" y="19"/>
                    </a:cubicBezTo>
                    <a:cubicBezTo>
                      <a:pt x="74" y="7"/>
                      <a:pt x="61" y="1"/>
                      <a:pt x="48" y="1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6"/>
              <p:cNvSpPr/>
              <p:nvPr/>
            </p:nvSpPr>
            <p:spPr>
              <a:xfrm>
                <a:off x="11317947" y="2246719"/>
                <a:ext cx="37787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54" extrusionOk="0">
                    <a:moveTo>
                      <a:pt x="354" y="1"/>
                    </a:moveTo>
                    <a:cubicBezTo>
                      <a:pt x="343" y="1"/>
                      <a:pt x="332" y="5"/>
                      <a:pt x="324" y="14"/>
                    </a:cubicBezTo>
                    <a:cubicBezTo>
                      <a:pt x="196" y="142"/>
                      <a:pt x="112" y="291"/>
                      <a:pt x="65" y="470"/>
                    </a:cubicBezTo>
                    <a:cubicBezTo>
                      <a:pt x="52" y="518"/>
                      <a:pt x="42" y="567"/>
                      <a:pt x="34" y="615"/>
                    </a:cubicBezTo>
                    <a:cubicBezTo>
                      <a:pt x="32" y="625"/>
                      <a:pt x="27" y="641"/>
                      <a:pt x="24" y="656"/>
                    </a:cubicBezTo>
                    <a:cubicBezTo>
                      <a:pt x="9" y="703"/>
                      <a:pt x="1" y="736"/>
                      <a:pt x="36" y="751"/>
                    </a:cubicBezTo>
                    <a:cubicBezTo>
                      <a:pt x="41" y="752"/>
                      <a:pt x="45" y="753"/>
                      <a:pt x="50" y="753"/>
                    </a:cubicBezTo>
                    <a:cubicBezTo>
                      <a:pt x="66" y="753"/>
                      <a:pt x="83" y="743"/>
                      <a:pt x="92" y="732"/>
                    </a:cubicBezTo>
                    <a:cubicBezTo>
                      <a:pt x="98" y="722"/>
                      <a:pt x="100" y="710"/>
                      <a:pt x="97" y="700"/>
                    </a:cubicBezTo>
                    <a:cubicBezTo>
                      <a:pt x="98" y="693"/>
                      <a:pt x="100" y="687"/>
                      <a:pt x="102" y="680"/>
                    </a:cubicBezTo>
                    <a:cubicBezTo>
                      <a:pt x="107" y="661"/>
                      <a:pt x="112" y="642"/>
                      <a:pt x="114" y="631"/>
                    </a:cubicBezTo>
                    <a:cubicBezTo>
                      <a:pt x="122" y="583"/>
                      <a:pt x="132" y="537"/>
                      <a:pt x="143" y="491"/>
                    </a:cubicBezTo>
                    <a:cubicBezTo>
                      <a:pt x="187" y="327"/>
                      <a:pt x="265" y="190"/>
                      <a:pt x="383" y="72"/>
                    </a:cubicBezTo>
                    <a:cubicBezTo>
                      <a:pt x="399" y="56"/>
                      <a:pt x="399" y="30"/>
                      <a:pt x="383" y="14"/>
                    </a:cubicBezTo>
                    <a:cubicBezTo>
                      <a:pt x="375" y="5"/>
                      <a:pt x="364" y="1"/>
                      <a:pt x="354" y="1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6"/>
              <p:cNvSpPr/>
              <p:nvPr/>
            </p:nvSpPr>
            <p:spPr>
              <a:xfrm>
                <a:off x="11323237" y="2286017"/>
                <a:ext cx="263375" cy="174670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849" extrusionOk="0">
                    <a:moveTo>
                      <a:pt x="251" y="1"/>
                    </a:moveTo>
                    <a:cubicBezTo>
                      <a:pt x="216" y="1"/>
                      <a:pt x="180" y="4"/>
                      <a:pt x="144" y="11"/>
                    </a:cubicBezTo>
                    <a:cubicBezTo>
                      <a:pt x="119" y="16"/>
                      <a:pt x="94" y="21"/>
                      <a:pt x="70" y="29"/>
                    </a:cubicBezTo>
                    <a:cubicBezTo>
                      <a:pt x="34" y="39"/>
                      <a:pt x="0" y="51"/>
                      <a:pt x="5" y="88"/>
                    </a:cubicBezTo>
                    <a:cubicBezTo>
                      <a:pt x="8" y="109"/>
                      <a:pt x="30" y="122"/>
                      <a:pt x="51" y="122"/>
                    </a:cubicBezTo>
                    <a:cubicBezTo>
                      <a:pt x="60" y="122"/>
                      <a:pt x="69" y="119"/>
                      <a:pt x="76" y="113"/>
                    </a:cubicBezTo>
                    <a:cubicBezTo>
                      <a:pt x="82" y="111"/>
                      <a:pt x="90" y="108"/>
                      <a:pt x="94" y="107"/>
                    </a:cubicBezTo>
                    <a:cubicBezTo>
                      <a:pt x="116" y="101"/>
                      <a:pt x="138" y="96"/>
                      <a:pt x="159" y="92"/>
                    </a:cubicBezTo>
                    <a:cubicBezTo>
                      <a:pt x="192" y="86"/>
                      <a:pt x="225" y="83"/>
                      <a:pt x="256" y="83"/>
                    </a:cubicBezTo>
                    <a:cubicBezTo>
                      <a:pt x="295" y="83"/>
                      <a:pt x="333" y="88"/>
                      <a:pt x="370" y="97"/>
                    </a:cubicBezTo>
                    <a:cubicBezTo>
                      <a:pt x="547" y="139"/>
                      <a:pt x="731" y="270"/>
                      <a:pt x="846" y="436"/>
                    </a:cubicBezTo>
                    <a:cubicBezTo>
                      <a:pt x="936" y="563"/>
                      <a:pt x="1014" y="718"/>
                      <a:pt x="1097" y="881"/>
                    </a:cubicBezTo>
                    <a:cubicBezTo>
                      <a:pt x="1331" y="1337"/>
                      <a:pt x="1592" y="1848"/>
                      <a:pt x="2134" y="1848"/>
                    </a:cubicBezTo>
                    <a:cubicBezTo>
                      <a:pt x="2192" y="1848"/>
                      <a:pt x="2255" y="1842"/>
                      <a:pt x="2321" y="1829"/>
                    </a:cubicBezTo>
                    <a:lnTo>
                      <a:pt x="2381" y="1818"/>
                    </a:lnTo>
                    <a:cubicBezTo>
                      <a:pt x="2513" y="1795"/>
                      <a:pt x="2648" y="1770"/>
                      <a:pt x="2764" y="1693"/>
                    </a:cubicBezTo>
                    <a:cubicBezTo>
                      <a:pt x="2783" y="1679"/>
                      <a:pt x="2788" y="1654"/>
                      <a:pt x="2775" y="1634"/>
                    </a:cubicBezTo>
                    <a:cubicBezTo>
                      <a:pt x="2767" y="1623"/>
                      <a:pt x="2754" y="1616"/>
                      <a:pt x="2740" y="1616"/>
                    </a:cubicBezTo>
                    <a:cubicBezTo>
                      <a:pt x="2733" y="1616"/>
                      <a:pt x="2725" y="1619"/>
                      <a:pt x="2718" y="1623"/>
                    </a:cubicBezTo>
                    <a:cubicBezTo>
                      <a:pt x="2617" y="1691"/>
                      <a:pt x="2490" y="1714"/>
                      <a:pt x="2367" y="1737"/>
                    </a:cubicBezTo>
                    <a:lnTo>
                      <a:pt x="2305" y="1749"/>
                    </a:lnTo>
                    <a:cubicBezTo>
                      <a:pt x="2245" y="1761"/>
                      <a:pt x="2189" y="1766"/>
                      <a:pt x="2135" y="1766"/>
                    </a:cubicBezTo>
                    <a:cubicBezTo>
                      <a:pt x="1642" y="1766"/>
                      <a:pt x="1403" y="1298"/>
                      <a:pt x="1171" y="845"/>
                    </a:cubicBezTo>
                    <a:cubicBezTo>
                      <a:pt x="1085" y="679"/>
                      <a:pt x="1005" y="521"/>
                      <a:pt x="913" y="390"/>
                    </a:cubicBezTo>
                    <a:cubicBezTo>
                      <a:pt x="784" y="204"/>
                      <a:pt x="588" y="65"/>
                      <a:pt x="389" y="18"/>
                    </a:cubicBezTo>
                    <a:cubicBezTo>
                      <a:pt x="344" y="7"/>
                      <a:pt x="298" y="1"/>
                      <a:pt x="251" y="1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6"/>
              <p:cNvSpPr/>
              <p:nvPr/>
            </p:nvSpPr>
            <p:spPr>
              <a:xfrm>
                <a:off x="11337218" y="2262211"/>
                <a:ext cx="240042" cy="149920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1587" extrusionOk="0">
                    <a:moveTo>
                      <a:pt x="309" y="1"/>
                    </a:moveTo>
                    <a:cubicBezTo>
                      <a:pt x="225" y="1"/>
                      <a:pt x="135" y="11"/>
                      <a:pt x="36" y="36"/>
                    </a:cubicBezTo>
                    <a:cubicBezTo>
                      <a:pt x="14" y="41"/>
                      <a:pt x="1" y="65"/>
                      <a:pt x="6" y="87"/>
                    </a:cubicBezTo>
                    <a:cubicBezTo>
                      <a:pt x="10" y="105"/>
                      <a:pt x="28" y="117"/>
                      <a:pt x="47" y="117"/>
                    </a:cubicBezTo>
                    <a:cubicBezTo>
                      <a:pt x="50" y="117"/>
                      <a:pt x="53" y="117"/>
                      <a:pt x="56" y="116"/>
                    </a:cubicBezTo>
                    <a:cubicBezTo>
                      <a:pt x="149" y="93"/>
                      <a:pt x="234" y="83"/>
                      <a:pt x="311" y="83"/>
                    </a:cubicBezTo>
                    <a:cubicBezTo>
                      <a:pt x="589" y="83"/>
                      <a:pt x="774" y="215"/>
                      <a:pt x="907" y="342"/>
                    </a:cubicBezTo>
                    <a:cubicBezTo>
                      <a:pt x="1051" y="476"/>
                      <a:pt x="1158" y="669"/>
                      <a:pt x="1264" y="857"/>
                    </a:cubicBezTo>
                    <a:cubicBezTo>
                      <a:pt x="1464" y="1215"/>
                      <a:pt x="1670" y="1586"/>
                      <a:pt x="2126" y="1586"/>
                    </a:cubicBezTo>
                    <a:cubicBezTo>
                      <a:pt x="2155" y="1586"/>
                      <a:pt x="2183" y="1584"/>
                      <a:pt x="2212" y="1582"/>
                    </a:cubicBezTo>
                    <a:cubicBezTo>
                      <a:pt x="2329" y="1571"/>
                      <a:pt x="2428" y="1546"/>
                      <a:pt x="2511" y="1507"/>
                    </a:cubicBezTo>
                    <a:cubicBezTo>
                      <a:pt x="2531" y="1497"/>
                      <a:pt x="2540" y="1474"/>
                      <a:pt x="2531" y="1453"/>
                    </a:cubicBezTo>
                    <a:cubicBezTo>
                      <a:pt x="2524" y="1438"/>
                      <a:pt x="2508" y="1429"/>
                      <a:pt x="2492" y="1429"/>
                    </a:cubicBezTo>
                    <a:cubicBezTo>
                      <a:pt x="2487" y="1429"/>
                      <a:pt x="2481" y="1430"/>
                      <a:pt x="2476" y="1433"/>
                    </a:cubicBezTo>
                    <a:cubicBezTo>
                      <a:pt x="2402" y="1466"/>
                      <a:pt x="2312" y="1489"/>
                      <a:pt x="2204" y="1499"/>
                    </a:cubicBezTo>
                    <a:cubicBezTo>
                      <a:pt x="2178" y="1502"/>
                      <a:pt x="2152" y="1503"/>
                      <a:pt x="2127" y="1503"/>
                    </a:cubicBezTo>
                    <a:cubicBezTo>
                      <a:pt x="1716" y="1503"/>
                      <a:pt x="1532" y="1168"/>
                      <a:pt x="1336" y="816"/>
                    </a:cubicBezTo>
                    <a:cubicBezTo>
                      <a:pt x="1228" y="623"/>
                      <a:pt x="1116" y="424"/>
                      <a:pt x="964" y="281"/>
                    </a:cubicBezTo>
                    <a:cubicBezTo>
                      <a:pt x="827" y="153"/>
                      <a:pt x="621" y="1"/>
                      <a:pt x="309" y="1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6"/>
              <p:cNvSpPr/>
              <p:nvPr/>
            </p:nvSpPr>
            <p:spPr>
              <a:xfrm>
                <a:off x="11346949" y="2245301"/>
                <a:ext cx="206978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985" extrusionOk="0">
                    <a:moveTo>
                      <a:pt x="128" y="1"/>
                    </a:moveTo>
                    <a:cubicBezTo>
                      <a:pt x="88" y="1"/>
                      <a:pt x="52" y="4"/>
                      <a:pt x="27" y="19"/>
                    </a:cubicBezTo>
                    <a:cubicBezTo>
                      <a:pt x="6" y="30"/>
                      <a:pt x="0" y="56"/>
                      <a:pt x="12" y="75"/>
                    </a:cubicBezTo>
                    <a:cubicBezTo>
                      <a:pt x="20" y="89"/>
                      <a:pt x="34" y="96"/>
                      <a:pt x="48" y="96"/>
                    </a:cubicBezTo>
                    <a:cubicBezTo>
                      <a:pt x="55" y="96"/>
                      <a:pt x="62" y="94"/>
                      <a:pt x="68" y="90"/>
                    </a:cubicBezTo>
                    <a:cubicBezTo>
                      <a:pt x="78" y="84"/>
                      <a:pt x="107" y="83"/>
                      <a:pt x="132" y="83"/>
                    </a:cubicBezTo>
                    <a:cubicBezTo>
                      <a:pt x="143" y="83"/>
                      <a:pt x="154" y="83"/>
                      <a:pt x="162" y="83"/>
                    </a:cubicBezTo>
                    <a:lnTo>
                      <a:pt x="194" y="83"/>
                    </a:lnTo>
                    <a:cubicBezTo>
                      <a:pt x="204" y="83"/>
                      <a:pt x="213" y="83"/>
                      <a:pt x="223" y="83"/>
                    </a:cubicBezTo>
                    <a:cubicBezTo>
                      <a:pt x="376" y="83"/>
                      <a:pt x="510" y="98"/>
                      <a:pt x="631" y="129"/>
                    </a:cubicBezTo>
                    <a:cubicBezTo>
                      <a:pt x="897" y="199"/>
                      <a:pt x="1069" y="358"/>
                      <a:pt x="1251" y="527"/>
                    </a:cubicBezTo>
                    <a:cubicBezTo>
                      <a:pt x="1350" y="618"/>
                      <a:pt x="1453" y="712"/>
                      <a:pt x="1572" y="794"/>
                    </a:cubicBezTo>
                    <a:cubicBezTo>
                      <a:pt x="1770" y="931"/>
                      <a:pt x="1931" y="985"/>
                      <a:pt x="2146" y="985"/>
                    </a:cubicBezTo>
                    <a:cubicBezTo>
                      <a:pt x="2170" y="985"/>
                      <a:pt x="2190" y="966"/>
                      <a:pt x="2190" y="943"/>
                    </a:cubicBezTo>
                    <a:cubicBezTo>
                      <a:pt x="2190" y="920"/>
                      <a:pt x="2172" y="902"/>
                      <a:pt x="2149" y="902"/>
                    </a:cubicBezTo>
                    <a:cubicBezTo>
                      <a:pt x="1951" y="902"/>
                      <a:pt x="1807" y="855"/>
                      <a:pt x="1620" y="726"/>
                    </a:cubicBezTo>
                    <a:cubicBezTo>
                      <a:pt x="1505" y="647"/>
                      <a:pt x="1405" y="556"/>
                      <a:pt x="1309" y="466"/>
                    </a:cubicBezTo>
                    <a:cubicBezTo>
                      <a:pt x="1126" y="298"/>
                      <a:pt x="938" y="124"/>
                      <a:pt x="654" y="50"/>
                    </a:cubicBezTo>
                    <a:cubicBezTo>
                      <a:pt x="525" y="17"/>
                      <a:pt x="383" y="1"/>
                      <a:pt x="223" y="1"/>
                    </a:cubicBezTo>
                    <a:cubicBezTo>
                      <a:pt x="213" y="1"/>
                      <a:pt x="203" y="1"/>
                      <a:pt x="193" y="1"/>
                    </a:cubicBezTo>
                    <a:cubicBezTo>
                      <a:pt x="190" y="2"/>
                      <a:pt x="187" y="2"/>
                      <a:pt x="184" y="2"/>
                    </a:cubicBezTo>
                    <a:cubicBezTo>
                      <a:pt x="178" y="2"/>
                      <a:pt x="171" y="1"/>
                      <a:pt x="164" y="1"/>
                    </a:cubicBezTo>
                    <a:cubicBezTo>
                      <a:pt x="152" y="1"/>
                      <a:pt x="140" y="1"/>
                      <a:pt x="128" y="1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6"/>
              <p:cNvSpPr/>
              <p:nvPr/>
            </p:nvSpPr>
            <p:spPr>
              <a:xfrm>
                <a:off x="11204113" y="2288096"/>
                <a:ext cx="127437" cy="10580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120" extrusionOk="0">
                    <a:moveTo>
                      <a:pt x="1201" y="0"/>
                    </a:moveTo>
                    <a:cubicBezTo>
                      <a:pt x="599" y="0"/>
                      <a:pt x="161" y="622"/>
                      <a:pt x="7" y="1064"/>
                    </a:cubicBezTo>
                    <a:cubicBezTo>
                      <a:pt x="0" y="1087"/>
                      <a:pt x="12" y="1109"/>
                      <a:pt x="33" y="1118"/>
                    </a:cubicBezTo>
                    <a:cubicBezTo>
                      <a:pt x="38" y="1119"/>
                      <a:pt x="42" y="1120"/>
                      <a:pt x="47" y="1120"/>
                    </a:cubicBezTo>
                    <a:cubicBezTo>
                      <a:pt x="66" y="1120"/>
                      <a:pt x="81" y="1108"/>
                      <a:pt x="84" y="1092"/>
                    </a:cubicBezTo>
                    <a:cubicBezTo>
                      <a:pt x="229" y="672"/>
                      <a:pt x="640" y="83"/>
                      <a:pt x="1200" y="83"/>
                    </a:cubicBezTo>
                    <a:cubicBezTo>
                      <a:pt x="1233" y="83"/>
                      <a:pt x="1266" y="85"/>
                      <a:pt x="1300" y="89"/>
                    </a:cubicBezTo>
                    <a:cubicBezTo>
                      <a:pt x="1302" y="89"/>
                      <a:pt x="1303" y="89"/>
                      <a:pt x="1304" y="89"/>
                    </a:cubicBezTo>
                    <a:cubicBezTo>
                      <a:pt x="1324" y="89"/>
                      <a:pt x="1343" y="74"/>
                      <a:pt x="1346" y="53"/>
                    </a:cubicBezTo>
                    <a:cubicBezTo>
                      <a:pt x="1348" y="30"/>
                      <a:pt x="1333" y="9"/>
                      <a:pt x="1310" y="7"/>
                    </a:cubicBezTo>
                    <a:cubicBezTo>
                      <a:pt x="1273" y="3"/>
                      <a:pt x="1237" y="0"/>
                      <a:pt x="1201" y="0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6"/>
              <p:cNvSpPr/>
              <p:nvPr/>
            </p:nvSpPr>
            <p:spPr>
              <a:xfrm>
                <a:off x="11261266" y="2262873"/>
                <a:ext cx="76519" cy="22578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9" extrusionOk="0">
                    <a:moveTo>
                      <a:pt x="635" y="0"/>
                    </a:moveTo>
                    <a:cubicBezTo>
                      <a:pt x="426" y="0"/>
                      <a:pt x="181" y="75"/>
                      <a:pt x="27" y="161"/>
                    </a:cubicBezTo>
                    <a:cubicBezTo>
                      <a:pt x="9" y="173"/>
                      <a:pt x="1" y="197"/>
                      <a:pt x="12" y="218"/>
                    </a:cubicBezTo>
                    <a:cubicBezTo>
                      <a:pt x="20" y="230"/>
                      <a:pt x="35" y="238"/>
                      <a:pt x="48" y="238"/>
                    </a:cubicBezTo>
                    <a:cubicBezTo>
                      <a:pt x="55" y="238"/>
                      <a:pt x="61" y="237"/>
                      <a:pt x="67" y="233"/>
                    </a:cubicBezTo>
                    <a:cubicBezTo>
                      <a:pt x="212" y="153"/>
                      <a:pt x="438" y="82"/>
                      <a:pt x="632" y="82"/>
                    </a:cubicBezTo>
                    <a:cubicBezTo>
                      <a:pt x="675" y="82"/>
                      <a:pt x="718" y="86"/>
                      <a:pt x="757" y="94"/>
                    </a:cubicBezTo>
                    <a:cubicBezTo>
                      <a:pt x="760" y="95"/>
                      <a:pt x="763" y="95"/>
                      <a:pt x="765" y="95"/>
                    </a:cubicBezTo>
                    <a:cubicBezTo>
                      <a:pt x="785" y="95"/>
                      <a:pt x="801" y="81"/>
                      <a:pt x="805" y="61"/>
                    </a:cubicBezTo>
                    <a:cubicBezTo>
                      <a:pt x="810" y="39"/>
                      <a:pt x="795" y="18"/>
                      <a:pt x="773" y="13"/>
                    </a:cubicBezTo>
                    <a:cubicBezTo>
                      <a:pt x="730" y="4"/>
                      <a:pt x="684" y="0"/>
                      <a:pt x="635" y="0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6"/>
              <p:cNvSpPr/>
              <p:nvPr/>
            </p:nvSpPr>
            <p:spPr>
              <a:xfrm>
                <a:off x="11553455" y="2332496"/>
                <a:ext cx="97868" cy="14330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517" extrusionOk="0">
                    <a:moveTo>
                      <a:pt x="376" y="1"/>
                    </a:moveTo>
                    <a:cubicBezTo>
                      <a:pt x="279" y="1"/>
                      <a:pt x="165" y="28"/>
                      <a:pt x="30" y="94"/>
                    </a:cubicBezTo>
                    <a:cubicBezTo>
                      <a:pt x="10" y="105"/>
                      <a:pt x="0" y="128"/>
                      <a:pt x="11" y="149"/>
                    </a:cubicBezTo>
                    <a:cubicBezTo>
                      <a:pt x="18" y="163"/>
                      <a:pt x="33" y="172"/>
                      <a:pt x="48" y="172"/>
                    </a:cubicBezTo>
                    <a:cubicBezTo>
                      <a:pt x="54" y="172"/>
                      <a:pt x="60" y="171"/>
                      <a:pt x="66" y="168"/>
                    </a:cubicBezTo>
                    <a:cubicBezTo>
                      <a:pt x="183" y="111"/>
                      <a:pt x="286" y="82"/>
                      <a:pt x="377" y="82"/>
                    </a:cubicBezTo>
                    <a:cubicBezTo>
                      <a:pt x="518" y="82"/>
                      <a:pt x="629" y="151"/>
                      <a:pt x="713" y="290"/>
                    </a:cubicBezTo>
                    <a:cubicBezTo>
                      <a:pt x="942" y="666"/>
                      <a:pt x="717" y="1217"/>
                      <a:pt x="373" y="1439"/>
                    </a:cubicBezTo>
                    <a:cubicBezTo>
                      <a:pt x="354" y="1453"/>
                      <a:pt x="348" y="1478"/>
                      <a:pt x="360" y="1498"/>
                    </a:cubicBezTo>
                    <a:cubicBezTo>
                      <a:pt x="368" y="1510"/>
                      <a:pt x="380" y="1516"/>
                      <a:pt x="395" y="1516"/>
                    </a:cubicBezTo>
                    <a:cubicBezTo>
                      <a:pt x="402" y="1516"/>
                      <a:pt x="410" y="1514"/>
                      <a:pt x="417" y="1510"/>
                    </a:cubicBezTo>
                    <a:cubicBezTo>
                      <a:pt x="794" y="1267"/>
                      <a:pt x="1036" y="664"/>
                      <a:pt x="784" y="248"/>
                    </a:cubicBezTo>
                    <a:cubicBezTo>
                      <a:pt x="708" y="123"/>
                      <a:pt x="582" y="1"/>
                      <a:pt x="376" y="1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6"/>
              <p:cNvSpPr/>
              <p:nvPr/>
            </p:nvSpPr>
            <p:spPr>
              <a:xfrm>
                <a:off x="11563280" y="2363293"/>
                <a:ext cx="53091" cy="7104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752" extrusionOk="0">
                    <a:moveTo>
                      <a:pt x="117" y="0"/>
                    </a:moveTo>
                    <a:cubicBezTo>
                      <a:pt x="91" y="0"/>
                      <a:pt x="65" y="2"/>
                      <a:pt x="40" y="6"/>
                    </a:cubicBezTo>
                    <a:cubicBezTo>
                      <a:pt x="18" y="10"/>
                      <a:pt x="1" y="31"/>
                      <a:pt x="5" y="53"/>
                    </a:cubicBezTo>
                    <a:cubicBezTo>
                      <a:pt x="9" y="74"/>
                      <a:pt x="26" y="88"/>
                      <a:pt x="46" y="88"/>
                    </a:cubicBezTo>
                    <a:cubicBezTo>
                      <a:pt x="48" y="88"/>
                      <a:pt x="50" y="88"/>
                      <a:pt x="52" y="88"/>
                    </a:cubicBezTo>
                    <a:cubicBezTo>
                      <a:pt x="73" y="85"/>
                      <a:pt x="94" y="83"/>
                      <a:pt x="116" y="83"/>
                    </a:cubicBezTo>
                    <a:cubicBezTo>
                      <a:pt x="235" y="83"/>
                      <a:pt x="360" y="133"/>
                      <a:pt x="408" y="272"/>
                    </a:cubicBezTo>
                    <a:cubicBezTo>
                      <a:pt x="470" y="452"/>
                      <a:pt x="295" y="634"/>
                      <a:pt x="216" y="673"/>
                    </a:cubicBezTo>
                    <a:cubicBezTo>
                      <a:pt x="195" y="683"/>
                      <a:pt x="188" y="708"/>
                      <a:pt x="198" y="728"/>
                    </a:cubicBezTo>
                    <a:cubicBezTo>
                      <a:pt x="206" y="744"/>
                      <a:pt x="220" y="752"/>
                      <a:pt x="235" y="752"/>
                    </a:cubicBezTo>
                    <a:cubicBezTo>
                      <a:pt x="242" y="752"/>
                      <a:pt x="249" y="750"/>
                      <a:pt x="254" y="745"/>
                    </a:cubicBezTo>
                    <a:cubicBezTo>
                      <a:pt x="374" y="685"/>
                      <a:pt x="561" y="458"/>
                      <a:pt x="485" y="245"/>
                    </a:cubicBezTo>
                    <a:cubicBezTo>
                      <a:pt x="422" y="64"/>
                      <a:pt x="265" y="0"/>
                      <a:pt x="117" y="0"/>
                    </a:cubicBezTo>
                    <a:close/>
                  </a:path>
                </a:pathLst>
              </a:custGeom>
              <a:solidFill>
                <a:srgbClr val="383838">
                  <a:alpha val="66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4" name="Google Shape;734;p36"/>
              <p:cNvGrpSpPr/>
              <p:nvPr/>
            </p:nvGrpSpPr>
            <p:grpSpPr>
              <a:xfrm>
                <a:off x="11412474" y="2165303"/>
                <a:ext cx="613282" cy="1285134"/>
                <a:chOff x="4966501" y="1783344"/>
                <a:chExt cx="214577" cy="449646"/>
              </a:xfrm>
            </p:grpSpPr>
            <p:sp>
              <p:nvSpPr>
                <p:cNvPr id="735" name="Google Shape;735;p36"/>
                <p:cNvSpPr/>
                <p:nvPr/>
              </p:nvSpPr>
              <p:spPr>
                <a:xfrm>
                  <a:off x="5028541" y="1842541"/>
                  <a:ext cx="60023" cy="231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7001" extrusionOk="0">
                      <a:moveTo>
                        <a:pt x="1662" y="64"/>
                      </a:moveTo>
                      <a:cubicBezTo>
                        <a:pt x="1563" y="441"/>
                        <a:pt x="1293" y="1532"/>
                        <a:pt x="994" y="2759"/>
                      </a:cubicBezTo>
                      <a:cubicBezTo>
                        <a:pt x="628" y="4256"/>
                        <a:pt x="220" y="5955"/>
                        <a:pt x="18" y="6807"/>
                      </a:cubicBezTo>
                      <a:cubicBezTo>
                        <a:pt x="0" y="6887"/>
                        <a:pt x="51" y="6965"/>
                        <a:pt x="129" y="6984"/>
                      </a:cubicBezTo>
                      <a:cubicBezTo>
                        <a:pt x="209" y="7001"/>
                        <a:pt x="287" y="6951"/>
                        <a:pt x="306" y="6872"/>
                      </a:cubicBezTo>
                      <a:cubicBezTo>
                        <a:pt x="488" y="6016"/>
                        <a:pt x="862" y="4309"/>
                        <a:pt x="1195" y="2806"/>
                      </a:cubicBezTo>
                      <a:cubicBezTo>
                        <a:pt x="1469" y="1574"/>
                        <a:pt x="1715" y="479"/>
                        <a:pt x="1805" y="101"/>
                      </a:cubicBezTo>
                      <a:cubicBezTo>
                        <a:pt x="1816" y="61"/>
                        <a:pt x="1791" y="21"/>
                        <a:pt x="1752" y="11"/>
                      </a:cubicBezTo>
                      <a:cubicBezTo>
                        <a:pt x="1712" y="0"/>
                        <a:pt x="1672" y="25"/>
                        <a:pt x="1662" y="6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6"/>
                <p:cNvSpPr/>
                <p:nvPr/>
              </p:nvSpPr>
              <p:spPr>
                <a:xfrm>
                  <a:off x="5045067" y="1937996"/>
                  <a:ext cx="18840" cy="2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877" extrusionOk="0">
                      <a:moveTo>
                        <a:pt x="358" y="874"/>
                      </a:moveTo>
                      <a:cubicBezTo>
                        <a:pt x="272" y="877"/>
                        <a:pt x="49" y="674"/>
                        <a:pt x="26" y="489"/>
                      </a:cubicBezTo>
                      <a:cubicBezTo>
                        <a:pt x="0" y="290"/>
                        <a:pt x="138" y="7"/>
                        <a:pt x="225" y="3"/>
                      </a:cubicBezTo>
                      <a:cubicBezTo>
                        <a:pt x="311" y="0"/>
                        <a:pt x="513" y="263"/>
                        <a:pt x="544" y="466"/>
                      </a:cubicBezTo>
                      <a:cubicBezTo>
                        <a:pt x="570" y="635"/>
                        <a:pt x="444" y="870"/>
                        <a:pt x="358" y="87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6"/>
                <p:cNvSpPr/>
                <p:nvPr/>
              </p:nvSpPr>
              <p:spPr>
                <a:xfrm>
                  <a:off x="5039613" y="1962191"/>
                  <a:ext cx="18807" cy="29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878" extrusionOk="0">
                      <a:moveTo>
                        <a:pt x="357" y="874"/>
                      </a:moveTo>
                      <a:cubicBezTo>
                        <a:pt x="271" y="877"/>
                        <a:pt x="48" y="675"/>
                        <a:pt x="25" y="489"/>
                      </a:cubicBezTo>
                      <a:cubicBezTo>
                        <a:pt x="0" y="290"/>
                        <a:pt x="137" y="8"/>
                        <a:pt x="224" y="4"/>
                      </a:cubicBezTo>
                      <a:cubicBezTo>
                        <a:pt x="310" y="1"/>
                        <a:pt x="512" y="264"/>
                        <a:pt x="544" y="467"/>
                      </a:cubicBezTo>
                      <a:cubicBezTo>
                        <a:pt x="569" y="635"/>
                        <a:pt x="443" y="870"/>
                        <a:pt x="357" y="87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6"/>
                <p:cNvSpPr/>
                <p:nvPr/>
              </p:nvSpPr>
              <p:spPr>
                <a:xfrm>
                  <a:off x="5034391" y="1986385"/>
                  <a:ext cx="18840" cy="2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877" extrusionOk="0">
                      <a:moveTo>
                        <a:pt x="358" y="874"/>
                      </a:moveTo>
                      <a:cubicBezTo>
                        <a:pt x="271" y="877"/>
                        <a:pt x="50" y="675"/>
                        <a:pt x="26" y="489"/>
                      </a:cubicBezTo>
                      <a:cubicBezTo>
                        <a:pt x="1" y="290"/>
                        <a:pt x="137" y="8"/>
                        <a:pt x="224" y="4"/>
                      </a:cubicBezTo>
                      <a:cubicBezTo>
                        <a:pt x="311" y="1"/>
                        <a:pt x="514" y="263"/>
                        <a:pt x="544" y="467"/>
                      </a:cubicBezTo>
                      <a:cubicBezTo>
                        <a:pt x="569" y="635"/>
                        <a:pt x="444" y="871"/>
                        <a:pt x="358" y="87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6"/>
                <p:cNvSpPr/>
                <p:nvPr/>
              </p:nvSpPr>
              <p:spPr>
                <a:xfrm>
                  <a:off x="5029169" y="2010745"/>
                  <a:ext cx="18873" cy="29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" h="878" extrusionOk="0">
                      <a:moveTo>
                        <a:pt x="358" y="874"/>
                      </a:moveTo>
                      <a:cubicBezTo>
                        <a:pt x="272" y="877"/>
                        <a:pt x="50" y="675"/>
                        <a:pt x="26" y="488"/>
                      </a:cubicBezTo>
                      <a:cubicBezTo>
                        <a:pt x="1" y="289"/>
                        <a:pt x="137" y="8"/>
                        <a:pt x="224" y="4"/>
                      </a:cubicBezTo>
                      <a:cubicBezTo>
                        <a:pt x="311" y="0"/>
                        <a:pt x="514" y="264"/>
                        <a:pt x="545" y="467"/>
                      </a:cubicBezTo>
                      <a:cubicBezTo>
                        <a:pt x="570" y="636"/>
                        <a:pt x="445" y="870"/>
                        <a:pt x="358" y="87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6"/>
                <p:cNvSpPr/>
                <p:nvPr/>
              </p:nvSpPr>
              <p:spPr>
                <a:xfrm>
                  <a:off x="5023682" y="2034774"/>
                  <a:ext cx="18840" cy="29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879" extrusionOk="0">
                      <a:moveTo>
                        <a:pt x="358" y="875"/>
                      </a:moveTo>
                      <a:cubicBezTo>
                        <a:pt x="271" y="879"/>
                        <a:pt x="50" y="676"/>
                        <a:pt x="25" y="489"/>
                      </a:cubicBezTo>
                      <a:cubicBezTo>
                        <a:pt x="1" y="291"/>
                        <a:pt x="137" y="8"/>
                        <a:pt x="224" y="5"/>
                      </a:cubicBezTo>
                      <a:cubicBezTo>
                        <a:pt x="310" y="1"/>
                        <a:pt x="513" y="264"/>
                        <a:pt x="545" y="468"/>
                      </a:cubicBezTo>
                      <a:cubicBezTo>
                        <a:pt x="569" y="636"/>
                        <a:pt x="444" y="872"/>
                        <a:pt x="358" y="87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36"/>
                <p:cNvSpPr/>
                <p:nvPr/>
              </p:nvSpPr>
              <p:spPr>
                <a:xfrm>
                  <a:off x="5030987" y="1824990"/>
                  <a:ext cx="12461" cy="17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538" extrusionOk="0">
                      <a:moveTo>
                        <a:pt x="280" y="513"/>
                      </a:moveTo>
                      <a:cubicBezTo>
                        <a:pt x="326" y="488"/>
                        <a:pt x="376" y="317"/>
                        <a:pt x="329" y="214"/>
                      </a:cubicBezTo>
                      <a:cubicBezTo>
                        <a:pt x="277" y="104"/>
                        <a:pt x="114" y="1"/>
                        <a:pt x="68" y="25"/>
                      </a:cubicBezTo>
                      <a:cubicBezTo>
                        <a:pt x="21" y="50"/>
                        <a:pt x="0" y="247"/>
                        <a:pt x="50" y="360"/>
                      </a:cubicBezTo>
                      <a:cubicBezTo>
                        <a:pt x="91" y="455"/>
                        <a:pt x="234" y="538"/>
                        <a:pt x="280" y="5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36"/>
                <p:cNvSpPr/>
                <p:nvPr/>
              </p:nvSpPr>
              <p:spPr>
                <a:xfrm>
                  <a:off x="5018757" y="1840987"/>
                  <a:ext cx="25715" cy="19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" h="590" extrusionOk="0">
                      <a:moveTo>
                        <a:pt x="726" y="526"/>
                      </a:moveTo>
                      <a:cubicBezTo>
                        <a:pt x="778" y="462"/>
                        <a:pt x="728" y="211"/>
                        <a:pt x="581" y="116"/>
                      </a:cubicBezTo>
                      <a:cubicBezTo>
                        <a:pt x="424" y="15"/>
                        <a:pt x="104" y="0"/>
                        <a:pt x="52" y="64"/>
                      </a:cubicBezTo>
                      <a:cubicBezTo>
                        <a:pt x="0" y="127"/>
                        <a:pt x="113" y="389"/>
                        <a:pt x="270" y="497"/>
                      </a:cubicBezTo>
                      <a:cubicBezTo>
                        <a:pt x="401" y="585"/>
                        <a:pt x="674" y="589"/>
                        <a:pt x="726" y="5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6"/>
                <p:cNvSpPr/>
                <p:nvPr/>
              </p:nvSpPr>
              <p:spPr>
                <a:xfrm>
                  <a:off x="5018922" y="1861579"/>
                  <a:ext cx="27334" cy="1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566" extrusionOk="0">
                      <a:moveTo>
                        <a:pt x="787" y="446"/>
                      </a:moveTo>
                      <a:cubicBezTo>
                        <a:pt x="826" y="374"/>
                        <a:pt x="731" y="136"/>
                        <a:pt x="569" y="71"/>
                      </a:cubicBezTo>
                      <a:cubicBezTo>
                        <a:pt x="396" y="0"/>
                        <a:pt x="78" y="45"/>
                        <a:pt x="38" y="118"/>
                      </a:cubicBezTo>
                      <a:cubicBezTo>
                        <a:pt x="0" y="190"/>
                        <a:pt x="159" y="426"/>
                        <a:pt x="334" y="502"/>
                      </a:cubicBezTo>
                      <a:cubicBezTo>
                        <a:pt x="479" y="566"/>
                        <a:pt x="747" y="517"/>
                        <a:pt x="787" y="44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6"/>
                <p:cNvSpPr/>
                <p:nvPr/>
              </p:nvSpPr>
              <p:spPr>
                <a:xfrm>
                  <a:off x="5018625" y="1881179"/>
                  <a:ext cx="27632" cy="18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" h="559" extrusionOk="0">
                      <a:moveTo>
                        <a:pt x="801" y="421"/>
                      </a:moveTo>
                      <a:cubicBezTo>
                        <a:pt x="835" y="346"/>
                        <a:pt x="726" y="116"/>
                        <a:pt x="561" y="60"/>
                      </a:cubicBezTo>
                      <a:cubicBezTo>
                        <a:pt x="383" y="0"/>
                        <a:pt x="69" y="65"/>
                        <a:pt x="34" y="140"/>
                      </a:cubicBezTo>
                      <a:cubicBezTo>
                        <a:pt x="0" y="213"/>
                        <a:pt x="173" y="440"/>
                        <a:pt x="353" y="505"/>
                      </a:cubicBezTo>
                      <a:cubicBezTo>
                        <a:pt x="500" y="558"/>
                        <a:pt x="766" y="495"/>
                        <a:pt x="801" y="4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6"/>
                <p:cNvSpPr/>
                <p:nvPr/>
              </p:nvSpPr>
              <p:spPr>
                <a:xfrm>
                  <a:off x="5018360" y="1901011"/>
                  <a:ext cx="27929" cy="18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548" extrusionOk="0">
                      <a:moveTo>
                        <a:pt x="815" y="385"/>
                      </a:moveTo>
                      <a:cubicBezTo>
                        <a:pt x="844" y="308"/>
                        <a:pt x="716" y="88"/>
                        <a:pt x="546" y="46"/>
                      </a:cubicBezTo>
                      <a:cubicBezTo>
                        <a:pt x="365" y="0"/>
                        <a:pt x="57" y="91"/>
                        <a:pt x="29" y="168"/>
                      </a:cubicBezTo>
                      <a:cubicBezTo>
                        <a:pt x="0" y="245"/>
                        <a:pt x="192" y="456"/>
                        <a:pt x="376" y="507"/>
                      </a:cubicBezTo>
                      <a:cubicBezTo>
                        <a:pt x="528" y="548"/>
                        <a:pt x="787" y="462"/>
                        <a:pt x="815" y="3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6"/>
                <p:cNvSpPr/>
                <p:nvPr/>
              </p:nvSpPr>
              <p:spPr>
                <a:xfrm>
                  <a:off x="5018988" y="1921073"/>
                  <a:ext cx="27896" cy="1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" h="552" extrusionOk="0">
                      <a:moveTo>
                        <a:pt x="814" y="394"/>
                      </a:moveTo>
                      <a:cubicBezTo>
                        <a:pt x="844" y="318"/>
                        <a:pt x="720" y="95"/>
                        <a:pt x="551" y="50"/>
                      </a:cubicBezTo>
                      <a:cubicBezTo>
                        <a:pt x="369" y="1"/>
                        <a:pt x="61" y="86"/>
                        <a:pt x="30" y="163"/>
                      </a:cubicBezTo>
                      <a:cubicBezTo>
                        <a:pt x="0" y="239"/>
                        <a:pt x="188" y="453"/>
                        <a:pt x="371" y="507"/>
                      </a:cubicBezTo>
                      <a:cubicBezTo>
                        <a:pt x="523" y="551"/>
                        <a:pt x="784" y="470"/>
                        <a:pt x="814" y="3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36"/>
                <p:cNvSpPr/>
                <p:nvPr/>
              </p:nvSpPr>
              <p:spPr>
                <a:xfrm>
                  <a:off x="5018460" y="1941037"/>
                  <a:ext cx="27467" cy="18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64" extrusionOk="0">
                      <a:moveTo>
                        <a:pt x="793" y="437"/>
                      </a:moveTo>
                      <a:cubicBezTo>
                        <a:pt x="831" y="363"/>
                        <a:pt x="729" y="128"/>
                        <a:pt x="566" y="67"/>
                      </a:cubicBezTo>
                      <a:cubicBezTo>
                        <a:pt x="390" y="0"/>
                        <a:pt x="74" y="55"/>
                        <a:pt x="37" y="127"/>
                      </a:cubicBezTo>
                      <a:cubicBezTo>
                        <a:pt x="0" y="200"/>
                        <a:pt x="165" y="433"/>
                        <a:pt x="342" y="504"/>
                      </a:cubicBezTo>
                      <a:cubicBezTo>
                        <a:pt x="489" y="564"/>
                        <a:pt x="756" y="508"/>
                        <a:pt x="793" y="43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36"/>
                <p:cNvSpPr/>
                <p:nvPr/>
              </p:nvSpPr>
              <p:spPr>
                <a:xfrm>
                  <a:off x="5017468" y="1959778"/>
                  <a:ext cx="27929" cy="18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546" extrusionOk="0">
                      <a:moveTo>
                        <a:pt x="817" y="383"/>
                      </a:moveTo>
                      <a:cubicBezTo>
                        <a:pt x="844" y="306"/>
                        <a:pt x="714" y="86"/>
                        <a:pt x="544" y="45"/>
                      </a:cubicBezTo>
                      <a:cubicBezTo>
                        <a:pt x="363" y="1"/>
                        <a:pt x="56" y="93"/>
                        <a:pt x="28" y="171"/>
                      </a:cubicBezTo>
                      <a:cubicBezTo>
                        <a:pt x="0" y="248"/>
                        <a:pt x="193" y="458"/>
                        <a:pt x="377" y="507"/>
                      </a:cubicBezTo>
                      <a:cubicBezTo>
                        <a:pt x="530" y="546"/>
                        <a:pt x="788" y="459"/>
                        <a:pt x="817" y="38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36"/>
                <p:cNvSpPr/>
                <p:nvPr/>
              </p:nvSpPr>
              <p:spPr>
                <a:xfrm>
                  <a:off x="5016080" y="1979841"/>
                  <a:ext cx="27599" cy="1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562" extrusionOk="0">
                      <a:moveTo>
                        <a:pt x="798" y="427"/>
                      </a:moveTo>
                      <a:cubicBezTo>
                        <a:pt x="834" y="354"/>
                        <a:pt x="728" y="122"/>
                        <a:pt x="563" y="63"/>
                      </a:cubicBezTo>
                      <a:cubicBezTo>
                        <a:pt x="387" y="0"/>
                        <a:pt x="72" y="61"/>
                        <a:pt x="35" y="134"/>
                      </a:cubicBezTo>
                      <a:cubicBezTo>
                        <a:pt x="0" y="208"/>
                        <a:pt x="170" y="437"/>
                        <a:pt x="349" y="505"/>
                      </a:cubicBezTo>
                      <a:cubicBezTo>
                        <a:pt x="495" y="562"/>
                        <a:pt x="763" y="501"/>
                        <a:pt x="798" y="42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36"/>
                <p:cNvSpPr/>
                <p:nvPr/>
              </p:nvSpPr>
              <p:spPr>
                <a:xfrm>
                  <a:off x="5014592" y="1998582"/>
                  <a:ext cx="26376" cy="1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" h="572" extrusionOk="0">
                      <a:moveTo>
                        <a:pt x="750" y="489"/>
                      </a:moveTo>
                      <a:cubicBezTo>
                        <a:pt x="797" y="423"/>
                        <a:pt x="732" y="176"/>
                        <a:pt x="578" y="91"/>
                      </a:cubicBezTo>
                      <a:cubicBezTo>
                        <a:pt x="415" y="1"/>
                        <a:pt x="95" y="8"/>
                        <a:pt x="47" y="74"/>
                      </a:cubicBezTo>
                      <a:cubicBezTo>
                        <a:pt x="0" y="141"/>
                        <a:pt x="129" y="395"/>
                        <a:pt x="294" y="491"/>
                      </a:cubicBezTo>
                      <a:cubicBezTo>
                        <a:pt x="431" y="571"/>
                        <a:pt x="703" y="556"/>
                        <a:pt x="750" y="4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5010296" y="2018314"/>
                  <a:ext cx="26409" cy="18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571" extrusionOk="0">
                      <a:moveTo>
                        <a:pt x="751" y="490"/>
                      </a:moveTo>
                      <a:cubicBezTo>
                        <a:pt x="798" y="423"/>
                        <a:pt x="732" y="176"/>
                        <a:pt x="579" y="91"/>
                      </a:cubicBezTo>
                      <a:cubicBezTo>
                        <a:pt x="415" y="1"/>
                        <a:pt x="95" y="7"/>
                        <a:pt x="48" y="75"/>
                      </a:cubicBezTo>
                      <a:cubicBezTo>
                        <a:pt x="0" y="141"/>
                        <a:pt x="130" y="394"/>
                        <a:pt x="295" y="492"/>
                      </a:cubicBezTo>
                      <a:cubicBezTo>
                        <a:pt x="430" y="570"/>
                        <a:pt x="704" y="556"/>
                        <a:pt x="751" y="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5004214" y="2039071"/>
                  <a:ext cx="26409" cy="1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572" extrusionOk="0">
                      <a:moveTo>
                        <a:pt x="752" y="490"/>
                      </a:moveTo>
                      <a:cubicBezTo>
                        <a:pt x="799" y="423"/>
                        <a:pt x="733" y="176"/>
                        <a:pt x="580" y="91"/>
                      </a:cubicBezTo>
                      <a:cubicBezTo>
                        <a:pt x="417" y="1"/>
                        <a:pt x="96" y="7"/>
                        <a:pt x="48" y="75"/>
                      </a:cubicBezTo>
                      <a:cubicBezTo>
                        <a:pt x="1" y="141"/>
                        <a:pt x="131" y="394"/>
                        <a:pt x="295" y="492"/>
                      </a:cubicBezTo>
                      <a:cubicBezTo>
                        <a:pt x="432" y="571"/>
                        <a:pt x="705" y="556"/>
                        <a:pt x="752" y="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4998165" y="2058836"/>
                  <a:ext cx="26409" cy="1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572" extrusionOk="0">
                      <a:moveTo>
                        <a:pt x="751" y="490"/>
                      </a:moveTo>
                      <a:cubicBezTo>
                        <a:pt x="798" y="423"/>
                        <a:pt x="733" y="176"/>
                        <a:pt x="579" y="91"/>
                      </a:cubicBezTo>
                      <a:cubicBezTo>
                        <a:pt x="416" y="0"/>
                        <a:pt x="96" y="7"/>
                        <a:pt x="49" y="74"/>
                      </a:cubicBezTo>
                      <a:cubicBezTo>
                        <a:pt x="0" y="141"/>
                        <a:pt x="131" y="394"/>
                        <a:pt x="295" y="492"/>
                      </a:cubicBezTo>
                      <a:cubicBezTo>
                        <a:pt x="432" y="572"/>
                        <a:pt x="704" y="556"/>
                        <a:pt x="751" y="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5004743" y="1838145"/>
                  <a:ext cx="46340" cy="26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8058" extrusionOk="0">
                      <a:moveTo>
                        <a:pt x="1057" y="83"/>
                      </a:moveTo>
                      <a:cubicBezTo>
                        <a:pt x="1223" y="1914"/>
                        <a:pt x="1184" y="3531"/>
                        <a:pt x="998" y="4848"/>
                      </a:cubicBezTo>
                      <a:cubicBezTo>
                        <a:pt x="809" y="6177"/>
                        <a:pt x="473" y="7195"/>
                        <a:pt x="46" y="7808"/>
                      </a:cubicBezTo>
                      <a:cubicBezTo>
                        <a:pt x="0" y="7875"/>
                        <a:pt x="18" y="7967"/>
                        <a:pt x="85" y="8012"/>
                      </a:cubicBezTo>
                      <a:cubicBezTo>
                        <a:pt x="152" y="8058"/>
                        <a:pt x="243" y="8041"/>
                        <a:pt x="289" y="7973"/>
                      </a:cubicBezTo>
                      <a:cubicBezTo>
                        <a:pt x="721" y="7328"/>
                        <a:pt x="1059" y="6263"/>
                        <a:pt x="1229" y="4877"/>
                      </a:cubicBezTo>
                      <a:cubicBezTo>
                        <a:pt x="1392" y="3546"/>
                        <a:pt x="1402" y="1913"/>
                        <a:pt x="1199" y="68"/>
                      </a:cubicBezTo>
                      <a:cubicBezTo>
                        <a:pt x="1195" y="29"/>
                        <a:pt x="1160" y="0"/>
                        <a:pt x="1121" y="4"/>
                      </a:cubicBezTo>
                      <a:cubicBezTo>
                        <a:pt x="1082" y="8"/>
                        <a:pt x="1053" y="43"/>
                        <a:pt x="1057" y="8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5036804" y="1823205"/>
                  <a:ext cx="11337" cy="2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607" extrusionOk="0">
                      <a:moveTo>
                        <a:pt x="166" y="596"/>
                      </a:moveTo>
                      <a:cubicBezTo>
                        <a:pt x="222" y="584"/>
                        <a:pt x="342" y="418"/>
                        <a:pt x="337" y="294"/>
                      </a:cubicBezTo>
                      <a:cubicBezTo>
                        <a:pt x="332" y="161"/>
                        <a:pt x="214" y="0"/>
                        <a:pt x="158" y="12"/>
                      </a:cubicBezTo>
                      <a:cubicBezTo>
                        <a:pt x="102" y="23"/>
                        <a:pt x="0" y="225"/>
                        <a:pt x="2" y="361"/>
                      </a:cubicBezTo>
                      <a:cubicBezTo>
                        <a:pt x="4" y="474"/>
                        <a:pt x="110" y="607"/>
                        <a:pt x="166" y="5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5020872" y="1836459"/>
                  <a:ext cx="25186" cy="23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723" extrusionOk="0">
                      <a:moveTo>
                        <a:pt x="713" y="652"/>
                      </a:moveTo>
                      <a:cubicBezTo>
                        <a:pt x="762" y="580"/>
                        <a:pt x="710" y="285"/>
                        <a:pt x="566" y="165"/>
                      </a:cubicBezTo>
                      <a:cubicBezTo>
                        <a:pt x="412" y="37"/>
                        <a:pt x="100" y="0"/>
                        <a:pt x="50" y="72"/>
                      </a:cubicBezTo>
                      <a:cubicBezTo>
                        <a:pt x="1" y="142"/>
                        <a:pt x="114" y="455"/>
                        <a:pt x="269" y="590"/>
                      </a:cubicBezTo>
                      <a:cubicBezTo>
                        <a:pt x="396" y="702"/>
                        <a:pt x="663" y="722"/>
                        <a:pt x="713" y="65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5020013" y="1857018"/>
                  <a:ext cx="26905" cy="21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663" extrusionOk="0">
                      <a:moveTo>
                        <a:pt x="775" y="569"/>
                      </a:moveTo>
                      <a:cubicBezTo>
                        <a:pt x="814" y="493"/>
                        <a:pt x="722" y="206"/>
                        <a:pt x="564" y="106"/>
                      </a:cubicBezTo>
                      <a:cubicBezTo>
                        <a:pt x="394" y="1"/>
                        <a:pt x="79" y="7"/>
                        <a:pt x="40" y="85"/>
                      </a:cubicBezTo>
                      <a:cubicBezTo>
                        <a:pt x="0" y="162"/>
                        <a:pt x="155" y="456"/>
                        <a:pt x="327" y="568"/>
                      </a:cubicBezTo>
                      <a:cubicBezTo>
                        <a:pt x="469" y="663"/>
                        <a:pt x="736" y="646"/>
                        <a:pt x="775" y="56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5018757" y="1876519"/>
                  <a:ext cx="28062" cy="21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647" extrusionOk="0">
                      <a:moveTo>
                        <a:pt x="819" y="516"/>
                      </a:moveTo>
                      <a:cubicBezTo>
                        <a:pt x="848" y="435"/>
                        <a:pt x="721" y="163"/>
                        <a:pt x="551" y="84"/>
                      </a:cubicBezTo>
                      <a:cubicBezTo>
                        <a:pt x="369" y="1"/>
                        <a:pt x="59" y="46"/>
                        <a:pt x="29" y="128"/>
                      </a:cubicBezTo>
                      <a:cubicBezTo>
                        <a:pt x="0" y="209"/>
                        <a:pt x="190" y="481"/>
                        <a:pt x="374" y="572"/>
                      </a:cubicBezTo>
                      <a:cubicBezTo>
                        <a:pt x="527" y="646"/>
                        <a:pt x="789" y="598"/>
                        <a:pt x="819" y="5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5019517" y="1895887"/>
                  <a:ext cx="28392" cy="21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639" extrusionOk="0">
                      <a:moveTo>
                        <a:pt x="833" y="496"/>
                      </a:moveTo>
                      <a:cubicBezTo>
                        <a:pt x="858" y="413"/>
                        <a:pt x="720" y="146"/>
                        <a:pt x="546" y="76"/>
                      </a:cubicBezTo>
                      <a:cubicBezTo>
                        <a:pt x="360" y="1"/>
                        <a:pt x="53" y="60"/>
                        <a:pt x="26" y="143"/>
                      </a:cubicBezTo>
                      <a:cubicBezTo>
                        <a:pt x="1" y="225"/>
                        <a:pt x="204" y="489"/>
                        <a:pt x="391" y="571"/>
                      </a:cubicBezTo>
                      <a:cubicBezTo>
                        <a:pt x="547" y="639"/>
                        <a:pt x="807" y="579"/>
                        <a:pt x="833" y="4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5019650" y="1915554"/>
                  <a:ext cx="27731" cy="21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654" extrusionOk="0">
                      <a:moveTo>
                        <a:pt x="807" y="536"/>
                      </a:moveTo>
                      <a:cubicBezTo>
                        <a:pt x="839" y="456"/>
                        <a:pt x="724" y="178"/>
                        <a:pt x="557" y="92"/>
                      </a:cubicBezTo>
                      <a:cubicBezTo>
                        <a:pt x="378" y="1"/>
                        <a:pt x="67" y="34"/>
                        <a:pt x="34" y="115"/>
                      </a:cubicBezTo>
                      <a:cubicBezTo>
                        <a:pt x="1" y="195"/>
                        <a:pt x="180" y="475"/>
                        <a:pt x="361" y="573"/>
                      </a:cubicBezTo>
                      <a:cubicBezTo>
                        <a:pt x="510" y="653"/>
                        <a:pt x="774" y="616"/>
                        <a:pt x="807" y="53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5020145" y="1935187"/>
                  <a:ext cx="26839" cy="21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" h="662" extrusionOk="0">
                      <a:moveTo>
                        <a:pt x="772" y="571"/>
                      </a:moveTo>
                      <a:cubicBezTo>
                        <a:pt x="812" y="494"/>
                        <a:pt x="721" y="207"/>
                        <a:pt x="563" y="108"/>
                      </a:cubicBezTo>
                      <a:cubicBezTo>
                        <a:pt x="394" y="0"/>
                        <a:pt x="80" y="5"/>
                        <a:pt x="39" y="82"/>
                      </a:cubicBezTo>
                      <a:cubicBezTo>
                        <a:pt x="0" y="159"/>
                        <a:pt x="153" y="454"/>
                        <a:pt x="324" y="569"/>
                      </a:cubicBezTo>
                      <a:cubicBezTo>
                        <a:pt x="465" y="662"/>
                        <a:pt x="732" y="647"/>
                        <a:pt x="772" y="5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5017997" y="1954423"/>
                  <a:ext cx="27863" cy="21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" h="651" extrusionOk="0">
                      <a:moveTo>
                        <a:pt x="811" y="528"/>
                      </a:moveTo>
                      <a:cubicBezTo>
                        <a:pt x="843" y="448"/>
                        <a:pt x="723" y="173"/>
                        <a:pt x="555" y="90"/>
                      </a:cubicBezTo>
                      <a:cubicBezTo>
                        <a:pt x="375" y="1"/>
                        <a:pt x="63" y="39"/>
                        <a:pt x="33" y="120"/>
                      </a:cubicBezTo>
                      <a:cubicBezTo>
                        <a:pt x="1" y="200"/>
                        <a:pt x="184" y="477"/>
                        <a:pt x="366" y="573"/>
                      </a:cubicBezTo>
                      <a:cubicBezTo>
                        <a:pt x="516" y="650"/>
                        <a:pt x="779" y="608"/>
                        <a:pt x="811" y="5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5017138" y="1974057"/>
                  <a:ext cx="26806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661" extrusionOk="0">
                      <a:moveTo>
                        <a:pt x="770" y="572"/>
                      </a:moveTo>
                      <a:cubicBezTo>
                        <a:pt x="810" y="495"/>
                        <a:pt x="721" y="208"/>
                        <a:pt x="563" y="108"/>
                      </a:cubicBezTo>
                      <a:cubicBezTo>
                        <a:pt x="393" y="0"/>
                        <a:pt x="80" y="4"/>
                        <a:pt x="40" y="81"/>
                      </a:cubicBezTo>
                      <a:cubicBezTo>
                        <a:pt x="0" y="158"/>
                        <a:pt x="152" y="454"/>
                        <a:pt x="323" y="568"/>
                      </a:cubicBezTo>
                      <a:cubicBezTo>
                        <a:pt x="464" y="661"/>
                        <a:pt x="731" y="647"/>
                        <a:pt x="770" y="57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5015981" y="1993128"/>
                  <a:ext cx="25483" cy="2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711" extrusionOk="0">
                      <a:moveTo>
                        <a:pt x="722" y="639"/>
                      </a:moveTo>
                      <a:cubicBezTo>
                        <a:pt x="771" y="566"/>
                        <a:pt x="712" y="272"/>
                        <a:pt x="566" y="155"/>
                      </a:cubicBezTo>
                      <a:cubicBezTo>
                        <a:pt x="409" y="31"/>
                        <a:pt x="97" y="1"/>
                        <a:pt x="48" y="74"/>
                      </a:cubicBezTo>
                      <a:cubicBezTo>
                        <a:pt x="0" y="145"/>
                        <a:pt x="120" y="456"/>
                        <a:pt x="278" y="588"/>
                      </a:cubicBezTo>
                      <a:cubicBezTo>
                        <a:pt x="409" y="695"/>
                        <a:pt x="675" y="711"/>
                        <a:pt x="722" y="63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5011882" y="2013125"/>
                  <a:ext cx="25483" cy="23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710" extrusionOk="0">
                      <a:moveTo>
                        <a:pt x="724" y="637"/>
                      </a:moveTo>
                      <a:cubicBezTo>
                        <a:pt x="771" y="565"/>
                        <a:pt x="712" y="271"/>
                        <a:pt x="566" y="154"/>
                      </a:cubicBezTo>
                      <a:cubicBezTo>
                        <a:pt x="409" y="29"/>
                        <a:pt x="97" y="0"/>
                        <a:pt x="48" y="72"/>
                      </a:cubicBezTo>
                      <a:cubicBezTo>
                        <a:pt x="0" y="145"/>
                        <a:pt x="120" y="454"/>
                        <a:pt x="278" y="586"/>
                      </a:cubicBezTo>
                      <a:cubicBezTo>
                        <a:pt x="409" y="694"/>
                        <a:pt x="675" y="709"/>
                        <a:pt x="724" y="63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5006759" y="2032923"/>
                  <a:ext cx="25483" cy="2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711" extrusionOk="0">
                      <a:moveTo>
                        <a:pt x="723" y="639"/>
                      </a:moveTo>
                      <a:cubicBezTo>
                        <a:pt x="771" y="566"/>
                        <a:pt x="713" y="272"/>
                        <a:pt x="566" y="154"/>
                      </a:cubicBezTo>
                      <a:cubicBezTo>
                        <a:pt x="408" y="30"/>
                        <a:pt x="97" y="0"/>
                        <a:pt x="48" y="73"/>
                      </a:cubicBezTo>
                      <a:cubicBezTo>
                        <a:pt x="1" y="145"/>
                        <a:pt x="121" y="455"/>
                        <a:pt x="278" y="586"/>
                      </a:cubicBezTo>
                      <a:cubicBezTo>
                        <a:pt x="409" y="696"/>
                        <a:pt x="676" y="710"/>
                        <a:pt x="723" y="63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5000215" y="2051862"/>
                  <a:ext cx="25517" cy="23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" h="710" extrusionOk="0">
                      <a:moveTo>
                        <a:pt x="724" y="638"/>
                      </a:moveTo>
                      <a:cubicBezTo>
                        <a:pt x="771" y="567"/>
                        <a:pt x="714" y="272"/>
                        <a:pt x="566" y="155"/>
                      </a:cubicBezTo>
                      <a:cubicBezTo>
                        <a:pt x="410" y="30"/>
                        <a:pt x="97" y="0"/>
                        <a:pt x="49" y="73"/>
                      </a:cubicBezTo>
                      <a:cubicBezTo>
                        <a:pt x="1" y="145"/>
                        <a:pt x="121" y="455"/>
                        <a:pt x="279" y="587"/>
                      </a:cubicBezTo>
                      <a:cubicBezTo>
                        <a:pt x="410" y="695"/>
                        <a:pt x="676" y="710"/>
                        <a:pt x="724" y="6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5015320" y="1783344"/>
                  <a:ext cx="117898" cy="316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7" h="9561" extrusionOk="0">
                      <a:moveTo>
                        <a:pt x="766" y="9320"/>
                      </a:moveTo>
                      <a:cubicBezTo>
                        <a:pt x="679" y="9560"/>
                        <a:pt x="20" y="9331"/>
                        <a:pt x="15" y="9161"/>
                      </a:cubicBezTo>
                      <a:cubicBezTo>
                        <a:pt x="1" y="8608"/>
                        <a:pt x="3061" y="1"/>
                        <a:pt x="3311" y="74"/>
                      </a:cubicBezTo>
                      <a:cubicBezTo>
                        <a:pt x="3567" y="148"/>
                        <a:pt x="1315" y="7804"/>
                        <a:pt x="766" y="93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5025764" y="1788169"/>
                  <a:ext cx="99157" cy="304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9202" extrusionOk="0">
                      <a:moveTo>
                        <a:pt x="2913" y="33"/>
                      </a:moveTo>
                      <a:cubicBezTo>
                        <a:pt x="2859" y="175"/>
                        <a:pt x="2491" y="1327"/>
                        <a:pt x="2033" y="2764"/>
                      </a:cubicBezTo>
                      <a:cubicBezTo>
                        <a:pt x="1201" y="5377"/>
                        <a:pt x="73" y="8941"/>
                        <a:pt x="8" y="9141"/>
                      </a:cubicBezTo>
                      <a:cubicBezTo>
                        <a:pt x="0" y="9163"/>
                        <a:pt x="13" y="9187"/>
                        <a:pt x="34" y="9194"/>
                      </a:cubicBezTo>
                      <a:cubicBezTo>
                        <a:pt x="57" y="9201"/>
                        <a:pt x="80" y="9189"/>
                        <a:pt x="87" y="9167"/>
                      </a:cubicBezTo>
                      <a:cubicBezTo>
                        <a:pt x="153" y="8968"/>
                        <a:pt x="1280" y="5403"/>
                        <a:pt x="2113" y="2790"/>
                      </a:cubicBezTo>
                      <a:cubicBezTo>
                        <a:pt x="2570" y="1353"/>
                        <a:pt x="2938" y="205"/>
                        <a:pt x="2992" y="62"/>
                      </a:cubicBezTo>
                      <a:cubicBezTo>
                        <a:pt x="3000" y="41"/>
                        <a:pt x="2988" y="16"/>
                        <a:pt x="2967" y="8"/>
                      </a:cubicBezTo>
                      <a:cubicBezTo>
                        <a:pt x="2945" y="0"/>
                        <a:pt x="2921" y="12"/>
                        <a:pt x="2913" y="3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5100265" y="1902762"/>
                  <a:ext cx="55165" cy="83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520" extrusionOk="0">
                      <a:moveTo>
                        <a:pt x="41" y="2416"/>
                      </a:moveTo>
                      <a:cubicBezTo>
                        <a:pt x="95" y="2520"/>
                        <a:pt x="672" y="2292"/>
                        <a:pt x="978" y="2029"/>
                      </a:cubicBezTo>
                      <a:cubicBezTo>
                        <a:pt x="1345" y="1714"/>
                        <a:pt x="1459" y="1313"/>
                        <a:pt x="1495" y="842"/>
                      </a:cubicBezTo>
                      <a:cubicBezTo>
                        <a:pt x="1507" y="678"/>
                        <a:pt x="1535" y="431"/>
                        <a:pt x="1576" y="272"/>
                      </a:cubicBezTo>
                      <a:cubicBezTo>
                        <a:pt x="1594" y="205"/>
                        <a:pt x="1613" y="136"/>
                        <a:pt x="1638" y="70"/>
                      </a:cubicBezTo>
                      <a:cubicBezTo>
                        <a:pt x="1640" y="65"/>
                        <a:pt x="1669" y="11"/>
                        <a:pt x="1661" y="7"/>
                      </a:cubicBezTo>
                      <a:cubicBezTo>
                        <a:pt x="1650" y="1"/>
                        <a:pt x="1614" y="54"/>
                        <a:pt x="1610" y="59"/>
                      </a:cubicBezTo>
                      <a:cubicBezTo>
                        <a:pt x="1571" y="113"/>
                        <a:pt x="1539" y="172"/>
                        <a:pt x="1504" y="228"/>
                      </a:cubicBezTo>
                      <a:cubicBezTo>
                        <a:pt x="1337" y="504"/>
                        <a:pt x="1213" y="784"/>
                        <a:pt x="1103" y="1089"/>
                      </a:cubicBezTo>
                      <a:cubicBezTo>
                        <a:pt x="991" y="1401"/>
                        <a:pt x="806" y="1677"/>
                        <a:pt x="564" y="1897"/>
                      </a:cubicBezTo>
                      <a:cubicBezTo>
                        <a:pt x="404" y="2042"/>
                        <a:pt x="1" y="2338"/>
                        <a:pt x="41" y="24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5097356" y="1912612"/>
                  <a:ext cx="53809" cy="73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" h="2232" extrusionOk="0">
                      <a:moveTo>
                        <a:pt x="1598" y="1"/>
                      </a:moveTo>
                      <a:cubicBezTo>
                        <a:pt x="1587" y="1"/>
                        <a:pt x="1576" y="8"/>
                        <a:pt x="1571" y="19"/>
                      </a:cubicBezTo>
                      <a:cubicBezTo>
                        <a:pt x="1473" y="300"/>
                        <a:pt x="1414" y="520"/>
                        <a:pt x="1390" y="692"/>
                      </a:cubicBezTo>
                      <a:cubicBezTo>
                        <a:pt x="1324" y="1188"/>
                        <a:pt x="1093" y="1527"/>
                        <a:pt x="639" y="1792"/>
                      </a:cubicBezTo>
                      <a:cubicBezTo>
                        <a:pt x="603" y="1813"/>
                        <a:pt x="562" y="1837"/>
                        <a:pt x="518" y="1862"/>
                      </a:cubicBezTo>
                      <a:cubicBezTo>
                        <a:pt x="344" y="1959"/>
                        <a:pt x="128" y="2081"/>
                        <a:pt x="13" y="2185"/>
                      </a:cubicBezTo>
                      <a:cubicBezTo>
                        <a:pt x="2" y="2195"/>
                        <a:pt x="1" y="2212"/>
                        <a:pt x="11" y="2223"/>
                      </a:cubicBezTo>
                      <a:cubicBezTo>
                        <a:pt x="16" y="2229"/>
                        <a:pt x="23" y="2232"/>
                        <a:pt x="31" y="2232"/>
                      </a:cubicBezTo>
                      <a:cubicBezTo>
                        <a:pt x="38" y="2232"/>
                        <a:pt x="44" y="2230"/>
                        <a:pt x="51" y="2226"/>
                      </a:cubicBezTo>
                      <a:cubicBezTo>
                        <a:pt x="162" y="2125"/>
                        <a:pt x="384" y="1999"/>
                        <a:pt x="547" y="1908"/>
                      </a:cubicBezTo>
                      <a:cubicBezTo>
                        <a:pt x="591" y="1884"/>
                        <a:pt x="632" y="1860"/>
                        <a:pt x="667" y="1840"/>
                      </a:cubicBezTo>
                      <a:cubicBezTo>
                        <a:pt x="1137" y="1565"/>
                        <a:pt x="1378" y="1214"/>
                        <a:pt x="1445" y="699"/>
                      </a:cubicBezTo>
                      <a:cubicBezTo>
                        <a:pt x="1468" y="531"/>
                        <a:pt x="1525" y="313"/>
                        <a:pt x="1623" y="37"/>
                      </a:cubicBezTo>
                      <a:cubicBezTo>
                        <a:pt x="1628" y="22"/>
                        <a:pt x="1620" y="6"/>
                        <a:pt x="1606" y="2"/>
                      </a:cubicBezTo>
                      <a:cubicBezTo>
                        <a:pt x="1603" y="1"/>
                        <a:pt x="1601" y="1"/>
                        <a:pt x="15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5083375" y="1948705"/>
                  <a:ext cx="97703" cy="7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6" h="2314" extrusionOk="0">
                      <a:moveTo>
                        <a:pt x="6" y="2167"/>
                      </a:moveTo>
                      <a:cubicBezTo>
                        <a:pt x="11" y="2314"/>
                        <a:pt x="766" y="2196"/>
                        <a:pt x="1176" y="2081"/>
                      </a:cubicBezTo>
                      <a:cubicBezTo>
                        <a:pt x="1739" y="1924"/>
                        <a:pt x="2132" y="1385"/>
                        <a:pt x="2406" y="841"/>
                      </a:cubicBezTo>
                      <a:cubicBezTo>
                        <a:pt x="2501" y="651"/>
                        <a:pt x="2603" y="462"/>
                        <a:pt x="2727" y="291"/>
                      </a:cubicBezTo>
                      <a:cubicBezTo>
                        <a:pt x="2779" y="218"/>
                        <a:pt x="2833" y="144"/>
                        <a:pt x="2894" y="78"/>
                      </a:cubicBezTo>
                      <a:cubicBezTo>
                        <a:pt x="2898" y="73"/>
                        <a:pt x="2955" y="20"/>
                        <a:pt x="2949" y="12"/>
                      </a:cubicBezTo>
                      <a:cubicBezTo>
                        <a:pt x="2941" y="1"/>
                        <a:pt x="2876" y="48"/>
                        <a:pt x="2869" y="53"/>
                      </a:cubicBezTo>
                      <a:cubicBezTo>
                        <a:pt x="2800" y="99"/>
                        <a:pt x="2735" y="154"/>
                        <a:pt x="2670" y="206"/>
                      </a:cubicBezTo>
                      <a:cubicBezTo>
                        <a:pt x="2354" y="461"/>
                        <a:pt x="2079" y="740"/>
                        <a:pt x="1809" y="1054"/>
                      </a:cubicBezTo>
                      <a:cubicBezTo>
                        <a:pt x="1532" y="1376"/>
                        <a:pt x="1197" y="1622"/>
                        <a:pt x="826" y="1778"/>
                      </a:cubicBezTo>
                      <a:cubicBezTo>
                        <a:pt x="581" y="1882"/>
                        <a:pt x="1" y="2057"/>
                        <a:pt x="6" y="216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5077458" y="1955481"/>
                  <a:ext cx="96679" cy="65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1993" extrusionOk="0">
                      <a:moveTo>
                        <a:pt x="2893" y="0"/>
                      </a:moveTo>
                      <a:cubicBezTo>
                        <a:pt x="2887" y="0"/>
                        <a:pt x="2881" y="2"/>
                        <a:pt x="2876" y="7"/>
                      </a:cubicBezTo>
                      <a:cubicBezTo>
                        <a:pt x="2740" y="123"/>
                        <a:pt x="2601" y="324"/>
                        <a:pt x="2441" y="559"/>
                      </a:cubicBezTo>
                      <a:cubicBezTo>
                        <a:pt x="2329" y="723"/>
                        <a:pt x="2201" y="909"/>
                        <a:pt x="2062" y="1081"/>
                      </a:cubicBezTo>
                      <a:cubicBezTo>
                        <a:pt x="1859" y="1332"/>
                        <a:pt x="1433" y="1606"/>
                        <a:pt x="1025" y="1748"/>
                      </a:cubicBezTo>
                      <a:cubicBezTo>
                        <a:pt x="828" y="1817"/>
                        <a:pt x="293" y="1938"/>
                        <a:pt x="78" y="1938"/>
                      </a:cubicBezTo>
                      <a:cubicBezTo>
                        <a:pt x="61" y="1938"/>
                        <a:pt x="45" y="1937"/>
                        <a:pt x="32" y="1936"/>
                      </a:cubicBezTo>
                      <a:cubicBezTo>
                        <a:pt x="31" y="1936"/>
                        <a:pt x="30" y="1935"/>
                        <a:pt x="29" y="1935"/>
                      </a:cubicBezTo>
                      <a:cubicBezTo>
                        <a:pt x="16" y="1935"/>
                        <a:pt x="4" y="1945"/>
                        <a:pt x="3" y="1959"/>
                      </a:cubicBezTo>
                      <a:cubicBezTo>
                        <a:pt x="1" y="1974"/>
                        <a:pt x="11" y="1987"/>
                        <a:pt x="25" y="1989"/>
                      </a:cubicBezTo>
                      <a:cubicBezTo>
                        <a:pt x="41" y="1991"/>
                        <a:pt x="58" y="1992"/>
                        <a:pt x="77" y="1992"/>
                      </a:cubicBezTo>
                      <a:cubicBezTo>
                        <a:pt x="314" y="1992"/>
                        <a:pt x="862" y="1862"/>
                        <a:pt x="1042" y="1798"/>
                      </a:cubicBezTo>
                      <a:cubicBezTo>
                        <a:pt x="1459" y="1654"/>
                        <a:pt x="1896" y="1373"/>
                        <a:pt x="2104" y="1116"/>
                      </a:cubicBezTo>
                      <a:cubicBezTo>
                        <a:pt x="2244" y="941"/>
                        <a:pt x="2372" y="754"/>
                        <a:pt x="2486" y="590"/>
                      </a:cubicBezTo>
                      <a:cubicBezTo>
                        <a:pt x="2643" y="358"/>
                        <a:pt x="2781" y="158"/>
                        <a:pt x="2911" y="47"/>
                      </a:cubicBezTo>
                      <a:cubicBezTo>
                        <a:pt x="2922" y="38"/>
                        <a:pt x="2924" y="21"/>
                        <a:pt x="2914" y="10"/>
                      </a:cubicBezTo>
                      <a:cubicBezTo>
                        <a:pt x="2908" y="4"/>
                        <a:pt x="2901" y="0"/>
                        <a:pt x="28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6"/>
                <p:cNvSpPr/>
                <p:nvPr/>
              </p:nvSpPr>
              <p:spPr>
                <a:xfrm>
                  <a:off x="5095836" y="1942789"/>
                  <a:ext cx="73641" cy="64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" h="1945" extrusionOk="0">
                      <a:moveTo>
                        <a:pt x="1351" y="1207"/>
                      </a:moveTo>
                      <a:cubicBezTo>
                        <a:pt x="1141" y="1431"/>
                        <a:pt x="373" y="1945"/>
                        <a:pt x="148" y="1792"/>
                      </a:cubicBezTo>
                      <a:cubicBezTo>
                        <a:pt x="1" y="1694"/>
                        <a:pt x="122" y="1472"/>
                        <a:pt x="382" y="1325"/>
                      </a:cubicBezTo>
                      <a:cubicBezTo>
                        <a:pt x="617" y="1191"/>
                        <a:pt x="922" y="1097"/>
                        <a:pt x="1141" y="943"/>
                      </a:cubicBezTo>
                      <a:cubicBezTo>
                        <a:pt x="1909" y="404"/>
                        <a:pt x="2154" y="1"/>
                        <a:pt x="2184" y="24"/>
                      </a:cubicBezTo>
                      <a:cubicBezTo>
                        <a:pt x="2228" y="62"/>
                        <a:pt x="1800" y="728"/>
                        <a:pt x="1351" y="120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6"/>
                <p:cNvSpPr/>
                <p:nvPr/>
              </p:nvSpPr>
              <p:spPr>
                <a:xfrm>
                  <a:off x="5090117" y="1946259"/>
                  <a:ext cx="76450" cy="55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" h="1679" extrusionOk="0">
                      <a:moveTo>
                        <a:pt x="2283" y="0"/>
                      </a:moveTo>
                      <a:cubicBezTo>
                        <a:pt x="2275" y="0"/>
                        <a:pt x="2267" y="4"/>
                        <a:pt x="2261" y="11"/>
                      </a:cubicBezTo>
                      <a:cubicBezTo>
                        <a:pt x="1892" y="494"/>
                        <a:pt x="1465" y="988"/>
                        <a:pt x="844" y="1331"/>
                      </a:cubicBezTo>
                      <a:cubicBezTo>
                        <a:pt x="676" y="1423"/>
                        <a:pt x="483" y="1512"/>
                        <a:pt x="302" y="1584"/>
                      </a:cubicBezTo>
                      <a:cubicBezTo>
                        <a:pt x="230" y="1611"/>
                        <a:pt x="164" y="1625"/>
                        <a:pt x="110" y="1625"/>
                      </a:cubicBezTo>
                      <a:cubicBezTo>
                        <a:pt x="84" y="1625"/>
                        <a:pt x="60" y="1622"/>
                        <a:pt x="40" y="1615"/>
                      </a:cubicBezTo>
                      <a:cubicBezTo>
                        <a:pt x="37" y="1615"/>
                        <a:pt x="34" y="1614"/>
                        <a:pt x="32" y="1614"/>
                      </a:cubicBezTo>
                      <a:cubicBezTo>
                        <a:pt x="20" y="1614"/>
                        <a:pt x="9" y="1622"/>
                        <a:pt x="6" y="1634"/>
                      </a:cubicBezTo>
                      <a:cubicBezTo>
                        <a:pt x="1" y="1647"/>
                        <a:pt x="9" y="1663"/>
                        <a:pt x="23" y="1668"/>
                      </a:cubicBezTo>
                      <a:cubicBezTo>
                        <a:pt x="48" y="1675"/>
                        <a:pt x="78" y="1679"/>
                        <a:pt x="108" y="1679"/>
                      </a:cubicBezTo>
                      <a:cubicBezTo>
                        <a:pt x="171" y="1679"/>
                        <a:pt x="243" y="1665"/>
                        <a:pt x="321" y="1634"/>
                      </a:cubicBezTo>
                      <a:cubicBezTo>
                        <a:pt x="506" y="1562"/>
                        <a:pt x="700" y="1471"/>
                        <a:pt x="869" y="1378"/>
                      </a:cubicBezTo>
                      <a:cubicBezTo>
                        <a:pt x="1499" y="1031"/>
                        <a:pt x="1932" y="532"/>
                        <a:pt x="2304" y="44"/>
                      </a:cubicBezTo>
                      <a:cubicBezTo>
                        <a:pt x="2313" y="33"/>
                        <a:pt x="2311" y="15"/>
                        <a:pt x="2299" y="6"/>
                      </a:cubicBezTo>
                      <a:cubicBezTo>
                        <a:pt x="2294" y="2"/>
                        <a:pt x="2288" y="0"/>
                        <a:pt x="2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5007288" y="1937203"/>
                  <a:ext cx="104281" cy="21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" h="6575" extrusionOk="0">
                      <a:moveTo>
                        <a:pt x="3035" y="57"/>
                      </a:moveTo>
                      <a:cubicBezTo>
                        <a:pt x="2951" y="1244"/>
                        <a:pt x="2310" y="2223"/>
                        <a:pt x="1652" y="3091"/>
                      </a:cubicBezTo>
                      <a:cubicBezTo>
                        <a:pt x="1137" y="3771"/>
                        <a:pt x="614" y="4386"/>
                        <a:pt x="325" y="4975"/>
                      </a:cubicBezTo>
                      <a:cubicBezTo>
                        <a:pt x="76" y="5481"/>
                        <a:pt x="0" y="5971"/>
                        <a:pt x="214" y="6467"/>
                      </a:cubicBezTo>
                      <a:cubicBezTo>
                        <a:pt x="247" y="6541"/>
                        <a:pt x="334" y="6575"/>
                        <a:pt x="408" y="6541"/>
                      </a:cubicBezTo>
                      <a:cubicBezTo>
                        <a:pt x="481" y="6508"/>
                        <a:pt x="515" y="6421"/>
                        <a:pt x="483" y="6348"/>
                      </a:cubicBezTo>
                      <a:cubicBezTo>
                        <a:pt x="291" y="5933"/>
                        <a:pt x="360" y="5518"/>
                        <a:pt x="558" y="5086"/>
                      </a:cubicBezTo>
                      <a:cubicBezTo>
                        <a:pt x="827" y="4502"/>
                        <a:pt x="1328" y="3889"/>
                        <a:pt x="1815" y="3211"/>
                      </a:cubicBezTo>
                      <a:cubicBezTo>
                        <a:pt x="2467" y="2304"/>
                        <a:pt x="3097" y="1282"/>
                        <a:pt x="3152" y="63"/>
                      </a:cubicBezTo>
                      <a:cubicBezTo>
                        <a:pt x="3154" y="31"/>
                        <a:pt x="3129" y="4"/>
                        <a:pt x="3097" y="2"/>
                      </a:cubicBezTo>
                      <a:cubicBezTo>
                        <a:pt x="3065" y="1"/>
                        <a:pt x="3037" y="25"/>
                        <a:pt x="3035" y="5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5104033" y="1905407"/>
                  <a:ext cx="10378" cy="29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881" extrusionOk="0">
                      <a:moveTo>
                        <a:pt x="32" y="534"/>
                      </a:moveTo>
                      <a:cubicBezTo>
                        <a:pt x="1" y="691"/>
                        <a:pt x="74" y="871"/>
                        <a:pt x="141" y="876"/>
                      </a:cubicBezTo>
                      <a:cubicBezTo>
                        <a:pt x="184" y="881"/>
                        <a:pt x="198" y="804"/>
                        <a:pt x="176" y="720"/>
                      </a:cubicBezTo>
                      <a:cubicBezTo>
                        <a:pt x="154" y="643"/>
                        <a:pt x="122" y="578"/>
                        <a:pt x="118" y="500"/>
                      </a:cubicBezTo>
                      <a:cubicBezTo>
                        <a:pt x="112" y="365"/>
                        <a:pt x="313" y="1"/>
                        <a:pt x="303" y="2"/>
                      </a:cubicBezTo>
                      <a:cubicBezTo>
                        <a:pt x="289" y="2"/>
                        <a:pt x="87" y="271"/>
                        <a:pt x="32" y="5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5105355" y="1921338"/>
                  <a:ext cx="5222" cy="18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" h="548" extrusionOk="0">
                      <a:moveTo>
                        <a:pt x="37" y="1"/>
                      </a:moveTo>
                      <a:cubicBezTo>
                        <a:pt x="23" y="1"/>
                        <a:pt x="13" y="11"/>
                        <a:pt x="11" y="25"/>
                      </a:cubicBezTo>
                      <a:cubicBezTo>
                        <a:pt x="5" y="79"/>
                        <a:pt x="1" y="149"/>
                        <a:pt x="21" y="214"/>
                      </a:cubicBezTo>
                      <a:cubicBezTo>
                        <a:pt x="29" y="242"/>
                        <a:pt x="41" y="267"/>
                        <a:pt x="51" y="292"/>
                      </a:cubicBezTo>
                      <a:cubicBezTo>
                        <a:pt x="62" y="318"/>
                        <a:pt x="73" y="341"/>
                        <a:pt x="81" y="367"/>
                      </a:cubicBezTo>
                      <a:cubicBezTo>
                        <a:pt x="96" y="417"/>
                        <a:pt x="99" y="467"/>
                        <a:pt x="103" y="525"/>
                      </a:cubicBezTo>
                      <a:cubicBezTo>
                        <a:pt x="104" y="538"/>
                        <a:pt x="115" y="547"/>
                        <a:pt x="130" y="547"/>
                      </a:cubicBezTo>
                      <a:cubicBezTo>
                        <a:pt x="131" y="547"/>
                        <a:pt x="131" y="547"/>
                        <a:pt x="132" y="546"/>
                      </a:cubicBezTo>
                      <a:cubicBezTo>
                        <a:pt x="146" y="545"/>
                        <a:pt x="157" y="531"/>
                        <a:pt x="156" y="515"/>
                      </a:cubicBezTo>
                      <a:cubicBezTo>
                        <a:pt x="152" y="459"/>
                        <a:pt x="149" y="406"/>
                        <a:pt x="132" y="350"/>
                      </a:cubicBezTo>
                      <a:cubicBezTo>
                        <a:pt x="123" y="322"/>
                        <a:pt x="111" y="295"/>
                        <a:pt x="100" y="270"/>
                      </a:cubicBezTo>
                      <a:cubicBezTo>
                        <a:pt x="90" y="246"/>
                        <a:pt x="80" y="222"/>
                        <a:pt x="72" y="198"/>
                      </a:cubicBezTo>
                      <a:cubicBezTo>
                        <a:pt x="55" y="141"/>
                        <a:pt x="59" y="79"/>
                        <a:pt x="64" y="31"/>
                      </a:cubicBezTo>
                      <a:cubicBezTo>
                        <a:pt x="66" y="16"/>
                        <a:pt x="55" y="3"/>
                        <a:pt x="41" y="1"/>
                      </a:cubicBezTo>
                      <a:cubicBezTo>
                        <a:pt x="39" y="1"/>
                        <a:pt x="38" y="1"/>
                        <a:pt x="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5091671" y="1901804"/>
                  <a:ext cx="16196" cy="51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545" extrusionOk="0">
                      <a:moveTo>
                        <a:pt x="453" y="1509"/>
                      </a:moveTo>
                      <a:cubicBezTo>
                        <a:pt x="403" y="1545"/>
                        <a:pt x="184" y="1304"/>
                        <a:pt x="100" y="1109"/>
                      </a:cubicBezTo>
                      <a:cubicBezTo>
                        <a:pt x="1" y="877"/>
                        <a:pt x="40" y="662"/>
                        <a:pt x="132" y="432"/>
                      </a:cubicBezTo>
                      <a:cubicBezTo>
                        <a:pt x="164" y="351"/>
                        <a:pt x="208" y="230"/>
                        <a:pt x="225" y="144"/>
                      </a:cubicBezTo>
                      <a:cubicBezTo>
                        <a:pt x="232" y="109"/>
                        <a:pt x="239" y="72"/>
                        <a:pt x="243" y="36"/>
                      </a:cubicBezTo>
                      <a:cubicBezTo>
                        <a:pt x="243" y="33"/>
                        <a:pt x="242" y="1"/>
                        <a:pt x="247" y="1"/>
                      </a:cubicBezTo>
                      <a:cubicBezTo>
                        <a:pt x="253" y="0"/>
                        <a:pt x="258" y="34"/>
                        <a:pt x="258" y="37"/>
                      </a:cubicBezTo>
                      <a:cubicBezTo>
                        <a:pt x="264" y="71"/>
                        <a:pt x="266" y="107"/>
                        <a:pt x="269" y="140"/>
                      </a:cubicBezTo>
                      <a:cubicBezTo>
                        <a:pt x="285" y="309"/>
                        <a:pt x="277" y="470"/>
                        <a:pt x="259" y="638"/>
                      </a:cubicBezTo>
                      <a:cubicBezTo>
                        <a:pt x="241" y="811"/>
                        <a:pt x="263" y="983"/>
                        <a:pt x="327" y="1143"/>
                      </a:cubicBezTo>
                      <a:cubicBezTo>
                        <a:pt x="369" y="1249"/>
                        <a:pt x="489" y="1481"/>
                        <a:pt x="453" y="150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5093753" y="1906993"/>
                  <a:ext cx="14774" cy="4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" h="1443" extrusionOk="0">
                      <a:moveTo>
                        <a:pt x="182" y="1"/>
                      </a:moveTo>
                      <a:cubicBezTo>
                        <a:pt x="169" y="1"/>
                        <a:pt x="158" y="11"/>
                        <a:pt x="156" y="24"/>
                      </a:cubicBezTo>
                      <a:cubicBezTo>
                        <a:pt x="138" y="177"/>
                        <a:pt x="115" y="292"/>
                        <a:pt x="87" y="376"/>
                      </a:cubicBezTo>
                      <a:cubicBezTo>
                        <a:pt x="0" y="634"/>
                        <a:pt x="33" y="865"/>
                        <a:pt x="191" y="1103"/>
                      </a:cubicBezTo>
                      <a:cubicBezTo>
                        <a:pt x="203" y="1120"/>
                        <a:pt x="216" y="1141"/>
                        <a:pt x="232" y="1163"/>
                      </a:cubicBezTo>
                      <a:cubicBezTo>
                        <a:pt x="287" y="1243"/>
                        <a:pt x="362" y="1353"/>
                        <a:pt x="391" y="1425"/>
                      </a:cubicBezTo>
                      <a:cubicBezTo>
                        <a:pt x="395" y="1436"/>
                        <a:pt x="405" y="1441"/>
                        <a:pt x="416" y="1442"/>
                      </a:cubicBezTo>
                      <a:cubicBezTo>
                        <a:pt x="419" y="1441"/>
                        <a:pt x="422" y="1441"/>
                        <a:pt x="426" y="1439"/>
                      </a:cubicBezTo>
                      <a:cubicBezTo>
                        <a:pt x="441" y="1434"/>
                        <a:pt x="447" y="1418"/>
                        <a:pt x="442" y="1404"/>
                      </a:cubicBezTo>
                      <a:cubicBezTo>
                        <a:pt x="411" y="1327"/>
                        <a:pt x="336" y="1220"/>
                        <a:pt x="277" y="1133"/>
                      </a:cubicBezTo>
                      <a:cubicBezTo>
                        <a:pt x="263" y="1110"/>
                        <a:pt x="248" y="1090"/>
                        <a:pt x="237" y="1073"/>
                      </a:cubicBezTo>
                      <a:cubicBezTo>
                        <a:pt x="87" y="847"/>
                        <a:pt x="57" y="638"/>
                        <a:pt x="139" y="393"/>
                      </a:cubicBezTo>
                      <a:cubicBezTo>
                        <a:pt x="168" y="305"/>
                        <a:pt x="191" y="187"/>
                        <a:pt x="210" y="32"/>
                      </a:cubicBezTo>
                      <a:cubicBezTo>
                        <a:pt x="211" y="16"/>
                        <a:pt x="201" y="3"/>
                        <a:pt x="186" y="1"/>
                      </a:cubicBezTo>
                      <a:cubicBezTo>
                        <a:pt x="185" y="1"/>
                        <a:pt x="183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5108561" y="1902200"/>
                  <a:ext cx="13122" cy="33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" h="1017" extrusionOk="0">
                      <a:moveTo>
                        <a:pt x="337" y="570"/>
                      </a:moveTo>
                      <a:cubicBezTo>
                        <a:pt x="312" y="688"/>
                        <a:pt x="169" y="1017"/>
                        <a:pt x="70" y="1010"/>
                      </a:cubicBezTo>
                      <a:cubicBezTo>
                        <a:pt x="5" y="1007"/>
                        <a:pt x="1" y="907"/>
                        <a:pt x="54" y="805"/>
                      </a:cubicBezTo>
                      <a:cubicBezTo>
                        <a:pt x="103" y="712"/>
                        <a:pt x="181" y="619"/>
                        <a:pt x="221" y="523"/>
                      </a:cubicBezTo>
                      <a:cubicBezTo>
                        <a:pt x="361" y="186"/>
                        <a:pt x="362" y="0"/>
                        <a:pt x="375" y="2"/>
                      </a:cubicBezTo>
                      <a:cubicBezTo>
                        <a:pt x="396" y="6"/>
                        <a:pt x="388" y="318"/>
                        <a:pt x="337" y="5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5108759" y="1912348"/>
                  <a:ext cx="11965" cy="27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842" extrusionOk="0">
                      <a:moveTo>
                        <a:pt x="334" y="0"/>
                      </a:moveTo>
                      <a:cubicBezTo>
                        <a:pt x="320" y="0"/>
                        <a:pt x="309" y="9"/>
                        <a:pt x="306" y="22"/>
                      </a:cubicBezTo>
                      <a:cubicBezTo>
                        <a:pt x="272" y="199"/>
                        <a:pt x="204" y="383"/>
                        <a:pt x="133" y="489"/>
                      </a:cubicBezTo>
                      <a:cubicBezTo>
                        <a:pt x="64" y="596"/>
                        <a:pt x="9" y="688"/>
                        <a:pt x="1" y="812"/>
                      </a:cubicBezTo>
                      <a:cubicBezTo>
                        <a:pt x="0" y="827"/>
                        <a:pt x="11" y="841"/>
                        <a:pt x="26" y="842"/>
                      </a:cubicBezTo>
                      <a:lnTo>
                        <a:pt x="28" y="842"/>
                      </a:lnTo>
                      <a:cubicBezTo>
                        <a:pt x="41" y="841"/>
                        <a:pt x="53" y="830"/>
                        <a:pt x="54" y="816"/>
                      </a:cubicBezTo>
                      <a:cubicBezTo>
                        <a:pt x="63" y="704"/>
                        <a:pt x="113" y="619"/>
                        <a:pt x="178" y="518"/>
                      </a:cubicBezTo>
                      <a:cubicBezTo>
                        <a:pt x="267" y="383"/>
                        <a:pt x="331" y="178"/>
                        <a:pt x="359" y="32"/>
                      </a:cubicBezTo>
                      <a:cubicBezTo>
                        <a:pt x="362" y="18"/>
                        <a:pt x="352" y="4"/>
                        <a:pt x="338" y="1"/>
                      </a:cubicBezTo>
                      <a:cubicBezTo>
                        <a:pt x="337" y="0"/>
                        <a:pt x="335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5069327" y="2000796"/>
                  <a:ext cx="103355" cy="5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" h="1687" extrusionOk="0">
                      <a:moveTo>
                        <a:pt x="1732" y="1145"/>
                      </a:moveTo>
                      <a:cubicBezTo>
                        <a:pt x="1414" y="1337"/>
                        <a:pt x="353" y="1686"/>
                        <a:pt x="140" y="1435"/>
                      </a:cubicBezTo>
                      <a:cubicBezTo>
                        <a:pt x="1" y="1274"/>
                        <a:pt x="214" y="1053"/>
                        <a:pt x="564" y="967"/>
                      </a:cubicBezTo>
                      <a:cubicBezTo>
                        <a:pt x="883" y="887"/>
                        <a:pt x="1268" y="877"/>
                        <a:pt x="1573" y="769"/>
                      </a:cubicBezTo>
                      <a:cubicBezTo>
                        <a:pt x="2644" y="392"/>
                        <a:pt x="3059" y="0"/>
                        <a:pt x="3085" y="36"/>
                      </a:cubicBezTo>
                      <a:cubicBezTo>
                        <a:pt x="3126" y="98"/>
                        <a:pt x="2412" y="734"/>
                        <a:pt x="1732" y="11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5062287" y="2004597"/>
                  <a:ext cx="106032" cy="4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" h="1259" extrusionOk="0">
                      <a:moveTo>
                        <a:pt x="3178" y="0"/>
                      </a:moveTo>
                      <a:cubicBezTo>
                        <a:pt x="3173" y="0"/>
                        <a:pt x="3167" y="2"/>
                        <a:pt x="3162" y="6"/>
                      </a:cubicBezTo>
                      <a:cubicBezTo>
                        <a:pt x="2574" y="449"/>
                        <a:pt x="1915" y="885"/>
                        <a:pt x="1080" y="1083"/>
                      </a:cubicBezTo>
                      <a:cubicBezTo>
                        <a:pt x="854" y="1135"/>
                        <a:pt x="601" y="1177"/>
                        <a:pt x="365" y="1201"/>
                      </a:cubicBezTo>
                      <a:cubicBezTo>
                        <a:pt x="334" y="1204"/>
                        <a:pt x="304" y="1206"/>
                        <a:pt x="275" y="1206"/>
                      </a:cubicBezTo>
                      <a:cubicBezTo>
                        <a:pt x="178" y="1206"/>
                        <a:pt x="99" y="1187"/>
                        <a:pt x="46" y="1152"/>
                      </a:cubicBezTo>
                      <a:cubicBezTo>
                        <a:pt x="41" y="1149"/>
                        <a:pt x="36" y="1148"/>
                        <a:pt x="31" y="1148"/>
                      </a:cubicBezTo>
                      <a:cubicBezTo>
                        <a:pt x="23" y="1148"/>
                        <a:pt x="14" y="1152"/>
                        <a:pt x="9" y="1160"/>
                      </a:cubicBezTo>
                      <a:cubicBezTo>
                        <a:pt x="1" y="1172"/>
                        <a:pt x="4" y="1189"/>
                        <a:pt x="16" y="1198"/>
                      </a:cubicBezTo>
                      <a:cubicBezTo>
                        <a:pt x="78" y="1237"/>
                        <a:pt x="170" y="1259"/>
                        <a:pt x="278" y="1259"/>
                      </a:cubicBezTo>
                      <a:cubicBezTo>
                        <a:pt x="308" y="1259"/>
                        <a:pt x="339" y="1258"/>
                        <a:pt x="371" y="1255"/>
                      </a:cubicBezTo>
                      <a:cubicBezTo>
                        <a:pt x="608" y="1231"/>
                        <a:pt x="865" y="1188"/>
                        <a:pt x="1093" y="1135"/>
                      </a:cubicBezTo>
                      <a:cubicBezTo>
                        <a:pt x="1938" y="935"/>
                        <a:pt x="2603" y="495"/>
                        <a:pt x="3195" y="48"/>
                      </a:cubicBezTo>
                      <a:cubicBezTo>
                        <a:pt x="3206" y="39"/>
                        <a:pt x="3208" y="23"/>
                        <a:pt x="3200" y="10"/>
                      </a:cubicBezTo>
                      <a:cubicBezTo>
                        <a:pt x="3194" y="4"/>
                        <a:pt x="3186" y="0"/>
                        <a:pt x="31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5110213" y="1891458"/>
                  <a:ext cx="35598" cy="66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021" extrusionOk="0">
                      <a:moveTo>
                        <a:pt x="822" y="1152"/>
                      </a:moveTo>
                      <a:cubicBezTo>
                        <a:pt x="744" y="1387"/>
                        <a:pt x="357" y="2021"/>
                        <a:pt x="140" y="1985"/>
                      </a:cubicBezTo>
                      <a:cubicBezTo>
                        <a:pt x="0" y="1963"/>
                        <a:pt x="13" y="1759"/>
                        <a:pt x="154" y="1565"/>
                      </a:cubicBezTo>
                      <a:cubicBezTo>
                        <a:pt x="281" y="1388"/>
                        <a:pt x="471" y="1217"/>
                        <a:pt x="580" y="1030"/>
                      </a:cubicBezTo>
                      <a:cubicBezTo>
                        <a:pt x="958" y="379"/>
                        <a:pt x="1002" y="1"/>
                        <a:pt x="1032" y="8"/>
                      </a:cubicBezTo>
                      <a:cubicBezTo>
                        <a:pt x="1077" y="21"/>
                        <a:pt x="990" y="653"/>
                        <a:pt x="822" y="11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5106412" y="1894334"/>
                  <a:ext cx="38308" cy="6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992" extrusionOk="0">
                      <a:moveTo>
                        <a:pt x="1129" y="0"/>
                      </a:moveTo>
                      <a:cubicBezTo>
                        <a:pt x="1116" y="0"/>
                        <a:pt x="1106" y="8"/>
                        <a:pt x="1104" y="20"/>
                      </a:cubicBezTo>
                      <a:cubicBezTo>
                        <a:pt x="996" y="498"/>
                        <a:pt x="851" y="1001"/>
                        <a:pt x="514" y="1459"/>
                      </a:cubicBezTo>
                      <a:cubicBezTo>
                        <a:pt x="422" y="1583"/>
                        <a:pt x="312" y="1713"/>
                        <a:pt x="203" y="1826"/>
                      </a:cubicBezTo>
                      <a:cubicBezTo>
                        <a:pt x="141" y="1891"/>
                        <a:pt x="77" y="1931"/>
                        <a:pt x="25" y="1937"/>
                      </a:cubicBezTo>
                      <a:cubicBezTo>
                        <a:pt x="11" y="1939"/>
                        <a:pt x="0" y="1952"/>
                        <a:pt x="2" y="1967"/>
                      </a:cubicBezTo>
                      <a:cubicBezTo>
                        <a:pt x="3" y="1981"/>
                        <a:pt x="16" y="1991"/>
                        <a:pt x="29" y="1991"/>
                      </a:cubicBezTo>
                      <a:cubicBezTo>
                        <a:pt x="30" y="1991"/>
                        <a:pt x="31" y="1991"/>
                        <a:pt x="33" y="1990"/>
                      </a:cubicBezTo>
                      <a:cubicBezTo>
                        <a:pt x="98" y="1982"/>
                        <a:pt x="170" y="1939"/>
                        <a:pt x="242" y="1864"/>
                      </a:cubicBezTo>
                      <a:cubicBezTo>
                        <a:pt x="353" y="1749"/>
                        <a:pt x="464" y="1617"/>
                        <a:pt x="557" y="1491"/>
                      </a:cubicBezTo>
                      <a:cubicBezTo>
                        <a:pt x="900" y="1025"/>
                        <a:pt x="1047" y="515"/>
                        <a:pt x="1156" y="32"/>
                      </a:cubicBezTo>
                      <a:cubicBezTo>
                        <a:pt x="1159" y="18"/>
                        <a:pt x="1150" y="4"/>
                        <a:pt x="1135" y="1"/>
                      </a:cubicBezTo>
                      <a:cubicBezTo>
                        <a:pt x="1133" y="0"/>
                        <a:pt x="1131" y="0"/>
                        <a:pt x="112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5103735" y="1903423"/>
                  <a:ext cx="43662" cy="5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1" h="1711" extrusionOk="0">
                      <a:moveTo>
                        <a:pt x="133" y="1643"/>
                      </a:moveTo>
                      <a:cubicBezTo>
                        <a:pt x="0" y="1568"/>
                        <a:pt x="158" y="1367"/>
                        <a:pt x="221" y="1127"/>
                      </a:cubicBezTo>
                      <a:cubicBezTo>
                        <a:pt x="349" y="641"/>
                        <a:pt x="495" y="314"/>
                        <a:pt x="885" y="128"/>
                      </a:cubicBezTo>
                      <a:cubicBezTo>
                        <a:pt x="1030" y="60"/>
                        <a:pt x="1157" y="28"/>
                        <a:pt x="1292" y="4"/>
                      </a:cubicBezTo>
                      <a:cubicBezTo>
                        <a:pt x="1321" y="0"/>
                        <a:pt x="953" y="212"/>
                        <a:pt x="849" y="373"/>
                      </a:cubicBezTo>
                      <a:cubicBezTo>
                        <a:pt x="721" y="571"/>
                        <a:pt x="629" y="899"/>
                        <a:pt x="525" y="1187"/>
                      </a:cubicBezTo>
                      <a:cubicBezTo>
                        <a:pt x="460" y="1367"/>
                        <a:pt x="249" y="1711"/>
                        <a:pt x="133" y="164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5104231" y="1905109"/>
                  <a:ext cx="37944" cy="59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" h="1794" extrusionOk="0">
                      <a:moveTo>
                        <a:pt x="1117" y="1"/>
                      </a:moveTo>
                      <a:cubicBezTo>
                        <a:pt x="1113" y="1"/>
                        <a:pt x="1110" y="1"/>
                        <a:pt x="1107" y="2"/>
                      </a:cubicBezTo>
                      <a:cubicBezTo>
                        <a:pt x="655" y="165"/>
                        <a:pt x="501" y="600"/>
                        <a:pt x="364" y="983"/>
                      </a:cubicBezTo>
                      <a:cubicBezTo>
                        <a:pt x="334" y="1069"/>
                        <a:pt x="305" y="1150"/>
                        <a:pt x="274" y="1224"/>
                      </a:cubicBezTo>
                      <a:cubicBezTo>
                        <a:pt x="234" y="1319"/>
                        <a:pt x="200" y="1382"/>
                        <a:pt x="156" y="1464"/>
                      </a:cubicBezTo>
                      <a:cubicBezTo>
                        <a:pt x="116" y="1538"/>
                        <a:pt x="69" y="1623"/>
                        <a:pt x="6" y="1755"/>
                      </a:cubicBezTo>
                      <a:cubicBezTo>
                        <a:pt x="1" y="1769"/>
                        <a:pt x="6" y="1785"/>
                        <a:pt x="19" y="1791"/>
                      </a:cubicBezTo>
                      <a:cubicBezTo>
                        <a:pt x="23" y="1793"/>
                        <a:pt x="26" y="1793"/>
                        <a:pt x="31" y="1793"/>
                      </a:cubicBezTo>
                      <a:cubicBezTo>
                        <a:pt x="40" y="1793"/>
                        <a:pt x="50" y="1788"/>
                        <a:pt x="55" y="1779"/>
                      </a:cubicBezTo>
                      <a:cubicBezTo>
                        <a:pt x="118" y="1647"/>
                        <a:pt x="163" y="1564"/>
                        <a:pt x="203" y="1490"/>
                      </a:cubicBezTo>
                      <a:cubicBezTo>
                        <a:pt x="248" y="1408"/>
                        <a:pt x="283" y="1342"/>
                        <a:pt x="324" y="1244"/>
                      </a:cubicBezTo>
                      <a:cubicBezTo>
                        <a:pt x="355" y="1169"/>
                        <a:pt x="384" y="1087"/>
                        <a:pt x="415" y="1001"/>
                      </a:cubicBezTo>
                      <a:cubicBezTo>
                        <a:pt x="547" y="629"/>
                        <a:pt x="697" y="207"/>
                        <a:pt x="1127" y="53"/>
                      </a:cubicBezTo>
                      <a:cubicBezTo>
                        <a:pt x="1140" y="48"/>
                        <a:pt x="1147" y="32"/>
                        <a:pt x="1142" y="19"/>
                      </a:cubicBezTo>
                      <a:cubicBezTo>
                        <a:pt x="1138" y="8"/>
                        <a:pt x="1128" y="1"/>
                        <a:pt x="11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5091671" y="1934063"/>
                  <a:ext cx="77244" cy="5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733" extrusionOk="0">
                      <a:moveTo>
                        <a:pt x="965" y="553"/>
                      </a:moveTo>
                      <a:cubicBezTo>
                        <a:pt x="694" y="699"/>
                        <a:pt x="1" y="1309"/>
                        <a:pt x="90" y="1566"/>
                      </a:cubicBezTo>
                      <a:cubicBezTo>
                        <a:pt x="147" y="1732"/>
                        <a:pt x="393" y="1673"/>
                        <a:pt x="602" y="1460"/>
                      </a:cubicBezTo>
                      <a:cubicBezTo>
                        <a:pt x="792" y="1266"/>
                        <a:pt x="961" y="996"/>
                        <a:pt x="1166" y="824"/>
                      </a:cubicBezTo>
                      <a:cubicBezTo>
                        <a:pt x="1884" y="219"/>
                        <a:pt x="2336" y="87"/>
                        <a:pt x="2322" y="54"/>
                      </a:cubicBezTo>
                      <a:cubicBezTo>
                        <a:pt x="2295" y="0"/>
                        <a:pt x="1540" y="241"/>
                        <a:pt x="965" y="5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5092596" y="1936344"/>
                  <a:ext cx="72682" cy="6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9" h="1817" extrusionOk="0">
                      <a:moveTo>
                        <a:pt x="2168" y="0"/>
                      </a:moveTo>
                      <a:cubicBezTo>
                        <a:pt x="2165" y="0"/>
                        <a:pt x="2161" y="1"/>
                        <a:pt x="2158" y="2"/>
                      </a:cubicBezTo>
                      <a:cubicBezTo>
                        <a:pt x="1591" y="238"/>
                        <a:pt x="998" y="526"/>
                        <a:pt x="501" y="1046"/>
                      </a:cubicBezTo>
                      <a:cubicBezTo>
                        <a:pt x="367" y="1186"/>
                        <a:pt x="229" y="1351"/>
                        <a:pt x="113" y="1510"/>
                      </a:cubicBezTo>
                      <a:cubicBezTo>
                        <a:pt x="38" y="1612"/>
                        <a:pt x="0" y="1712"/>
                        <a:pt x="4" y="1789"/>
                      </a:cubicBezTo>
                      <a:cubicBezTo>
                        <a:pt x="5" y="1804"/>
                        <a:pt x="16" y="1815"/>
                        <a:pt x="30" y="1815"/>
                      </a:cubicBezTo>
                      <a:cubicBezTo>
                        <a:pt x="31" y="1815"/>
                        <a:pt x="31" y="1815"/>
                        <a:pt x="31" y="1816"/>
                      </a:cubicBezTo>
                      <a:cubicBezTo>
                        <a:pt x="47" y="1815"/>
                        <a:pt x="58" y="1803"/>
                        <a:pt x="57" y="1787"/>
                      </a:cubicBezTo>
                      <a:cubicBezTo>
                        <a:pt x="54" y="1721"/>
                        <a:pt x="90" y="1634"/>
                        <a:pt x="156" y="1543"/>
                      </a:cubicBezTo>
                      <a:cubicBezTo>
                        <a:pt x="271" y="1385"/>
                        <a:pt x="407" y="1222"/>
                        <a:pt x="539" y="1084"/>
                      </a:cubicBezTo>
                      <a:cubicBezTo>
                        <a:pt x="1030" y="572"/>
                        <a:pt x="1617" y="285"/>
                        <a:pt x="2178" y="52"/>
                      </a:cubicBezTo>
                      <a:cubicBezTo>
                        <a:pt x="2193" y="46"/>
                        <a:pt x="2199" y="31"/>
                        <a:pt x="2193" y="16"/>
                      </a:cubicBezTo>
                      <a:cubicBezTo>
                        <a:pt x="2189" y="6"/>
                        <a:pt x="2179" y="0"/>
                        <a:pt x="216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5076434" y="1919520"/>
                  <a:ext cx="44819" cy="89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2709" extrusionOk="0">
                      <a:moveTo>
                        <a:pt x="251" y="2695"/>
                      </a:moveTo>
                      <a:cubicBezTo>
                        <a:pt x="135" y="2708"/>
                        <a:pt x="1" y="2102"/>
                        <a:pt x="48" y="1700"/>
                      </a:cubicBezTo>
                      <a:cubicBezTo>
                        <a:pt x="105" y="1221"/>
                        <a:pt x="374" y="902"/>
                        <a:pt x="745" y="609"/>
                      </a:cubicBezTo>
                      <a:cubicBezTo>
                        <a:pt x="874" y="508"/>
                        <a:pt x="1062" y="346"/>
                        <a:pt x="1171" y="223"/>
                      </a:cubicBezTo>
                      <a:cubicBezTo>
                        <a:pt x="1217" y="171"/>
                        <a:pt x="1264" y="117"/>
                        <a:pt x="1304" y="59"/>
                      </a:cubicBezTo>
                      <a:cubicBezTo>
                        <a:pt x="1307" y="55"/>
                        <a:pt x="1336" y="1"/>
                        <a:pt x="1344" y="5"/>
                      </a:cubicBezTo>
                      <a:cubicBezTo>
                        <a:pt x="1355" y="10"/>
                        <a:pt x="1330" y="69"/>
                        <a:pt x="1328" y="77"/>
                      </a:cubicBezTo>
                      <a:cubicBezTo>
                        <a:pt x="1306" y="139"/>
                        <a:pt x="1276" y="199"/>
                        <a:pt x="1249" y="259"/>
                      </a:cubicBezTo>
                      <a:cubicBezTo>
                        <a:pt x="1113" y="551"/>
                        <a:pt x="949" y="811"/>
                        <a:pt x="758" y="1072"/>
                      </a:cubicBezTo>
                      <a:cubicBezTo>
                        <a:pt x="562" y="1340"/>
                        <a:pt x="437" y="1647"/>
                        <a:pt x="390" y="1971"/>
                      </a:cubicBezTo>
                      <a:cubicBezTo>
                        <a:pt x="359" y="2185"/>
                        <a:pt x="338" y="2684"/>
                        <a:pt x="251" y="26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5081359" y="1928808"/>
                  <a:ext cx="34639" cy="84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2571" extrusionOk="0">
                      <a:moveTo>
                        <a:pt x="1017" y="1"/>
                      </a:moveTo>
                      <a:cubicBezTo>
                        <a:pt x="1008" y="1"/>
                        <a:pt x="1000" y="4"/>
                        <a:pt x="995" y="12"/>
                      </a:cubicBezTo>
                      <a:cubicBezTo>
                        <a:pt x="820" y="247"/>
                        <a:pt x="672" y="417"/>
                        <a:pt x="544" y="530"/>
                      </a:cubicBezTo>
                      <a:cubicBezTo>
                        <a:pt x="157" y="874"/>
                        <a:pt x="0" y="1270"/>
                        <a:pt x="34" y="1813"/>
                      </a:cubicBezTo>
                      <a:cubicBezTo>
                        <a:pt x="36" y="1853"/>
                        <a:pt x="39" y="1900"/>
                        <a:pt x="44" y="1950"/>
                      </a:cubicBezTo>
                      <a:cubicBezTo>
                        <a:pt x="60" y="2136"/>
                        <a:pt x="79" y="2391"/>
                        <a:pt x="59" y="2539"/>
                      </a:cubicBezTo>
                      <a:cubicBezTo>
                        <a:pt x="57" y="2554"/>
                        <a:pt x="67" y="2568"/>
                        <a:pt x="82" y="2570"/>
                      </a:cubicBezTo>
                      <a:lnTo>
                        <a:pt x="85" y="2571"/>
                      </a:lnTo>
                      <a:cubicBezTo>
                        <a:pt x="99" y="2570"/>
                        <a:pt x="110" y="2560"/>
                        <a:pt x="113" y="2546"/>
                      </a:cubicBezTo>
                      <a:cubicBezTo>
                        <a:pt x="135" y="2392"/>
                        <a:pt x="116" y="2146"/>
                        <a:pt x="100" y="1946"/>
                      </a:cubicBezTo>
                      <a:cubicBezTo>
                        <a:pt x="96" y="1895"/>
                        <a:pt x="92" y="1848"/>
                        <a:pt x="89" y="1809"/>
                      </a:cubicBezTo>
                      <a:cubicBezTo>
                        <a:pt x="56" y="1284"/>
                        <a:pt x="208" y="902"/>
                        <a:pt x="582" y="570"/>
                      </a:cubicBezTo>
                      <a:cubicBezTo>
                        <a:pt x="712" y="454"/>
                        <a:pt x="862" y="282"/>
                        <a:pt x="1039" y="44"/>
                      </a:cubicBezTo>
                      <a:cubicBezTo>
                        <a:pt x="1047" y="31"/>
                        <a:pt x="1044" y="15"/>
                        <a:pt x="1033" y="6"/>
                      </a:cubicBezTo>
                      <a:cubicBezTo>
                        <a:pt x="1028" y="2"/>
                        <a:pt x="102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5043943" y="1995408"/>
                  <a:ext cx="94530" cy="67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" h="2038" extrusionOk="0">
                      <a:moveTo>
                        <a:pt x="1187" y="635"/>
                      </a:moveTo>
                      <a:cubicBezTo>
                        <a:pt x="857" y="803"/>
                        <a:pt x="0" y="1522"/>
                        <a:pt x="101" y="1834"/>
                      </a:cubicBezTo>
                      <a:cubicBezTo>
                        <a:pt x="165" y="2038"/>
                        <a:pt x="465" y="1973"/>
                        <a:pt x="723" y="1720"/>
                      </a:cubicBezTo>
                      <a:cubicBezTo>
                        <a:pt x="958" y="1492"/>
                        <a:pt x="1170" y="1170"/>
                        <a:pt x="1422" y="967"/>
                      </a:cubicBezTo>
                      <a:cubicBezTo>
                        <a:pt x="2307" y="257"/>
                        <a:pt x="2859" y="110"/>
                        <a:pt x="2842" y="69"/>
                      </a:cubicBezTo>
                      <a:cubicBezTo>
                        <a:pt x="2811" y="0"/>
                        <a:pt x="1894" y="273"/>
                        <a:pt x="1187" y="6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5044802" y="1998350"/>
                  <a:ext cx="89043" cy="70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4" h="2125" extrusionOk="0">
                      <a:moveTo>
                        <a:pt x="2663" y="1"/>
                      </a:moveTo>
                      <a:cubicBezTo>
                        <a:pt x="2660" y="1"/>
                        <a:pt x="2657" y="1"/>
                        <a:pt x="2653" y="3"/>
                      </a:cubicBezTo>
                      <a:cubicBezTo>
                        <a:pt x="1962" y="270"/>
                        <a:pt x="1237" y="603"/>
                        <a:pt x="623" y="1216"/>
                      </a:cubicBezTo>
                      <a:cubicBezTo>
                        <a:pt x="457" y="1381"/>
                        <a:pt x="286" y="1576"/>
                        <a:pt x="140" y="1766"/>
                      </a:cubicBezTo>
                      <a:cubicBezTo>
                        <a:pt x="49" y="1885"/>
                        <a:pt x="0" y="2003"/>
                        <a:pt x="2" y="2097"/>
                      </a:cubicBezTo>
                      <a:cubicBezTo>
                        <a:pt x="3" y="2111"/>
                        <a:pt x="15" y="2123"/>
                        <a:pt x="30" y="2123"/>
                      </a:cubicBezTo>
                      <a:cubicBezTo>
                        <a:pt x="30" y="2123"/>
                        <a:pt x="30" y="2123"/>
                        <a:pt x="29" y="2124"/>
                      </a:cubicBezTo>
                      <a:cubicBezTo>
                        <a:pt x="44" y="2124"/>
                        <a:pt x="55" y="2111"/>
                        <a:pt x="55" y="2096"/>
                      </a:cubicBezTo>
                      <a:cubicBezTo>
                        <a:pt x="53" y="2014"/>
                        <a:pt x="98" y="1909"/>
                        <a:pt x="183" y="1799"/>
                      </a:cubicBezTo>
                      <a:cubicBezTo>
                        <a:pt x="327" y="1612"/>
                        <a:pt x="496" y="1418"/>
                        <a:pt x="660" y="1254"/>
                      </a:cubicBezTo>
                      <a:cubicBezTo>
                        <a:pt x="1268" y="649"/>
                        <a:pt x="1986" y="318"/>
                        <a:pt x="2673" y="52"/>
                      </a:cubicBezTo>
                      <a:cubicBezTo>
                        <a:pt x="2687" y="47"/>
                        <a:pt x="2693" y="31"/>
                        <a:pt x="2688" y="18"/>
                      </a:cubicBezTo>
                      <a:cubicBezTo>
                        <a:pt x="2684" y="7"/>
                        <a:pt x="2674" y="1"/>
                        <a:pt x="26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4966501" y="2073842"/>
                  <a:ext cx="79458" cy="15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" h="4815" extrusionOk="0">
                      <a:moveTo>
                        <a:pt x="1441" y="30"/>
                      </a:moveTo>
                      <a:cubicBezTo>
                        <a:pt x="1379" y="50"/>
                        <a:pt x="1" y="4264"/>
                        <a:pt x="56" y="4423"/>
                      </a:cubicBezTo>
                      <a:cubicBezTo>
                        <a:pt x="116" y="4590"/>
                        <a:pt x="890" y="4814"/>
                        <a:pt x="973" y="4709"/>
                      </a:cubicBezTo>
                      <a:cubicBezTo>
                        <a:pt x="1062" y="4595"/>
                        <a:pt x="2404" y="368"/>
                        <a:pt x="2382" y="313"/>
                      </a:cubicBezTo>
                      <a:cubicBezTo>
                        <a:pt x="2365" y="267"/>
                        <a:pt x="2201" y="453"/>
                        <a:pt x="2106" y="430"/>
                      </a:cubicBezTo>
                      <a:cubicBezTo>
                        <a:pt x="1999" y="406"/>
                        <a:pt x="2036" y="149"/>
                        <a:pt x="1940" y="122"/>
                      </a:cubicBezTo>
                      <a:cubicBezTo>
                        <a:pt x="1876" y="103"/>
                        <a:pt x="1711" y="318"/>
                        <a:pt x="1651" y="294"/>
                      </a:cubicBezTo>
                      <a:cubicBezTo>
                        <a:pt x="1579" y="263"/>
                        <a:pt x="1533" y="1"/>
                        <a:pt x="1441" y="3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5019782" y="2083361"/>
                  <a:ext cx="14741" cy="3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1113" extrusionOk="0">
                      <a:moveTo>
                        <a:pt x="7" y="61"/>
                      </a:moveTo>
                      <a:lnTo>
                        <a:pt x="359" y="1078"/>
                      </a:lnTo>
                      <a:cubicBezTo>
                        <a:pt x="366" y="1100"/>
                        <a:pt x="390" y="1112"/>
                        <a:pt x="412" y="1104"/>
                      </a:cubicBezTo>
                      <a:cubicBezTo>
                        <a:pt x="434" y="1097"/>
                        <a:pt x="446" y="1073"/>
                        <a:pt x="437" y="1052"/>
                      </a:cubicBezTo>
                      <a:lnTo>
                        <a:pt x="87" y="35"/>
                      </a:lnTo>
                      <a:cubicBezTo>
                        <a:pt x="79" y="12"/>
                        <a:pt x="55" y="1"/>
                        <a:pt x="34" y="9"/>
                      </a:cubicBezTo>
                      <a:cubicBezTo>
                        <a:pt x="11" y="15"/>
                        <a:pt x="0" y="40"/>
                        <a:pt x="7" y="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4990398" y="2146624"/>
                  <a:ext cx="20790" cy="46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" h="1413" extrusionOk="0">
                      <a:moveTo>
                        <a:pt x="8" y="61"/>
                      </a:moveTo>
                      <a:cubicBezTo>
                        <a:pt x="34" y="134"/>
                        <a:pt x="70" y="227"/>
                        <a:pt x="111" y="329"/>
                      </a:cubicBezTo>
                      <a:cubicBezTo>
                        <a:pt x="251" y="672"/>
                        <a:pt x="459" y="1134"/>
                        <a:pt x="542" y="1379"/>
                      </a:cubicBezTo>
                      <a:cubicBezTo>
                        <a:pt x="549" y="1401"/>
                        <a:pt x="574" y="1413"/>
                        <a:pt x="595" y="1405"/>
                      </a:cubicBezTo>
                      <a:cubicBezTo>
                        <a:pt x="617" y="1398"/>
                        <a:pt x="629" y="1374"/>
                        <a:pt x="621" y="1352"/>
                      </a:cubicBezTo>
                      <a:cubicBezTo>
                        <a:pt x="538" y="1107"/>
                        <a:pt x="329" y="644"/>
                        <a:pt x="188" y="298"/>
                      </a:cubicBezTo>
                      <a:cubicBezTo>
                        <a:pt x="147" y="197"/>
                        <a:pt x="113" y="107"/>
                        <a:pt x="88" y="34"/>
                      </a:cubicBezTo>
                      <a:cubicBezTo>
                        <a:pt x="80" y="13"/>
                        <a:pt x="56" y="0"/>
                        <a:pt x="35" y="8"/>
                      </a:cubicBezTo>
                      <a:cubicBezTo>
                        <a:pt x="12" y="16"/>
                        <a:pt x="1" y="39"/>
                        <a:pt x="8" y="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5002165" y="2108448"/>
                  <a:ext cx="20493" cy="4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504" extrusionOk="0">
                      <a:moveTo>
                        <a:pt x="8" y="61"/>
                      </a:moveTo>
                      <a:cubicBezTo>
                        <a:pt x="33" y="135"/>
                        <a:pt x="69" y="233"/>
                        <a:pt x="111" y="345"/>
                      </a:cubicBezTo>
                      <a:cubicBezTo>
                        <a:pt x="247" y="713"/>
                        <a:pt x="449" y="1227"/>
                        <a:pt x="532" y="1470"/>
                      </a:cubicBezTo>
                      <a:cubicBezTo>
                        <a:pt x="540" y="1491"/>
                        <a:pt x="564" y="1504"/>
                        <a:pt x="585" y="1495"/>
                      </a:cubicBezTo>
                      <a:cubicBezTo>
                        <a:pt x="608" y="1488"/>
                        <a:pt x="619" y="1465"/>
                        <a:pt x="611" y="1442"/>
                      </a:cubicBezTo>
                      <a:cubicBezTo>
                        <a:pt x="528" y="1199"/>
                        <a:pt x="326" y="685"/>
                        <a:pt x="189" y="315"/>
                      </a:cubicBezTo>
                      <a:cubicBezTo>
                        <a:pt x="148" y="206"/>
                        <a:pt x="112" y="107"/>
                        <a:pt x="87" y="35"/>
                      </a:cubicBezTo>
                      <a:cubicBezTo>
                        <a:pt x="79" y="12"/>
                        <a:pt x="56" y="1"/>
                        <a:pt x="34" y="8"/>
                      </a:cubicBezTo>
                      <a:cubicBezTo>
                        <a:pt x="13" y="16"/>
                        <a:pt x="0" y="40"/>
                        <a:pt x="8" y="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4978797" y="2181659"/>
                  <a:ext cx="19865" cy="48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470" extrusionOk="0">
                      <a:moveTo>
                        <a:pt x="9" y="61"/>
                      </a:moveTo>
                      <a:cubicBezTo>
                        <a:pt x="33" y="134"/>
                        <a:pt x="68" y="230"/>
                        <a:pt x="108" y="338"/>
                      </a:cubicBezTo>
                      <a:cubicBezTo>
                        <a:pt x="240" y="697"/>
                        <a:pt x="432" y="1192"/>
                        <a:pt x="515" y="1436"/>
                      </a:cubicBezTo>
                      <a:cubicBezTo>
                        <a:pt x="522" y="1457"/>
                        <a:pt x="546" y="1469"/>
                        <a:pt x="567" y="1461"/>
                      </a:cubicBezTo>
                      <a:cubicBezTo>
                        <a:pt x="590" y="1454"/>
                        <a:pt x="601" y="1431"/>
                        <a:pt x="594" y="1409"/>
                      </a:cubicBezTo>
                      <a:cubicBezTo>
                        <a:pt x="511" y="1164"/>
                        <a:pt x="319" y="668"/>
                        <a:pt x="186" y="309"/>
                      </a:cubicBezTo>
                      <a:cubicBezTo>
                        <a:pt x="147" y="202"/>
                        <a:pt x="112" y="107"/>
                        <a:pt x="88" y="34"/>
                      </a:cubicBezTo>
                      <a:cubicBezTo>
                        <a:pt x="79" y="12"/>
                        <a:pt x="56" y="1"/>
                        <a:pt x="34" y="9"/>
                      </a:cubicBezTo>
                      <a:cubicBezTo>
                        <a:pt x="13" y="15"/>
                        <a:pt x="1" y="39"/>
                        <a:pt x="9" y="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4973178" y="2201987"/>
                  <a:ext cx="11734" cy="24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748" extrusionOk="0">
                      <a:moveTo>
                        <a:pt x="9" y="64"/>
                      </a:moveTo>
                      <a:cubicBezTo>
                        <a:pt x="72" y="217"/>
                        <a:pt x="121" y="338"/>
                        <a:pt x="167" y="454"/>
                      </a:cubicBezTo>
                      <a:cubicBezTo>
                        <a:pt x="201" y="540"/>
                        <a:pt x="234" y="623"/>
                        <a:pt x="269" y="715"/>
                      </a:cubicBezTo>
                      <a:cubicBezTo>
                        <a:pt x="277" y="738"/>
                        <a:pt x="302" y="748"/>
                        <a:pt x="322" y="740"/>
                      </a:cubicBezTo>
                      <a:cubicBezTo>
                        <a:pt x="345" y="732"/>
                        <a:pt x="355" y="707"/>
                        <a:pt x="347" y="685"/>
                      </a:cubicBezTo>
                      <a:cubicBezTo>
                        <a:pt x="312" y="592"/>
                        <a:pt x="279" y="509"/>
                        <a:pt x="245" y="423"/>
                      </a:cubicBezTo>
                      <a:cubicBezTo>
                        <a:pt x="199" y="307"/>
                        <a:pt x="149" y="187"/>
                        <a:pt x="86" y="32"/>
                      </a:cubicBezTo>
                      <a:cubicBezTo>
                        <a:pt x="77" y="10"/>
                        <a:pt x="53" y="0"/>
                        <a:pt x="31" y="9"/>
                      </a:cubicBezTo>
                      <a:cubicBezTo>
                        <a:pt x="11" y="19"/>
                        <a:pt x="0" y="43"/>
                        <a:pt x="9" y="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4981738" y="2209390"/>
                  <a:ext cx="23335" cy="1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" h="526" extrusionOk="0">
                      <a:moveTo>
                        <a:pt x="635" y="14"/>
                      </a:moveTo>
                      <a:cubicBezTo>
                        <a:pt x="465" y="132"/>
                        <a:pt x="335" y="227"/>
                        <a:pt x="209" y="317"/>
                      </a:cubicBezTo>
                      <a:cubicBezTo>
                        <a:pt x="148" y="359"/>
                        <a:pt x="88" y="402"/>
                        <a:pt x="25" y="444"/>
                      </a:cubicBezTo>
                      <a:cubicBezTo>
                        <a:pt x="6" y="456"/>
                        <a:pt x="1" y="483"/>
                        <a:pt x="13" y="502"/>
                      </a:cubicBezTo>
                      <a:cubicBezTo>
                        <a:pt x="26" y="522"/>
                        <a:pt x="53" y="526"/>
                        <a:pt x="71" y="513"/>
                      </a:cubicBezTo>
                      <a:cubicBezTo>
                        <a:pt x="135" y="471"/>
                        <a:pt x="195" y="428"/>
                        <a:pt x="256" y="385"/>
                      </a:cubicBezTo>
                      <a:cubicBezTo>
                        <a:pt x="382" y="296"/>
                        <a:pt x="513" y="200"/>
                        <a:pt x="683" y="82"/>
                      </a:cubicBezTo>
                      <a:cubicBezTo>
                        <a:pt x="701" y="69"/>
                        <a:pt x="705" y="42"/>
                        <a:pt x="692" y="24"/>
                      </a:cubicBezTo>
                      <a:cubicBezTo>
                        <a:pt x="680" y="5"/>
                        <a:pt x="653" y="0"/>
                        <a:pt x="635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5002132" y="2087889"/>
                  <a:ext cx="34110" cy="23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2" h="714" extrusionOk="0">
                      <a:moveTo>
                        <a:pt x="961" y="13"/>
                      </a:moveTo>
                      <a:cubicBezTo>
                        <a:pt x="904" y="54"/>
                        <a:pt x="842" y="96"/>
                        <a:pt x="777" y="139"/>
                      </a:cubicBezTo>
                      <a:cubicBezTo>
                        <a:pt x="530" y="303"/>
                        <a:pt x="238" y="477"/>
                        <a:pt x="23" y="633"/>
                      </a:cubicBezTo>
                      <a:cubicBezTo>
                        <a:pt x="4" y="646"/>
                        <a:pt x="0" y="672"/>
                        <a:pt x="14" y="691"/>
                      </a:cubicBezTo>
                      <a:cubicBezTo>
                        <a:pt x="27" y="710"/>
                        <a:pt x="54" y="714"/>
                        <a:pt x="72" y="701"/>
                      </a:cubicBezTo>
                      <a:cubicBezTo>
                        <a:pt x="286" y="547"/>
                        <a:pt x="577" y="373"/>
                        <a:pt x="823" y="210"/>
                      </a:cubicBezTo>
                      <a:cubicBezTo>
                        <a:pt x="889" y="166"/>
                        <a:pt x="952" y="123"/>
                        <a:pt x="1009" y="81"/>
                      </a:cubicBezTo>
                      <a:cubicBezTo>
                        <a:pt x="1029" y="68"/>
                        <a:pt x="1032" y="42"/>
                        <a:pt x="1020" y="23"/>
                      </a:cubicBezTo>
                      <a:cubicBezTo>
                        <a:pt x="1005" y="4"/>
                        <a:pt x="980" y="0"/>
                        <a:pt x="961" y="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4978797" y="2155118"/>
                  <a:ext cx="43629" cy="29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" h="894" extrusionOk="0">
                      <a:moveTo>
                        <a:pt x="1247" y="14"/>
                      </a:moveTo>
                      <a:cubicBezTo>
                        <a:pt x="1186" y="58"/>
                        <a:pt x="1102" y="114"/>
                        <a:pt x="1006" y="176"/>
                      </a:cubicBezTo>
                      <a:cubicBezTo>
                        <a:pt x="686" y="385"/>
                        <a:pt x="232" y="662"/>
                        <a:pt x="23" y="813"/>
                      </a:cubicBezTo>
                      <a:cubicBezTo>
                        <a:pt x="5" y="826"/>
                        <a:pt x="1" y="853"/>
                        <a:pt x="14" y="871"/>
                      </a:cubicBezTo>
                      <a:cubicBezTo>
                        <a:pt x="27" y="890"/>
                        <a:pt x="53" y="894"/>
                        <a:pt x="72" y="880"/>
                      </a:cubicBezTo>
                      <a:cubicBezTo>
                        <a:pt x="281" y="730"/>
                        <a:pt x="732" y="454"/>
                        <a:pt x="1053" y="245"/>
                      </a:cubicBezTo>
                      <a:cubicBezTo>
                        <a:pt x="1149" y="183"/>
                        <a:pt x="1234" y="126"/>
                        <a:pt x="1297" y="80"/>
                      </a:cubicBezTo>
                      <a:cubicBezTo>
                        <a:pt x="1316" y="67"/>
                        <a:pt x="1320" y="41"/>
                        <a:pt x="1307" y="22"/>
                      </a:cubicBezTo>
                      <a:cubicBezTo>
                        <a:pt x="1292" y="5"/>
                        <a:pt x="1266" y="0"/>
                        <a:pt x="1247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5008213" y="2090699"/>
                  <a:ext cx="20757" cy="4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506" extrusionOk="0">
                      <a:moveTo>
                        <a:pt x="8" y="61"/>
                      </a:moveTo>
                      <a:cubicBezTo>
                        <a:pt x="32" y="135"/>
                        <a:pt x="69" y="234"/>
                        <a:pt x="111" y="345"/>
                      </a:cubicBezTo>
                      <a:cubicBezTo>
                        <a:pt x="252" y="714"/>
                        <a:pt x="458" y="1229"/>
                        <a:pt x="541" y="1472"/>
                      </a:cubicBezTo>
                      <a:cubicBezTo>
                        <a:pt x="548" y="1494"/>
                        <a:pt x="572" y="1506"/>
                        <a:pt x="594" y="1499"/>
                      </a:cubicBezTo>
                      <a:cubicBezTo>
                        <a:pt x="615" y="1490"/>
                        <a:pt x="628" y="1467"/>
                        <a:pt x="619" y="1445"/>
                      </a:cubicBezTo>
                      <a:cubicBezTo>
                        <a:pt x="536" y="1202"/>
                        <a:pt x="330" y="685"/>
                        <a:pt x="189" y="316"/>
                      </a:cubicBezTo>
                      <a:cubicBezTo>
                        <a:pt x="147" y="205"/>
                        <a:pt x="111" y="107"/>
                        <a:pt x="87" y="34"/>
                      </a:cubicBezTo>
                      <a:cubicBezTo>
                        <a:pt x="79" y="11"/>
                        <a:pt x="55" y="0"/>
                        <a:pt x="33" y="8"/>
                      </a:cubicBezTo>
                      <a:cubicBezTo>
                        <a:pt x="12" y="15"/>
                        <a:pt x="1" y="39"/>
                        <a:pt x="8" y="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4984845" y="2163877"/>
                  <a:ext cx="20327" cy="48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" h="1471" extrusionOk="0">
                      <a:moveTo>
                        <a:pt x="8" y="61"/>
                      </a:moveTo>
                      <a:cubicBezTo>
                        <a:pt x="34" y="135"/>
                        <a:pt x="69" y="231"/>
                        <a:pt x="109" y="339"/>
                      </a:cubicBezTo>
                      <a:cubicBezTo>
                        <a:pt x="246" y="698"/>
                        <a:pt x="444" y="1193"/>
                        <a:pt x="527" y="1437"/>
                      </a:cubicBezTo>
                      <a:cubicBezTo>
                        <a:pt x="536" y="1458"/>
                        <a:pt x="559" y="1471"/>
                        <a:pt x="581" y="1464"/>
                      </a:cubicBezTo>
                      <a:cubicBezTo>
                        <a:pt x="602" y="1455"/>
                        <a:pt x="614" y="1432"/>
                        <a:pt x="607" y="1410"/>
                      </a:cubicBezTo>
                      <a:cubicBezTo>
                        <a:pt x="524" y="1165"/>
                        <a:pt x="325" y="670"/>
                        <a:pt x="188" y="310"/>
                      </a:cubicBezTo>
                      <a:cubicBezTo>
                        <a:pt x="147" y="203"/>
                        <a:pt x="113" y="107"/>
                        <a:pt x="88" y="35"/>
                      </a:cubicBezTo>
                      <a:cubicBezTo>
                        <a:pt x="81" y="13"/>
                        <a:pt x="57" y="1"/>
                        <a:pt x="36" y="9"/>
                      </a:cubicBezTo>
                      <a:cubicBezTo>
                        <a:pt x="12" y="16"/>
                        <a:pt x="1" y="40"/>
                        <a:pt x="8" y="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4996480" y="2098863"/>
                  <a:ext cx="44158" cy="3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998" extrusionOk="0">
                      <a:moveTo>
                        <a:pt x="1264" y="13"/>
                      </a:moveTo>
                      <a:lnTo>
                        <a:pt x="23" y="917"/>
                      </a:lnTo>
                      <a:cubicBezTo>
                        <a:pt x="4" y="930"/>
                        <a:pt x="0" y="956"/>
                        <a:pt x="14" y="975"/>
                      </a:cubicBezTo>
                      <a:cubicBezTo>
                        <a:pt x="27" y="994"/>
                        <a:pt x="54" y="998"/>
                        <a:pt x="72" y="984"/>
                      </a:cubicBezTo>
                      <a:lnTo>
                        <a:pt x="1312" y="82"/>
                      </a:lnTo>
                      <a:cubicBezTo>
                        <a:pt x="1332" y="69"/>
                        <a:pt x="1335" y="43"/>
                        <a:pt x="1322" y="23"/>
                      </a:cubicBezTo>
                      <a:cubicBezTo>
                        <a:pt x="1309" y="5"/>
                        <a:pt x="1283" y="1"/>
                        <a:pt x="1264" y="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4973145" y="2172041"/>
                  <a:ext cx="44158" cy="3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" h="999" extrusionOk="0">
                      <a:moveTo>
                        <a:pt x="1264" y="14"/>
                      </a:moveTo>
                      <a:lnTo>
                        <a:pt x="23" y="917"/>
                      </a:lnTo>
                      <a:cubicBezTo>
                        <a:pt x="4" y="930"/>
                        <a:pt x="0" y="956"/>
                        <a:pt x="13" y="976"/>
                      </a:cubicBezTo>
                      <a:cubicBezTo>
                        <a:pt x="26" y="994"/>
                        <a:pt x="53" y="998"/>
                        <a:pt x="71" y="985"/>
                      </a:cubicBezTo>
                      <a:lnTo>
                        <a:pt x="1313" y="82"/>
                      </a:lnTo>
                      <a:cubicBezTo>
                        <a:pt x="1331" y="69"/>
                        <a:pt x="1335" y="43"/>
                        <a:pt x="1322" y="23"/>
                      </a:cubicBezTo>
                      <a:cubicBezTo>
                        <a:pt x="1309" y="5"/>
                        <a:pt x="1282" y="1"/>
                        <a:pt x="1264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4990398" y="2116843"/>
                  <a:ext cx="44191" cy="3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999" extrusionOk="0">
                      <a:moveTo>
                        <a:pt x="1264" y="14"/>
                      </a:moveTo>
                      <a:lnTo>
                        <a:pt x="23" y="918"/>
                      </a:lnTo>
                      <a:cubicBezTo>
                        <a:pt x="5" y="930"/>
                        <a:pt x="1" y="957"/>
                        <a:pt x="14" y="976"/>
                      </a:cubicBezTo>
                      <a:cubicBezTo>
                        <a:pt x="28" y="995"/>
                        <a:pt x="53" y="999"/>
                        <a:pt x="73" y="985"/>
                      </a:cubicBezTo>
                      <a:lnTo>
                        <a:pt x="1314" y="82"/>
                      </a:lnTo>
                      <a:cubicBezTo>
                        <a:pt x="1333" y="68"/>
                        <a:pt x="1337" y="42"/>
                        <a:pt x="1323" y="23"/>
                      </a:cubicBezTo>
                      <a:cubicBezTo>
                        <a:pt x="1309" y="5"/>
                        <a:pt x="1283" y="1"/>
                        <a:pt x="1264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4969013" y="2190055"/>
                  <a:ext cx="42208" cy="31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952" extrusionOk="0">
                      <a:moveTo>
                        <a:pt x="1205" y="14"/>
                      </a:moveTo>
                      <a:lnTo>
                        <a:pt x="23" y="870"/>
                      </a:lnTo>
                      <a:cubicBezTo>
                        <a:pt x="5" y="883"/>
                        <a:pt x="0" y="909"/>
                        <a:pt x="14" y="929"/>
                      </a:cubicBezTo>
                      <a:cubicBezTo>
                        <a:pt x="28" y="947"/>
                        <a:pt x="54" y="951"/>
                        <a:pt x="72" y="938"/>
                      </a:cubicBezTo>
                      <a:lnTo>
                        <a:pt x="1254" y="81"/>
                      </a:lnTo>
                      <a:cubicBezTo>
                        <a:pt x="1273" y="68"/>
                        <a:pt x="1277" y="42"/>
                        <a:pt x="1264" y="23"/>
                      </a:cubicBezTo>
                      <a:cubicBezTo>
                        <a:pt x="1250" y="5"/>
                        <a:pt x="1224" y="1"/>
                        <a:pt x="1205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5033300" y="2087724"/>
                  <a:ext cx="7404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433" extrusionOk="0">
                      <a:moveTo>
                        <a:pt x="8" y="59"/>
                      </a:moveTo>
                      <a:cubicBezTo>
                        <a:pt x="18" y="91"/>
                        <a:pt x="29" y="126"/>
                        <a:pt x="45" y="164"/>
                      </a:cubicBezTo>
                      <a:cubicBezTo>
                        <a:pt x="69" y="230"/>
                        <a:pt x="100" y="307"/>
                        <a:pt x="136" y="399"/>
                      </a:cubicBezTo>
                      <a:cubicBezTo>
                        <a:pt x="144" y="422"/>
                        <a:pt x="169" y="432"/>
                        <a:pt x="190" y="424"/>
                      </a:cubicBezTo>
                      <a:cubicBezTo>
                        <a:pt x="213" y="416"/>
                        <a:pt x="223" y="391"/>
                        <a:pt x="215" y="370"/>
                      </a:cubicBezTo>
                      <a:cubicBezTo>
                        <a:pt x="179" y="277"/>
                        <a:pt x="148" y="201"/>
                        <a:pt x="124" y="135"/>
                      </a:cubicBezTo>
                      <a:cubicBezTo>
                        <a:pt x="109" y="98"/>
                        <a:pt x="98" y="65"/>
                        <a:pt x="89" y="35"/>
                      </a:cubicBezTo>
                      <a:cubicBezTo>
                        <a:pt x="82" y="13"/>
                        <a:pt x="58" y="1"/>
                        <a:pt x="36" y="7"/>
                      </a:cubicBezTo>
                      <a:cubicBezTo>
                        <a:pt x="14" y="14"/>
                        <a:pt x="1" y="38"/>
                        <a:pt x="8" y="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4996579" y="2128941"/>
                  <a:ext cx="20757" cy="4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399" extrusionOk="0">
                      <a:moveTo>
                        <a:pt x="6" y="59"/>
                      </a:moveTo>
                      <a:cubicBezTo>
                        <a:pt x="15" y="84"/>
                        <a:pt x="56" y="186"/>
                        <a:pt x="112" y="325"/>
                      </a:cubicBezTo>
                      <a:cubicBezTo>
                        <a:pt x="255" y="677"/>
                        <a:pt x="500" y="1263"/>
                        <a:pt x="541" y="1367"/>
                      </a:cubicBezTo>
                      <a:cubicBezTo>
                        <a:pt x="549" y="1389"/>
                        <a:pt x="574" y="1399"/>
                        <a:pt x="595" y="1392"/>
                      </a:cubicBezTo>
                      <a:cubicBezTo>
                        <a:pt x="617" y="1383"/>
                        <a:pt x="627" y="1359"/>
                        <a:pt x="619" y="1337"/>
                      </a:cubicBezTo>
                      <a:cubicBezTo>
                        <a:pt x="578" y="1232"/>
                        <a:pt x="334" y="646"/>
                        <a:pt x="190" y="294"/>
                      </a:cubicBezTo>
                      <a:cubicBezTo>
                        <a:pt x="136" y="159"/>
                        <a:pt x="95" y="59"/>
                        <a:pt x="87" y="35"/>
                      </a:cubicBezTo>
                      <a:cubicBezTo>
                        <a:pt x="80" y="13"/>
                        <a:pt x="57" y="1"/>
                        <a:pt x="35" y="8"/>
                      </a:cubicBezTo>
                      <a:cubicBezTo>
                        <a:pt x="13" y="14"/>
                        <a:pt x="0" y="37"/>
                        <a:pt x="6" y="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5008114" y="2083328"/>
                  <a:ext cx="14708" cy="1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" h="317" extrusionOk="0">
                      <a:moveTo>
                        <a:pt x="370" y="14"/>
                      </a:moveTo>
                      <a:cubicBezTo>
                        <a:pt x="353" y="28"/>
                        <a:pt x="330" y="43"/>
                        <a:pt x="306" y="59"/>
                      </a:cubicBezTo>
                      <a:cubicBezTo>
                        <a:pt x="228" y="108"/>
                        <a:pt x="123" y="169"/>
                        <a:pt x="25" y="233"/>
                      </a:cubicBezTo>
                      <a:cubicBezTo>
                        <a:pt x="6" y="247"/>
                        <a:pt x="1" y="272"/>
                        <a:pt x="14" y="292"/>
                      </a:cubicBezTo>
                      <a:cubicBezTo>
                        <a:pt x="26" y="311"/>
                        <a:pt x="53" y="316"/>
                        <a:pt x="72" y="303"/>
                      </a:cubicBezTo>
                      <a:cubicBezTo>
                        <a:pt x="169" y="239"/>
                        <a:pt x="274" y="178"/>
                        <a:pt x="351" y="130"/>
                      </a:cubicBezTo>
                      <a:cubicBezTo>
                        <a:pt x="380" y="111"/>
                        <a:pt x="403" y="95"/>
                        <a:pt x="422" y="81"/>
                      </a:cubicBezTo>
                      <a:cubicBezTo>
                        <a:pt x="440" y="66"/>
                        <a:pt x="444" y="41"/>
                        <a:pt x="430" y="22"/>
                      </a:cubicBezTo>
                      <a:cubicBezTo>
                        <a:pt x="416" y="4"/>
                        <a:pt x="389" y="1"/>
                        <a:pt x="370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4984779" y="2137700"/>
                  <a:ext cx="44257" cy="29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886" extrusionOk="0">
                      <a:moveTo>
                        <a:pt x="1265" y="14"/>
                      </a:moveTo>
                      <a:cubicBezTo>
                        <a:pt x="1245" y="30"/>
                        <a:pt x="1150" y="91"/>
                        <a:pt x="1021" y="173"/>
                      </a:cubicBezTo>
                      <a:cubicBezTo>
                        <a:pt x="685" y="387"/>
                        <a:pt x="119" y="742"/>
                        <a:pt x="25" y="803"/>
                      </a:cubicBezTo>
                      <a:cubicBezTo>
                        <a:pt x="6" y="816"/>
                        <a:pt x="1" y="842"/>
                        <a:pt x="14" y="861"/>
                      </a:cubicBezTo>
                      <a:cubicBezTo>
                        <a:pt x="26" y="881"/>
                        <a:pt x="53" y="886"/>
                        <a:pt x="73" y="873"/>
                      </a:cubicBezTo>
                      <a:cubicBezTo>
                        <a:pt x="166" y="811"/>
                        <a:pt x="731" y="458"/>
                        <a:pt x="1067" y="244"/>
                      </a:cubicBezTo>
                      <a:cubicBezTo>
                        <a:pt x="1199" y="160"/>
                        <a:pt x="1297" y="97"/>
                        <a:pt x="1317" y="81"/>
                      </a:cubicBezTo>
                      <a:cubicBezTo>
                        <a:pt x="1335" y="66"/>
                        <a:pt x="1339" y="41"/>
                        <a:pt x="1324" y="22"/>
                      </a:cubicBezTo>
                      <a:cubicBezTo>
                        <a:pt x="1309" y="4"/>
                        <a:pt x="1283" y="1"/>
                        <a:pt x="1265" y="1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14" name="Google Shape;814;p36"/>
              <p:cNvSpPr/>
              <p:nvPr/>
            </p:nvSpPr>
            <p:spPr>
              <a:xfrm>
                <a:off x="11318608" y="2945597"/>
                <a:ext cx="204239" cy="376075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3981" extrusionOk="0">
                    <a:moveTo>
                      <a:pt x="200" y="3195"/>
                    </a:moveTo>
                    <a:cubicBezTo>
                      <a:pt x="215" y="3323"/>
                      <a:pt x="324" y="3906"/>
                      <a:pt x="689" y="3941"/>
                    </a:cubicBezTo>
                    <a:cubicBezTo>
                      <a:pt x="1087" y="3980"/>
                      <a:pt x="1372" y="3501"/>
                      <a:pt x="1431" y="3377"/>
                    </a:cubicBezTo>
                    <a:cubicBezTo>
                      <a:pt x="1560" y="3103"/>
                      <a:pt x="1784" y="2958"/>
                      <a:pt x="1913" y="2527"/>
                    </a:cubicBezTo>
                    <a:cubicBezTo>
                      <a:pt x="2060" y="2034"/>
                      <a:pt x="2162" y="1527"/>
                      <a:pt x="1967" y="1051"/>
                    </a:cubicBezTo>
                    <a:cubicBezTo>
                      <a:pt x="1858" y="785"/>
                      <a:pt x="1705" y="694"/>
                      <a:pt x="1609" y="318"/>
                    </a:cubicBezTo>
                    <a:cubicBezTo>
                      <a:pt x="1590" y="242"/>
                      <a:pt x="1497" y="79"/>
                      <a:pt x="1381" y="50"/>
                    </a:cubicBezTo>
                    <a:cubicBezTo>
                      <a:pt x="1195" y="1"/>
                      <a:pt x="1064" y="162"/>
                      <a:pt x="1014" y="240"/>
                    </a:cubicBezTo>
                    <a:cubicBezTo>
                      <a:pt x="802" y="567"/>
                      <a:pt x="629" y="604"/>
                      <a:pt x="441" y="820"/>
                    </a:cubicBezTo>
                    <a:cubicBezTo>
                      <a:pt x="103" y="1208"/>
                      <a:pt x="35" y="1722"/>
                      <a:pt x="18" y="2235"/>
                    </a:cubicBezTo>
                    <a:cubicBezTo>
                      <a:pt x="0" y="2683"/>
                      <a:pt x="165" y="2894"/>
                      <a:pt x="200" y="31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6"/>
              <p:cNvSpPr/>
              <p:nvPr/>
            </p:nvSpPr>
            <p:spPr>
              <a:xfrm>
                <a:off x="11436032" y="2995193"/>
                <a:ext cx="28435" cy="1832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94" extrusionOk="0">
                    <a:moveTo>
                      <a:pt x="292" y="127"/>
                    </a:moveTo>
                    <a:cubicBezTo>
                      <a:pt x="268" y="80"/>
                      <a:pt x="228" y="45"/>
                      <a:pt x="183" y="26"/>
                    </a:cubicBezTo>
                    <a:cubicBezTo>
                      <a:pt x="138" y="6"/>
                      <a:pt x="87" y="0"/>
                      <a:pt x="39" y="9"/>
                    </a:cubicBezTo>
                    <a:cubicBezTo>
                      <a:pt x="16" y="13"/>
                      <a:pt x="1" y="35"/>
                      <a:pt x="5" y="58"/>
                    </a:cubicBezTo>
                    <a:cubicBezTo>
                      <a:pt x="9" y="81"/>
                      <a:pt x="31" y="96"/>
                      <a:pt x="54" y="91"/>
                    </a:cubicBezTo>
                    <a:cubicBezTo>
                      <a:pt x="86" y="86"/>
                      <a:pt x="120" y="90"/>
                      <a:pt x="149" y="103"/>
                    </a:cubicBezTo>
                    <a:cubicBezTo>
                      <a:pt x="178" y="115"/>
                      <a:pt x="202" y="135"/>
                      <a:pt x="217" y="165"/>
                    </a:cubicBezTo>
                    <a:cubicBezTo>
                      <a:pt x="227" y="185"/>
                      <a:pt x="252" y="194"/>
                      <a:pt x="273" y="184"/>
                    </a:cubicBezTo>
                    <a:cubicBezTo>
                      <a:pt x="293" y="173"/>
                      <a:pt x="301" y="148"/>
                      <a:pt x="292" y="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6"/>
              <p:cNvSpPr/>
              <p:nvPr/>
            </p:nvSpPr>
            <p:spPr>
              <a:xfrm>
                <a:off x="11375100" y="3039215"/>
                <a:ext cx="14831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226" extrusionOk="0">
                    <a:moveTo>
                      <a:pt x="149" y="0"/>
                    </a:moveTo>
                    <a:cubicBezTo>
                      <a:pt x="156" y="7"/>
                      <a:pt x="131" y="7"/>
                      <a:pt x="123" y="12"/>
                    </a:cubicBezTo>
                    <a:cubicBezTo>
                      <a:pt x="107" y="23"/>
                      <a:pt x="92" y="34"/>
                      <a:pt x="78" y="49"/>
                    </a:cubicBezTo>
                    <a:cubicBezTo>
                      <a:pt x="35" y="99"/>
                      <a:pt x="14" y="162"/>
                      <a:pt x="0" y="226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6"/>
              <p:cNvSpPr/>
              <p:nvPr/>
            </p:nvSpPr>
            <p:spPr>
              <a:xfrm>
                <a:off x="11360174" y="3156734"/>
                <a:ext cx="4251" cy="27490"/>
              </a:xfrm>
              <a:custGeom>
                <a:avLst/>
                <a:gdLst/>
                <a:ahLst/>
                <a:cxnLst/>
                <a:rect l="l" t="t" r="r" b="b"/>
                <a:pathLst>
                  <a:path w="45" h="291" extrusionOk="0">
                    <a:moveTo>
                      <a:pt x="25" y="1"/>
                    </a:moveTo>
                    <a:cubicBezTo>
                      <a:pt x="26" y="27"/>
                      <a:pt x="8" y="59"/>
                      <a:pt x="6" y="87"/>
                    </a:cubicBezTo>
                    <a:cubicBezTo>
                      <a:pt x="1" y="160"/>
                      <a:pt x="14" y="226"/>
                      <a:pt x="45" y="291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6"/>
              <p:cNvSpPr/>
              <p:nvPr/>
            </p:nvSpPr>
            <p:spPr>
              <a:xfrm>
                <a:off x="11356490" y="3152672"/>
                <a:ext cx="12470" cy="3599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81" extrusionOk="0">
                    <a:moveTo>
                      <a:pt x="22" y="45"/>
                    </a:moveTo>
                    <a:cubicBezTo>
                      <a:pt x="23" y="63"/>
                      <a:pt x="12" y="83"/>
                      <a:pt x="8" y="103"/>
                    </a:cubicBezTo>
                    <a:cubicBezTo>
                      <a:pt x="6" y="111"/>
                      <a:pt x="4" y="120"/>
                      <a:pt x="4" y="127"/>
                    </a:cubicBezTo>
                    <a:cubicBezTo>
                      <a:pt x="1" y="167"/>
                      <a:pt x="3" y="206"/>
                      <a:pt x="10" y="243"/>
                    </a:cubicBezTo>
                    <a:cubicBezTo>
                      <a:pt x="17" y="279"/>
                      <a:pt x="29" y="316"/>
                      <a:pt x="47" y="351"/>
                    </a:cubicBezTo>
                    <a:cubicBezTo>
                      <a:pt x="56" y="373"/>
                      <a:pt x="82" y="381"/>
                      <a:pt x="102" y="372"/>
                    </a:cubicBezTo>
                    <a:cubicBezTo>
                      <a:pt x="124" y="361"/>
                      <a:pt x="132" y="337"/>
                      <a:pt x="122" y="315"/>
                    </a:cubicBezTo>
                    <a:cubicBezTo>
                      <a:pt x="108" y="286"/>
                      <a:pt x="98" y="256"/>
                      <a:pt x="92" y="226"/>
                    </a:cubicBezTo>
                    <a:cubicBezTo>
                      <a:pt x="86" y="195"/>
                      <a:pt x="85" y="165"/>
                      <a:pt x="87" y="133"/>
                    </a:cubicBezTo>
                    <a:cubicBezTo>
                      <a:pt x="89" y="112"/>
                      <a:pt x="99" y="90"/>
                      <a:pt x="104" y="69"/>
                    </a:cubicBezTo>
                    <a:cubicBezTo>
                      <a:pt x="106" y="60"/>
                      <a:pt x="107" y="51"/>
                      <a:pt x="106" y="43"/>
                    </a:cubicBezTo>
                    <a:cubicBezTo>
                      <a:pt x="106" y="19"/>
                      <a:pt x="87" y="1"/>
                      <a:pt x="63" y="2"/>
                    </a:cubicBezTo>
                    <a:cubicBezTo>
                      <a:pt x="40" y="3"/>
                      <a:pt x="22" y="22"/>
                      <a:pt x="22" y="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6"/>
              <p:cNvSpPr/>
              <p:nvPr/>
            </p:nvSpPr>
            <p:spPr>
              <a:xfrm>
                <a:off x="11470890" y="3073885"/>
                <a:ext cx="13037" cy="2711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87" extrusionOk="0">
                    <a:moveTo>
                      <a:pt x="125" y="251"/>
                    </a:moveTo>
                    <a:cubicBezTo>
                      <a:pt x="136" y="211"/>
                      <a:pt x="138" y="171"/>
                      <a:pt x="131" y="132"/>
                    </a:cubicBezTo>
                    <a:cubicBezTo>
                      <a:pt x="123" y="93"/>
                      <a:pt x="107" y="55"/>
                      <a:pt x="79" y="21"/>
                    </a:cubicBezTo>
                    <a:cubicBezTo>
                      <a:pt x="65" y="4"/>
                      <a:pt x="38" y="1"/>
                      <a:pt x="21" y="16"/>
                    </a:cubicBezTo>
                    <a:cubicBezTo>
                      <a:pt x="3" y="31"/>
                      <a:pt x="1" y="57"/>
                      <a:pt x="15" y="75"/>
                    </a:cubicBezTo>
                    <a:cubicBezTo>
                      <a:pt x="32" y="96"/>
                      <a:pt x="44" y="122"/>
                      <a:pt x="49" y="147"/>
                    </a:cubicBezTo>
                    <a:cubicBezTo>
                      <a:pt x="54" y="174"/>
                      <a:pt x="52" y="202"/>
                      <a:pt x="45" y="230"/>
                    </a:cubicBezTo>
                    <a:cubicBezTo>
                      <a:pt x="39" y="253"/>
                      <a:pt x="53" y="275"/>
                      <a:pt x="75" y="281"/>
                    </a:cubicBezTo>
                    <a:cubicBezTo>
                      <a:pt x="97" y="287"/>
                      <a:pt x="119" y="273"/>
                      <a:pt x="125" y="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6"/>
              <p:cNvSpPr/>
              <p:nvPr/>
            </p:nvSpPr>
            <p:spPr>
              <a:xfrm>
                <a:off x="11366692" y="3266129"/>
                <a:ext cx="11620" cy="1058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12" extrusionOk="0">
                    <a:moveTo>
                      <a:pt x="122" y="105"/>
                    </a:moveTo>
                    <a:cubicBezTo>
                      <a:pt x="55" y="112"/>
                      <a:pt x="3" y="41"/>
                      <a:pt x="0" y="0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6"/>
              <p:cNvSpPr/>
              <p:nvPr/>
            </p:nvSpPr>
            <p:spPr>
              <a:xfrm>
                <a:off x="11362630" y="3261972"/>
                <a:ext cx="19838" cy="1842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5" extrusionOk="0">
                    <a:moveTo>
                      <a:pt x="160" y="107"/>
                    </a:moveTo>
                    <a:cubicBezTo>
                      <a:pt x="142" y="109"/>
                      <a:pt x="126" y="100"/>
                      <a:pt x="113" y="88"/>
                    </a:cubicBezTo>
                    <a:cubicBezTo>
                      <a:pt x="98" y="74"/>
                      <a:pt x="86" y="55"/>
                      <a:pt x="85" y="40"/>
                    </a:cubicBezTo>
                    <a:cubicBezTo>
                      <a:pt x="83" y="18"/>
                      <a:pt x="63" y="0"/>
                      <a:pt x="40" y="2"/>
                    </a:cubicBezTo>
                    <a:cubicBezTo>
                      <a:pt x="18" y="4"/>
                      <a:pt x="0" y="24"/>
                      <a:pt x="2" y="47"/>
                    </a:cubicBezTo>
                    <a:cubicBezTo>
                      <a:pt x="4" y="77"/>
                      <a:pt x="24" y="120"/>
                      <a:pt x="57" y="150"/>
                    </a:cubicBezTo>
                    <a:cubicBezTo>
                      <a:pt x="86" y="177"/>
                      <a:pt x="125" y="195"/>
                      <a:pt x="170" y="190"/>
                    </a:cubicBezTo>
                    <a:cubicBezTo>
                      <a:pt x="193" y="188"/>
                      <a:pt x="209" y="167"/>
                      <a:pt x="207" y="144"/>
                    </a:cubicBezTo>
                    <a:cubicBezTo>
                      <a:pt x="204" y="121"/>
                      <a:pt x="184" y="105"/>
                      <a:pt x="160" y="1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6"/>
              <p:cNvSpPr/>
              <p:nvPr/>
            </p:nvSpPr>
            <p:spPr>
              <a:xfrm>
                <a:off x="11039551" y="3082130"/>
                <a:ext cx="432378" cy="293511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107" extrusionOk="0">
                    <a:moveTo>
                      <a:pt x="2810" y="232"/>
                    </a:moveTo>
                    <a:cubicBezTo>
                      <a:pt x="2874" y="132"/>
                      <a:pt x="2986" y="143"/>
                      <a:pt x="3236" y="81"/>
                    </a:cubicBezTo>
                    <a:cubicBezTo>
                      <a:pt x="3565" y="0"/>
                      <a:pt x="3821" y="55"/>
                      <a:pt x="3918" y="146"/>
                    </a:cubicBezTo>
                    <a:cubicBezTo>
                      <a:pt x="4275" y="474"/>
                      <a:pt x="4496" y="517"/>
                      <a:pt x="4537" y="601"/>
                    </a:cubicBezTo>
                    <a:cubicBezTo>
                      <a:pt x="4577" y="689"/>
                      <a:pt x="4418" y="724"/>
                      <a:pt x="4347" y="713"/>
                    </a:cubicBezTo>
                    <a:cubicBezTo>
                      <a:pt x="4134" y="678"/>
                      <a:pt x="3956" y="537"/>
                      <a:pt x="3752" y="480"/>
                    </a:cubicBezTo>
                    <a:cubicBezTo>
                      <a:pt x="3671" y="457"/>
                      <a:pt x="3560" y="481"/>
                      <a:pt x="3491" y="518"/>
                    </a:cubicBezTo>
                    <a:cubicBezTo>
                      <a:pt x="3439" y="548"/>
                      <a:pt x="3423" y="571"/>
                      <a:pt x="3405" y="606"/>
                    </a:cubicBezTo>
                    <a:cubicBezTo>
                      <a:pt x="3661" y="555"/>
                      <a:pt x="3917" y="701"/>
                      <a:pt x="4147" y="811"/>
                    </a:cubicBezTo>
                    <a:cubicBezTo>
                      <a:pt x="4170" y="823"/>
                      <a:pt x="4194" y="834"/>
                      <a:pt x="4216" y="844"/>
                    </a:cubicBezTo>
                    <a:cubicBezTo>
                      <a:pt x="4273" y="871"/>
                      <a:pt x="4514" y="941"/>
                      <a:pt x="4425" y="1044"/>
                    </a:cubicBezTo>
                    <a:cubicBezTo>
                      <a:pt x="4375" y="1101"/>
                      <a:pt x="4283" y="1105"/>
                      <a:pt x="4213" y="1101"/>
                    </a:cubicBezTo>
                    <a:cubicBezTo>
                      <a:pt x="4054" y="1093"/>
                      <a:pt x="3846" y="973"/>
                      <a:pt x="3693" y="1026"/>
                    </a:cubicBezTo>
                    <a:cubicBezTo>
                      <a:pt x="3639" y="1043"/>
                      <a:pt x="3588" y="1071"/>
                      <a:pt x="3538" y="1104"/>
                    </a:cubicBezTo>
                    <a:cubicBezTo>
                      <a:pt x="3737" y="1105"/>
                      <a:pt x="3931" y="1216"/>
                      <a:pt x="4125" y="1270"/>
                    </a:cubicBezTo>
                    <a:cubicBezTo>
                      <a:pt x="4196" y="1291"/>
                      <a:pt x="4361" y="1301"/>
                      <a:pt x="4396" y="1381"/>
                    </a:cubicBezTo>
                    <a:cubicBezTo>
                      <a:pt x="4435" y="1469"/>
                      <a:pt x="4262" y="1549"/>
                      <a:pt x="4204" y="1566"/>
                    </a:cubicBezTo>
                    <a:cubicBezTo>
                      <a:pt x="3977" y="1635"/>
                      <a:pt x="3632" y="1450"/>
                      <a:pt x="3430" y="1611"/>
                    </a:cubicBezTo>
                    <a:cubicBezTo>
                      <a:pt x="3382" y="1650"/>
                      <a:pt x="3649" y="1715"/>
                      <a:pt x="3783" y="1723"/>
                    </a:cubicBezTo>
                    <a:cubicBezTo>
                      <a:pt x="3847" y="1726"/>
                      <a:pt x="3912" y="1727"/>
                      <a:pt x="3977" y="1724"/>
                    </a:cubicBezTo>
                    <a:cubicBezTo>
                      <a:pt x="3998" y="1724"/>
                      <a:pt x="4039" y="1719"/>
                      <a:pt x="4045" y="1748"/>
                    </a:cubicBezTo>
                    <a:cubicBezTo>
                      <a:pt x="4053" y="1794"/>
                      <a:pt x="3993" y="1845"/>
                      <a:pt x="3961" y="1869"/>
                    </a:cubicBezTo>
                    <a:cubicBezTo>
                      <a:pt x="3860" y="1946"/>
                      <a:pt x="3729" y="1969"/>
                      <a:pt x="3611" y="2007"/>
                    </a:cubicBezTo>
                    <a:cubicBezTo>
                      <a:pt x="3420" y="2068"/>
                      <a:pt x="3152" y="1901"/>
                      <a:pt x="3016" y="1921"/>
                    </a:cubicBezTo>
                    <a:cubicBezTo>
                      <a:pt x="2529" y="2340"/>
                      <a:pt x="1689" y="2933"/>
                      <a:pt x="1332" y="2976"/>
                    </a:cubicBezTo>
                    <a:cubicBezTo>
                      <a:pt x="265" y="3106"/>
                      <a:pt x="1" y="2122"/>
                      <a:pt x="858" y="1547"/>
                    </a:cubicBezTo>
                    <a:cubicBezTo>
                      <a:pt x="1446" y="1153"/>
                      <a:pt x="2391" y="1111"/>
                      <a:pt x="2399" y="1097"/>
                    </a:cubicBezTo>
                    <a:cubicBezTo>
                      <a:pt x="2714" y="627"/>
                      <a:pt x="2661" y="517"/>
                      <a:pt x="2770" y="288"/>
                    </a:cubicBezTo>
                    <a:cubicBezTo>
                      <a:pt x="2783" y="263"/>
                      <a:pt x="2796" y="245"/>
                      <a:pt x="2810" y="232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6"/>
              <p:cNvSpPr/>
              <p:nvPr/>
            </p:nvSpPr>
            <p:spPr>
              <a:xfrm>
                <a:off x="11300754" y="3132739"/>
                <a:ext cx="41471" cy="14689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555" extrusionOk="0">
                    <a:moveTo>
                      <a:pt x="45" y="1"/>
                    </a:moveTo>
                    <a:cubicBezTo>
                      <a:pt x="21" y="2"/>
                      <a:pt x="3" y="19"/>
                      <a:pt x="3" y="42"/>
                    </a:cubicBezTo>
                    <a:cubicBezTo>
                      <a:pt x="1" y="144"/>
                      <a:pt x="34" y="228"/>
                      <a:pt x="66" y="310"/>
                    </a:cubicBezTo>
                    <a:cubicBezTo>
                      <a:pt x="85" y="357"/>
                      <a:pt x="104" y="406"/>
                      <a:pt x="115" y="458"/>
                    </a:cubicBezTo>
                    <a:cubicBezTo>
                      <a:pt x="122" y="483"/>
                      <a:pt x="119" y="512"/>
                      <a:pt x="117" y="543"/>
                    </a:cubicBezTo>
                    <a:cubicBezTo>
                      <a:pt x="114" y="573"/>
                      <a:pt x="112" y="605"/>
                      <a:pt x="118" y="640"/>
                    </a:cubicBezTo>
                    <a:cubicBezTo>
                      <a:pt x="126" y="685"/>
                      <a:pt x="145" y="723"/>
                      <a:pt x="163" y="759"/>
                    </a:cubicBezTo>
                    <a:cubicBezTo>
                      <a:pt x="177" y="787"/>
                      <a:pt x="190" y="814"/>
                      <a:pt x="197" y="843"/>
                    </a:cubicBezTo>
                    <a:cubicBezTo>
                      <a:pt x="202" y="865"/>
                      <a:pt x="200" y="891"/>
                      <a:pt x="198" y="919"/>
                    </a:cubicBezTo>
                    <a:cubicBezTo>
                      <a:pt x="195" y="950"/>
                      <a:pt x="192" y="986"/>
                      <a:pt x="201" y="1023"/>
                    </a:cubicBezTo>
                    <a:cubicBezTo>
                      <a:pt x="215" y="1079"/>
                      <a:pt x="242" y="1124"/>
                      <a:pt x="268" y="1167"/>
                    </a:cubicBezTo>
                    <a:cubicBezTo>
                      <a:pt x="283" y="1193"/>
                      <a:pt x="300" y="1218"/>
                      <a:pt x="311" y="1245"/>
                    </a:cubicBezTo>
                    <a:cubicBezTo>
                      <a:pt x="323" y="1274"/>
                      <a:pt x="322" y="1314"/>
                      <a:pt x="320" y="1356"/>
                    </a:cubicBezTo>
                    <a:cubicBezTo>
                      <a:pt x="317" y="1418"/>
                      <a:pt x="315" y="1490"/>
                      <a:pt x="362" y="1541"/>
                    </a:cubicBezTo>
                    <a:cubicBezTo>
                      <a:pt x="370" y="1551"/>
                      <a:pt x="382" y="1555"/>
                      <a:pt x="393" y="1555"/>
                    </a:cubicBezTo>
                    <a:cubicBezTo>
                      <a:pt x="394" y="1555"/>
                      <a:pt x="395" y="1555"/>
                      <a:pt x="396" y="1555"/>
                    </a:cubicBezTo>
                    <a:cubicBezTo>
                      <a:pt x="405" y="1555"/>
                      <a:pt x="413" y="1551"/>
                      <a:pt x="421" y="1543"/>
                    </a:cubicBezTo>
                    <a:cubicBezTo>
                      <a:pt x="437" y="1528"/>
                      <a:pt x="438" y="1501"/>
                      <a:pt x="423" y="1485"/>
                    </a:cubicBezTo>
                    <a:cubicBezTo>
                      <a:pt x="399" y="1458"/>
                      <a:pt x="401" y="1410"/>
                      <a:pt x="403" y="1359"/>
                    </a:cubicBezTo>
                    <a:cubicBezTo>
                      <a:pt x="405" y="1309"/>
                      <a:pt x="407" y="1258"/>
                      <a:pt x="387" y="1212"/>
                    </a:cubicBezTo>
                    <a:cubicBezTo>
                      <a:pt x="374" y="1181"/>
                      <a:pt x="356" y="1152"/>
                      <a:pt x="339" y="1124"/>
                    </a:cubicBezTo>
                    <a:cubicBezTo>
                      <a:pt x="315" y="1085"/>
                      <a:pt x="293" y="1047"/>
                      <a:pt x="281" y="1004"/>
                    </a:cubicBezTo>
                    <a:cubicBezTo>
                      <a:pt x="276" y="980"/>
                      <a:pt x="278" y="953"/>
                      <a:pt x="280" y="926"/>
                    </a:cubicBezTo>
                    <a:cubicBezTo>
                      <a:pt x="283" y="893"/>
                      <a:pt x="286" y="858"/>
                      <a:pt x="278" y="822"/>
                    </a:cubicBezTo>
                    <a:cubicBezTo>
                      <a:pt x="269" y="785"/>
                      <a:pt x="253" y="753"/>
                      <a:pt x="237" y="721"/>
                    </a:cubicBezTo>
                    <a:cubicBezTo>
                      <a:pt x="221" y="689"/>
                      <a:pt x="205" y="658"/>
                      <a:pt x="199" y="626"/>
                    </a:cubicBezTo>
                    <a:cubicBezTo>
                      <a:pt x="195" y="601"/>
                      <a:pt x="197" y="575"/>
                      <a:pt x="199" y="549"/>
                    </a:cubicBezTo>
                    <a:cubicBezTo>
                      <a:pt x="202" y="514"/>
                      <a:pt x="206" y="477"/>
                      <a:pt x="196" y="439"/>
                    </a:cubicBezTo>
                    <a:cubicBezTo>
                      <a:pt x="183" y="382"/>
                      <a:pt x="163" y="330"/>
                      <a:pt x="143" y="279"/>
                    </a:cubicBezTo>
                    <a:cubicBezTo>
                      <a:pt x="112" y="203"/>
                      <a:pt x="84" y="129"/>
                      <a:pt x="85" y="43"/>
                    </a:cubicBezTo>
                    <a:cubicBezTo>
                      <a:pt x="86" y="20"/>
                      <a:pt x="67" y="2"/>
                      <a:pt x="45" y="1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6"/>
              <p:cNvSpPr/>
              <p:nvPr/>
            </p:nvSpPr>
            <p:spPr>
              <a:xfrm>
                <a:off x="10894259" y="2927459"/>
                <a:ext cx="420758" cy="518343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5487" extrusionOk="0">
                    <a:moveTo>
                      <a:pt x="2261" y="240"/>
                    </a:moveTo>
                    <a:cubicBezTo>
                      <a:pt x="2397" y="0"/>
                      <a:pt x="2656" y="2572"/>
                      <a:pt x="2703" y="2597"/>
                    </a:cubicBezTo>
                    <a:cubicBezTo>
                      <a:pt x="2792" y="2645"/>
                      <a:pt x="4024" y="2383"/>
                      <a:pt x="4033" y="2403"/>
                    </a:cubicBezTo>
                    <a:cubicBezTo>
                      <a:pt x="4060" y="2465"/>
                      <a:pt x="4453" y="4538"/>
                      <a:pt x="4332" y="4696"/>
                    </a:cubicBezTo>
                    <a:cubicBezTo>
                      <a:pt x="4305" y="4733"/>
                      <a:pt x="1702" y="5487"/>
                      <a:pt x="938" y="4613"/>
                    </a:cubicBezTo>
                    <a:cubicBezTo>
                      <a:pt x="0" y="3541"/>
                      <a:pt x="1789" y="1070"/>
                      <a:pt x="2261" y="24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6"/>
              <p:cNvSpPr/>
              <p:nvPr/>
            </p:nvSpPr>
            <p:spPr>
              <a:xfrm>
                <a:off x="11388137" y="3168165"/>
                <a:ext cx="429638" cy="299651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3172" extrusionOk="0">
                    <a:moveTo>
                      <a:pt x="1777" y="248"/>
                    </a:moveTo>
                    <a:cubicBezTo>
                      <a:pt x="1714" y="146"/>
                      <a:pt x="1603" y="155"/>
                      <a:pt x="1354" y="89"/>
                    </a:cubicBezTo>
                    <a:cubicBezTo>
                      <a:pt x="1026" y="1"/>
                      <a:pt x="769" y="52"/>
                      <a:pt x="671" y="139"/>
                    </a:cubicBezTo>
                    <a:cubicBezTo>
                      <a:pt x="307" y="462"/>
                      <a:pt x="86" y="500"/>
                      <a:pt x="44" y="584"/>
                    </a:cubicBezTo>
                    <a:cubicBezTo>
                      <a:pt x="1" y="670"/>
                      <a:pt x="159" y="708"/>
                      <a:pt x="230" y="698"/>
                    </a:cubicBezTo>
                    <a:cubicBezTo>
                      <a:pt x="444" y="668"/>
                      <a:pt x="625" y="529"/>
                      <a:pt x="830" y="477"/>
                    </a:cubicBezTo>
                    <a:cubicBezTo>
                      <a:pt x="911" y="455"/>
                      <a:pt x="1023" y="481"/>
                      <a:pt x="1090" y="521"/>
                    </a:cubicBezTo>
                    <a:cubicBezTo>
                      <a:pt x="1141" y="551"/>
                      <a:pt x="1157" y="574"/>
                      <a:pt x="1175" y="610"/>
                    </a:cubicBezTo>
                    <a:cubicBezTo>
                      <a:pt x="920" y="555"/>
                      <a:pt x="660" y="695"/>
                      <a:pt x="429" y="802"/>
                    </a:cubicBezTo>
                    <a:cubicBezTo>
                      <a:pt x="405" y="812"/>
                      <a:pt x="382" y="822"/>
                      <a:pt x="358" y="833"/>
                    </a:cubicBezTo>
                    <a:cubicBezTo>
                      <a:pt x="302" y="858"/>
                      <a:pt x="59" y="924"/>
                      <a:pt x="146" y="1028"/>
                    </a:cubicBezTo>
                    <a:cubicBezTo>
                      <a:pt x="194" y="1086"/>
                      <a:pt x="286" y="1093"/>
                      <a:pt x="357" y="1091"/>
                    </a:cubicBezTo>
                    <a:cubicBezTo>
                      <a:pt x="516" y="1085"/>
                      <a:pt x="726" y="969"/>
                      <a:pt x="879" y="1024"/>
                    </a:cubicBezTo>
                    <a:cubicBezTo>
                      <a:pt x="931" y="1042"/>
                      <a:pt x="982" y="1072"/>
                      <a:pt x="1032" y="1106"/>
                    </a:cubicBezTo>
                    <a:cubicBezTo>
                      <a:pt x="832" y="1103"/>
                      <a:pt x="636" y="1210"/>
                      <a:pt x="441" y="1261"/>
                    </a:cubicBezTo>
                    <a:cubicBezTo>
                      <a:pt x="370" y="1279"/>
                      <a:pt x="206" y="1287"/>
                      <a:pt x="169" y="1366"/>
                    </a:cubicBezTo>
                    <a:cubicBezTo>
                      <a:pt x="127" y="1453"/>
                      <a:pt x="299" y="1536"/>
                      <a:pt x="356" y="1555"/>
                    </a:cubicBezTo>
                    <a:cubicBezTo>
                      <a:pt x="581" y="1628"/>
                      <a:pt x="930" y="1449"/>
                      <a:pt x="1129" y="1615"/>
                    </a:cubicBezTo>
                    <a:cubicBezTo>
                      <a:pt x="1177" y="1655"/>
                      <a:pt x="909" y="1715"/>
                      <a:pt x="775" y="1720"/>
                    </a:cubicBezTo>
                    <a:cubicBezTo>
                      <a:pt x="710" y="1723"/>
                      <a:pt x="645" y="1722"/>
                      <a:pt x="580" y="1718"/>
                    </a:cubicBezTo>
                    <a:cubicBezTo>
                      <a:pt x="560" y="1716"/>
                      <a:pt x="518" y="1710"/>
                      <a:pt x="512" y="1739"/>
                    </a:cubicBezTo>
                    <a:cubicBezTo>
                      <a:pt x="503" y="1786"/>
                      <a:pt x="562" y="1838"/>
                      <a:pt x="593" y="1862"/>
                    </a:cubicBezTo>
                    <a:cubicBezTo>
                      <a:pt x="693" y="1941"/>
                      <a:pt x="823" y="1966"/>
                      <a:pt x="941" y="2006"/>
                    </a:cubicBezTo>
                    <a:cubicBezTo>
                      <a:pt x="1131" y="2072"/>
                      <a:pt x="1402" y="1910"/>
                      <a:pt x="1538" y="1933"/>
                    </a:cubicBezTo>
                    <a:cubicBezTo>
                      <a:pt x="2016" y="2361"/>
                      <a:pt x="2844" y="2970"/>
                      <a:pt x="3201" y="3021"/>
                    </a:cubicBezTo>
                    <a:cubicBezTo>
                      <a:pt x="4264" y="3171"/>
                      <a:pt x="4548" y="2192"/>
                      <a:pt x="3702" y="1601"/>
                    </a:cubicBezTo>
                    <a:cubicBezTo>
                      <a:pt x="3122" y="1196"/>
                      <a:pt x="2177" y="1135"/>
                      <a:pt x="2170" y="1122"/>
                    </a:cubicBezTo>
                    <a:cubicBezTo>
                      <a:pt x="1864" y="645"/>
                      <a:pt x="1919" y="536"/>
                      <a:pt x="1815" y="306"/>
                    </a:cubicBezTo>
                    <a:cubicBezTo>
                      <a:pt x="1803" y="279"/>
                      <a:pt x="1790" y="261"/>
                      <a:pt x="1777" y="248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6"/>
              <p:cNvSpPr/>
              <p:nvPr/>
            </p:nvSpPr>
            <p:spPr>
              <a:xfrm>
                <a:off x="11515668" y="3203779"/>
                <a:ext cx="43927" cy="14623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548" extrusionOk="0">
                    <a:moveTo>
                      <a:pt x="424" y="1"/>
                    </a:moveTo>
                    <a:cubicBezTo>
                      <a:pt x="401" y="1"/>
                      <a:pt x="383" y="19"/>
                      <a:pt x="383" y="42"/>
                    </a:cubicBezTo>
                    <a:cubicBezTo>
                      <a:pt x="382" y="129"/>
                      <a:pt x="352" y="201"/>
                      <a:pt x="320" y="277"/>
                    </a:cubicBezTo>
                    <a:cubicBezTo>
                      <a:pt x="299" y="327"/>
                      <a:pt x="277" y="379"/>
                      <a:pt x="264" y="436"/>
                    </a:cubicBezTo>
                    <a:cubicBezTo>
                      <a:pt x="254" y="474"/>
                      <a:pt x="256" y="511"/>
                      <a:pt x="258" y="546"/>
                    </a:cubicBezTo>
                    <a:cubicBezTo>
                      <a:pt x="260" y="572"/>
                      <a:pt x="261" y="599"/>
                      <a:pt x="257" y="622"/>
                    </a:cubicBezTo>
                    <a:cubicBezTo>
                      <a:pt x="251" y="655"/>
                      <a:pt x="234" y="686"/>
                      <a:pt x="218" y="718"/>
                    </a:cubicBezTo>
                    <a:cubicBezTo>
                      <a:pt x="202" y="749"/>
                      <a:pt x="184" y="781"/>
                      <a:pt x="175" y="818"/>
                    </a:cubicBezTo>
                    <a:cubicBezTo>
                      <a:pt x="166" y="854"/>
                      <a:pt x="168" y="888"/>
                      <a:pt x="170" y="921"/>
                    </a:cubicBezTo>
                    <a:cubicBezTo>
                      <a:pt x="172" y="948"/>
                      <a:pt x="174" y="975"/>
                      <a:pt x="168" y="998"/>
                    </a:cubicBezTo>
                    <a:cubicBezTo>
                      <a:pt x="156" y="1042"/>
                      <a:pt x="133" y="1079"/>
                      <a:pt x="107" y="1118"/>
                    </a:cubicBezTo>
                    <a:cubicBezTo>
                      <a:pt x="90" y="1146"/>
                      <a:pt x="72" y="1175"/>
                      <a:pt x="58" y="1205"/>
                    </a:cubicBezTo>
                    <a:cubicBezTo>
                      <a:pt x="37" y="1250"/>
                      <a:pt x="39" y="1302"/>
                      <a:pt x="40" y="1352"/>
                    </a:cubicBezTo>
                    <a:cubicBezTo>
                      <a:pt x="41" y="1403"/>
                      <a:pt x="42" y="1452"/>
                      <a:pt x="17" y="1478"/>
                    </a:cubicBezTo>
                    <a:cubicBezTo>
                      <a:pt x="1" y="1494"/>
                      <a:pt x="2" y="1521"/>
                      <a:pt x="18" y="1536"/>
                    </a:cubicBezTo>
                    <a:cubicBezTo>
                      <a:pt x="26" y="1543"/>
                      <a:pt x="37" y="1547"/>
                      <a:pt x="47" y="1547"/>
                    </a:cubicBezTo>
                    <a:cubicBezTo>
                      <a:pt x="58" y="1547"/>
                      <a:pt x="68" y="1543"/>
                      <a:pt x="76" y="1535"/>
                    </a:cubicBezTo>
                    <a:cubicBezTo>
                      <a:pt x="124" y="1484"/>
                      <a:pt x="123" y="1412"/>
                      <a:pt x="122" y="1350"/>
                    </a:cubicBezTo>
                    <a:cubicBezTo>
                      <a:pt x="121" y="1308"/>
                      <a:pt x="120" y="1268"/>
                      <a:pt x="132" y="1240"/>
                    </a:cubicBezTo>
                    <a:cubicBezTo>
                      <a:pt x="145" y="1212"/>
                      <a:pt x="161" y="1188"/>
                      <a:pt x="177" y="1162"/>
                    </a:cubicBezTo>
                    <a:cubicBezTo>
                      <a:pt x="205" y="1119"/>
                      <a:pt x="232" y="1075"/>
                      <a:pt x="247" y="1020"/>
                    </a:cubicBezTo>
                    <a:cubicBezTo>
                      <a:pt x="257" y="983"/>
                      <a:pt x="254" y="947"/>
                      <a:pt x="252" y="915"/>
                    </a:cubicBezTo>
                    <a:cubicBezTo>
                      <a:pt x="250" y="888"/>
                      <a:pt x="248" y="862"/>
                      <a:pt x="254" y="840"/>
                    </a:cubicBezTo>
                    <a:cubicBezTo>
                      <a:pt x="261" y="811"/>
                      <a:pt x="275" y="784"/>
                      <a:pt x="291" y="757"/>
                    </a:cubicBezTo>
                    <a:cubicBezTo>
                      <a:pt x="309" y="721"/>
                      <a:pt x="329" y="683"/>
                      <a:pt x="338" y="638"/>
                    </a:cubicBezTo>
                    <a:cubicBezTo>
                      <a:pt x="344" y="604"/>
                      <a:pt x="342" y="571"/>
                      <a:pt x="341" y="540"/>
                    </a:cubicBezTo>
                    <a:cubicBezTo>
                      <a:pt x="339" y="511"/>
                      <a:pt x="337" y="482"/>
                      <a:pt x="343" y="456"/>
                    </a:cubicBezTo>
                    <a:cubicBezTo>
                      <a:pt x="356" y="404"/>
                      <a:pt x="377" y="356"/>
                      <a:pt x="396" y="309"/>
                    </a:cubicBezTo>
                    <a:cubicBezTo>
                      <a:pt x="430" y="229"/>
                      <a:pt x="465" y="145"/>
                      <a:pt x="465" y="43"/>
                    </a:cubicBezTo>
                    <a:cubicBezTo>
                      <a:pt x="465" y="19"/>
                      <a:pt x="446" y="1"/>
                      <a:pt x="424" y="1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6"/>
              <p:cNvSpPr/>
              <p:nvPr/>
            </p:nvSpPr>
            <p:spPr>
              <a:xfrm>
                <a:off x="11540796" y="3014559"/>
                <a:ext cx="422459" cy="499733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5290" extrusionOk="0">
                    <a:moveTo>
                      <a:pt x="2701" y="244"/>
                    </a:moveTo>
                    <a:cubicBezTo>
                      <a:pt x="2569" y="1"/>
                      <a:pt x="1835" y="2356"/>
                      <a:pt x="1789" y="2381"/>
                    </a:cubicBezTo>
                    <a:cubicBezTo>
                      <a:pt x="1699" y="2428"/>
                      <a:pt x="471" y="2141"/>
                      <a:pt x="462" y="2161"/>
                    </a:cubicBezTo>
                    <a:cubicBezTo>
                      <a:pt x="434" y="2222"/>
                      <a:pt x="0" y="4287"/>
                      <a:pt x="118" y="4447"/>
                    </a:cubicBezTo>
                    <a:cubicBezTo>
                      <a:pt x="145" y="4485"/>
                      <a:pt x="2732" y="5290"/>
                      <a:pt x="3515" y="4430"/>
                    </a:cubicBezTo>
                    <a:cubicBezTo>
                      <a:pt x="4471" y="3377"/>
                      <a:pt x="3157" y="1084"/>
                      <a:pt x="2701" y="24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6"/>
              <p:cNvSpPr/>
              <p:nvPr/>
            </p:nvSpPr>
            <p:spPr>
              <a:xfrm>
                <a:off x="11053910" y="3158623"/>
                <a:ext cx="218976" cy="56208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595" extrusionOk="0">
                    <a:moveTo>
                      <a:pt x="2276" y="0"/>
                    </a:moveTo>
                    <a:cubicBezTo>
                      <a:pt x="2275" y="0"/>
                      <a:pt x="2274" y="0"/>
                      <a:pt x="2273" y="0"/>
                    </a:cubicBezTo>
                    <a:cubicBezTo>
                      <a:pt x="1817" y="26"/>
                      <a:pt x="1219" y="80"/>
                      <a:pt x="650" y="275"/>
                    </a:cubicBezTo>
                    <a:cubicBezTo>
                      <a:pt x="494" y="329"/>
                      <a:pt x="335" y="391"/>
                      <a:pt x="163" y="463"/>
                    </a:cubicBezTo>
                    <a:lnTo>
                      <a:pt x="151" y="469"/>
                    </a:lnTo>
                    <a:cubicBezTo>
                      <a:pt x="91" y="499"/>
                      <a:pt x="66" y="508"/>
                      <a:pt x="56" y="510"/>
                    </a:cubicBezTo>
                    <a:cubicBezTo>
                      <a:pt x="53" y="510"/>
                      <a:pt x="51" y="510"/>
                      <a:pt x="49" y="510"/>
                    </a:cubicBezTo>
                    <a:cubicBezTo>
                      <a:pt x="36" y="510"/>
                      <a:pt x="23" y="514"/>
                      <a:pt x="15" y="525"/>
                    </a:cubicBezTo>
                    <a:cubicBezTo>
                      <a:pt x="0" y="541"/>
                      <a:pt x="3" y="569"/>
                      <a:pt x="20" y="582"/>
                    </a:cubicBezTo>
                    <a:cubicBezTo>
                      <a:pt x="29" y="590"/>
                      <a:pt x="39" y="594"/>
                      <a:pt x="52" y="594"/>
                    </a:cubicBezTo>
                    <a:cubicBezTo>
                      <a:pt x="79" y="594"/>
                      <a:pt x="120" y="577"/>
                      <a:pt x="195" y="539"/>
                    </a:cubicBezTo>
                    <a:cubicBezTo>
                      <a:pt x="366" y="466"/>
                      <a:pt x="523" y="406"/>
                      <a:pt x="677" y="354"/>
                    </a:cubicBezTo>
                    <a:cubicBezTo>
                      <a:pt x="1237" y="161"/>
                      <a:pt x="1827" y="108"/>
                      <a:pt x="2278" y="82"/>
                    </a:cubicBezTo>
                    <a:cubicBezTo>
                      <a:pt x="2299" y="80"/>
                      <a:pt x="2318" y="62"/>
                      <a:pt x="2316" y="38"/>
                    </a:cubicBezTo>
                    <a:cubicBezTo>
                      <a:pt x="2315" y="18"/>
                      <a:pt x="2295" y="0"/>
                      <a:pt x="2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6"/>
              <p:cNvSpPr/>
              <p:nvPr/>
            </p:nvSpPr>
            <p:spPr>
              <a:xfrm>
                <a:off x="11189660" y="3048756"/>
                <a:ext cx="33064" cy="12507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324" extrusionOk="0">
                    <a:moveTo>
                      <a:pt x="305" y="0"/>
                    </a:moveTo>
                    <a:cubicBezTo>
                      <a:pt x="288" y="0"/>
                      <a:pt x="272" y="10"/>
                      <a:pt x="266" y="27"/>
                    </a:cubicBezTo>
                    <a:cubicBezTo>
                      <a:pt x="192" y="224"/>
                      <a:pt x="169" y="431"/>
                      <a:pt x="145" y="631"/>
                    </a:cubicBezTo>
                    <a:cubicBezTo>
                      <a:pt x="121" y="842"/>
                      <a:pt x="95" y="1061"/>
                      <a:pt x="10" y="1267"/>
                    </a:cubicBezTo>
                    <a:cubicBezTo>
                      <a:pt x="1" y="1287"/>
                      <a:pt x="11" y="1312"/>
                      <a:pt x="31" y="1320"/>
                    </a:cubicBezTo>
                    <a:cubicBezTo>
                      <a:pt x="37" y="1322"/>
                      <a:pt x="42" y="1323"/>
                      <a:pt x="47" y="1323"/>
                    </a:cubicBezTo>
                    <a:cubicBezTo>
                      <a:pt x="63" y="1323"/>
                      <a:pt x="79" y="1314"/>
                      <a:pt x="85" y="1297"/>
                    </a:cubicBezTo>
                    <a:cubicBezTo>
                      <a:pt x="175" y="1081"/>
                      <a:pt x="200" y="857"/>
                      <a:pt x="226" y="639"/>
                    </a:cubicBezTo>
                    <a:cubicBezTo>
                      <a:pt x="249" y="446"/>
                      <a:pt x="272" y="243"/>
                      <a:pt x="343" y="55"/>
                    </a:cubicBezTo>
                    <a:cubicBezTo>
                      <a:pt x="350" y="34"/>
                      <a:pt x="340" y="11"/>
                      <a:pt x="318" y="3"/>
                    </a:cubicBezTo>
                    <a:cubicBezTo>
                      <a:pt x="314" y="1"/>
                      <a:pt x="309" y="0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6"/>
              <p:cNvSpPr/>
              <p:nvPr/>
            </p:nvSpPr>
            <p:spPr>
              <a:xfrm>
                <a:off x="11172278" y="3303727"/>
                <a:ext cx="141701" cy="9881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1046" extrusionOk="0">
                    <a:moveTo>
                      <a:pt x="1394" y="0"/>
                    </a:moveTo>
                    <a:cubicBezTo>
                      <a:pt x="1392" y="0"/>
                      <a:pt x="1390" y="1"/>
                      <a:pt x="1388" y="1"/>
                    </a:cubicBezTo>
                    <a:cubicBezTo>
                      <a:pt x="1365" y="4"/>
                      <a:pt x="1349" y="24"/>
                      <a:pt x="1353" y="48"/>
                    </a:cubicBezTo>
                    <a:cubicBezTo>
                      <a:pt x="1374" y="181"/>
                      <a:pt x="1394" y="359"/>
                      <a:pt x="1406" y="465"/>
                    </a:cubicBezTo>
                    <a:cubicBezTo>
                      <a:pt x="1409" y="498"/>
                      <a:pt x="1411" y="520"/>
                      <a:pt x="1414" y="537"/>
                    </a:cubicBezTo>
                    <a:cubicBezTo>
                      <a:pt x="1101" y="683"/>
                      <a:pt x="292" y="916"/>
                      <a:pt x="37" y="964"/>
                    </a:cubicBezTo>
                    <a:cubicBezTo>
                      <a:pt x="15" y="969"/>
                      <a:pt x="0" y="990"/>
                      <a:pt x="4" y="1012"/>
                    </a:cubicBezTo>
                    <a:cubicBezTo>
                      <a:pt x="7" y="1031"/>
                      <a:pt x="26" y="1046"/>
                      <a:pt x="45" y="1046"/>
                    </a:cubicBezTo>
                    <a:cubicBezTo>
                      <a:pt x="46" y="1046"/>
                      <a:pt x="50" y="1046"/>
                      <a:pt x="52" y="1043"/>
                    </a:cubicBezTo>
                    <a:cubicBezTo>
                      <a:pt x="324" y="991"/>
                      <a:pt x="1174" y="747"/>
                      <a:pt x="1476" y="596"/>
                    </a:cubicBezTo>
                    <a:cubicBezTo>
                      <a:pt x="1491" y="590"/>
                      <a:pt x="1500" y="575"/>
                      <a:pt x="1500" y="560"/>
                    </a:cubicBezTo>
                    <a:cubicBezTo>
                      <a:pt x="1500" y="556"/>
                      <a:pt x="1500" y="552"/>
                      <a:pt x="1498" y="549"/>
                    </a:cubicBezTo>
                    <a:cubicBezTo>
                      <a:pt x="1497" y="537"/>
                      <a:pt x="1493" y="504"/>
                      <a:pt x="1488" y="455"/>
                    </a:cubicBezTo>
                    <a:cubicBezTo>
                      <a:pt x="1476" y="349"/>
                      <a:pt x="1456" y="170"/>
                      <a:pt x="1435" y="35"/>
                    </a:cubicBezTo>
                    <a:cubicBezTo>
                      <a:pt x="1432" y="14"/>
                      <a:pt x="1414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6"/>
              <p:cNvSpPr/>
              <p:nvPr/>
            </p:nvSpPr>
            <p:spPr>
              <a:xfrm>
                <a:off x="11583212" y="3235143"/>
                <a:ext cx="227005" cy="56681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600" extrusionOk="0">
                    <a:moveTo>
                      <a:pt x="44" y="0"/>
                    </a:moveTo>
                    <a:cubicBezTo>
                      <a:pt x="23" y="0"/>
                      <a:pt x="4" y="17"/>
                      <a:pt x="3" y="38"/>
                    </a:cubicBezTo>
                    <a:cubicBezTo>
                      <a:pt x="1" y="62"/>
                      <a:pt x="18" y="81"/>
                      <a:pt x="41" y="82"/>
                    </a:cubicBezTo>
                    <a:cubicBezTo>
                      <a:pt x="224" y="93"/>
                      <a:pt x="653" y="115"/>
                      <a:pt x="824" y="148"/>
                    </a:cubicBezTo>
                    <a:cubicBezTo>
                      <a:pt x="1311" y="238"/>
                      <a:pt x="1821" y="390"/>
                      <a:pt x="2339" y="597"/>
                    </a:cubicBezTo>
                    <a:cubicBezTo>
                      <a:pt x="2345" y="599"/>
                      <a:pt x="2350" y="600"/>
                      <a:pt x="2355" y="600"/>
                    </a:cubicBezTo>
                    <a:cubicBezTo>
                      <a:pt x="2371" y="600"/>
                      <a:pt x="2387" y="590"/>
                      <a:pt x="2395" y="574"/>
                    </a:cubicBezTo>
                    <a:cubicBezTo>
                      <a:pt x="2403" y="553"/>
                      <a:pt x="2393" y="529"/>
                      <a:pt x="2371" y="520"/>
                    </a:cubicBezTo>
                    <a:cubicBezTo>
                      <a:pt x="1849" y="312"/>
                      <a:pt x="1335" y="158"/>
                      <a:pt x="841" y="67"/>
                    </a:cubicBezTo>
                    <a:cubicBezTo>
                      <a:pt x="664" y="33"/>
                      <a:pt x="230" y="11"/>
                      <a:pt x="46" y="1"/>
                    </a:cubicBezTo>
                    <a:cubicBezTo>
                      <a:pt x="45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6"/>
              <p:cNvSpPr/>
              <p:nvPr/>
            </p:nvSpPr>
            <p:spPr>
              <a:xfrm>
                <a:off x="11704037" y="3129055"/>
                <a:ext cx="20594" cy="13178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395" extrusionOk="0">
                    <a:moveTo>
                      <a:pt x="60" y="1"/>
                    </a:moveTo>
                    <a:cubicBezTo>
                      <a:pt x="38" y="1"/>
                      <a:pt x="22" y="18"/>
                      <a:pt x="21" y="40"/>
                    </a:cubicBezTo>
                    <a:cubicBezTo>
                      <a:pt x="1" y="454"/>
                      <a:pt x="0" y="935"/>
                      <a:pt x="132" y="1365"/>
                    </a:cubicBezTo>
                    <a:cubicBezTo>
                      <a:pt x="137" y="1384"/>
                      <a:pt x="154" y="1395"/>
                      <a:pt x="171" y="1395"/>
                    </a:cubicBezTo>
                    <a:cubicBezTo>
                      <a:pt x="175" y="1395"/>
                      <a:pt x="179" y="1395"/>
                      <a:pt x="185" y="1392"/>
                    </a:cubicBezTo>
                    <a:cubicBezTo>
                      <a:pt x="206" y="1386"/>
                      <a:pt x="217" y="1363"/>
                      <a:pt x="211" y="1341"/>
                    </a:cubicBezTo>
                    <a:cubicBezTo>
                      <a:pt x="83" y="923"/>
                      <a:pt x="84" y="452"/>
                      <a:pt x="104" y="44"/>
                    </a:cubicBezTo>
                    <a:cubicBezTo>
                      <a:pt x="105" y="21"/>
                      <a:pt x="87" y="2"/>
                      <a:pt x="64" y="1"/>
                    </a:cubicBezTo>
                    <a:cubicBezTo>
                      <a:pt x="63" y="1"/>
                      <a:pt x="6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6"/>
              <p:cNvSpPr/>
              <p:nvPr/>
            </p:nvSpPr>
            <p:spPr>
              <a:xfrm>
                <a:off x="11546937" y="3367682"/>
                <a:ext cx="10580" cy="53091"/>
              </a:xfrm>
              <a:custGeom>
                <a:avLst/>
                <a:gdLst/>
                <a:ahLst/>
                <a:cxnLst/>
                <a:rect l="l" t="t" r="r" b="b"/>
                <a:pathLst>
                  <a:path w="112" h="562" extrusionOk="0">
                    <a:moveTo>
                      <a:pt x="63" y="1"/>
                    </a:moveTo>
                    <a:cubicBezTo>
                      <a:pt x="41" y="1"/>
                      <a:pt x="23" y="18"/>
                      <a:pt x="21" y="41"/>
                    </a:cubicBezTo>
                    <a:cubicBezTo>
                      <a:pt x="1" y="497"/>
                      <a:pt x="11" y="528"/>
                      <a:pt x="35" y="550"/>
                    </a:cubicBezTo>
                    <a:cubicBezTo>
                      <a:pt x="44" y="558"/>
                      <a:pt x="55" y="561"/>
                      <a:pt x="66" y="561"/>
                    </a:cubicBezTo>
                    <a:lnTo>
                      <a:pt x="72" y="561"/>
                    </a:lnTo>
                    <a:cubicBezTo>
                      <a:pt x="95" y="558"/>
                      <a:pt x="111" y="538"/>
                      <a:pt x="107" y="514"/>
                    </a:cubicBezTo>
                    <a:cubicBezTo>
                      <a:pt x="106" y="507"/>
                      <a:pt x="103" y="499"/>
                      <a:pt x="98" y="494"/>
                    </a:cubicBezTo>
                    <a:cubicBezTo>
                      <a:pt x="87" y="432"/>
                      <a:pt x="100" y="143"/>
                      <a:pt x="105" y="44"/>
                    </a:cubicBezTo>
                    <a:cubicBezTo>
                      <a:pt x="106" y="21"/>
                      <a:pt x="88" y="2"/>
                      <a:pt x="65" y="1"/>
                    </a:cubicBezTo>
                    <a:cubicBezTo>
                      <a:pt x="65" y="1"/>
                      <a:pt x="64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36"/>
            <p:cNvGrpSpPr/>
            <p:nvPr/>
          </p:nvGrpSpPr>
          <p:grpSpPr>
            <a:xfrm>
              <a:off x="4799064" y="1332243"/>
              <a:ext cx="1075583" cy="2763701"/>
              <a:chOff x="2173882" y="5311232"/>
              <a:chExt cx="941924" cy="2420265"/>
            </a:xfrm>
          </p:grpSpPr>
          <p:grpSp>
            <p:nvGrpSpPr>
              <p:cNvPr id="835" name="Google Shape;835;p36"/>
              <p:cNvGrpSpPr/>
              <p:nvPr/>
            </p:nvGrpSpPr>
            <p:grpSpPr>
              <a:xfrm>
                <a:off x="2173882" y="5311232"/>
                <a:ext cx="941924" cy="2420265"/>
                <a:chOff x="2173882" y="5311232"/>
                <a:chExt cx="941924" cy="2420265"/>
              </a:xfrm>
            </p:grpSpPr>
            <p:sp>
              <p:nvSpPr>
                <p:cNvPr id="836" name="Google Shape;836;p36"/>
                <p:cNvSpPr/>
                <p:nvPr/>
              </p:nvSpPr>
              <p:spPr>
                <a:xfrm>
                  <a:off x="2552963" y="7553264"/>
                  <a:ext cx="320342" cy="17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128" extrusionOk="0">
                      <a:moveTo>
                        <a:pt x="545" y="118"/>
                      </a:moveTo>
                      <a:cubicBezTo>
                        <a:pt x="545" y="118"/>
                        <a:pt x="547" y="646"/>
                        <a:pt x="306" y="1072"/>
                      </a:cubicBezTo>
                      <a:cubicBezTo>
                        <a:pt x="58" y="1510"/>
                        <a:pt x="1" y="2254"/>
                        <a:pt x="292" y="2667"/>
                      </a:cubicBezTo>
                      <a:cubicBezTo>
                        <a:pt x="410" y="2835"/>
                        <a:pt x="1036" y="2858"/>
                        <a:pt x="2220" y="2877"/>
                      </a:cubicBezTo>
                      <a:cubicBezTo>
                        <a:pt x="3702" y="2902"/>
                        <a:pt x="5301" y="3127"/>
                        <a:pt x="5460" y="2681"/>
                      </a:cubicBezTo>
                      <a:cubicBezTo>
                        <a:pt x="5622" y="2222"/>
                        <a:pt x="5525" y="2108"/>
                        <a:pt x="4261" y="1964"/>
                      </a:cubicBezTo>
                      <a:cubicBezTo>
                        <a:pt x="3643" y="1895"/>
                        <a:pt x="2613" y="1498"/>
                        <a:pt x="2374" y="1282"/>
                      </a:cubicBezTo>
                      <a:cubicBezTo>
                        <a:pt x="2120" y="1052"/>
                        <a:pt x="2213" y="1"/>
                        <a:pt x="22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553875" y="7623007"/>
                  <a:ext cx="322963" cy="103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1809" extrusionOk="0">
                      <a:moveTo>
                        <a:pt x="21" y="850"/>
                      </a:moveTo>
                      <a:cubicBezTo>
                        <a:pt x="0" y="571"/>
                        <a:pt x="132" y="1"/>
                        <a:pt x="147" y="22"/>
                      </a:cubicBezTo>
                      <a:cubicBezTo>
                        <a:pt x="160" y="42"/>
                        <a:pt x="589" y="424"/>
                        <a:pt x="1391" y="440"/>
                      </a:cubicBezTo>
                      <a:cubicBezTo>
                        <a:pt x="2040" y="453"/>
                        <a:pt x="2407" y="31"/>
                        <a:pt x="2449" y="26"/>
                      </a:cubicBezTo>
                      <a:cubicBezTo>
                        <a:pt x="2643" y="11"/>
                        <a:pt x="4919" y="586"/>
                        <a:pt x="5411" y="876"/>
                      </a:cubicBezTo>
                      <a:cubicBezTo>
                        <a:pt x="5667" y="1028"/>
                        <a:pt x="5665" y="1747"/>
                        <a:pt x="5397" y="1771"/>
                      </a:cubicBezTo>
                      <a:cubicBezTo>
                        <a:pt x="4978" y="1809"/>
                        <a:pt x="326" y="1782"/>
                        <a:pt x="261" y="1704"/>
                      </a:cubicBezTo>
                      <a:cubicBezTo>
                        <a:pt x="105" y="1521"/>
                        <a:pt x="39" y="1132"/>
                        <a:pt x="21" y="85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564644" y="7702265"/>
                  <a:ext cx="301424" cy="11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208" extrusionOk="0">
                      <a:moveTo>
                        <a:pt x="48" y="1"/>
                      </a:moveTo>
                      <a:cubicBezTo>
                        <a:pt x="25" y="3"/>
                        <a:pt x="3" y="19"/>
                        <a:pt x="2" y="44"/>
                      </a:cubicBezTo>
                      <a:cubicBezTo>
                        <a:pt x="1" y="68"/>
                        <a:pt x="21" y="90"/>
                        <a:pt x="45" y="90"/>
                      </a:cubicBezTo>
                      <a:cubicBezTo>
                        <a:pt x="1098" y="138"/>
                        <a:pt x="3899" y="185"/>
                        <a:pt x="5246" y="208"/>
                      </a:cubicBezTo>
                      <a:cubicBezTo>
                        <a:pt x="5246" y="208"/>
                        <a:pt x="5247" y="208"/>
                        <a:pt x="5247" y="208"/>
                      </a:cubicBezTo>
                      <a:cubicBezTo>
                        <a:pt x="5271" y="208"/>
                        <a:pt x="5290" y="189"/>
                        <a:pt x="5290" y="164"/>
                      </a:cubicBezTo>
                      <a:cubicBezTo>
                        <a:pt x="5289" y="139"/>
                        <a:pt x="5269" y="119"/>
                        <a:pt x="5245" y="119"/>
                      </a:cubicBezTo>
                      <a:cubicBezTo>
                        <a:pt x="3900" y="96"/>
                        <a:pt x="1100" y="50"/>
                        <a:pt x="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400772" y="6182278"/>
                  <a:ext cx="392934" cy="1420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6" h="24931" extrusionOk="0">
                      <a:moveTo>
                        <a:pt x="6140" y="2272"/>
                      </a:moveTo>
                      <a:cubicBezTo>
                        <a:pt x="6895" y="3630"/>
                        <a:pt x="5611" y="12119"/>
                        <a:pt x="5714" y="13858"/>
                      </a:cubicBezTo>
                      <a:cubicBezTo>
                        <a:pt x="5820" y="15667"/>
                        <a:pt x="5545" y="24278"/>
                        <a:pt x="5339" y="24681"/>
                      </a:cubicBezTo>
                      <a:cubicBezTo>
                        <a:pt x="5235" y="24886"/>
                        <a:pt x="2652" y="24930"/>
                        <a:pt x="2617" y="24846"/>
                      </a:cubicBezTo>
                      <a:cubicBezTo>
                        <a:pt x="2411" y="24364"/>
                        <a:pt x="2450" y="15074"/>
                        <a:pt x="2263" y="14280"/>
                      </a:cubicBezTo>
                      <a:cubicBezTo>
                        <a:pt x="2071" y="13453"/>
                        <a:pt x="0" y="3518"/>
                        <a:pt x="1792" y="1694"/>
                      </a:cubicBezTo>
                      <a:cubicBezTo>
                        <a:pt x="2525" y="947"/>
                        <a:pt x="4877" y="0"/>
                        <a:pt x="6140" y="227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187842" y="7552010"/>
                  <a:ext cx="320285" cy="175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076" extrusionOk="0">
                      <a:moveTo>
                        <a:pt x="510" y="146"/>
                      </a:moveTo>
                      <a:cubicBezTo>
                        <a:pt x="510" y="146"/>
                        <a:pt x="521" y="672"/>
                        <a:pt x="287" y="1102"/>
                      </a:cubicBezTo>
                      <a:cubicBezTo>
                        <a:pt x="45" y="1544"/>
                        <a:pt x="0" y="2290"/>
                        <a:pt x="298" y="2698"/>
                      </a:cubicBezTo>
                      <a:cubicBezTo>
                        <a:pt x="418" y="2864"/>
                        <a:pt x="1045" y="2876"/>
                        <a:pt x="2229" y="2876"/>
                      </a:cubicBezTo>
                      <a:cubicBezTo>
                        <a:pt x="3713" y="2876"/>
                        <a:pt x="5315" y="3075"/>
                        <a:pt x="5466" y="2627"/>
                      </a:cubicBezTo>
                      <a:cubicBezTo>
                        <a:pt x="5620" y="2166"/>
                        <a:pt x="5523" y="2052"/>
                        <a:pt x="4256" y="1930"/>
                      </a:cubicBezTo>
                      <a:cubicBezTo>
                        <a:pt x="3636" y="1870"/>
                        <a:pt x="2600" y="1491"/>
                        <a:pt x="2359" y="1279"/>
                      </a:cubicBezTo>
                      <a:cubicBezTo>
                        <a:pt x="2100" y="1052"/>
                        <a:pt x="2175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188241" y="7621867"/>
                  <a:ext cx="323874" cy="103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4" h="1810" extrusionOk="0">
                      <a:moveTo>
                        <a:pt x="25" y="884"/>
                      </a:moveTo>
                      <a:cubicBezTo>
                        <a:pt x="1" y="607"/>
                        <a:pt x="124" y="33"/>
                        <a:pt x="138" y="55"/>
                      </a:cubicBezTo>
                      <a:cubicBezTo>
                        <a:pt x="151" y="74"/>
                        <a:pt x="587" y="449"/>
                        <a:pt x="1390" y="451"/>
                      </a:cubicBezTo>
                      <a:cubicBezTo>
                        <a:pt x="2038" y="452"/>
                        <a:pt x="2398" y="25"/>
                        <a:pt x="2440" y="20"/>
                      </a:cubicBezTo>
                      <a:cubicBezTo>
                        <a:pt x="2634" y="0"/>
                        <a:pt x="4919" y="537"/>
                        <a:pt x="5415" y="820"/>
                      </a:cubicBezTo>
                      <a:cubicBezTo>
                        <a:pt x="5675" y="968"/>
                        <a:pt x="5684" y="1686"/>
                        <a:pt x="5415" y="1715"/>
                      </a:cubicBezTo>
                      <a:cubicBezTo>
                        <a:pt x="4997" y="1759"/>
                        <a:pt x="346" y="1809"/>
                        <a:pt x="280" y="1734"/>
                      </a:cubicBezTo>
                      <a:cubicBezTo>
                        <a:pt x="120" y="1553"/>
                        <a:pt x="50" y="1164"/>
                        <a:pt x="25" y="88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199978" y="7702892"/>
                  <a:ext cx="301481" cy="6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1" h="122" extrusionOk="0">
                      <a:moveTo>
                        <a:pt x="47" y="0"/>
                      </a:moveTo>
                      <a:cubicBezTo>
                        <a:pt x="19" y="3"/>
                        <a:pt x="0" y="20"/>
                        <a:pt x="0" y="44"/>
                      </a:cubicBezTo>
                      <a:cubicBezTo>
                        <a:pt x="0" y="69"/>
                        <a:pt x="20" y="90"/>
                        <a:pt x="45" y="90"/>
                      </a:cubicBezTo>
                      <a:cubicBezTo>
                        <a:pt x="1095" y="122"/>
                        <a:pt x="3886" y="122"/>
                        <a:pt x="5229" y="122"/>
                      </a:cubicBezTo>
                      <a:lnTo>
                        <a:pt x="5244" y="122"/>
                      </a:lnTo>
                      <a:cubicBezTo>
                        <a:pt x="5269" y="121"/>
                        <a:pt x="5290" y="100"/>
                        <a:pt x="5289" y="76"/>
                      </a:cubicBezTo>
                      <a:cubicBezTo>
                        <a:pt x="5289" y="52"/>
                        <a:pt x="5268" y="32"/>
                        <a:pt x="5243" y="32"/>
                      </a:cubicBezTo>
                      <a:lnTo>
                        <a:pt x="5228" y="33"/>
                      </a:lnTo>
                      <a:cubicBezTo>
                        <a:pt x="3887" y="33"/>
                        <a:pt x="1093" y="31"/>
                        <a:pt x="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182486" y="6229799"/>
                  <a:ext cx="445755" cy="1387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24345" extrusionOk="0">
                      <a:moveTo>
                        <a:pt x="7302" y="2465"/>
                      </a:moveTo>
                      <a:cubicBezTo>
                        <a:pt x="7822" y="3938"/>
                        <a:pt x="5154" y="12071"/>
                        <a:pt x="4968" y="13802"/>
                      </a:cubicBezTo>
                      <a:cubicBezTo>
                        <a:pt x="4774" y="15603"/>
                        <a:pt x="3091" y="23800"/>
                        <a:pt x="2819" y="24161"/>
                      </a:cubicBezTo>
                      <a:cubicBezTo>
                        <a:pt x="2683" y="24344"/>
                        <a:pt x="146" y="24014"/>
                        <a:pt x="124" y="23927"/>
                      </a:cubicBezTo>
                      <a:cubicBezTo>
                        <a:pt x="0" y="23415"/>
                        <a:pt x="1549" y="14421"/>
                        <a:pt x="1498" y="13605"/>
                      </a:cubicBezTo>
                      <a:cubicBezTo>
                        <a:pt x="1445" y="12755"/>
                        <a:pt x="1046" y="2600"/>
                        <a:pt x="3112" y="1122"/>
                      </a:cubicBezTo>
                      <a:cubicBezTo>
                        <a:pt x="3959" y="516"/>
                        <a:pt x="6434" y="1"/>
                        <a:pt x="7302" y="246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576040" y="5359892"/>
                  <a:ext cx="170085" cy="5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9654" extrusionOk="0">
                      <a:moveTo>
                        <a:pt x="969" y="7"/>
                      </a:moveTo>
                      <a:cubicBezTo>
                        <a:pt x="982" y="1"/>
                        <a:pt x="1952" y="396"/>
                        <a:pt x="2149" y="1869"/>
                      </a:cubicBezTo>
                      <a:cubicBezTo>
                        <a:pt x="2580" y="5101"/>
                        <a:pt x="2529" y="6236"/>
                        <a:pt x="2794" y="7106"/>
                      </a:cubicBezTo>
                      <a:cubicBezTo>
                        <a:pt x="2985" y="7726"/>
                        <a:pt x="82" y="9653"/>
                        <a:pt x="68" y="9640"/>
                      </a:cubicBezTo>
                      <a:cubicBezTo>
                        <a:pt x="1" y="9577"/>
                        <a:pt x="395" y="6403"/>
                        <a:pt x="457" y="5796"/>
                      </a:cubicBezTo>
                      <a:cubicBezTo>
                        <a:pt x="557" y="4815"/>
                        <a:pt x="832" y="984"/>
                        <a:pt x="969" y="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695515" y="5571799"/>
                  <a:ext cx="40399" cy="18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215" extrusionOk="0">
                      <a:moveTo>
                        <a:pt x="189" y="0"/>
                      </a:moveTo>
                      <a:cubicBezTo>
                        <a:pt x="185" y="0"/>
                        <a:pt x="180" y="0"/>
                        <a:pt x="175" y="1"/>
                      </a:cubicBezTo>
                      <a:cubicBezTo>
                        <a:pt x="75" y="10"/>
                        <a:pt x="0" y="99"/>
                        <a:pt x="9" y="200"/>
                      </a:cubicBezTo>
                      <a:cubicBezTo>
                        <a:pt x="104" y="1271"/>
                        <a:pt x="237" y="2376"/>
                        <a:pt x="332" y="3056"/>
                      </a:cubicBezTo>
                      <a:cubicBezTo>
                        <a:pt x="344" y="3149"/>
                        <a:pt x="423" y="3214"/>
                        <a:pt x="513" y="3214"/>
                      </a:cubicBezTo>
                      <a:cubicBezTo>
                        <a:pt x="522" y="3214"/>
                        <a:pt x="531" y="3213"/>
                        <a:pt x="538" y="3213"/>
                      </a:cubicBezTo>
                      <a:cubicBezTo>
                        <a:pt x="638" y="3199"/>
                        <a:pt x="709" y="3105"/>
                        <a:pt x="695" y="3005"/>
                      </a:cubicBezTo>
                      <a:cubicBezTo>
                        <a:pt x="602" y="2331"/>
                        <a:pt x="468" y="1231"/>
                        <a:pt x="374" y="168"/>
                      </a:cubicBezTo>
                      <a:cubicBezTo>
                        <a:pt x="367" y="71"/>
                        <a:pt x="285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74783" y="5892366"/>
                  <a:ext cx="205869" cy="24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3" h="4300" extrusionOk="0">
                      <a:moveTo>
                        <a:pt x="3526" y="730"/>
                      </a:moveTo>
                      <a:cubicBezTo>
                        <a:pt x="3612" y="523"/>
                        <a:pt x="2758" y="0"/>
                        <a:pt x="2622" y="151"/>
                      </a:cubicBezTo>
                      <a:cubicBezTo>
                        <a:pt x="1621" y="1259"/>
                        <a:pt x="810" y="1942"/>
                        <a:pt x="332" y="2781"/>
                      </a:cubicBezTo>
                      <a:cubicBezTo>
                        <a:pt x="1" y="3367"/>
                        <a:pt x="1275" y="4299"/>
                        <a:pt x="2058" y="3628"/>
                      </a:cubicBezTo>
                      <a:cubicBezTo>
                        <a:pt x="2719" y="3065"/>
                        <a:pt x="3220" y="1464"/>
                        <a:pt x="3526" y="7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19737" y="5834817"/>
                  <a:ext cx="196068" cy="138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1" h="2424" extrusionOk="0">
                      <a:moveTo>
                        <a:pt x="1354" y="1040"/>
                      </a:moveTo>
                      <a:cubicBezTo>
                        <a:pt x="1088" y="781"/>
                        <a:pt x="1299" y="565"/>
                        <a:pt x="1255" y="267"/>
                      </a:cubicBezTo>
                      <a:cubicBezTo>
                        <a:pt x="1242" y="179"/>
                        <a:pt x="1151" y="0"/>
                        <a:pt x="1033" y="45"/>
                      </a:cubicBezTo>
                      <a:cubicBezTo>
                        <a:pt x="973" y="69"/>
                        <a:pt x="912" y="314"/>
                        <a:pt x="855" y="384"/>
                      </a:cubicBezTo>
                      <a:cubicBezTo>
                        <a:pt x="718" y="554"/>
                        <a:pt x="145" y="925"/>
                        <a:pt x="96" y="1148"/>
                      </a:cubicBezTo>
                      <a:cubicBezTo>
                        <a:pt x="69" y="1269"/>
                        <a:pt x="0" y="1627"/>
                        <a:pt x="261" y="2001"/>
                      </a:cubicBezTo>
                      <a:cubicBezTo>
                        <a:pt x="557" y="2424"/>
                        <a:pt x="1317" y="2192"/>
                        <a:pt x="1771" y="2143"/>
                      </a:cubicBezTo>
                      <a:cubicBezTo>
                        <a:pt x="1921" y="2127"/>
                        <a:pt x="2157" y="2065"/>
                        <a:pt x="2296" y="2009"/>
                      </a:cubicBezTo>
                      <a:cubicBezTo>
                        <a:pt x="2507" y="1923"/>
                        <a:pt x="2625" y="1855"/>
                        <a:pt x="2873" y="1696"/>
                      </a:cubicBezTo>
                      <a:cubicBezTo>
                        <a:pt x="2949" y="1647"/>
                        <a:pt x="3047" y="1572"/>
                        <a:pt x="3106" y="1506"/>
                      </a:cubicBezTo>
                      <a:cubicBezTo>
                        <a:pt x="3125" y="1485"/>
                        <a:pt x="3146" y="1448"/>
                        <a:pt x="3121" y="1424"/>
                      </a:cubicBezTo>
                      <a:cubicBezTo>
                        <a:pt x="3092" y="1394"/>
                        <a:pt x="3034" y="1406"/>
                        <a:pt x="2999" y="1413"/>
                      </a:cubicBezTo>
                      <a:cubicBezTo>
                        <a:pt x="2930" y="1425"/>
                        <a:pt x="2717" y="1515"/>
                        <a:pt x="2643" y="1509"/>
                      </a:cubicBezTo>
                      <a:cubicBezTo>
                        <a:pt x="2632" y="1508"/>
                        <a:pt x="2825" y="1417"/>
                        <a:pt x="2928" y="1358"/>
                      </a:cubicBezTo>
                      <a:cubicBezTo>
                        <a:pt x="3082" y="1270"/>
                        <a:pt x="3199" y="1125"/>
                        <a:pt x="3327" y="1003"/>
                      </a:cubicBezTo>
                      <a:cubicBezTo>
                        <a:pt x="3375" y="958"/>
                        <a:pt x="3441" y="895"/>
                        <a:pt x="3432" y="823"/>
                      </a:cubicBezTo>
                      <a:cubicBezTo>
                        <a:pt x="3420" y="732"/>
                        <a:pt x="3305" y="788"/>
                        <a:pt x="3262" y="809"/>
                      </a:cubicBezTo>
                      <a:cubicBezTo>
                        <a:pt x="3110" y="886"/>
                        <a:pt x="2966" y="978"/>
                        <a:pt x="2815" y="1058"/>
                      </a:cubicBezTo>
                      <a:cubicBezTo>
                        <a:pt x="2777" y="1079"/>
                        <a:pt x="2738" y="1098"/>
                        <a:pt x="2698" y="1118"/>
                      </a:cubicBezTo>
                      <a:cubicBezTo>
                        <a:pt x="2682" y="1126"/>
                        <a:pt x="2658" y="1142"/>
                        <a:pt x="2647" y="1142"/>
                      </a:cubicBezTo>
                      <a:cubicBezTo>
                        <a:pt x="2644" y="1142"/>
                        <a:pt x="2683" y="1116"/>
                        <a:pt x="2686" y="1114"/>
                      </a:cubicBezTo>
                      <a:cubicBezTo>
                        <a:pt x="2732" y="1082"/>
                        <a:pt x="2778" y="1051"/>
                        <a:pt x="2824" y="1020"/>
                      </a:cubicBezTo>
                      <a:cubicBezTo>
                        <a:pt x="2993" y="908"/>
                        <a:pt x="3154" y="790"/>
                        <a:pt x="3282" y="631"/>
                      </a:cubicBezTo>
                      <a:cubicBezTo>
                        <a:pt x="3322" y="581"/>
                        <a:pt x="3412" y="474"/>
                        <a:pt x="3339" y="417"/>
                      </a:cubicBezTo>
                      <a:cubicBezTo>
                        <a:pt x="3249" y="347"/>
                        <a:pt x="3127" y="450"/>
                        <a:pt x="3056" y="500"/>
                      </a:cubicBezTo>
                      <a:cubicBezTo>
                        <a:pt x="2808" y="673"/>
                        <a:pt x="2561" y="808"/>
                        <a:pt x="2293" y="952"/>
                      </a:cubicBezTo>
                      <a:cubicBezTo>
                        <a:pt x="2085" y="1063"/>
                        <a:pt x="1758" y="1249"/>
                        <a:pt x="1354" y="1040"/>
                      </a:cubicBezTo>
                      <a:close/>
                    </a:path>
                  </a:pathLst>
                </a:custGeom>
                <a:solidFill>
                  <a:srgbClr val="FFBE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2964523" y="5883933"/>
                  <a:ext cx="24387" cy="31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545" extrusionOk="0">
                      <a:moveTo>
                        <a:pt x="331" y="44"/>
                      </a:moveTo>
                      <a:cubicBezTo>
                        <a:pt x="303" y="212"/>
                        <a:pt x="221" y="360"/>
                        <a:pt x="35" y="449"/>
                      </a:cubicBezTo>
                      <a:cubicBezTo>
                        <a:pt x="11" y="460"/>
                        <a:pt x="1" y="488"/>
                        <a:pt x="12" y="512"/>
                      </a:cubicBezTo>
                      <a:cubicBezTo>
                        <a:pt x="23" y="535"/>
                        <a:pt x="51" y="544"/>
                        <a:pt x="75" y="533"/>
                      </a:cubicBezTo>
                      <a:cubicBezTo>
                        <a:pt x="293" y="430"/>
                        <a:pt x="391" y="257"/>
                        <a:pt x="424" y="59"/>
                      </a:cubicBezTo>
                      <a:cubicBezTo>
                        <a:pt x="428" y="33"/>
                        <a:pt x="410" y="9"/>
                        <a:pt x="385" y="5"/>
                      </a:cubicBezTo>
                      <a:cubicBezTo>
                        <a:pt x="359" y="1"/>
                        <a:pt x="336" y="18"/>
                        <a:pt x="331" y="44"/>
                      </a:cubicBezTo>
                      <a:close/>
                    </a:path>
                  </a:pathLst>
                </a:custGeom>
                <a:solidFill>
                  <a:srgbClr val="FF9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3024579" y="5897836"/>
                  <a:ext cx="45869" cy="19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35" extrusionOk="0">
                      <a:moveTo>
                        <a:pt x="734" y="11"/>
                      </a:moveTo>
                      <a:cubicBezTo>
                        <a:pt x="545" y="87"/>
                        <a:pt x="307" y="184"/>
                        <a:pt x="42" y="238"/>
                      </a:cubicBezTo>
                      <a:cubicBezTo>
                        <a:pt x="17" y="243"/>
                        <a:pt x="1" y="268"/>
                        <a:pt x="6" y="292"/>
                      </a:cubicBezTo>
                      <a:cubicBezTo>
                        <a:pt x="11" y="318"/>
                        <a:pt x="36" y="334"/>
                        <a:pt x="61" y="329"/>
                      </a:cubicBezTo>
                      <a:cubicBezTo>
                        <a:pt x="332" y="274"/>
                        <a:pt x="574" y="176"/>
                        <a:pt x="769" y="97"/>
                      </a:cubicBezTo>
                      <a:cubicBezTo>
                        <a:pt x="794" y="87"/>
                        <a:pt x="805" y="60"/>
                        <a:pt x="796" y="36"/>
                      </a:cubicBezTo>
                      <a:cubicBezTo>
                        <a:pt x="785" y="12"/>
                        <a:pt x="759" y="0"/>
                        <a:pt x="734" y="11"/>
                      </a:cubicBezTo>
                      <a:close/>
                    </a:path>
                  </a:pathLst>
                </a:custGeom>
                <a:solidFill>
                  <a:srgbClr val="FF9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3014379" y="5926611"/>
                  <a:ext cx="58291" cy="1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339" extrusionOk="0">
                      <a:moveTo>
                        <a:pt x="922" y="101"/>
                      </a:moveTo>
                      <a:cubicBezTo>
                        <a:pt x="913" y="101"/>
                        <a:pt x="899" y="101"/>
                        <a:pt x="889" y="103"/>
                      </a:cubicBezTo>
                      <a:cubicBezTo>
                        <a:pt x="865" y="107"/>
                        <a:pt x="843" y="113"/>
                        <a:pt x="831" y="115"/>
                      </a:cubicBezTo>
                      <a:cubicBezTo>
                        <a:pt x="673" y="152"/>
                        <a:pt x="339" y="219"/>
                        <a:pt x="60" y="270"/>
                      </a:cubicBezTo>
                      <a:cubicBezTo>
                        <a:pt x="34" y="274"/>
                        <a:pt x="10" y="257"/>
                        <a:pt x="6" y="232"/>
                      </a:cubicBezTo>
                      <a:cubicBezTo>
                        <a:pt x="1" y="206"/>
                        <a:pt x="18" y="182"/>
                        <a:pt x="43" y="178"/>
                      </a:cubicBezTo>
                      <a:cubicBezTo>
                        <a:pt x="320" y="126"/>
                        <a:pt x="653" y="60"/>
                        <a:pt x="811" y="24"/>
                      </a:cubicBezTo>
                      <a:cubicBezTo>
                        <a:pt x="834" y="19"/>
                        <a:pt x="901" y="0"/>
                        <a:pt x="944" y="8"/>
                      </a:cubicBezTo>
                      <a:cubicBezTo>
                        <a:pt x="980" y="14"/>
                        <a:pt x="1004" y="33"/>
                        <a:pt x="1013" y="66"/>
                      </a:cubicBezTo>
                      <a:cubicBezTo>
                        <a:pt x="1023" y="103"/>
                        <a:pt x="1013" y="142"/>
                        <a:pt x="988" y="179"/>
                      </a:cubicBezTo>
                      <a:cubicBezTo>
                        <a:pt x="945" y="240"/>
                        <a:pt x="855" y="296"/>
                        <a:pt x="814" y="324"/>
                      </a:cubicBezTo>
                      <a:cubicBezTo>
                        <a:pt x="792" y="338"/>
                        <a:pt x="763" y="332"/>
                        <a:pt x="748" y="311"/>
                      </a:cubicBezTo>
                      <a:cubicBezTo>
                        <a:pt x="734" y="289"/>
                        <a:pt x="740" y="261"/>
                        <a:pt x="762" y="246"/>
                      </a:cubicBezTo>
                      <a:cubicBezTo>
                        <a:pt x="792" y="226"/>
                        <a:pt x="855" y="188"/>
                        <a:pt x="896" y="144"/>
                      </a:cubicBezTo>
                      <a:cubicBezTo>
                        <a:pt x="904" y="135"/>
                        <a:pt x="911" y="125"/>
                        <a:pt x="917" y="115"/>
                      </a:cubicBezTo>
                      <a:cubicBezTo>
                        <a:pt x="919" y="110"/>
                        <a:pt x="922" y="106"/>
                        <a:pt x="922" y="101"/>
                      </a:cubicBezTo>
                      <a:close/>
                    </a:path>
                  </a:pathLst>
                </a:custGeom>
                <a:solidFill>
                  <a:srgbClr val="FF9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615469" y="5680231"/>
                  <a:ext cx="387179" cy="544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5" h="9560" extrusionOk="0">
                      <a:moveTo>
                        <a:pt x="807" y="323"/>
                      </a:moveTo>
                      <a:cubicBezTo>
                        <a:pt x="399" y="488"/>
                        <a:pt x="1" y="1576"/>
                        <a:pt x="189" y="2210"/>
                      </a:cubicBezTo>
                      <a:cubicBezTo>
                        <a:pt x="644" y="3743"/>
                        <a:pt x="1564" y="9452"/>
                        <a:pt x="3537" y="9527"/>
                      </a:cubicBezTo>
                      <a:cubicBezTo>
                        <a:pt x="4409" y="9560"/>
                        <a:pt x="6564" y="5470"/>
                        <a:pt x="6635" y="5442"/>
                      </a:cubicBezTo>
                      <a:cubicBezTo>
                        <a:pt x="6795" y="5382"/>
                        <a:pt x="5520" y="4005"/>
                        <a:pt x="5217" y="3856"/>
                      </a:cubicBezTo>
                      <a:cubicBezTo>
                        <a:pt x="5059" y="3780"/>
                        <a:pt x="3854" y="5138"/>
                        <a:pt x="3820" y="5199"/>
                      </a:cubicBezTo>
                      <a:cubicBezTo>
                        <a:pt x="3746" y="5331"/>
                        <a:pt x="2902" y="1618"/>
                        <a:pt x="2634" y="1164"/>
                      </a:cubicBezTo>
                      <a:cubicBezTo>
                        <a:pt x="2146" y="344"/>
                        <a:pt x="1606" y="0"/>
                        <a:pt x="807" y="3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2281287" y="5640631"/>
                  <a:ext cx="480000" cy="70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4" h="12399" extrusionOk="0">
                      <a:moveTo>
                        <a:pt x="7587" y="12061"/>
                      </a:moveTo>
                      <a:cubicBezTo>
                        <a:pt x="7797" y="11929"/>
                        <a:pt x="8424" y="1800"/>
                        <a:pt x="7377" y="1089"/>
                      </a:cubicBezTo>
                      <a:cubicBezTo>
                        <a:pt x="5773" y="1"/>
                        <a:pt x="1581" y="750"/>
                        <a:pt x="945" y="1341"/>
                      </a:cubicBezTo>
                      <a:cubicBezTo>
                        <a:pt x="0" y="2218"/>
                        <a:pt x="1392" y="10113"/>
                        <a:pt x="2139" y="11320"/>
                      </a:cubicBezTo>
                      <a:cubicBezTo>
                        <a:pt x="2299" y="11578"/>
                        <a:pt x="7050" y="12399"/>
                        <a:pt x="7587" y="1206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2573134" y="5663821"/>
                  <a:ext cx="203988" cy="90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0" h="15876" extrusionOk="0">
                      <a:moveTo>
                        <a:pt x="3477" y="14604"/>
                      </a:moveTo>
                      <a:cubicBezTo>
                        <a:pt x="3579" y="14567"/>
                        <a:pt x="3228" y="3676"/>
                        <a:pt x="3010" y="1310"/>
                      </a:cubicBezTo>
                      <a:cubicBezTo>
                        <a:pt x="2971" y="900"/>
                        <a:pt x="2585" y="534"/>
                        <a:pt x="2167" y="408"/>
                      </a:cubicBezTo>
                      <a:cubicBezTo>
                        <a:pt x="1030" y="69"/>
                        <a:pt x="46" y="1"/>
                        <a:pt x="57" y="16"/>
                      </a:cubicBezTo>
                      <a:cubicBezTo>
                        <a:pt x="1147" y="1693"/>
                        <a:pt x="736" y="4882"/>
                        <a:pt x="254" y="7294"/>
                      </a:cubicBezTo>
                      <a:cubicBezTo>
                        <a:pt x="92" y="8101"/>
                        <a:pt x="0" y="15823"/>
                        <a:pt x="225" y="15851"/>
                      </a:cubicBezTo>
                      <a:cubicBezTo>
                        <a:pt x="423" y="15875"/>
                        <a:pt x="3344" y="14651"/>
                        <a:pt x="3477" y="1460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2261630" y="5680630"/>
                  <a:ext cx="335213" cy="8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3" h="15738" extrusionOk="0">
                      <a:moveTo>
                        <a:pt x="441" y="1265"/>
                      </a:moveTo>
                      <a:cubicBezTo>
                        <a:pt x="444" y="1276"/>
                        <a:pt x="443" y="1152"/>
                        <a:pt x="444" y="1131"/>
                      </a:cubicBezTo>
                      <a:cubicBezTo>
                        <a:pt x="446" y="1025"/>
                        <a:pt x="454" y="889"/>
                        <a:pt x="551" y="823"/>
                      </a:cubicBezTo>
                      <a:cubicBezTo>
                        <a:pt x="687" y="733"/>
                        <a:pt x="1392" y="411"/>
                        <a:pt x="2011" y="283"/>
                      </a:cubicBezTo>
                      <a:cubicBezTo>
                        <a:pt x="2167" y="253"/>
                        <a:pt x="2319" y="218"/>
                        <a:pt x="2461" y="186"/>
                      </a:cubicBezTo>
                      <a:cubicBezTo>
                        <a:pt x="2910" y="86"/>
                        <a:pt x="3249" y="1"/>
                        <a:pt x="3265" y="20"/>
                      </a:cubicBezTo>
                      <a:cubicBezTo>
                        <a:pt x="3306" y="69"/>
                        <a:pt x="3672" y="3909"/>
                        <a:pt x="5826" y="6669"/>
                      </a:cubicBezTo>
                      <a:cubicBezTo>
                        <a:pt x="5882" y="6740"/>
                        <a:pt x="5511" y="15406"/>
                        <a:pt x="5371" y="15581"/>
                      </a:cubicBezTo>
                      <a:cubicBezTo>
                        <a:pt x="5246" y="15737"/>
                        <a:pt x="178" y="14826"/>
                        <a:pt x="49" y="14885"/>
                      </a:cubicBezTo>
                      <a:cubicBezTo>
                        <a:pt x="0" y="14907"/>
                        <a:pt x="1362" y="8268"/>
                        <a:pt x="1339" y="7803"/>
                      </a:cubicBezTo>
                      <a:cubicBezTo>
                        <a:pt x="1304" y="7126"/>
                        <a:pt x="414" y="1535"/>
                        <a:pt x="441" y="126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2503335" y="6567574"/>
                  <a:ext cx="137037" cy="28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" h="4941" extrusionOk="0">
                      <a:moveTo>
                        <a:pt x="2357" y="0"/>
                      </a:moveTo>
                      <a:cubicBezTo>
                        <a:pt x="2351" y="0"/>
                        <a:pt x="2344" y="2"/>
                        <a:pt x="2338" y="5"/>
                      </a:cubicBezTo>
                      <a:cubicBezTo>
                        <a:pt x="2246" y="55"/>
                        <a:pt x="2136" y="111"/>
                        <a:pt x="2018" y="169"/>
                      </a:cubicBezTo>
                      <a:cubicBezTo>
                        <a:pt x="1640" y="359"/>
                        <a:pt x="1213" y="573"/>
                        <a:pt x="1065" y="755"/>
                      </a:cubicBezTo>
                      <a:cubicBezTo>
                        <a:pt x="963" y="880"/>
                        <a:pt x="544" y="2612"/>
                        <a:pt x="107" y="4465"/>
                      </a:cubicBezTo>
                      <a:cubicBezTo>
                        <a:pt x="62" y="4651"/>
                        <a:pt x="27" y="4798"/>
                        <a:pt x="5" y="4889"/>
                      </a:cubicBezTo>
                      <a:cubicBezTo>
                        <a:pt x="0" y="4912"/>
                        <a:pt x="14" y="4934"/>
                        <a:pt x="36" y="4940"/>
                      </a:cubicBezTo>
                      <a:cubicBezTo>
                        <a:pt x="40" y="4941"/>
                        <a:pt x="42" y="4941"/>
                        <a:pt x="46" y="4941"/>
                      </a:cubicBezTo>
                      <a:cubicBezTo>
                        <a:pt x="64" y="4941"/>
                        <a:pt x="81" y="4927"/>
                        <a:pt x="87" y="4909"/>
                      </a:cubicBezTo>
                      <a:cubicBezTo>
                        <a:pt x="110" y="4818"/>
                        <a:pt x="145" y="4670"/>
                        <a:pt x="189" y="4485"/>
                      </a:cubicBezTo>
                      <a:cubicBezTo>
                        <a:pt x="417" y="3514"/>
                        <a:pt x="1027" y="935"/>
                        <a:pt x="1131" y="807"/>
                      </a:cubicBezTo>
                      <a:cubicBezTo>
                        <a:pt x="1265" y="639"/>
                        <a:pt x="1703" y="420"/>
                        <a:pt x="2055" y="244"/>
                      </a:cubicBezTo>
                      <a:cubicBezTo>
                        <a:pt x="2173" y="184"/>
                        <a:pt x="2284" y="128"/>
                        <a:pt x="2378" y="79"/>
                      </a:cubicBezTo>
                      <a:cubicBezTo>
                        <a:pt x="2398" y="67"/>
                        <a:pt x="2404" y="43"/>
                        <a:pt x="2394" y="23"/>
                      </a:cubicBezTo>
                      <a:cubicBezTo>
                        <a:pt x="2386" y="8"/>
                        <a:pt x="2372" y="0"/>
                        <a:pt x="23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2574957" y="6068091"/>
                  <a:ext cx="17721" cy="355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6235" extrusionOk="0">
                      <a:moveTo>
                        <a:pt x="269" y="0"/>
                      </a:moveTo>
                      <a:cubicBezTo>
                        <a:pt x="248" y="0"/>
                        <a:pt x="228" y="17"/>
                        <a:pt x="227" y="40"/>
                      </a:cubicBezTo>
                      <a:cubicBezTo>
                        <a:pt x="195" y="1099"/>
                        <a:pt x="115" y="3226"/>
                        <a:pt x="55" y="4780"/>
                      </a:cubicBezTo>
                      <a:cubicBezTo>
                        <a:pt x="34" y="5333"/>
                        <a:pt x="15" y="5825"/>
                        <a:pt x="2" y="6193"/>
                      </a:cubicBezTo>
                      <a:cubicBezTo>
                        <a:pt x="0" y="6214"/>
                        <a:pt x="18" y="6234"/>
                        <a:pt x="41" y="6235"/>
                      </a:cubicBezTo>
                      <a:lnTo>
                        <a:pt x="43" y="6235"/>
                      </a:lnTo>
                      <a:cubicBezTo>
                        <a:pt x="65" y="6235"/>
                        <a:pt x="82" y="6217"/>
                        <a:pt x="84" y="6195"/>
                      </a:cubicBezTo>
                      <a:cubicBezTo>
                        <a:pt x="97" y="5828"/>
                        <a:pt x="117" y="5336"/>
                        <a:pt x="137" y="4783"/>
                      </a:cubicBezTo>
                      <a:cubicBezTo>
                        <a:pt x="197" y="3229"/>
                        <a:pt x="277" y="1102"/>
                        <a:pt x="309" y="42"/>
                      </a:cubicBezTo>
                      <a:cubicBezTo>
                        <a:pt x="310" y="20"/>
                        <a:pt x="292" y="1"/>
                        <a:pt x="2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2587664" y="5691684"/>
                  <a:ext cx="83191" cy="378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6649" extrusionOk="0">
                      <a:moveTo>
                        <a:pt x="1114" y="1"/>
                      </a:moveTo>
                      <a:cubicBezTo>
                        <a:pt x="1112" y="1"/>
                        <a:pt x="1110" y="1"/>
                        <a:pt x="1108" y="1"/>
                      </a:cubicBezTo>
                      <a:cubicBezTo>
                        <a:pt x="1086" y="5"/>
                        <a:pt x="1071" y="29"/>
                        <a:pt x="1076" y="50"/>
                      </a:cubicBezTo>
                      <a:cubicBezTo>
                        <a:pt x="1215" y="722"/>
                        <a:pt x="1244" y="1089"/>
                        <a:pt x="1275" y="1613"/>
                      </a:cubicBezTo>
                      <a:cubicBezTo>
                        <a:pt x="1377" y="3350"/>
                        <a:pt x="904" y="5208"/>
                        <a:pt x="12" y="6585"/>
                      </a:cubicBezTo>
                      <a:cubicBezTo>
                        <a:pt x="0" y="6603"/>
                        <a:pt x="5" y="6629"/>
                        <a:pt x="25" y="6642"/>
                      </a:cubicBezTo>
                      <a:cubicBezTo>
                        <a:pt x="31" y="6646"/>
                        <a:pt x="38" y="6648"/>
                        <a:pt x="46" y="6648"/>
                      </a:cubicBezTo>
                      <a:cubicBezTo>
                        <a:pt x="61" y="6648"/>
                        <a:pt x="73" y="6642"/>
                        <a:pt x="79" y="6628"/>
                      </a:cubicBezTo>
                      <a:cubicBezTo>
                        <a:pt x="983" y="5239"/>
                        <a:pt x="1459" y="3361"/>
                        <a:pt x="1357" y="1607"/>
                      </a:cubicBezTo>
                      <a:cubicBezTo>
                        <a:pt x="1326" y="1080"/>
                        <a:pt x="1296" y="711"/>
                        <a:pt x="1157" y="34"/>
                      </a:cubicBezTo>
                      <a:cubicBezTo>
                        <a:pt x="1152" y="14"/>
                        <a:pt x="1135" y="1"/>
                        <a:pt x="11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2398835" y="5696015"/>
                  <a:ext cx="193903" cy="37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6562" extrusionOk="0">
                      <a:moveTo>
                        <a:pt x="98" y="0"/>
                      </a:moveTo>
                      <a:cubicBezTo>
                        <a:pt x="76" y="0"/>
                        <a:pt x="57" y="16"/>
                        <a:pt x="56" y="40"/>
                      </a:cubicBezTo>
                      <a:cubicBezTo>
                        <a:pt x="1" y="1892"/>
                        <a:pt x="2130" y="5843"/>
                        <a:pt x="3335" y="6556"/>
                      </a:cubicBezTo>
                      <a:cubicBezTo>
                        <a:pt x="3341" y="6560"/>
                        <a:pt x="3347" y="6561"/>
                        <a:pt x="3355" y="6561"/>
                      </a:cubicBezTo>
                      <a:cubicBezTo>
                        <a:pt x="3370" y="6561"/>
                        <a:pt x="3382" y="6555"/>
                        <a:pt x="3391" y="6542"/>
                      </a:cubicBezTo>
                      <a:cubicBezTo>
                        <a:pt x="3402" y="6522"/>
                        <a:pt x="3396" y="6497"/>
                        <a:pt x="3377" y="6485"/>
                      </a:cubicBezTo>
                      <a:cubicBezTo>
                        <a:pt x="2215" y="5798"/>
                        <a:pt x="85" y="1831"/>
                        <a:pt x="138" y="42"/>
                      </a:cubicBezTo>
                      <a:cubicBezTo>
                        <a:pt x="139" y="20"/>
                        <a:pt x="120" y="1"/>
                        <a:pt x="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36"/>
                <p:cNvSpPr/>
                <p:nvPr/>
              </p:nvSpPr>
              <p:spPr>
                <a:xfrm>
                  <a:off x="2242826" y="6140227"/>
                  <a:ext cx="65869" cy="3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592" extrusionOk="0">
                      <a:moveTo>
                        <a:pt x="47" y="0"/>
                      </a:moveTo>
                      <a:cubicBezTo>
                        <a:pt x="30" y="0"/>
                        <a:pt x="14" y="11"/>
                        <a:pt x="8" y="28"/>
                      </a:cubicBezTo>
                      <a:cubicBezTo>
                        <a:pt x="0" y="51"/>
                        <a:pt x="12" y="73"/>
                        <a:pt x="33" y="81"/>
                      </a:cubicBezTo>
                      <a:lnTo>
                        <a:pt x="88" y="100"/>
                      </a:lnTo>
                      <a:cubicBezTo>
                        <a:pt x="415" y="215"/>
                        <a:pt x="821" y="355"/>
                        <a:pt x="1084" y="581"/>
                      </a:cubicBezTo>
                      <a:cubicBezTo>
                        <a:pt x="1092" y="589"/>
                        <a:pt x="1103" y="592"/>
                        <a:pt x="1112" y="592"/>
                      </a:cubicBezTo>
                      <a:cubicBezTo>
                        <a:pt x="1123" y="592"/>
                        <a:pt x="1134" y="587"/>
                        <a:pt x="1140" y="576"/>
                      </a:cubicBezTo>
                      <a:cubicBezTo>
                        <a:pt x="1156" y="560"/>
                        <a:pt x="1154" y="534"/>
                        <a:pt x="1137" y="519"/>
                      </a:cubicBezTo>
                      <a:cubicBezTo>
                        <a:pt x="863" y="282"/>
                        <a:pt x="448" y="139"/>
                        <a:pt x="115" y="22"/>
                      </a:cubicBezTo>
                      <a:lnTo>
                        <a:pt x="60" y="3"/>
                      </a:lnTo>
                      <a:cubicBezTo>
                        <a:pt x="55" y="1"/>
                        <a:pt x="51" y="0"/>
                        <a:pt x="47" y="0"/>
                      </a:cubicBezTo>
                      <a:close/>
                    </a:path>
                  </a:pathLst>
                </a:custGeom>
                <a:solidFill>
                  <a:srgbClr val="6F5E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36"/>
                <p:cNvSpPr/>
                <p:nvPr/>
              </p:nvSpPr>
              <p:spPr>
                <a:xfrm>
                  <a:off x="2347725" y="6320454"/>
                  <a:ext cx="146724" cy="5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1043" extrusionOk="0">
                      <a:moveTo>
                        <a:pt x="169" y="90"/>
                      </a:moveTo>
                      <a:lnTo>
                        <a:pt x="2481" y="592"/>
                      </a:lnTo>
                      <a:lnTo>
                        <a:pt x="2403" y="952"/>
                      </a:lnTo>
                      <a:lnTo>
                        <a:pt x="91" y="451"/>
                      </a:lnTo>
                      <a:lnTo>
                        <a:pt x="169" y="90"/>
                      </a:lnTo>
                      <a:close/>
                      <a:moveTo>
                        <a:pt x="137" y="1"/>
                      </a:moveTo>
                      <a:cubicBezTo>
                        <a:pt x="119" y="1"/>
                        <a:pt x="102" y="13"/>
                        <a:pt x="97" y="33"/>
                      </a:cubicBezTo>
                      <a:lnTo>
                        <a:pt x="2" y="473"/>
                      </a:lnTo>
                      <a:cubicBezTo>
                        <a:pt x="0" y="484"/>
                        <a:pt x="1" y="496"/>
                        <a:pt x="7" y="505"/>
                      </a:cubicBezTo>
                      <a:cubicBezTo>
                        <a:pt x="13" y="514"/>
                        <a:pt x="23" y="519"/>
                        <a:pt x="34" y="522"/>
                      </a:cubicBezTo>
                      <a:lnTo>
                        <a:pt x="2427" y="1042"/>
                      </a:lnTo>
                      <a:cubicBezTo>
                        <a:pt x="2428" y="1042"/>
                        <a:pt x="2430" y="1042"/>
                        <a:pt x="2432" y="1042"/>
                      </a:cubicBezTo>
                      <a:cubicBezTo>
                        <a:pt x="2434" y="1042"/>
                        <a:pt x="2435" y="1042"/>
                        <a:pt x="2436" y="1043"/>
                      </a:cubicBezTo>
                      <a:cubicBezTo>
                        <a:pt x="2455" y="1043"/>
                        <a:pt x="2472" y="1029"/>
                        <a:pt x="2476" y="1010"/>
                      </a:cubicBezTo>
                      <a:lnTo>
                        <a:pt x="2571" y="569"/>
                      </a:lnTo>
                      <a:cubicBezTo>
                        <a:pt x="2574" y="558"/>
                        <a:pt x="2572" y="548"/>
                        <a:pt x="2566" y="539"/>
                      </a:cubicBezTo>
                      <a:cubicBezTo>
                        <a:pt x="2561" y="529"/>
                        <a:pt x="2552" y="523"/>
                        <a:pt x="2541" y="521"/>
                      </a:cubicBezTo>
                      <a:lnTo>
                        <a:pt x="147" y="2"/>
                      </a:lnTo>
                      <a:cubicBezTo>
                        <a:pt x="144" y="1"/>
                        <a:pt x="140" y="1"/>
                        <a:pt x="1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36"/>
                <p:cNvSpPr/>
                <p:nvPr/>
              </p:nvSpPr>
              <p:spPr>
                <a:xfrm>
                  <a:off x="2658374" y="6312705"/>
                  <a:ext cx="105299" cy="57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8" h="1013" extrusionOk="0">
                      <a:moveTo>
                        <a:pt x="1662" y="66"/>
                      </a:moveTo>
                      <a:lnTo>
                        <a:pt x="1781" y="442"/>
                      </a:lnTo>
                      <a:lnTo>
                        <a:pt x="188" y="948"/>
                      </a:lnTo>
                      <a:lnTo>
                        <a:pt x="69" y="572"/>
                      </a:lnTo>
                      <a:lnTo>
                        <a:pt x="1662" y="66"/>
                      </a:lnTo>
                      <a:close/>
                      <a:moveTo>
                        <a:pt x="1681" y="0"/>
                      </a:moveTo>
                      <a:cubicBezTo>
                        <a:pt x="1678" y="0"/>
                        <a:pt x="1675" y="1"/>
                        <a:pt x="1673" y="2"/>
                      </a:cubicBezTo>
                      <a:lnTo>
                        <a:pt x="24" y="526"/>
                      </a:lnTo>
                      <a:cubicBezTo>
                        <a:pt x="9" y="531"/>
                        <a:pt x="1" y="547"/>
                        <a:pt x="6" y="562"/>
                      </a:cubicBezTo>
                      <a:lnTo>
                        <a:pt x="142" y="991"/>
                      </a:lnTo>
                      <a:cubicBezTo>
                        <a:pt x="144" y="998"/>
                        <a:pt x="149" y="1005"/>
                        <a:pt x="157" y="1009"/>
                      </a:cubicBezTo>
                      <a:cubicBezTo>
                        <a:pt x="161" y="1011"/>
                        <a:pt x="165" y="1012"/>
                        <a:pt x="170" y="1012"/>
                      </a:cubicBezTo>
                      <a:cubicBezTo>
                        <a:pt x="171" y="1012"/>
                        <a:pt x="172" y="1012"/>
                        <a:pt x="173" y="1012"/>
                      </a:cubicBezTo>
                      <a:cubicBezTo>
                        <a:pt x="175" y="1012"/>
                        <a:pt x="176" y="1012"/>
                        <a:pt x="179" y="1012"/>
                      </a:cubicBezTo>
                      <a:lnTo>
                        <a:pt x="1827" y="487"/>
                      </a:lnTo>
                      <a:cubicBezTo>
                        <a:pt x="1835" y="485"/>
                        <a:pt x="1841" y="479"/>
                        <a:pt x="1844" y="473"/>
                      </a:cubicBezTo>
                      <a:cubicBezTo>
                        <a:pt x="1848" y="467"/>
                        <a:pt x="1848" y="458"/>
                        <a:pt x="1846" y="451"/>
                      </a:cubicBezTo>
                      <a:lnTo>
                        <a:pt x="1709" y="21"/>
                      </a:lnTo>
                      <a:cubicBezTo>
                        <a:pt x="1706" y="14"/>
                        <a:pt x="1701" y="8"/>
                        <a:pt x="1695" y="5"/>
                      </a:cubicBezTo>
                      <a:cubicBezTo>
                        <a:pt x="1691" y="2"/>
                        <a:pt x="1686" y="0"/>
                        <a:pt x="16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36"/>
                <p:cNvSpPr/>
                <p:nvPr/>
              </p:nvSpPr>
              <p:spPr>
                <a:xfrm>
                  <a:off x="2759227" y="5779718"/>
                  <a:ext cx="10826" cy="408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7165" extrusionOk="0">
                      <a:moveTo>
                        <a:pt x="53" y="0"/>
                      </a:moveTo>
                      <a:cubicBezTo>
                        <a:pt x="33" y="0"/>
                        <a:pt x="16" y="15"/>
                        <a:pt x="12" y="36"/>
                      </a:cubicBezTo>
                      <a:cubicBezTo>
                        <a:pt x="0" y="115"/>
                        <a:pt x="12" y="888"/>
                        <a:pt x="37" y="2250"/>
                      </a:cubicBezTo>
                      <a:cubicBezTo>
                        <a:pt x="68" y="3996"/>
                        <a:pt x="107" y="6171"/>
                        <a:pt x="82" y="7121"/>
                      </a:cubicBezTo>
                      <a:cubicBezTo>
                        <a:pt x="81" y="7145"/>
                        <a:pt x="98" y="7164"/>
                        <a:pt x="123" y="7164"/>
                      </a:cubicBezTo>
                      <a:cubicBezTo>
                        <a:pt x="145" y="7164"/>
                        <a:pt x="164" y="7147"/>
                        <a:pt x="165" y="7125"/>
                      </a:cubicBezTo>
                      <a:cubicBezTo>
                        <a:pt x="190" y="6172"/>
                        <a:pt x="151" y="3996"/>
                        <a:pt x="120" y="2249"/>
                      </a:cubicBezTo>
                      <a:cubicBezTo>
                        <a:pt x="99" y="1108"/>
                        <a:pt x="83" y="124"/>
                        <a:pt x="94" y="48"/>
                      </a:cubicBezTo>
                      <a:cubicBezTo>
                        <a:pt x="98" y="26"/>
                        <a:pt x="83" y="5"/>
                        <a:pt x="60" y="1"/>
                      </a:cubicBezTo>
                      <a:cubicBezTo>
                        <a:pt x="58" y="1"/>
                        <a:pt x="55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36"/>
                <p:cNvSpPr/>
                <p:nvPr/>
              </p:nvSpPr>
              <p:spPr>
                <a:xfrm>
                  <a:off x="2783273" y="5979260"/>
                  <a:ext cx="49687" cy="76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341" extrusionOk="0">
                      <a:moveTo>
                        <a:pt x="821" y="0"/>
                      </a:moveTo>
                      <a:cubicBezTo>
                        <a:pt x="806" y="0"/>
                        <a:pt x="792" y="8"/>
                        <a:pt x="783" y="21"/>
                      </a:cubicBezTo>
                      <a:cubicBezTo>
                        <a:pt x="763" y="50"/>
                        <a:pt x="732" y="96"/>
                        <a:pt x="695" y="154"/>
                      </a:cubicBezTo>
                      <a:cubicBezTo>
                        <a:pt x="493" y="453"/>
                        <a:pt x="119" y="1011"/>
                        <a:pt x="9" y="1278"/>
                      </a:cubicBezTo>
                      <a:cubicBezTo>
                        <a:pt x="0" y="1301"/>
                        <a:pt x="10" y="1328"/>
                        <a:pt x="34" y="1337"/>
                      </a:cubicBezTo>
                      <a:cubicBezTo>
                        <a:pt x="39" y="1339"/>
                        <a:pt x="45" y="1340"/>
                        <a:pt x="50" y="1340"/>
                      </a:cubicBezTo>
                      <a:cubicBezTo>
                        <a:pt x="68" y="1340"/>
                        <a:pt x="85" y="1330"/>
                        <a:pt x="92" y="1314"/>
                      </a:cubicBezTo>
                      <a:cubicBezTo>
                        <a:pt x="199" y="1056"/>
                        <a:pt x="583" y="482"/>
                        <a:pt x="768" y="205"/>
                      </a:cubicBezTo>
                      <a:cubicBezTo>
                        <a:pt x="808" y="146"/>
                        <a:pt x="839" y="100"/>
                        <a:pt x="858" y="70"/>
                      </a:cubicBezTo>
                      <a:cubicBezTo>
                        <a:pt x="872" y="48"/>
                        <a:pt x="866" y="22"/>
                        <a:pt x="845" y="8"/>
                      </a:cubicBezTo>
                      <a:cubicBezTo>
                        <a:pt x="837" y="2"/>
                        <a:pt x="82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36"/>
                <p:cNvSpPr/>
                <p:nvPr/>
              </p:nvSpPr>
              <p:spPr>
                <a:xfrm>
                  <a:off x="2332284" y="6101253"/>
                  <a:ext cx="257265" cy="13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5" h="2325" extrusionOk="0">
                      <a:moveTo>
                        <a:pt x="4468" y="1"/>
                      </a:moveTo>
                      <a:cubicBezTo>
                        <a:pt x="4462" y="1"/>
                        <a:pt x="4456" y="2"/>
                        <a:pt x="4450" y="5"/>
                      </a:cubicBezTo>
                      <a:cubicBezTo>
                        <a:pt x="3640" y="398"/>
                        <a:pt x="1200" y="1646"/>
                        <a:pt x="29" y="2247"/>
                      </a:cubicBezTo>
                      <a:cubicBezTo>
                        <a:pt x="9" y="2257"/>
                        <a:pt x="1" y="2282"/>
                        <a:pt x="11" y="2302"/>
                      </a:cubicBezTo>
                      <a:cubicBezTo>
                        <a:pt x="19" y="2317"/>
                        <a:pt x="32" y="2325"/>
                        <a:pt x="48" y="2325"/>
                      </a:cubicBezTo>
                      <a:cubicBezTo>
                        <a:pt x="55" y="2325"/>
                        <a:pt x="61" y="2324"/>
                        <a:pt x="66" y="2322"/>
                      </a:cubicBezTo>
                      <a:cubicBezTo>
                        <a:pt x="1238" y="1721"/>
                        <a:pt x="3676" y="473"/>
                        <a:pt x="4485" y="79"/>
                      </a:cubicBezTo>
                      <a:cubicBezTo>
                        <a:pt x="4506" y="69"/>
                        <a:pt x="4514" y="44"/>
                        <a:pt x="4504" y="24"/>
                      </a:cubicBezTo>
                      <a:cubicBezTo>
                        <a:pt x="4497" y="9"/>
                        <a:pt x="4483" y="1"/>
                        <a:pt x="44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36"/>
                <p:cNvSpPr/>
                <p:nvPr/>
              </p:nvSpPr>
              <p:spPr>
                <a:xfrm>
                  <a:off x="2295760" y="5993334"/>
                  <a:ext cx="245242" cy="99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1739" extrusionOk="0">
                      <a:moveTo>
                        <a:pt x="4259" y="0"/>
                      </a:moveTo>
                      <a:cubicBezTo>
                        <a:pt x="4256" y="0"/>
                        <a:pt x="4253" y="1"/>
                        <a:pt x="4251" y="1"/>
                      </a:cubicBezTo>
                      <a:cubicBezTo>
                        <a:pt x="3925" y="67"/>
                        <a:pt x="276" y="1406"/>
                        <a:pt x="17" y="1669"/>
                      </a:cubicBezTo>
                      <a:cubicBezTo>
                        <a:pt x="0" y="1685"/>
                        <a:pt x="0" y="1712"/>
                        <a:pt x="17" y="1727"/>
                      </a:cubicBezTo>
                      <a:cubicBezTo>
                        <a:pt x="26" y="1736"/>
                        <a:pt x="36" y="1739"/>
                        <a:pt x="47" y="1739"/>
                      </a:cubicBezTo>
                      <a:cubicBezTo>
                        <a:pt x="57" y="1739"/>
                        <a:pt x="67" y="1734"/>
                        <a:pt x="77" y="1726"/>
                      </a:cubicBezTo>
                      <a:cubicBezTo>
                        <a:pt x="330" y="1467"/>
                        <a:pt x="3944" y="146"/>
                        <a:pt x="4267" y="82"/>
                      </a:cubicBezTo>
                      <a:cubicBezTo>
                        <a:pt x="4289" y="77"/>
                        <a:pt x="4304" y="56"/>
                        <a:pt x="4299" y="33"/>
                      </a:cubicBezTo>
                      <a:cubicBezTo>
                        <a:pt x="4294" y="14"/>
                        <a:pt x="4277" y="0"/>
                        <a:pt x="42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36"/>
                <p:cNvSpPr/>
                <p:nvPr/>
              </p:nvSpPr>
              <p:spPr>
                <a:xfrm>
                  <a:off x="2573932" y="6066952"/>
                  <a:ext cx="19487" cy="37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651" extrusionOk="0">
                      <a:moveTo>
                        <a:pt x="48" y="0"/>
                      </a:moveTo>
                      <a:cubicBezTo>
                        <a:pt x="42" y="0"/>
                        <a:pt x="37" y="2"/>
                        <a:pt x="31" y="4"/>
                      </a:cubicBezTo>
                      <a:cubicBezTo>
                        <a:pt x="10" y="13"/>
                        <a:pt x="1" y="37"/>
                        <a:pt x="10" y="57"/>
                      </a:cubicBezTo>
                      <a:lnTo>
                        <a:pt x="257" y="626"/>
                      </a:lnTo>
                      <a:cubicBezTo>
                        <a:pt x="265" y="641"/>
                        <a:pt x="280" y="650"/>
                        <a:pt x="296" y="650"/>
                      </a:cubicBezTo>
                      <a:cubicBezTo>
                        <a:pt x="301" y="650"/>
                        <a:pt x="306" y="649"/>
                        <a:pt x="311" y="648"/>
                      </a:cubicBezTo>
                      <a:cubicBezTo>
                        <a:pt x="333" y="639"/>
                        <a:pt x="342" y="615"/>
                        <a:pt x="333" y="594"/>
                      </a:cubicBezTo>
                      <a:lnTo>
                        <a:pt x="86" y="26"/>
                      </a:lnTo>
                      <a:cubicBezTo>
                        <a:pt x="79" y="10"/>
                        <a:pt x="64" y="0"/>
                        <a:pt x="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36"/>
                <p:cNvSpPr/>
                <p:nvPr/>
              </p:nvSpPr>
              <p:spPr>
                <a:xfrm>
                  <a:off x="2377411" y="5943249"/>
                  <a:ext cx="7350" cy="11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955" extrusionOk="0">
                      <a:moveTo>
                        <a:pt x="45" y="0"/>
                      </a:moveTo>
                      <a:cubicBezTo>
                        <a:pt x="44" y="0"/>
                        <a:pt x="43" y="0"/>
                        <a:pt x="42" y="0"/>
                      </a:cubicBezTo>
                      <a:cubicBezTo>
                        <a:pt x="18" y="0"/>
                        <a:pt x="1" y="20"/>
                        <a:pt x="2" y="42"/>
                      </a:cubicBezTo>
                      <a:lnTo>
                        <a:pt x="12" y="337"/>
                      </a:lnTo>
                      <a:cubicBezTo>
                        <a:pt x="28" y="855"/>
                        <a:pt x="47" y="1389"/>
                        <a:pt x="47" y="1914"/>
                      </a:cubicBezTo>
                      <a:cubicBezTo>
                        <a:pt x="47" y="1936"/>
                        <a:pt x="64" y="1955"/>
                        <a:pt x="88" y="1955"/>
                      </a:cubicBezTo>
                      <a:cubicBezTo>
                        <a:pt x="109" y="1955"/>
                        <a:pt x="129" y="1936"/>
                        <a:pt x="129" y="1915"/>
                      </a:cubicBezTo>
                      <a:cubicBezTo>
                        <a:pt x="129" y="1388"/>
                        <a:pt x="110" y="854"/>
                        <a:pt x="94" y="334"/>
                      </a:cubicBezTo>
                      <a:lnTo>
                        <a:pt x="84" y="40"/>
                      </a:lnTo>
                      <a:cubicBezTo>
                        <a:pt x="84" y="18"/>
                        <a:pt x="64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36"/>
                <p:cNvSpPr/>
                <p:nvPr/>
              </p:nvSpPr>
              <p:spPr>
                <a:xfrm>
                  <a:off x="2464703" y="5493680"/>
                  <a:ext cx="122336" cy="271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4773" extrusionOk="0">
                      <a:moveTo>
                        <a:pt x="369" y="627"/>
                      </a:moveTo>
                      <a:cubicBezTo>
                        <a:pt x="179" y="860"/>
                        <a:pt x="181" y="1885"/>
                        <a:pt x="131" y="2374"/>
                      </a:cubicBezTo>
                      <a:cubicBezTo>
                        <a:pt x="72" y="2939"/>
                        <a:pt x="0" y="3078"/>
                        <a:pt x="1" y="3458"/>
                      </a:cubicBezTo>
                      <a:cubicBezTo>
                        <a:pt x="2" y="3832"/>
                        <a:pt x="400" y="4291"/>
                        <a:pt x="880" y="4538"/>
                      </a:cubicBezTo>
                      <a:cubicBezTo>
                        <a:pt x="1336" y="4772"/>
                        <a:pt x="1670" y="4728"/>
                        <a:pt x="1867" y="4395"/>
                      </a:cubicBezTo>
                      <a:cubicBezTo>
                        <a:pt x="1981" y="4203"/>
                        <a:pt x="1887" y="3784"/>
                        <a:pt x="1951" y="3273"/>
                      </a:cubicBezTo>
                      <a:cubicBezTo>
                        <a:pt x="1998" y="2913"/>
                        <a:pt x="2146" y="1629"/>
                        <a:pt x="2052" y="1267"/>
                      </a:cubicBezTo>
                      <a:cubicBezTo>
                        <a:pt x="1876" y="592"/>
                        <a:pt x="879" y="1"/>
                        <a:pt x="369" y="627"/>
                      </a:cubicBezTo>
                      <a:close/>
                    </a:path>
                  </a:pathLst>
                </a:custGeom>
                <a:solidFill>
                  <a:srgbClr val="FFBE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36"/>
                <p:cNvSpPr/>
                <p:nvPr/>
              </p:nvSpPr>
              <p:spPr>
                <a:xfrm>
                  <a:off x="2475472" y="5514136"/>
                  <a:ext cx="120570" cy="168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" h="2958" extrusionOk="0">
                      <a:moveTo>
                        <a:pt x="1884" y="2712"/>
                      </a:moveTo>
                      <a:cubicBezTo>
                        <a:pt x="1813" y="2865"/>
                        <a:pt x="1411" y="2957"/>
                        <a:pt x="909" y="2714"/>
                      </a:cubicBezTo>
                      <a:cubicBezTo>
                        <a:pt x="327" y="2430"/>
                        <a:pt x="117" y="1953"/>
                        <a:pt x="31" y="1311"/>
                      </a:cubicBezTo>
                      <a:cubicBezTo>
                        <a:pt x="1" y="1081"/>
                        <a:pt x="144" y="224"/>
                        <a:pt x="298" y="113"/>
                      </a:cubicBezTo>
                      <a:cubicBezTo>
                        <a:pt x="450" y="0"/>
                        <a:pt x="809" y="237"/>
                        <a:pt x="951" y="638"/>
                      </a:cubicBezTo>
                      <a:cubicBezTo>
                        <a:pt x="1036" y="880"/>
                        <a:pt x="1113" y="1334"/>
                        <a:pt x="1203" y="1573"/>
                      </a:cubicBezTo>
                      <a:cubicBezTo>
                        <a:pt x="1274" y="1759"/>
                        <a:pt x="2116" y="2211"/>
                        <a:pt x="1884" y="2712"/>
                      </a:cubicBezTo>
                      <a:close/>
                    </a:path>
                  </a:pathLst>
                </a:custGeom>
                <a:solidFill>
                  <a:srgbClr val="FF9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2450800" y="5646727"/>
                  <a:ext cx="143419" cy="174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3059" extrusionOk="0">
                      <a:moveTo>
                        <a:pt x="1690" y="1923"/>
                      </a:moveTo>
                      <a:cubicBezTo>
                        <a:pt x="1580" y="1819"/>
                        <a:pt x="1123" y="1466"/>
                        <a:pt x="770" y="1034"/>
                      </a:cubicBezTo>
                      <a:cubicBezTo>
                        <a:pt x="503" y="708"/>
                        <a:pt x="384" y="430"/>
                        <a:pt x="313" y="0"/>
                      </a:cubicBezTo>
                      <a:cubicBezTo>
                        <a:pt x="283" y="98"/>
                        <a:pt x="0" y="601"/>
                        <a:pt x="3" y="631"/>
                      </a:cubicBezTo>
                      <a:cubicBezTo>
                        <a:pt x="5" y="642"/>
                        <a:pt x="140" y="1159"/>
                        <a:pt x="407" y="1631"/>
                      </a:cubicBezTo>
                      <a:cubicBezTo>
                        <a:pt x="802" y="2331"/>
                        <a:pt x="1320" y="3058"/>
                        <a:pt x="1325" y="3053"/>
                      </a:cubicBezTo>
                      <a:cubicBezTo>
                        <a:pt x="1405" y="2978"/>
                        <a:pt x="1660" y="2176"/>
                        <a:pt x="1708" y="1989"/>
                      </a:cubicBezTo>
                      <a:cubicBezTo>
                        <a:pt x="1772" y="2219"/>
                        <a:pt x="2006" y="2953"/>
                        <a:pt x="2082" y="3023"/>
                      </a:cubicBezTo>
                      <a:cubicBezTo>
                        <a:pt x="2085" y="3026"/>
                        <a:pt x="2331" y="2473"/>
                        <a:pt x="2431" y="1859"/>
                      </a:cubicBezTo>
                      <a:cubicBezTo>
                        <a:pt x="2516" y="1344"/>
                        <a:pt x="2459" y="752"/>
                        <a:pt x="2460" y="748"/>
                      </a:cubicBezTo>
                      <a:cubicBezTo>
                        <a:pt x="2464" y="718"/>
                        <a:pt x="2180" y="215"/>
                        <a:pt x="2151" y="117"/>
                      </a:cubicBezTo>
                      <a:cubicBezTo>
                        <a:pt x="2118" y="315"/>
                        <a:pt x="2119" y="831"/>
                        <a:pt x="2024" y="1198"/>
                      </a:cubicBezTo>
                      <a:cubicBezTo>
                        <a:pt x="1914" y="1624"/>
                        <a:pt x="1707" y="1892"/>
                        <a:pt x="1692" y="1920"/>
                      </a:cubicBezTo>
                      <a:cubicBezTo>
                        <a:pt x="1688" y="1921"/>
                        <a:pt x="1688" y="1922"/>
                        <a:pt x="1690" y="192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2448350" y="5680402"/>
                  <a:ext cx="102450" cy="14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2505" extrusionOk="0">
                      <a:moveTo>
                        <a:pt x="43" y="0"/>
                      </a:moveTo>
                      <a:cubicBezTo>
                        <a:pt x="42" y="0"/>
                        <a:pt x="40" y="0"/>
                        <a:pt x="39" y="1"/>
                      </a:cubicBezTo>
                      <a:cubicBezTo>
                        <a:pt x="16" y="4"/>
                        <a:pt x="0" y="24"/>
                        <a:pt x="3" y="47"/>
                      </a:cubicBezTo>
                      <a:cubicBezTo>
                        <a:pt x="8" y="76"/>
                        <a:pt x="151" y="602"/>
                        <a:pt x="412" y="1063"/>
                      </a:cubicBezTo>
                      <a:cubicBezTo>
                        <a:pt x="705" y="1580"/>
                        <a:pt x="1306" y="2495"/>
                        <a:pt x="1360" y="2504"/>
                      </a:cubicBezTo>
                      <a:lnTo>
                        <a:pt x="1366" y="2504"/>
                      </a:lnTo>
                      <a:cubicBezTo>
                        <a:pt x="1377" y="2504"/>
                        <a:pt x="1386" y="2500"/>
                        <a:pt x="1393" y="2494"/>
                      </a:cubicBezTo>
                      <a:cubicBezTo>
                        <a:pt x="1468" y="2426"/>
                        <a:pt x="1798" y="1381"/>
                        <a:pt x="1766" y="1317"/>
                      </a:cubicBezTo>
                      <a:cubicBezTo>
                        <a:pt x="1759" y="1303"/>
                        <a:pt x="1745" y="1295"/>
                        <a:pt x="1730" y="1295"/>
                      </a:cubicBezTo>
                      <a:cubicBezTo>
                        <a:pt x="1724" y="1295"/>
                        <a:pt x="1717" y="1296"/>
                        <a:pt x="1711" y="1299"/>
                      </a:cubicBezTo>
                      <a:cubicBezTo>
                        <a:pt x="1696" y="1307"/>
                        <a:pt x="1688" y="1322"/>
                        <a:pt x="1688" y="1337"/>
                      </a:cubicBezTo>
                      <a:cubicBezTo>
                        <a:pt x="1677" y="1429"/>
                        <a:pt x="1457" y="2201"/>
                        <a:pt x="1363" y="2395"/>
                      </a:cubicBezTo>
                      <a:cubicBezTo>
                        <a:pt x="1240" y="2228"/>
                        <a:pt x="814" y="1607"/>
                        <a:pt x="484" y="1023"/>
                      </a:cubicBezTo>
                      <a:cubicBezTo>
                        <a:pt x="214" y="548"/>
                        <a:pt x="85" y="39"/>
                        <a:pt x="85" y="36"/>
                      </a:cubicBezTo>
                      <a:cubicBezTo>
                        <a:pt x="82" y="15"/>
                        <a:pt x="63" y="0"/>
                        <a:pt x="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2543163" y="5686841"/>
                  <a:ext cx="52479" cy="134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2361" extrusionOk="0">
                      <a:moveTo>
                        <a:pt x="838" y="0"/>
                      </a:moveTo>
                      <a:cubicBezTo>
                        <a:pt x="818" y="0"/>
                        <a:pt x="799" y="15"/>
                        <a:pt x="796" y="36"/>
                      </a:cubicBezTo>
                      <a:cubicBezTo>
                        <a:pt x="795" y="40"/>
                        <a:pt x="795" y="41"/>
                        <a:pt x="796" y="57"/>
                      </a:cubicBezTo>
                      <a:cubicBezTo>
                        <a:pt x="810" y="244"/>
                        <a:pt x="837" y="724"/>
                        <a:pt x="768" y="1145"/>
                      </a:cubicBezTo>
                      <a:cubicBezTo>
                        <a:pt x="690" y="1619"/>
                        <a:pt x="522" y="2066"/>
                        <a:pt x="453" y="2231"/>
                      </a:cubicBezTo>
                      <a:cubicBezTo>
                        <a:pt x="350" y="2017"/>
                        <a:pt x="123" y="1300"/>
                        <a:pt x="109" y="1216"/>
                      </a:cubicBezTo>
                      <a:cubicBezTo>
                        <a:pt x="111" y="1201"/>
                        <a:pt x="102" y="1186"/>
                        <a:pt x="88" y="1178"/>
                      </a:cubicBezTo>
                      <a:cubicBezTo>
                        <a:pt x="82" y="1175"/>
                        <a:pt x="76" y="1174"/>
                        <a:pt x="70" y="1174"/>
                      </a:cubicBezTo>
                      <a:cubicBezTo>
                        <a:pt x="55" y="1174"/>
                        <a:pt x="40" y="1182"/>
                        <a:pt x="33" y="1197"/>
                      </a:cubicBezTo>
                      <a:cubicBezTo>
                        <a:pt x="1" y="1255"/>
                        <a:pt x="355" y="2278"/>
                        <a:pt x="431" y="2349"/>
                      </a:cubicBezTo>
                      <a:cubicBezTo>
                        <a:pt x="439" y="2356"/>
                        <a:pt x="449" y="2360"/>
                        <a:pt x="460" y="2360"/>
                      </a:cubicBezTo>
                      <a:cubicBezTo>
                        <a:pt x="463" y="2360"/>
                        <a:pt x="468" y="2360"/>
                        <a:pt x="473" y="2355"/>
                      </a:cubicBezTo>
                      <a:cubicBezTo>
                        <a:pt x="521" y="2339"/>
                        <a:pt x="760" y="1701"/>
                        <a:pt x="850" y="1158"/>
                      </a:cubicBezTo>
                      <a:cubicBezTo>
                        <a:pt x="921" y="728"/>
                        <a:pt x="893" y="240"/>
                        <a:pt x="878" y="46"/>
                      </a:cubicBezTo>
                      <a:cubicBezTo>
                        <a:pt x="881" y="25"/>
                        <a:pt x="865" y="3"/>
                        <a:pt x="842" y="0"/>
                      </a:cubicBezTo>
                      <a:cubicBezTo>
                        <a:pt x="841" y="0"/>
                        <a:pt x="839" y="0"/>
                        <a:pt x="8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2640996" y="5385476"/>
                  <a:ext cx="62279" cy="154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2719" extrusionOk="0">
                      <a:moveTo>
                        <a:pt x="83" y="0"/>
                      </a:moveTo>
                      <a:cubicBezTo>
                        <a:pt x="216" y="249"/>
                        <a:pt x="422" y="470"/>
                        <a:pt x="626" y="654"/>
                      </a:cubicBezTo>
                      <a:cubicBezTo>
                        <a:pt x="770" y="785"/>
                        <a:pt x="983" y="909"/>
                        <a:pt x="1053" y="1104"/>
                      </a:cubicBezTo>
                      <a:cubicBezTo>
                        <a:pt x="1093" y="1211"/>
                        <a:pt x="1076" y="1337"/>
                        <a:pt x="1001" y="1423"/>
                      </a:cubicBezTo>
                      <a:cubicBezTo>
                        <a:pt x="986" y="1441"/>
                        <a:pt x="898" y="1482"/>
                        <a:pt x="895" y="1490"/>
                      </a:cubicBezTo>
                      <a:cubicBezTo>
                        <a:pt x="890" y="1504"/>
                        <a:pt x="974" y="1589"/>
                        <a:pt x="982" y="1601"/>
                      </a:cubicBezTo>
                      <a:cubicBezTo>
                        <a:pt x="1044" y="1695"/>
                        <a:pt x="1083" y="1799"/>
                        <a:pt x="1076" y="1915"/>
                      </a:cubicBezTo>
                      <a:cubicBezTo>
                        <a:pt x="1069" y="2028"/>
                        <a:pt x="1009" y="2141"/>
                        <a:pt x="911" y="2196"/>
                      </a:cubicBezTo>
                      <a:cubicBezTo>
                        <a:pt x="883" y="2213"/>
                        <a:pt x="808" y="2213"/>
                        <a:pt x="786" y="2231"/>
                      </a:cubicBezTo>
                      <a:cubicBezTo>
                        <a:pt x="774" y="2243"/>
                        <a:pt x="821" y="2425"/>
                        <a:pt x="813" y="2460"/>
                      </a:cubicBezTo>
                      <a:cubicBezTo>
                        <a:pt x="752" y="2718"/>
                        <a:pt x="398" y="2630"/>
                        <a:pt x="274" y="2491"/>
                      </a:cubicBezTo>
                      <a:cubicBezTo>
                        <a:pt x="136" y="2335"/>
                        <a:pt x="110" y="2070"/>
                        <a:pt x="80" y="1870"/>
                      </a:cubicBezTo>
                      <a:cubicBezTo>
                        <a:pt x="1" y="1334"/>
                        <a:pt x="140" y="542"/>
                        <a:pt x="8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36"/>
                <p:cNvSpPr/>
                <p:nvPr/>
              </p:nvSpPr>
              <p:spPr>
                <a:xfrm>
                  <a:off x="2463164" y="5345078"/>
                  <a:ext cx="215840" cy="317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8" h="5568" extrusionOk="0">
                      <a:moveTo>
                        <a:pt x="101" y="3514"/>
                      </a:moveTo>
                      <a:cubicBezTo>
                        <a:pt x="49" y="3206"/>
                        <a:pt x="7" y="2273"/>
                        <a:pt x="5" y="2220"/>
                      </a:cubicBezTo>
                      <a:cubicBezTo>
                        <a:pt x="0" y="1617"/>
                        <a:pt x="333" y="926"/>
                        <a:pt x="735" y="565"/>
                      </a:cubicBezTo>
                      <a:cubicBezTo>
                        <a:pt x="1363" y="1"/>
                        <a:pt x="2365" y="95"/>
                        <a:pt x="2969" y="663"/>
                      </a:cubicBezTo>
                      <a:cubicBezTo>
                        <a:pt x="3712" y="1363"/>
                        <a:pt x="3787" y="2645"/>
                        <a:pt x="3783" y="3606"/>
                      </a:cubicBezTo>
                      <a:cubicBezTo>
                        <a:pt x="3780" y="4463"/>
                        <a:pt x="3335" y="5179"/>
                        <a:pt x="2506" y="5452"/>
                      </a:cubicBezTo>
                      <a:cubicBezTo>
                        <a:pt x="2318" y="5515"/>
                        <a:pt x="2117" y="5568"/>
                        <a:pt x="1916" y="5550"/>
                      </a:cubicBezTo>
                      <a:cubicBezTo>
                        <a:pt x="1502" y="5512"/>
                        <a:pt x="1077" y="5260"/>
                        <a:pt x="774" y="4987"/>
                      </a:cubicBezTo>
                      <a:cubicBezTo>
                        <a:pt x="387" y="4638"/>
                        <a:pt x="195" y="4074"/>
                        <a:pt x="101" y="3514"/>
                      </a:cubicBezTo>
                      <a:close/>
                    </a:path>
                  </a:pathLst>
                </a:custGeom>
                <a:solidFill>
                  <a:srgbClr val="FFBE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36"/>
                <p:cNvSpPr/>
                <p:nvPr/>
              </p:nvSpPr>
              <p:spPr>
                <a:xfrm>
                  <a:off x="2629942" y="5483709"/>
                  <a:ext cx="20000" cy="1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" h="245" extrusionOk="0">
                      <a:moveTo>
                        <a:pt x="157" y="17"/>
                      </a:moveTo>
                      <a:cubicBezTo>
                        <a:pt x="66" y="33"/>
                        <a:pt x="0" y="94"/>
                        <a:pt x="11" y="152"/>
                      </a:cubicBezTo>
                      <a:cubicBezTo>
                        <a:pt x="22" y="210"/>
                        <a:pt x="103" y="244"/>
                        <a:pt x="195" y="228"/>
                      </a:cubicBezTo>
                      <a:cubicBezTo>
                        <a:pt x="285" y="211"/>
                        <a:pt x="350" y="151"/>
                        <a:pt x="340" y="93"/>
                      </a:cubicBezTo>
                      <a:cubicBezTo>
                        <a:pt x="329" y="34"/>
                        <a:pt x="247" y="0"/>
                        <a:pt x="157" y="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36"/>
                <p:cNvSpPr/>
                <p:nvPr/>
              </p:nvSpPr>
              <p:spPr>
                <a:xfrm>
                  <a:off x="2551653" y="5494592"/>
                  <a:ext cx="19943" cy="1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245" extrusionOk="0">
                      <a:moveTo>
                        <a:pt x="156" y="18"/>
                      </a:moveTo>
                      <a:cubicBezTo>
                        <a:pt x="65" y="35"/>
                        <a:pt x="0" y="95"/>
                        <a:pt x="11" y="153"/>
                      </a:cubicBezTo>
                      <a:cubicBezTo>
                        <a:pt x="21" y="211"/>
                        <a:pt x="103" y="245"/>
                        <a:pt x="194" y="228"/>
                      </a:cubicBezTo>
                      <a:cubicBezTo>
                        <a:pt x="284" y="212"/>
                        <a:pt x="350" y="152"/>
                        <a:pt x="339" y="93"/>
                      </a:cubicBezTo>
                      <a:cubicBezTo>
                        <a:pt x="328" y="36"/>
                        <a:pt x="246" y="1"/>
                        <a:pt x="156" y="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36"/>
                <p:cNvSpPr/>
                <p:nvPr/>
              </p:nvSpPr>
              <p:spPr>
                <a:xfrm>
                  <a:off x="2527380" y="5501543"/>
                  <a:ext cx="21311" cy="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170" extrusionOk="0">
                      <a:moveTo>
                        <a:pt x="328" y="1"/>
                      </a:moveTo>
                      <a:cubicBezTo>
                        <a:pt x="324" y="1"/>
                        <a:pt x="320" y="2"/>
                        <a:pt x="316" y="3"/>
                      </a:cubicBezTo>
                      <a:cubicBezTo>
                        <a:pt x="288" y="10"/>
                        <a:pt x="260" y="18"/>
                        <a:pt x="233" y="25"/>
                      </a:cubicBezTo>
                      <a:cubicBezTo>
                        <a:pt x="157" y="46"/>
                        <a:pt x="86" y="64"/>
                        <a:pt x="30" y="91"/>
                      </a:cubicBezTo>
                      <a:cubicBezTo>
                        <a:pt x="9" y="100"/>
                        <a:pt x="0" y="125"/>
                        <a:pt x="10" y="146"/>
                      </a:cubicBezTo>
                      <a:cubicBezTo>
                        <a:pt x="17" y="161"/>
                        <a:pt x="32" y="170"/>
                        <a:pt x="47" y="170"/>
                      </a:cubicBezTo>
                      <a:cubicBezTo>
                        <a:pt x="53" y="170"/>
                        <a:pt x="60" y="169"/>
                        <a:pt x="65" y="166"/>
                      </a:cubicBezTo>
                      <a:cubicBezTo>
                        <a:pt x="115" y="142"/>
                        <a:pt x="183" y="124"/>
                        <a:pt x="254" y="105"/>
                      </a:cubicBezTo>
                      <a:cubicBezTo>
                        <a:pt x="282" y="97"/>
                        <a:pt x="311" y="90"/>
                        <a:pt x="339" y="82"/>
                      </a:cubicBezTo>
                      <a:cubicBezTo>
                        <a:pt x="361" y="76"/>
                        <a:pt x="373" y="52"/>
                        <a:pt x="367" y="31"/>
                      </a:cubicBezTo>
                      <a:cubicBezTo>
                        <a:pt x="362" y="13"/>
                        <a:pt x="346" y="1"/>
                        <a:pt x="328" y="1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6"/>
                <p:cNvSpPr/>
                <p:nvPr/>
              </p:nvSpPr>
              <p:spPr>
                <a:xfrm>
                  <a:off x="2527722" y="5507127"/>
                  <a:ext cx="23647" cy="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" h="296" extrusionOk="0">
                      <a:moveTo>
                        <a:pt x="369" y="0"/>
                      </a:moveTo>
                      <a:cubicBezTo>
                        <a:pt x="360" y="0"/>
                        <a:pt x="351" y="3"/>
                        <a:pt x="343" y="8"/>
                      </a:cubicBezTo>
                      <a:cubicBezTo>
                        <a:pt x="285" y="52"/>
                        <a:pt x="200" y="107"/>
                        <a:pt x="125" y="154"/>
                      </a:cubicBezTo>
                      <a:cubicBezTo>
                        <a:pt x="86" y="179"/>
                        <a:pt x="51" y="202"/>
                        <a:pt x="25" y="220"/>
                      </a:cubicBezTo>
                      <a:cubicBezTo>
                        <a:pt x="5" y="233"/>
                        <a:pt x="0" y="258"/>
                        <a:pt x="14" y="278"/>
                      </a:cubicBezTo>
                      <a:cubicBezTo>
                        <a:pt x="22" y="289"/>
                        <a:pt x="34" y="295"/>
                        <a:pt x="47" y="295"/>
                      </a:cubicBezTo>
                      <a:cubicBezTo>
                        <a:pt x="56" y="295"/>
                        <a:pt x="64" y="293"/>
                        <a:pt x="71" y="288"/>
                      </a:cubicBezTo>
                      <a:cubicBezTo>
                        <a:pt x="97" y="271"/>
                        <a:pt x="131" y="248"/>
                        <a:pt x="170" y="223"/>
                      </a:cubicBezTo>
                      <a:cubicBezTo>
                        <a:pt x="246" y="175"/>
                        <a:pt x="332" y="120"/>
                        <a:pt x="393" y="74"/>
                      </a:cubicBezTo>
                      <a:cubicBezTo>
                        <a:pt x="411" y="61"/>
                        <a:pt x="414" y="35"/>
                        <a:pt x="401" y="17"/>
                      </a:cubicBezTo>
                      <a:cubicBezTo>
                        <a:pt x="393" y="6"/>
                        <a:pt x="381" y="0"/>
                        <a:pt x="369" y="0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6"/>
                <p:cNvSpPr/>
                <p:nvPr/>
              </p:nvSpPr>
              <p:spPr>
                <a:xfrm>
                  <a:off x="2650568" y="5485874"/>
                  <a:ext cx="21538" cy="1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227" extrusionOk="0">
                      <a:moveTo>
                        <a:pt x="52" y="1"/>
                      </a:moveTo>
                      <a:cubicBezTo>
                        <a:pt x="48" y="1"/>
                        <a:pt x="44" y="1"/>
                        <a:pt x="41" y="1"/>
                      </a:cubicBezTo>
                      <a:cubicBezTo>
                        <a:pt x="18" y="3"/>
                        <a:pt x="1" y="23"/>
                        <a:pt x="3" y="45"/>
                      </a:cubicBezTo>
                      <a:cubicBezTo>
                        <a:pt x="5" y="67"/>
                        <a:pt x="23" y="83"/>
                        <a:pt x="45" y="83"/>
                      </a:cubicBezTo>
                      <a:cubicBezTo>
                        <a:pt x="45" y="83"/>
                        <a:pt x="46" y="83"/>
                        <a:pt x="47" y="83"/>
                      </a:cubicBezTo>
                      <a:cubicBezTo>
                        <a:pt x="48" y="83"/>
                        <a:pt x="49" y="83"/>
                        <a:pt x="50" y="83"/>
                      </a:cubicBezTo>
                      <a:cubicBezTo>
                        <a:pt x="66" y="83"/>
                        <a:pt x="88" y="91"/>
                        <a:pt x="107" y="99"/>
                      </a:cubicBezTo>
                      <a:lnTo>
                        <a:pt x="118" y="103"/>
                      </a:lnTo>
                      <a:cubicBezTo>
                        <a:pt x="182" y="125"/>
                        <a:pt x="239" y="160"/>
                        <a:pt x="304" y="216"/>
                      </a:cubicBezTo>
                      <a:cubicBezTo>
                        <a:pt x="312" y="224"/>
                        <a:pt x="322" y="227"/>
                        <a:pt x="332" y="227"/>
                      </a:cubicBezTo>
                      <a:cubicBezTo>
                        <a:pt x="343" y="227"/>
                        <a:pt x="354" y="222"/>
                        <a:pt x="362" y="212"/>
                      </a:cubicBezTo>
                      <a:cubicBezTo>
                        <a:pt x="378" y="195"/>
                        <a:pt x="376" y="169"/>
                        <a:pt x="358" y="154"/>
                      </a:cubicBezTo>
                      <a:cubicBezTo>
                        <a:pt x="285" y="90"/>
                        <a:pt x="220" y="50"/>
                        <a:pt x="146" y="25"/>
                      </a:cubicBezTo>
                      <a:lnTo>
                        <a:pt x="136" y="21"/>
                      </a:lnTo>
                      <a:cubicBezTo>
                        <a:pt x="112" y="12"/>
                        <a:pt x="83" y="1"/>
                        <a:pt x="52" y="1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6"/>
                <p:cNvSpPr/>
                <p:nvPr/>
              </p:nvSpPr>
              <p:spPr>
                <a:xfrm>
                  <a:off x="2650397" y="5491743"/>
                  <a:ext cx="15328" cy="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5" extrusionOk="0">
                      <a:moveTo>
                        <a:pt x="46" y="0"/>
                      </a:moveTo>
                      <a:cubicBezTo>
                        <a:pt x="36" y="0"/>
                        <a:pt x="26" y="4"/>
                        <a:pt x="18" y="11"/>
                      </a:cubicBezTo>
                      <a:cubicBezTo>
                        <a:pt x="2" y="27"/>
                        <a:pt x="1" y="53"/>
                        <a:pt x="17" y="69"/>
                      </a:cubicBezTo>
                      <a:cubicBezTo>
                        <a:pt x="28" y="82"/>
                        <a:pt x="43" y="92"/>
                        <a:pt x="56" y="101"/>
                      </a:cubicBezTo>
                      <a:cubicBezTo>
                        <a:pt x="64" y="107"/>
                        <a:pt x="72" y="112"/>
                        <a:pt x="79" y="119"/>
                      </a:cubicBezTo>
                      <a:cubicBezTo>
                        <a:pt x="120" y="159"/>
                        <a:pt x="156" y="204"/>
                        <a:pt x="189" y="248"/>
                      </a:cubicBezTo>
                      <a:cubicBezTo>
                        <a:pt x="197" y="258"/>
                        <a:pt x="210" y="264"/>
                        <a:pt x="222" y="264"/>
                      </a:cubicBezTo>
                      <a:cubicBezTo>
                        <a:pt x="231" y="264"/>
                        <a:pt x="239" y="261"/>
                        <a:pt x="246" y="256"/>
                      </a:cubicBezTo>
                      <a:cubicBezTo>
                        <a:pt x="265" y="243"/>
                        <a:pt x="269" y="216"/>
                        <a:pt x="256" y="198"/>
                      </a:cubicBezTo>
                      <a:cubicBezTo>
                        <a:pt x="221" y="151"/>
                        <a:pt x="182" y="102"/>
                        <a:pt x="136" y="59"/>
                      </a:cubicBezTo>
                      <a:cubicBezTo>
                        <a:pt x="126" y="50"/>
                        <a:pt x="114" y="42"/>
                        <a:pt x="103" y="34"/>
                      </a:cubicBezTo>
                      <a:cubicBezTo>
                        <a:pt x="92" y="26"/>
                        <a:pt x="83" y="19"/>
                        <a:pt x="76" y="13"/>
                      </a:cubicBezTo>
                      <a:cubicBezTo>
                        <a:pt x="68" y="4"/>
                        <a:pt x="57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6"/>
                <p:cNvSpPr/>
                <p:nvPr/>
              </p:nvSpPr>
              <p:spPr>
                <a:xfrm>
                  <a:off x="2629600" y="5497270"/>
                  <a:ext cx="20798" cy="1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289" extrusionOk="0">
                      <a:moveTo>
                        <a:pt x="46" y="0"/>
                      </a:moveTo>
                      <a:cubicBezTo>
                        <a:pt x="44" y="0"/>
                        <a:pt x="41" y="1"/>
                        <a:pt x="39" y="1"/>
                      </a:cubicBezTo>
                      <a:cubicBezTo>
                        <a:pt x="16" y="5"/>
                        <a:pt x="1" y="26"/>
                        <a:pt x="5" y="48"/>
                      </a:cubicBezTo>
                      <a:cubicBezTo>
                        <a:pt x="10" y="80"/>
                        <a:pt x="36" y="108"/>
                        <a:pt x="63" y="135"/>
                      </a:cubicBezTo>
                      <a:lnTo>
                        <a:pt x="72" y="143"/>
                      </a:lnTo>
                      <a:cubicBezTo>
                        <a:pt x="136" y="210"/>
                        <a:pt x="213" y="257"/>
                        <a:pt x="306" y="287"/>
                      </a:cubicBezTo>
                      <a:cubicBezTo>
                        <a:pt x="310" y="289"/>
                        <a:pt x="314" y="289"/>
                        <a:pt x="318" y="289"/>
                      </a:cubicBezTo>
                      <a:cubicBezTo>
                        <a:pt x="336" y="289"/>
                        <a:pt x="352" y="278"/>
                        <a:pt x="357" y="260"/>
                      </a:cubicBezTo>
                      <a:cubicBezTo>
                        <a:pt x="365" y="239"/>
                        <a:pt x="353" y="216"/>
                        <a:pt x="332" y="209"/>
                      </a:cubicBezTo>
                      <a:cubicBezTo>
                        <a:pt x="251" y="182"/>
                        <a:pt x="186" y="143"/>
                        <a:pt x="131" y="86"/>
                      </a:cubicBezTo>
                      <a:lnTo>
                        <a:pt x="122" y="77"/>
                      </a:lnTo>
                      <a:cubicBezTo>
                        <a:pt x="113" y="68"/>
                        <a:pt x="90" y="45"/>
                        <a:pt x="86" y="35"/>
                      </a:cubicBezTo>
                      <a:cubicBezTo>
                        <a:pt x="83" y="15"/>
                        <a:pt x="66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6"/>
                <p:cNvSpPr/>
                <p:nvPr/>
              </p:nvSpPr>
              <p:spPr>
                <a:xfrm>
                  <a:off x="2556154" y="5505019"/>
                  <a:ext cx="19430" cy="21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" h="379" extrusionOk="0">
                      <a:moveTo>
                        <a:pt x="287" y="0"/>
                      </a:moveTo>
                      <a:cubicBezTo>
                        <a:pt x="283" y="0"/>
                        <a:pt x="279" y="1"/>
                        <a:pt x="275" y="2"/>
                      </a:cubicBezTo>
                      <a:cubicBezTo>
                        <a:pt x="253" y="11"/>
                        <a:pt x="242" y="30"/>
                        <a:pt x="251" y="52"/>
                      </a:cubicBezTo>
                      <a:cubicBezTo>
                        <a:pt x="250" y="61"/>
                        <a:pt x="236" y="91"/>
                        <a:pt x="231" y="102"/>
                      </a:cubicBezTo>
                      <a:lnTo>
                        <a:pt x="226" y="113"/>
                      </a:lnTo>
                      <a:cubicBezTo>
                        <a:pt x="191" y="193"/>
                        <a:pt x="126" y="253"/>
                        <a:pt x="30" y="299"/>
                      </a:cubicBezTo>
                      <a:cubicBezTo>
                        <a:pt x="9" y="310"/>
                        <a:pt x="0" y="334"/>
                        <a:pt x="9" y="355"/>
                      </a:cubicBezTo>
                      <a:cubicBezTo>
                        <a:pt x="17" y="369"/>
                        <a:pt x="32" y="378"/>
                        <a:pt x="47" y="378"/>
                      </a:cubicBezTo>
                      <a:cubicBezTo>
                        <a:pt x="53" y="378"/>
                        <a:pt x="60" y="377"/>
                        <a:pt x="65" y="374"/>
                      </a:cubicBezTo>
                      <a:cubicBezTo>
                        <a:pt x="180" y="320"/>
                        <a:pt x="258" y="245"/>
                        <a:pt x="301" y="146"/>
                      </a:cubicBezTo>
                      <a:lnTo>
                        <a:pt x="305" y="137"/>
                      </a:lnTo>
                      <a:cubicBezTo>
                        <a:pt x="326" y="94"/>
                        <a:pt x="340" y="58"/>
                        <a:pt x="329" y="29"/>
                      </a:cubicBezTo>
                      <a:cubicBezTo>
                        <a:pt x="322" y="13"/>
                        <a:pt x="305" y="0"/>
                        <a:pt x="287" y="0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6"/>
                <p:cNvSpPr/>
                <p:nvPr/>
              </p:nvSpPr>
              <p:spPr>
                <a:xfrm>
                  <a:off x="2546639" y="5533053"/>
                  <a:ext cx="40057" cy="26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459" extrusionOk="0">
                      <a:moveTo>
                        <a:pt x="657" y="1"/>
                      </a:moveTo>
                      <a:cubicBezTo>
                        <a:pt x="654" y="1"/>
                        <a:pt x="651" y="1"/>
                        <a:pt x="648" y="2"/>
                      </a:cubicBezTo>
                      <a:cubicBezTo>
                        <a:pt x="336" y="77"/>
                        <a:pt x="118" y="278"/>
                        <a:pt x="16" y="390"/>
                      </a:cubicBezTo>
                      <a:cubicBezTo>
                        <a:pt x="0" y="407"/>
                        <a:pt x="1" y="433"/>
                        <a:pt x="19" y="448"/>
                      </a:cubicBezTo>
                      <a:cubicBezTo>
                        <a:pt x="26" y="455"/>
                        <a:pt x="36" y="459"/>
                        <a:pt x="46" y="459"/>
                      </a:cubicBezTo>
                      <a:cubicBezTo>
                        <a:pt x="58" y="459"/>
                        <a:pt x="69" y="455"/>
                        <a:pt x="77" y="446"/>
                      </a:cubicBezTo>
                      <a:cubicBezTo>
                        <a:pt x="172" y="340"/>
                        <a:pt x="377" y="152"/>
                        <a:pt x="667" y="82"/>
                      </a:cubicBezTo>
                      <a:cubicBezTo>
                        <a:pt x="689" y="77"/>
                        <a:pt x="703" y="54"/>
                        <a:pt x="698" y="33"/>
                      </a:cubicBezTo>
                      <a:cubicBezTo>
                        <a:pt x="693" y="13"/>
                        <a:pt x="676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6"/>
                <p:cNvSpPr/>
                <p:nvPr/>
              </p:nvSpPr>
              <p:spPr>
                <a:xfrm>
                  <a:off x="2635241" y="5539093"/>
                  <a:ext cx="30085" cy="33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83" extrusionOk="0">
                      <a:moveTo>
                        <a:pt x="48" y="1"/>
                      </a:moveTo>
                      <a:cubicBezTo>
                        <a:pt x="34" y="1"/>
                        <a:pt x="20" y="8"/>
                        <a:pt x="13" y="20"/>
                      </a:cubicBezTo>
                      <a:cubicBezTo>
                        <a:pt x="0" y="39"/>
                        <a:pt x="6" y="65"/>
                        <a:pt x="26" y="77"/>
                      </a:cubicBezTo>
                      <a:cubicBezTo>
                        <a:pt x="231" y="203"/>
                        <a:pt x="353" y="393"/>
                        <a:pt x="444" y="561"/>
                      </a:cubicBezTo>
                      <a:cubicBezTo>
                        <a:pt x="451" y="575"/>
                        <a:pt x="465" y="582"/>
                        <a:pt x="481" y="582"/>
                      </a:cubicBezTo>
                      <a:cubicBezTo>
                        <a:pt x="487" y="582"/>
                        <a:pt x="494" y="581"/>
                        <a:pt x="500" y="577"/>
                      </a:cubicBezTo>
                      <a:cubicBezTo>
                        <a:pt x="520" y="567"/>
                        <a:pt x="528" y="541"/>
                        <a:pt x="517" y="522"/>
                      </a:cubicBezTo>
                      <a:cubicBezTo>
                        <a:pt x="419" y="344"/>
                        <a:pt x="291" y="143"/>
                        <a:pt x="69" y="7"/>
                      </a:cubicBezTo>
                      <a:cubicBezTo>
                        <a:pt x="62" y="2"/>
                        <a:pt x="55" y="1"/>
                        <a:pt x="48" y="1"/>
                      </a:cubicBezTo>
                      <a:close/>
                    </a:path>
                  </a:pathLst>
                </a:custGeom>
                <a:solidFill>
                  <a:srgbClr val="FF9E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6"/>
                <p:cNvSpPr/>
                <p:nvPr/>
              </p:nvSpPr>
              <p:spPr>
                <a:xfrm>
                  <a:off x="2598433" y="5448154"/>
                  <a:ext cx="56296" cy="103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8" h="1813" extrusionOk="0">
                      <a:moveTo>
                        <a:pt x="719" y="1"/>
                      </a:moveTo>
                      <a:cubicBezTo>
                        <a:pt x="675" y="1"/>
                        <a:pt x="631" y="3"/>
                        <a:pt x="588" y="9"/>
                      </a:cubicBezTo>
                      <a:cubicBezTo>
                        <a:pt x="515" y="20"/>
                        <a:pt x="411" y="43"/>
                        <a:pt x="326" y="94"/>
                      </a:cubicBezTo>
                      <a:cubicBezTo>
                        <a:pt x="34" y="272"/>
                        <a:pt x="129" y="703"/>
                        <a:pt x="186" y="961"/>
                      </a:cubicBezTo>
                      <a:lnTo>
                        <a:pt x="201" y="1024"/>
                      </a:lnTo>
                      <a:cubicBezTo>
                        <a:pt x="214" y="1086"/>
                        <a:pt x="231" y="1149"/>
                        <a:pt x="249" y="1211"/>
                      </a:cubicBezTo>
                      <a:lnTo>
                        <a:pt x="267" y="1276"/>
                      </a:lnTo>
                      <a:cubicBezTo>
                        <a:pt x="292" y="1362"/>
                        <a:pt x="317" y="1450"/>
                        <a:pt x="302" y="1528"/>
                      </a:cubicBezTo>
                      <a:cubicBezTo>
                        <a:pt x="289" y="1590"/>
                        <a:pt x="259" y="1640"/>
                        <a:pt x="217" y="1665"/>
                      </a:cubicBezTo>
                      <a:cubicBezTo>
                        <a:pt x="195" y="1679"/>
                        <a:pt x="169" y="1686"/>
                        <a:pt x="141" y="1686"/>
                      </a:cubicBezTo>
                      <a:cubicBezTo>
                        <a:pt x="124" y="1686"/>
                        <a:pt x="107" y="1684"/>
                        <a:pt x="88" y="1678"/>
                      </a:cubicBezTo>
                      <a:cubicBezTo>
                        <a:pt x="82" y="1677"/>
                        <a:pt x="77" y="1676"/>
                        <a:pt x="72" y="1676"/>
                      </a:cubicBezTo>
                      <a:cubicBezTo>
                        <a:pt x="44" y="1676"/>
                        <a:pt x="18" y="1695"/>
                        <a:pt x="10" y="1724"/>
                      </a:cubicBezTo>
                      <a:cubicBezTo>
                        <a:pt x="1" y="1757"/>
                        <a:pt x="21" y="1792"/>
                        <a:pt x="55" y="1800"/>
                      </a:cubicBezTo>
                      <a:cubicBezTo>
                        <a:pt x="84" y="1809"/>
                        <a:pt x="114" y="1813"/>
                        <a:pt x="141" y="1813"/>
                      </a:cubicBezTo>
                      <a:cubicBezTo>
                        <a:pt x="192" y="1813"/>
                        <a:pt x="241" y="1799"/>
                        <a:pt x="284" y="1773"/>
                      </a:cubicBezTo>
                      <a:cubicBezTo>
                        <a:pt x="356" y="1729"/>
                        <a:pt x="407" y="1651"/>
                        <a:pt x="426" y="1552"/>
                      </a:cubicBezTo>
                      <a:cubicBezTo>
                        <a:pt x="448" y="1445"/>
                        <a:pt x="416" y="1336"/>
                        <a:pt x="389" y="1241"/>
                      </a:cubicBezTo>
                      <a:lnTo>
                        <a:pt x="371" y="1177"/>
                      </a:lnTo>
                      <a:cubicBezTo>
                        <a:pt x="354" y="1117"/>
                        <a:pt x="337" y="1058"/>
                        <a:pt x="325" y="997"/>
                      </a:cubicBezTo>
                      <a:lnTo>
                        <a:pt x="310" y="934"/>
                      </a:lnTo>
                      <a:cubicBezTo>
                        <a:pt x="257" y="695"/>
                        <a:pt x="177" y="333"/>
                        <a:pt x="391" y="202"/>
                      </a:cubicBezTo>
                      <a:cubicBezTo>
                        <a:pt x="458" y="161"/>
                        <a:pt x="545" y="143"/>
                        <a:pt x="605" y="135"/>
                      </a:cubicBezTo>
                      <a:cubicBezTo>
                        <a:pt x="642" y="130"/>
                        <a:pt x="681" y="128"/>
                        <a:pt x="720" y="128"/>
                      </a:cubicBezTo>
                      <a:cubicBezTo>
                        <a:pt x="774" y="128"/>
                        <a:pt x="828" y="131"/>
                        <a:pt x="881" y="135"/>
                      </a:cubicBezTo>
                      <a:lnTo>
                        <a:pt x="918" y="137"/>
                      </a:lnTo>
                      <a:cubicBezTo>
                        <a:pt x="919" y="137"/>
                        <a:pt x="921" y="137"/>
                        <a:pt x="923" y="137"/>
                      </a:cubicBezTo>
                      <a:cubicBezTo>
                        <a:pt x="955" y="137"/>
                        <a:pt x="982" y="110"/>
                        <a:pt x="985" y="77"/>
                      </a:cubicBezTo>
                      <a:cubicBezTo>
                        <a:pt x="987" y="43"/>
                        <a:pt x="961" y="13"/>
                        <a:pt x="926" y="11"/>
                      </a:cubicBezTo>
                      <a:lnTo>
                        <a:pt x="890" y="9"/>
                      </a:lnTo>
                      <a:cubicBezTo>
                        <a:pt x="834" y="5"/>
                        <a:pt x="776" y="1"/>
                        <a:pt x="7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6"/>
                <p:cNvSpPr/>
                <p:nvPr/>
              </p:nvSpPr>
              <p:spPr>
                <a:xfrm>
                  <a:off x="2465330" y="5476358"/>
                  <a:ext cx="230997" cy="251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" h="4411" extrusionOk="0">
                      <a:moveTo>
                        <a:pt x="3748" y="1039"/>
                      </a:moveTo>
                      <a:cubicBezTo>
                        <a:pt x="3752" y="1031"/>
                        <a:pt x="3755" y="1025"/>
                        <a:pt x="3759" y="1021"/>
                      </a:cubicBezTo>
                      <a:cubicBezTo>
                        <a:pt x="3756" y="1029"/>
                        <a:pt x="3753" y="1038"/>
                        <a:pt x="3749" y="1048"/>
                      </a:cubicBezTo>
                      <a:cubicBezTo>
                        <a:pt x="3758" y="1089"/>
                        <a:pt x="3766" y="1156"/>
                        <a:pt x="3771" y="1241"/>
                      </a:cubicBezTo>
                      <a:cubicBezTo>
                        <a:pt x="3810" y="1412"/>
                        <a:pt x="3909" y="1553"/>
                        <a:pt x="3980" y="1709"/>
                      </a:cubicBezTo>
                      <a:cubicBezTo>
                        <a:pt x="4008" y="1770"/>
                        <a:pt x="4054" y="1862"/>
                        <a:pt x="4026" y="1930"/>
                      </a:cubicBezTo>
                      <a:cubicBezTo>
                        <a:pt x="3996" y="2000"/>
                        <a:pt x="3906" y="1982"/>
                        <a:pt x="3850" y="1961"/>
                      </a:cubicBezTo>
                      <a:cubicBezTo>
                        <a:pt x="3829" y="1953"/>
                        <a:pt x="3811" y="1944"/>
                        <a:pt x="3794" y="1932"/>
                      </a:cubicBezTo>
                      <a:cubicBezTo>
                        <a:pt x="3782" y="1924"/>
                        <a:pt x="3757" y="1894"/>
                        <a:pt x="3759" y="1908"/>
                      </a:cubicBezTo>
                      <a:cubicBezTo>
                        <a:pt x="3785" y="2100"/>
                        <a:pt x="3923" y="2231"/>
                        <a:pt x="3850" y="2446"/>
                      </a:cubicBezTo>
                      <a:cubicBezTo>
                        <a:pt x="3824" y="2518"/>
                        <a:pt x="3779" y="2581"/>
                        <a:pt x="3705" y="2607"/>
                      </a:cubicBezTo>
                      <a:cubicBezTo>
                        <a:pt x="3678" y="2617"/>
                        <a:pt x="3651" y="2621"/>
                        <a:pt x="3623" y="2617"/>
                      </a:cubicBezTo>
                      <a:cubicBezTo>
                        <a:pt x="3620" y="2617"/>
                        <a:pt x="3585" y="2607"/>
                        <a:pt x="3585" y="2616"/>
                      </a:cubicBezTo>
                      <a:cubicBezTo>
                        <a:pt x="3585" y="2670"/>
                        <a:pt x="3611" y="2729"/>
                        <a:pt x="3611" y="2789"/>
                      </a:cubicBezTo>
                      <a:cubicBezTo>
                        <a:pt x="3610" y="2989"/>
                        <a:pt x="3547" y="3245"/>
                        <a:pt x="3394" y="3386"/>
                      </a:cubicBezTo>
                      <a:cubicBezTo>
                        <a:pt x="3351" y="3426"/>
                        <a:pt x="3290" y="3453"/>
                        <a:pt x="3231" y="3438"/>
                      </a:cubicBezTo>
                      <a:cubicBezTo>
                        <a:pt x="3221" y="3436"/>
                        <a:pt x="3154" y="3394"/>
                        <a:pt x="3150" y="3396"/>
                      </a:cubicBezTo>
                      <a:cubicBezTo>
                        <a:pt x="3140" y="3403"/>
                        <a:pt x="3130" y="3455"/>
                        <a:pt x="3127" y="3465"/>
                      </a:cubicBezTo>
                      <a:cubicBezTo>
                        <a:pt x="3098" y="3537"/>
                        <a:pt x="3059" y="3603"/>
                        <a:pt x="3016" y="3668"/>
                      </a:cubicBezTo>
                      <a:cubicBezTo>
                        <a:pt x="2890" y="3848"/>
                        <a:pt x="2720" y="4043"/>
                        <a:pt x="2500" y="4107"/>
                      </a:cubicBezTo>
                      <a:cubicBezTo>
                        <a:pt x="2434" y="4128"/>
                        <a:pt x="2355" y="4132"/>
                        <a:pt x="2292" y="4101"/>
                      </a:cubicBezTo>
                      <a:cubicBezTo>
                        <a:pt x="2281" y="4097"/>
                        <a:pt x="2235" y="4038"/>
                        <a:pt x="2232" y="4037"/>
                      </a:cubicBezTo>
                      <a:cubicBezTo>
                        <a:pt x="2220" y="4036"/>
                        <a:pt x="2129" y="4158"/>
                        <a:pt x="2119" y="4169"/>
                      </a:cubicBezTo>
                      <a:cubicBezTo>
                        <a:pt x="2023" y="4264"/>
                        <a:pt x="1905" y="4354"/>
                        <a:pt x="1770" y="4379"/>
                      </a:cubicBezTo>
                      <a:cubicBezTo>
                        <a:pt x="1591" y="4410"/>
                        <a:pt x="1518" y="4235"/>
                        <a:pt x="1499" y="4087"/>
                      </a:cubicBezTo>
                      <a:cubicBezTo>
                        <a:pt x="1496" y="4053"/>
                        <a:pt x="1507" y="3955"/>
                        <a:pt x="1486" y="3928"/>
                      </a:cubicBezTo>
                      <a:cubicBezTo>
                        <a:pt x="1479" y="3922"/>
                        <a:pt x="1438" y="3973"/>
                        <a:pt x="1433" y="3976"/>
                      </a:cubicBezTo>
                      <a:cubicBezTo>
                        <a:pt x="1395" y="4014"/>
                        <a:pt x="1346" y="4037"/>
                        <a:pt x="1292" y="4037"/>
                      </a:cubicBezTo>
                      <a:cubicBezTo>
                        <a:pt x="1168" y="4038"/>
                        <a:pt x="1054" y="3925"/>
                        <a:pt x="985" y="3833"/>
                      </a:cubicBezTo>
                      <a:cubicBezTo>
                        <a:pt x="907" y="3730"/>
                        <a:pt x="854" y="3605"/>
                        <a:pt x="816" y="3482"/>
                      </a:cubicBezTo>
                      <a:cubicBezTo>
                        <a:pt x="799" y="3429"/>
                        <a:pt x="799" y="3319"/>
                        <a:pt x="765" y="3274"/>
                      </a:cubicBezTo>
                      <a:cubicBezTo>
                        <a:pt x="762" y="3270"/>
                        <a:pt x="723" y="3301"/>
                        <a:pt x="717" y="3303"/>
                      </a:cubicBezTo>
                      <a:cubicBezTo>
                        <a:pt x="683" y="3313"/>
                        <a:pt x="645" y="3302"/>
                        <a:pt x="614" y="3281"/>
                      </a:cubicBezTo>
                      <a:cubicBezTo>
                        <a:pt x="484" y="3187"/>
                        <a:pt x="404" y="2976"/>
                        <a:pt x="358" y="2829"/>
                      </a:cubicBezTo>
                      <a:cubicBezTo>
                        <a:pt x="318" y="2706"/>
                        <a:pt x="297" y="2577"/>
                        <a:pt x="289" y="2448"/>
                      </a:cubicBezTo>
                      <a:cubicBezTo>
                        <a:pt x="286" y="2398"/>
                        <a:pt x="309" y="2291"/>
                        <a:pt x="288" y="2247"/>
                      </a:cubicBezTo>
                      <a:cubicBezTo>
                        <a:pt x="280" y="2229"/>
                        <a:pt x="265" y="2280"/>
                        <a:pt x="247" y="2290"/>
                      </a:cubicBezTo>
                      <a:cubicBezTo>
                        <a:pt x="215" y="2308"/>
                        <a:pt x="181" y="2299"/>
                        <a:pt x="157" y="2273"/>
                      </a:cubicBezTo>
                      <a:cubicBezTo>
                        <a:pt x="0" y="2094"/>
                        <a:pt x="42" y="1710"/>
                        <a:pt x="30" y="1489"/>
                      </a:cubicBezTo>
                      <a:cubicBezTo>
                        <a:pt x="27" y="1430"/>
                        <a:pt x="22" y="1373"/>
                        <a:pt x="19" y="1316"/>
                      </a:cubicBezTo>
                      <a:cubicBezTo>
                        <a:pt x="19" y="1313"/>
                        <a:pt x="15" y="1256"/>
                        <a:pt x="20" y="1255"/>
                      </a:cubicBezTo>
                      <a:cubicBezTo>
                        <a:pt x="22" y="1256"/>
                        <a:pt x="24" y="1257"/>
                        <a:pt x="29" y="1260"/>
                      </a:cubicBezTo>
                      <a:cubicBezTo>
                        <a:pt x="19" y="1205"/>
                        <a:pt x="16" y="1169"/>
                        <a:pt x="25" y="1167"/>
                      </a:cubicBezTo>
                      <a:cubicBezTo>
                        <a:pt x="69" y="1160"/>
                        <a:pt x="189" y="1424"/>
                        <a:pt x="558" y="1153"/>
                      </a:cubicBezTo>
                      <a:cubicBezTo>
                        <a:pt x="729" y="1027"/>
                        <a:pt x="672" y="334"/>
                        <a:pt x="515" y="45"/>
                      </a:cubicBezTo>
                      <a:cubicBezTo>
                        <a:pt x="521" y="45"/>
                        <a:pt x="756" y="0"/>
                        <a:pt x="758" y="13"/>
                      </a:cubicBezTo>
                      <a:cubicBezTo>
                        <a:pt x="780" y="112"/>
                        <a:pt x="924" y="414"/>
                        <a:pt x="972" y="504"/>
                      </a:cubicBezTo>
                      <a:cubicBezTo>
                        <a:pt x="1121" y="785"/>
                        <a:pt x="1382" y="1024"/>
                        <a:pt x="1671" y="1155"/>
                      </a:cubicBezTo>
                      <a:cubicBezTo>
                        <a:pt x="1978" y="1293"/>
                        <a:pt x="2367" y="1372"/>
                        <a:pt x="2704" y="1370"/>
                      </a:cubicBezTo>
                      <a:cubicBezTo>
                        <a:pt x="3326" y="1367"/>
                        <a:pt x="3726" y="989"/>
                        <a:pt x="3739" y="1001"/>
                      </a:cubicBezTo>
                      <a:cubicBezTo>
                        <a:pt x="3739" y="1003"/>
                        <a:pt x="3744" y="1017"/>
                        <a:pt x="3748" y="10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6"/>
                <p:cNvSpPr/>
                <p:nvPr/>
              </p:nvSpPr>
              <p:spPr>
                <a:xfrm>
                  <a:off x="2542251" y="5551002"/>
                  <a:ext cx="105983" cy="65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146" extrusionOk="0">
                      <a:moveTo>
                        <a:pt x="309" y="130"/>
                      </a:moveTo>
                      <a:cubicBezTo>
                        <a:pt x="345" y="130"/>
                        <a:pt x="386" y="136"/>
                        <a:pt x="429" y="147"/>
                      </a:cubicBezTo>
                      <a:cubicBezTo>
                        <a:pt x="479" y="159"/>
                        <a:pt x="532" y="184"/>
                        <a:pt x="594" y="214"/>
                      </a:cubicBezTo>
                      <a:cubicBezTo>
                        <a:pt x="723" y="275"/>
                        <a:pt x="883" y="352"/>
                        <a:pt x="1127" y="365"/>
                      </a:cubicBezTo>
                      <a:cubicBezTo>
                        <a:pt x="1143" y="366"/>
                        <a:pt x="1160" y="366"/>
                        <a:pt x="1178" y="366"/>
                      </a:cubicBezTo>
                      <a:cubicBezTo>
                        <a:pt x="1203" y="366"/>
                        <a:pt x="1228" y="366"/>
                        <a:pt x="1254" y="365"/>
                      </a:cubicBezTo>
                      <a:cubicBezTo>
                        <a:pt x="1279" y="365"/>
                        <a:pt x="1303" y="364"/>
                        <a:pt x="1326" y="364"/>
                      </a:cubicBezTo>
                      <a:cubicBezTo>
                        <a:pt x="1468" y="364"/>
                        <a:pt x="1571" y="380"/>
                        <a:pt x="1620" y="470"/>
                      </a:cubicBezTo>
                      <a:cubicBezTo>
                        <a:pt x="1700" y="617"/>
                        <a:pt x="1543" y="809"/>
                        <a:pt x="1413" y="892"/>
                      </a:cubicBezTo>
                      <a:cubicBezTo>
                        <a:pt x="1282" y="975"/>
                        <a:pt x="1133" y="1016"/>
                        <a:pt x="982" y="1016"/>
                      </a:cubicBezTo>
                      <a:cubicBezTo>
                        <a:pt x="805" y="1016"/>
                        <a:pt x="625" y="958"/>
                        <a:pt x="470" y="845"/>
                      </a:cubicBezTo>
                      <a:cubicBezTo>
                        <a:pt x="243" y="679"/>
                        <a:pt x="136" y="507"/>
                        <a:pt x="132" y="304"/>
                      </a:cubicBezTo>
                      <a:cubicBezTo>
                        <a:pt x="130" y="239"/>
                        <a:pt x="147" y="192"/>
                        <a:pt x="182" y="165"/>
                      </a:cubicBezTo>
                      <a:cubicBezTo>
                        <a:pt x="210" y="142"/>
                        <a:pt x="254" y="130"/>
                        <a:pt x="309" y="130"/>
                      </a:cubicBezTo>
                      <a:close/>
                      <a:moveTo>
                        <a:pt x="309" y="1"/>
                      </a:moveTo>
                      <a:cubicBezTo>
                        <a:pt x="225" y="1"/>
                        <a:pt x="153" y="22"/>
                        <a:pt x="101" y="64"/>
                      </a:cubicBezTo>
                      <a:cubicBezTo>
                        <a:pt x="55" y="101"/>
                        <a:pt x="0" y="173"/>
                        <a:pt x="2" y="305"/>
                      </a:cubicBezTo>
                      <a:cubicBezTo>
                        <a:pt x="7" y="553"/>
                        <a:pt x="130" y="758"/>
                        <a:pt x="393" y="949"/>
                      </a:cubicBezTo>
                      <a:cubicBezTo>
                        <a:pt x="571" y="1079"/>
                        <a:pt x="778" y="1146"/>
                        <a:pt x="982" y="1146"/>
                      </a:cubicBezTo>
                      <a:cubicBezTo>
                        <a:pt x="1157" y="1146"/>
                        <a:pt x="1329" y="1098"/>
                        <a:pt x="1482" y="1000"/>
                      </a:cubicBezTo>
                      <a:cubicBezTo>
                        <a:pt x="1647" y="896"/>
                        <a:pt x="1860" y="642"/>
                        <a:pt x="1733" y="407"/>
                      </a:cubicBezTo>
                      <a:cubicBezTo>
                        <a:pt x="1650" y="254"/>
                        <a:pt x="1478" y="234"/>
                        <a:pt x="1329" y="234"/>
                      </a:cubicBezTo>
                      <a:cubicBezTo>
                        <a:pt x="1302" y="234"/>
                        <a:pt x="1275" y="234"/>
                        <a:pt x="1250" y="235"/>
                      </a:cubicBezTo>
                      <a:cubicBezTo>
                        <a:pt x="1221" y="236"/>
                        <a:pt x="1193" y="237"/>
                        <a:pt x="1166" y="237"/>
                      </a:cubicBezTo>
                      <a:cubicBezTo>
                        <a:pt x="1155" y="237"/>
                        <a:pt x="1145" y="236"/>
                        <a:pt x="1134" y="236"/>
                      </a:cubicBezTo>
                      <a:cubicBezTo>
                        <a:pt x="916" y="223"/>
                        <a:pt x="774" y="156"/>
                        <a:pt x="649" y="97"/>
                      </a:cubicBezTo>
                      <a:cubicBezTo>
                        <a:pt x="584" y="65"/>
                        <a:pt x="523" y="36"/>
                        <a:pt x="460" y="21"/>
                      </a:cubicBezTo>
                      <a:cubicBezTo>
                        <a:pt x="407" y="7"/>
                        <a:pt x="356" y="1"/>
                        <a:pt x="309" y="1"/>
                      </a:cubicBezTo>
                      <a:close/>
                    </a:path>
                  </a:pathLst>
                </a:custGeom>
                <a:solidFill>
                  <a:srgbClr val="FF9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6"/>
                <p:cNvSpPr/>
                <p:nvPr/>
              </p:nvSpPr>
              <p:spPr>
                <a:xfrm>
                  <a:off x="2429775" y="5341773"/>
                  <a:ext cx="225128" cy="18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3194" extrusionOk="0">
                      <a:moveTo>
                        <a:pt x="488" y="3132"/>
                      </a:moveTo>
                      <a:cubicBezTo>
                        <a:pt x="539" y="3173"/>
                        <a:pt x="606" y="3193"/>
                        <a:pt x="690" y="3190"/>
                      </a:cubicBezTo>
                      <a:cubicBezTo>
                        <a:pt x="753" y="3187"/>
                        <a:pt x="1500" y="2463"/>
                        <a:pt x="1535" y="2410"/>
                      </a:cubicBezTo>
                      <a:cubicBezTo>
                        <a:pt x="1686" y="2184"/>
                        <a:pt x="1769" y="1922"/>
                        <a:pt x="1805" y="1654"/>
                      </a:cubicBezTo>
                      <a:cubicBezTo>
                        <a:pt x="1843" y="1384"/>
                        <a:pt x="1802" y="1050"/>
                        <a:pt x="1958" y="813"/>
                      </a:cubicBezTo>
                      <a:cubicBezTo>
                        <a:pt x="2083" y="625"/>
                        <a:pt x="2467" y="256"/>
                        <a:pt x="3234" y="492"/>
                      </a:cubicBezTo>
                      <a:cubicBezTo>
                        <a:pt x="3509" y="577"/>
                        <a:pt x="3919" y="1210"/>
                        <a:pt x="3942" y="1234"/>
                      </a:cubicBezTo>
                      <a:cubicBezTo>
                        <a:pt x="3897" y="1139"/>
                        <a:pt x="3950" y="671"/>
                        <a:pt x="3312" y="355"/>
                      </a:cubicBezTo>
                      <a:cubicBezTo>
                        <a:pt x="2600" y="0"/>
                        <a:pt x="1536" y="198"/>
                        <a:pt x="1183" y="487"/>
                      </a:cubicBezTo>
                      <a:cubicBezTo>
                        <a:pt x="962" y="667"/>
                        <a:pt x="773" y="902"/>
                        <a:pt x="643" y="1161"/>
                      </a:cubicBezTo>
                      <a:cubicBezTo>
                        <a:pt x="639" y="1154"/>
                        <a:pt x="636" y="1148"/>
                        <a:pt x="630" y="1143"/>
                      </a:cubicBezTo>
                      <a:cubicBezTo>
                        <a:pt x="630" y="1199"/>
                        <a:pt x="575" y="1265"/>
                        <a:pt x="546" y="1307"/>
                      </a:cubicBezTo>
                      <a:cubicBezTo>
                        <a:pt x="441" y="1462"/>
                        <a:pt x="287" y="1559"/>
                        <a:pt x="162" y="1692"/>
                      </a:cubicBezTo>
                      <a:cubicBezTo>
                        <a:pt x="126" y="1731"/>
                        <a:pt x="63" y="1796"/>
                        <a:pt x="76" y="1853"/>
                      </a:cubicBezTo>
                      <a:cubicBezTo>
                        <a:pt x="82" y="1888"/>
                        <a:pt x="135" y="1925"/>
                        <a:pt x="124" y="1960"/>
                      </a:cubicBezTo>
                      <a:cubicBezTo>
                        <a:pt x="115" y="1989"/>
                        <a:pt x="75" y="2014"/>
                        <a:pt x="57" y="2040"/>
                      </a:cubicBezTo>
                      <a:cubicBezTo>
                        <a:pt x="15" y="2098"/>
                        <a:pt x="0" y="2181"/>
                        <a:pt x="21" y="2250"/>
                      </a:cubicBezTo>
                      <a:cubicBezTo>
                        <a:pt x="34" y="2297"/>
                        <a:pt x="68" y="2333"/>
                        <a:pt x="110" y="2356"/>
                      </a:cubicBezTo>
                      <a:cubicBezTo>
                        <a:pt x="121" y="2362"/>
                        <a:pt x="164" y="2371"/>
                        <a:pt x="165" y="2386"/>
                      </a:cubicBezTo>
                      <a:cubicBezTo>
                        <a:pt x="172" y="2428"/>
                        <a:pt x="143" y="2478"/>
                        <a:pt x="143" y="2520"/>
                      </a:cubicBezTo>
                      <a:cubicBezTo>
                        <a:pt x="140" y="2600"/>
                        <a:pt x="162" y="2674"/>
                        <a:pt x="191" y="2746"/>
                      </a:cubicBezTo>
                      <a:cubicBezTo>
                        <a:pt x="236" y="2861"/>
                        <a:pt x="328" y="3139"/>
                        <a:pt x="480" y="3133"/>
                      </a:cubicBezTo>
                      <a:cubicBezTo>
                        <a:pt x="484" y="3133"/>
                        <a:pt x="487" y="3132"/>
                        <a:pt x="488" y="313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6"/>
                <p:cNvSpPr/>
                <p:nvPr/>
              </p:nvSpPr>
              <p:spPr>
                <a:xfrm>
                  <a:off x="2452281" y="5473623"/>
                  <a:ext cx="54017" cy="7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1349" extrusionOk="0">
                      <a:moveTo>
                        <a:pt x="570" y="99"/>
                      </a:moveTo>
                      <a:cubicBezTo>
                        <a:pt x="651" y="128"/>
                        <a:pt x="693" y="157"/>
                        <a:pt x="747" y="235"/>
                      </a:cubicBezTo>
                      <a:cubicBezTo>
                        <a:pt x="824" y="352"/>
                        <a:pt x="909" y="538"/>
                        <a:pt x="924" y="709"/>
                      </a:cubicBezTo>
                      <a:cubicBezTo>
                        <a:pt x="947" y="985"/>
                        <a:pt x="884" y="1201"/>
                        <a:pt x="770" y="1275"/>
                      </a:cubicBezTo>
                      <a:cubicBezTo>
                        <a:pt x="656" y="1348"/>
                        <a:pt x="375" y="1289"/>
                        <a:pt x="243" y="1153"/>
                      </a:cubicBezTo>
                      <a:cubicBezTo>
                        <a:pt x="64" y="968"/>
                        <a:pt x="1" y="701"/>
                        <a:pt x="47" y="452"/>
                      </a:cubicBezTo>
                      <a:cubicBezTo>
                        <a:pt x="97" y="184"/>
                        <a:pt x="301" y="0"/>
                        <a:pt x="570" y="99"/>
                      </a:cubicBezTo>
                      <a:close/>
                    </a:path>
                  </a:pathLst>
                </a:custGeom>
                <a:solidFill>
                  <a:srgbClr val="FFBE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36"/>
                <p:cNvSpPr/>
                <p:nvPr/>
              </p:nvSpPr>
              <p:spPr>
                <a:xfrm>
                  <a:off x="2463563" y="5500233"/>
                  <a:ext cx="34074" cy="32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" h="562" extrusionOk="0">
                      <a:moveTo>
                        <a:pt x="337" y="144"/>
                      </a:moveTo>
                      <a:cubicBezTo>
                        <a:pt x="324" y="136"/>
                        <a:pt x="312" y="128"/>
                        <a:pt x="299" y="122"/>
                      </a:cubicBezTo>
                      <a:cubicBezTo>
                        <a:pt x="290" y="119"/>
                        <a:pt x="282" y="115"/>
                        <a:pt x="275" y="112"/>
                      </a:cubicBezTo>
                      <a:cubicBezTo>
                        <a:pt x="267" y="109"/>
                        <a:pt x="259" y="106"/>
                        <a:pt x="250" y="104"/>
                      </a:cubicBezTo>
                      <a:cubicBezTo>
                        <a:pt x="245" y="102"/>
                        <a:pt x="240" y="100"/>
                        <a:pt x="234" y="99"/>
                      </a:cubicBezTo>
                      <a:cubicBezTo>
                        <a:pt x="204" y="89"/>
                        <a:pt x="172" y="84"/>
                        <a:pt x="140" y="88"/>
                      </a:cubicBezTo>
                      <a:cubicBezTo>
                        <a:pt x="122" y="91"/>
                        <a:pt x="105" y="97"/>
                        <a:pt x="90" y="106"/>
                      </a:cubicBezTo>
                      <a:cubicBezTo>
                        <a:pt x="85" y="109"/>
                        <a:pt x="78" y="112"/>
                        <a:pt x="73" y="116"/>
                      </a:cubicBezTo>
                      <a:cubicBezTo>
                        <a:pt x="71" y="118"/>
                        <a:pt x="69" y="119"/>
                        <a:pt x="67" y="121"/>
                      </a:cubicBezTo>
                      <a:cubicBezTo>
                        <a:pt x="65" y="122"/>
                        <a:pt x="63" y="123"/>
                        <a:pt x="61" y="124"/>
                      </a:cubicBezTo>
                      <a:cubicBezTo>
                        <a:pt x="49" y="130"/>
                        <a:pt x="34" y="130"/>
                        <a:pt x="22" y="123"/>
                      </a:cubicBezTo>
                      <a:cubicBezTo>
                        <a:pt x="19" y="121"/>
                        <a:pt x="16" y="118"/>
                        <a:pt x="13" y="115"/>
                      </a:cubicBezTo>
                      <a:cubicBezTo>
                        <a:pt x="9" y="112"/>
                        <a:pt x="7" y="107"/>
                        <a:pt x="5" y="102"/>
                      </a:cubicBezTo>
                      <a:cubicBezTo>
                        <a:pt x="3" y="99"/>
                        <a:pt x="3" y="95"/>
                        <a:pt x="2" y="90"/>
                      </a:cubicBezTo>
                      <a:cubicBezTo>
                        <a:pt x="1" y="79"/>
                        <a:pt x="5" y="68"/>
                        <a:pt x="13" y="60"/>
                      </a:cubicBezTo>
                      <a:cubicBezTo>
                        <a:pt x="15" y="58"/>
                        <a:pt x="17" y="56"/>
                        <a:pt x="19" y="54"/>
                      </a:cubicBezTo>
                      <a:cubicBezTo>
                        <a:pt x="22" y="52"/>
                        <a:pt x="24" y="49"/>
                        <a:pt x="27" y="47"/>
                      </a:cubicBezTo>
                      <a:cubicBezTo>
                        <a:pt x="35" y="42"/>
                        <a:pt x="44" y="37"/>
                        <a:pt x="52" y="32"/>
                      </a:cubicBezTo>
                      <a:cubicBezTo>
                        <a:pt x="57" y="29"/>
                        <a:pt x="62" y="27"/>
                        <a:pt x="68" y="24"/>
                      </a:cubicBezTo>
                      <a:cubicBezTo>
                        <a:pt x="75" y="21"/>
                        <a:pt x="82" y="19"/>
                        <a:pt x="90" y="16"/>
                      </a:cubicBezTo>
                      <a:cubicBezTo>
                        <a:pt x="99" y="13"/>
                        <a:pt x="109" y="11"/>
                        <a:pt x="118" y="10"/>
                      </a:cubicBezTo>
                      <a:cubicBezTo>
                        <a:pt x="164" y="0"/>
                        <a:pt x="213" y="6"/>
                        <a:pt x="258" y="20"/>
                      </a:cubicBezTo>
                      <a:cubicBezTo>
                        <a:pt x="272" y="24"/>
                        <a:pt x="286" y="28"/>
                        <a:pt x="300" y="33"/>
                      </a:cubicBezTo>
                      <a:cubicBezTo>
                        <a:pt x="307" y="36"/>
                        <a:pt x="314" y="38"/>
                        <a:pt x="320" y="41"/>
                      </a:cubicBezTo>
                      <a:cubicBezTo>
                        <a:pt x="327" y="44"/>
                        <a:pt x="333" y="47"/>
                        <a:pt x="340" y="50"/>
                      </a:cubicBezTo>
                      <a:cubicBezTo>
                        <a:pt x="364" y="63"/>
                        <a:pt x="388" y="78"/>
                        <a:pt x="410" y="97"/>
                      </a:cubicBezTo>
                      <a:cubicBezTo>
                        <a:pt x="443" y="123"/>
                        <a:pt x="472" y="155"/>
                        <a:pt x="496" y="189"/>
                      </a:cubicBezTo>
                      <a:cubicBezTo>
                        <a:pt x="531" y="236"/>
                        <a:pt x="559" y="287"/>
                        <a:pt x="579" y="341"/>
                      </a:cubicBezTo>
                      <a:cubicBezTo>
                        <a:pt x="584" y="354"/>
                        <a:pt x="589" y="365"/>
                        <a:pt x="593" y="377"/>
                      </a:cubicBezTo>
                      <a:cubicBezTo>
                        <a:pt x="593" y="379"/>
                        <a:pt x="594" y="381"/>
                        <a:pt x="595" y="384"/>
                      </a:cubicBezTo>
                      <a:cubicBezTo>
                        <a:pt x="596" y="386"/>
                        <a:pt x="597" y="390"/>
                        <a:pt x="597" y="392"/>
                      </a:cubicBezTo>
                      <a:cubicBezTo>
                        <a:pt x="598" y="396"/>
                        <a:pt x="598" y="400"/>
                        <a:pt x="598" y="404"/>
                      </a:cubicBezTo>
                      <a:cubicBezTo>
                        <a:pt x="597" y="415"/>
                        <a:pt x="591" y="426"/>
                        <a:pt x="582" y="433"/>
                      </a:cubicBezTo>
                      <a:cubicBezTo>
                        <a:pt x="579" y="436"/>
                        <a:pt x="575" y="438"/>
                        <a:pt x="571" y="439"/>
                      </a:cubicBezTo>
                      <a:cubicBezTo>
                        <a:pt x="567" y="441"/>
                        <a:pt x="563" y="442"/>
                        <a:pt x="559" y="442"/>
                      </a:cubicBezTo>
                      <a:cubicBezTo>
                        <a:pt x="555" y="442"/>
                        <a:pt x="550" y="442"/>
                        <a:pt x="546" y="441"/>
                      </a:cubicBezTo>
                      <a:cubicBezTo>
                        <a:pt x="540" y="439"/>
                        <a:pt x="536" y="437"/>
                        <a:pt x="532" y="434"/>
                      </a:cubicBezTo>
                      <a:cubicBezTo>
                        <a:pt x="526" y="430"/>
                        <a:pt x="522" y="424"/>
                        <a:pt x="519" y="418"/>
                      </a:cubicBezTo>
                      <a:cubicBezTo>
                        <a:pt x="518" y="415"/>
                        <a:pt x="517" y="411"/>
                        <a:pt x="516" y="408"/>
                      </a:cubicBezTo>
                      <a:cubicBezTo>
                        <a:pt x="514" y="404"/>
                        <a:pt x="513" y="401"/>
                        <a:pt x="512" y="397"/>
                      </a:cubicBezTo>
                      <a:cubicBezTo>
                        <a:pt x="507" y="381"/>
                        <a:pt x="500" y="365"/>
                        <a:pt x="493" y="350"/>
                      </a:cubicBezTo>
                      <a:cubicBezTo>
                        <a:pt x="471" y="297"/>
                        <a:pt x="442" y="248"/>
                        <a:pt x="404" y="205"/>
                      </a:cubicBezTo>
                      <a:lnTo>
                        <a:pt x="403" y="204"/>
                      </a:lnTo>
                      <a:cubicBezTo>
                        <a:pt x="400" y="205"/>
                        <a:pt x="398" y="206"/>
                        <a:pt x="396" y="206"/>
                      </a:cubicBezTo>
                      <a:cubicBezTo>
                        <a:pt x="389" y="209"/>
                        <a:pt x="382" y="213"/>
                        <a:pt x="375" y="217"/>
                      </a:cubicBezTo>
                      <a:cubicBezTo>
                        <a:pt x="357" y="232"/>
                        <a:pt x="341" y="249"/>
                        <a:pt x="327" y="270"/>
                      </a:cubicBezTo>
                      <a:cubicBezTo>
                        <a:pt x="283" y="337"/>
                        <a:pt x="259" y="430"/>
                        <a:pt x="273" y="510"/>
                      </a:cubicBezTo>
                      <a:cubicBezTo>
                        <a:pt x="277" y="533"/>
                        <a:pt x="263" y="554"/>
                        <a:pt x="240" y="558"/>
                      </a:cubicBezTo>
                      <a:cubicBezTo>
                        <a:pt x="218" y="562"/>
                        <a:pt x="196" y="547"/>
                        <a:pt x="192" y="525"/>
                      </a:cubicBezTo>
                      <a:cubicBezTo>
                        <a:pt x="174" y="423"/>
                        <a:pt x="202" y="309"/>
                        <a:pt x="259" y="224"/>
                      </a:cubicBezTo>
                      <a:cubicBezTo>
                        <a:pt x="277" y="196"/>
                        <a:pt x="300" y="171"/>
                        <a:pt x="326" y="151"/>
                      </a:cubicBezTo>
                      <a:cubicBezTo>
                        <a:pt x="330" y="149"/>
                        <a:pt x="333" y="147"/>
                        <a:pt x="337" y="145"/>
                      </a:cubicBezTo>
                      <a:close/>
                      <a:moveTo>
                        <a:pt x="395" y="205"/>
                      </a:moveTo>
                      <a:lnTo>
                        <a:pt x="394" y="205"/>
                      </a:lnTo>
                      <a:lnTo>
                        <a:pt x="394" y="205"/>
                      </a:lnTo>
                      <a:close/>
                      <a:moveTo>
                        <a:pt x="396" y="205"/>
                      </a:moveTo>
                      <a:cubicBezTo>
                        <a:pt x="396" y="205"/>
                        <a:pt x="396" y="205"/>
                        <a:pt x="397" y="205"/>
                      </a:cubicBezTo>
                      <a:cubicBezTo>
                        <a:pt x="397" y="205"/>
                        <a:pt x="397" y="205"/>
                        <a:pt x="398" y="205"/>
                      </a:cubicBezTo>
                      <a:close/>
                    </a:path>
                  </a:pathLst>
                </a:custGeom>
                <a:solidFill>
                  <a:srgbClr val="FF9E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36"/>
                <p:cNvSpPr/>
                <p:nvPr/>
              </p:nvSpPr>
              <p:spPr>
                <a:xfrm>
                  <a:off x="2313423" y="5311232"/>
                  <a:ext cx="360512" cy="602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7" h="10582" extrusionOk="0">
                      <a:moveTo>
                        <a:pt x="6326" y="1576"/>
                      </a:moveTo>
                      <a:cubicBezTo>
                        <a:pt x="6325" y="1573"/>
                        <a:pt x="4536" y="899"/>
                        <a:pt x="3945" y="1868"/>
                      </a:cubicBezTo>
                      <a:cubicBezTo>
                        <a:pt x="3724" y="2230"/>
                        <a:pt x="3584" y="2894"/>
                        <a:pt x="3448" y="3512"/>
                      </a:cubicBezTo>
                      <a:cubicBezTo>
                        <a:pt x="3121" y="5010"/>
                        <a:pt x="2994" y="6670"/>
                        <a:pt x="3041" y="8200"/>
                      </a:cubicBezTo>
                      <a:cubicBezTo>
                        <a:pt x="3062" y="8830"/>
                        <a:pt x="3104" y="9460"/>
                        <a:pt x="3121" y="10090"/>
                      </a:cubicBezTo>
                      <a:cubicBezTo>
                        <a:pt x="3122" y="10133"/>
                        <a:pt x="3163" y="10581"/>
                        <a:pt x="3082" y="10581"/>
                      </a:cubicBezTo>
                      <a:cubicBezTo>
                        <a:pt x="2963" y="10581"/>
                        <a:pt x="2769" y="10396"/>
                        <a:pt x="2653" y="10353"/>
                      </a:cubicBezTo>
                      <a:cubicBezTo>
                        <a:pt x="2481" y="10287"/>
                        <a:pt x="2247" y="10305"/>
                        <a:pt x="2097" y="10194"/>
                      </a:cubicBezTo>
                      <a:cubicBezTo>
                        <a:pt x="1904" y="10053"/>
                        <a:pt x="1842" y="9731"/>
                        <a:pt x="1774" y="9519"/>
                      </a:cubicBezTo>
                      <a:cubicBezTo>
                        <a:pt x="1617" y="9040"/>
                        <a:pt x="1468" y="8558"/>
                        <a:pt x="1272" y="8092"/>
                      </a:cubicBezTo>
                      <a:cubicBezTo>
                        <a:pt x="1129" y="7750"/>
                        <a:pt x="1045" y="7590"/>
                        <a:pt x="750" y="7367"/>
                      </a:cubicBezTo>
                      <a:cubicBezTo>
                        <a:pt x="396" y="7099"/>
                        <a:pt x="1" y="7209"/>
                        <a:pt x="20" y="7109"/>
                      </a:cubicBezTo>
                      <a:cubicBezTo>
                        <a:pt x="65" y="6870"/>
                        <a:pt x="452" y="6070"/>
                        <a:pt x="940" y="4865"/>
                      </a:cubicBezTo>
                      <a:cubicBezTo>
                        <a:pt x="1600" y="3241"/>
                        <a:pt x="1939" y="1004"/>
                        <a:pt x="3033" y="550"/>
                      </a:cubicBezTo>
                      <a:cubicBezTo>
                        <a:pt x="4361" y="0"/>
                        <a:pt x="5083" y="431"/>
                        <a:pt x="5448" y="672"/>
                      </a:cubicBezTo>
                      <a:cubicBezTo>
                        <a:pt x="5614" y="782"/>
                        <a:pt x="6240" y="1321"/>
                        <a:pt x="6326" y="15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6"/>
                <p:cNvSpPr/>
                <p:nvPr/>
              </p:nvSpPr>
              <p:spPr>
                <a:xfrm>
                  <a:off x="2465849" y="5364649"/>
                  <a:ext cx="250028" cy="547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9604" extrusionOk="0">
                      <a:moveTo>
                        <a:pt x="2433" y="1"/>
                      </a:moveTo>
                      <a:cubicBezTo>
                        <a:pt x="2421" y="1"/>
                        <a:pt x="2408" y="1"/>
                        <a:pt x="2396" y="1"/>
                      </a:cubicBezTo>
                      <a:cubicBezTo>
                        <a:pt x="1844" y="15"/>
                        <a:pt x="1311" y="323"/>
                        <a:pt x="1010" y="806"/>
                      </a:cubicBezTo>
                      <a:cubicBezTo>
                        <a:pt x="694" y="1310"/>
                        <a:pt x="560" y="1934"/>
                        <a:pt x="443" y="2485"/>
                      </a:cubicBezTo>
                      <a:lnTo>
                        <a:pt x="438" y="2506"/>
                      </a:lnTo>
                      <a:cubicBezTo>
                        <a:pt x="165" y="3788"/>
                        <a:pt x="99" y="5129"/>
                        <a:pt x="37" y="6424"/>
                      </a:cubicBezTo>
                      <a:lnTo>
                        <a:pt x="36" y="6443"/>
                      </a:lnTo>
                      <a:cubicBezTo>
                        <a:pt x="1" y="7182"/>
                        <a:pt x="93" y="8778"/>
                        <a:pt x="135" y="9432"/>
                      </a:cubicBezTo>
                      <a:cubicBezTo>
                        <a:pt x="141" y="9527"/>
                        <a:pt x="221" y="9603"/>
                        <a:pt x="316" y="9603"/>
                      </a:cubicBezTo>
                      <a:cubicBezTo>
                        <a:pt x="317" y="9603"/>
                        <a:pt x="318" y="9603"/>
                        <a:pt x="318" y="9603"/>
                      </a:cubicBezTo>
                      <a:cubicBezTo>
                        <a:pt x="321" y="9603"/>
                        <a:pt x="323" y="9603"/>
                        <a:pt x="326" y="9603"/>
                      </a:cubicBezTo>
                      <a:cubicBezTo>
                        <a:pt x="328" y="9603"/>
                        <a:pt x="329" y="9603"/>
                        <a:pt x="331" y="9603"/>
                      </a:cubicBezTo>
                      <a:cubicBezTo>
                        <a:pt x="432" y="9598"/>
                        <a:pt x="509" y="9509"/>
                        <a:pt x="503" y="9408"/>
                      </a:cubicBezTo>
                      <a:cubicBezTo>
                        <a:pt x="461" y="8762"/>
                        <a:pt x="369" y="7180"/>
                        <a:pt x="403" y="6460"/>
                      </a:cubicBezTo>
                      <a:lnTo>
                        <a:pt x="403" y="6442"/>
                      </a:lnTo>
                      <a:cubicBezTo>
                        <a:pt x="467" y="5162"/>
                        <a:pt x="530" y="3838"/>
                        <a:pt x="798" y="2583"/>
                      </a:cubicBezTo>
                      <a:lnTo>
                        <a:pt x="803" y="2563"/>
                      </a:lnTo>
                      <a:cubicBezTo>
                        <a:pt x="914" y="2042"/>
                        <a:pt x="1041" y="1452"/>
                        <a:pt x="1321" y="1001"/>
                      </a:cubicBezTo>
                      <a:cubicBezTo>
                        <a:pt x="1559" y="622"/>
                        <a:pt x="1974" y="379"/>
                        <a:pt x="2405" y="370"/>
                      </a:cubicBezTo>
                      <a:cubicBezTo>
                        <a:pt x="2412" y="370"/>
                        <a:pt x="2419" y="370"/>
                        <a:pt x="2425" y="370"/>
                      </a:cubicBezTo>
                      <a:cubicBezTo>
                        <a:pt x="2802" y="370"/>
                        <a:pt x="3129" y="539"/>
                        <a:pt x="3347" y="855"/>
                      </a:cubicBezTo>
                      <a:cubicBezTo>
                        <a:pt x="3458" y="1015"/>
                        <a:pt x="3555" y="1206"/>
                        <a:pt x="3636" y="1418"/>
                      </a:cubicBezTo>
                      <a:cubicBezTo>
                        <a:pt x="3873" y="2048"/>
                        <a:pt x="3938" y="2802"/>
                        <a:pt x="3993" y="3466"/>
                      </a:cubicBezTo>
                      <a:lnTo>
                        <a:pt x="4012" y="3704"/>
                      </a:lnTo>
                      <a:cubicBezTo>
                        <a:pt x="4021" y="3799"/>
                        <a:pt x="4102" y="3871"/>
                        <a:pt x="4194" y="3871"/>
                      </a:cubicBezTo>
                      <a:cubicBezTo>
                        <a:pt x="4200" y="3871"/>
                        <a:pt x="4205" y="3871"/>
                        <a:pt x="4211" y="3870"/>
                      </a:cubicBezTo>
                      <a:cubicBezTo>
                        <a:pt x="4312" y="3861"/>
                        <a:pt x="4387" y="3773"/>
                        <a:pt x="4378" y="3672"/>
                      </a:cubicBezTo>
                      <a:lnTo>
                        <a:pt x="4358" y="3435"/>
                      </a:lnTo>
                      <a:cubicBezTo>
                        <a:pt x="4300" y="2746"/>
                        <a:pt x="4235" y="1965"/>
                        <a:pt x="3980" y="1287"/>
                      </a:cubicBezTo>
                      <a:cubicBezTo>
                        <a:pt x="3888" y="1045"/>
                        <a:pt x="3778" y="829"/>
                        <a:pt x="3649" y="645"/>
                      </a:cubicBezTo>
                      <a:cubicBezTo>
                        <a:pt x="3365" y="235"/>
                        <a:pt x="2923" y="1"/>
                        <a:pt x="243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6"/>
                <p:cNvSpPr/>
                <p:nvPr/>
              </p:nvSpPr>
              <p:spPr>
                <a:xfrm>
                  <a:off x="2405217" y="5644904"/>
                  <a:ext cx="15214" cy="133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336" extrusionOk="0">
                      <a:moveTo>
                        <a:pt x="42" y="0"/>
                      </a:moveTo>
                      <a:cubicBezTo>
                        <a:pt x="21" y="0"/>
                        <a:pt x="6" y="21"/>
                        <a:pt x="6" y="42"/>
                      </a:cubicBezTo>
                      <a:cubicBezTo>
                        <a:pt x="0" y="829"/>
                        <a:pt x="59" y="1590"/>
                        <a:pt x="180" y="2300"/>
                      </a:cubicBezTo>
                      <a:cubicBezTo>
                        <a:pt x="185" y="2321"/>
                        <a:pt x="202" y="2335"/>
                        <a:pt x="221" y="2335"/>
                      </a:cubicBezTo>
                      <a:cubicBezTo>
                        <a:pt x="225" y="2335"/>
                        <a:pt x="227" y="2335"/>
                        <a:pt x="230" y="2334"/>
                      </a:cubicBezTo>
                      <a:cubicBezTo>
                        <a:pt x="251" y="2330"/>
                        <a:pt x="267" y="2310"/>
                        <a:pt x="262" y="2286"/>
                      </a:cubicBezTo>
                      <a:cubicBezTo>
                        <a:pt x="141" y="1581"/>
                        <a:pt x="82" y="825"/>
                        <a:pt x="89" y="43"/>
                      </a:cubicBezTo>
                      <a:cubicBezTo>
                        <a:pt x="89" y="20"/>
                        <a:pt x="72" y="1"/>
                        <a:pt x="48" y="1"/>
                      </a:cubicBezTo>
                      <a:cubicBezTo>
                        <a:pt x="46" y="0"/>
                        <a:pt x="44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36"/>
                <p:cNvSpPr/>
                <p:nvPr/>
              </p:nvSpPr>
              <p:spPr>
                <a:xfrm>
                  <a:off x="2443678" y="5579605"/>
                  <a:ext cx="15328" cy="106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868" extrusionOk="0">
                      <a:moveTo>
                        <a:pt x="225" y="0"/>
                      </a:moveTo>
                      <a:cubicBezTo>
                        <a:pt x="205" y="0"/>
                        <a:pt x="186" y="15"/>
                        <a:pt x="183" y="35"/>
                      </a:cubicBezTo>
                      <a:cubicBezTo>
                        <a:pt x="88" y="655"/>
                        <a:pt x="39" y="1284"/>
                        <a:pt x="1" y="1824"/>
                      </a:cubicBezTo>
                      <a:cubicBezTo>
                        <a:pt x="0" y="1846"/>
                        <a:pt x="17" y="1867"/>
                        <a:pt x="39" y="1868"/>
                      </a:cubicBezTo>
                      <a:lnTo>
                        <a:pt x="42" y="1868"/>
                      </a:lnTo>
                      <a:cubicBezTo>
                        <a:pt x="64" y="1868"/>
                        <a:pt x="82" y="1851"/>
                        <a:pt x="84" y="1831"/>
                      </a:cubicBezTo>
                      <a:cubicBezTo>
                        <a:pt x="121" y="1291"/>
                        <a:pt x="170" y="665"/>
                        <a:pt x="265" y="49"/>
                      </a:cubicBezTo>
                      <a:cubicBezTo>
                        <a:pt x="269" y="25"/>
                        <a:pt x="253" y="5"/>
                        <a:pt x="231" y="0"/>
                      </a:cubicBezTo>
                      <a:cubicBezTo>
                        <a:pt x="229" y="0"/>
                        <a:pt x="227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36"/>
                <p:cNvSpPr/>
                <p:nvPr/>
              </p:nvSpPr>
              <p:spPr>
                <a:xfrm>
                  <a:off x="2344249" y="5689519"/>
                  <a:ext cx="48148" cy="49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865" extrusionOk="0">
                      <a:moveTo>
                        <a:pt x="45" y="1"/>
                      </a:moveTo>
                      <a:cubicBezTo>
                        <a:pt x="26" y="1"/>
                        <a:pt x="8" y="14"/>
                        <a:pt x="5" y="35"/>
                      </a:cubicBezTo>
                      <a:cubicBezTo>
                        <a:pt x="1" y="57"/>
                        <a:pt x="15" y="78"/>
                        <a:pt x="38" y="82"/>
                      </a:cubicBezTo>
                      <a:cubicBezTo>
                        <a:pt x="348" y="138"/>
                        <a:pt x="585" y="386"/>
                        <a:pt x="762" y="839"/>
                      </a:cubicBezTo>
                      <a:cubicBezTo>
                        <a:pt x="768" y="855"/>
                        <a:pt x="783" y="865"/>
                        <a:pt x="800" y="865"/>
                      </a:cubicBezTo>
                      <a:cubicBezTo>
                        <a:pt x="805" y="865"/>
                        <a:pt x="810" y="863"/>
                        <a:pt x="814" y="863"/>
                      </a:cubicBezTo>
                      <a:cubicBezTo>
                        <a:pt x="835" y="855"/>
                        <a:pt x="845" y="831"/>
                        <a:pt x="837" y="810"/>
                      </a:cubicBezTo>
                      <a:cubicBezTo>
                        <a:pt x="651" y="334"/>
                        <a:pt x="388" y="62"/>
                        <a:pt x="52" y="1"/>
                      </a:cubicBezTo>
                      <a:cubicBezTo>
                        <a:pt x="49" y="1"/>
                        <a:pt x="47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96" name="Google Shape;896;p36"/>
                <p:cNvGrpSpPr/>
                <p:nvPr/>
              </p:nvGrpSpPr>
              <p:grpSpPr>
                <a:xfrm>
                  <a:off x="2527323" y="5948777"/>
                  <a:ext cx="192820" cy="117892"/>
                  <a:chOff x="2527323" y="5948777"/>
                  <a:chExt cx="192820" cy="117892"/>
                </a:xfrm>
              </p:grpSpPr>
              <p:sp>
                <p:nvSpPr>
                  <p:cNvPr id="897" name="Google Shape;897;p36"/>
                  <p:cNvSpPr/>
                  <p:nvPr/>
                </p:nvSpPr>
                <p:spPr>
                  <a:xfrm>
                    <a:off x="2527323" y="5948777"/>
                    <a:ext cx="192820" cy="11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2069" extrusionOk="0">
                        <a:moveTo>
                          <a:pt x="1194" y="2057"/>
                        </a:moveTo>
                        <a:cubicBezTo>
                          <a:pt x="1184" y="2059"/>
                          <a:pt x="1176" y="2059"/>
                          <a:pt x="1167" y="2059"/>
                        </a:cubicBezTo>
                        <a:cubicBezTo>
                          <a:pt x="449" y="2069"/>
                          <a:pt x="0" y="1320"/>
                          <a:pt x="548" y="757"/>
                        </a:cubicBezTo>
                        <a:cubicBezTo>
                          <a:pt x="610" y="693"/>
                          <a:pt x="795" y="550"/>
                          <a:pt x="863" y="491"/>
                        </a:cubicBezTo>
                        <a:cubicBezTo>
                          <a:pt x="885" y="472"/>
                          <a:pt x="908" y="452"/>
                          <a:pt x="932" y="436"/>
                        </a:cubicBezTo>
                        <a:cubicBezTo>
                          <a:pt x="983" y="404"/>
                          <a:pt x="1035" y="375"/>
                          <a:pt x="1086" y="348"/>
                        </a:cubicBezTo>
                        <a:cubicBezTo>
                          <a:pt x="1213" y="278"/>
                          <a:pt x="1384" y="188"/>
                          <a:pt x="1521" y="120"/>
                        </a:cubicBezTo>
                        <a:cubicBezTo>
                          <a:pt x="1609" y="77"/>
                          <a:pt x="1669" y="50"/>
                          <a:pt x="1758" y="15"/>
                        </a:cubicBezTo>
                        <a:cubicBezTo>
                          <a:pt x="1763" y="13"/>
                          <a:pt x="1798" y="1"/>
                          <a:pt x="1810" y="5"/>
                        </a:cubicBezTo>
                        <a:cubicBezTo>
                          <a:pt x="1835" y="12"/>
                          <a:pt x="1846" y="39"/>
                          <a:pt x="1853" y="61"/>
                        </a:cubicBezTo>
                        <a:cubicBezTo>
                          <a:pt x="1871" y="115"/>
                          <a:pt x="1860" y="170"/>
                          <a:pt x="1836" y="220"/>
                        </a:cubicBezTo>
                        <a:cubicBezTo>
                          <a:pt x="1810" y="271"/>
                          <a:pt x="1773" y="316"/>
                          <a:pt x="1733" y="358"/>
                        </a:cubicBezTo>
                        <a:cubicBezTo>
                          <a:pt x="2093" y="316"/>
                          <a:pt x="2316" y="305"/>
                          <a:pt x="2511" y="340"/>
                        </a:cubicBezTo>
                        <a:cubicBezTo>
                          <a:pt x="2768" y="386"/>
                          <a:pt x="2954" y="424"/>
                          <a:pt x="3052" y="476"/>
                        </a:cubicBezTo>
                        <a:cubicBezTo>
                          <a:pt x="3066" y="484"/>
                          <a:pt x="3077" y="511"/>
                          <a:pt x="3075" y="532"/>
                        </a:cubicBezTo>
                        <a:cubicBezTo>
                          <a:pt x="3073" y="559"/>
                          <a:pt x="3067" y="581"/>
                          <a:pt x="3034" y="592"/>
                        </a:cubicBezTo>
                        <a:cubicBezTo>
                          <a:pt x="2994" y="604"/>
                          <a:pt x="2936" y="607"/>
                          <a:pt x="2874" y="614"/>
                        </a:cubicBezTo>
                        <a:cubicBezTo>
                          <a:pt x="2782" y="623"/>
                          <a:pt x="2569" y="630"/>
                          <a:pt x="2592" y="632"/>
                        </a:cubicBezTo>
                        <a:cubicBezTo>
                          <a:pt x="2648" y="637"/>
                          <a:pt x="2705" y="641"/>
                          <a:pt x="2761" y="649"/>
                        </a:cubicBezTo>
                        <a:cubicBezTo>
                          <a:pt x="2894" y="666"/>
                          <a:pt x="3032" y="698"/>
                          <a:pt x="3158" y="746"/>
                        </a:cubicBezTo>
                        <a:cubicBezTo>
                          <a:pt x="3202" y="763"/>
                          <a:pt x="3279" y="800"/>
                          <a:pt x="3318" y="828"/>
                        </a:cubicBezTo>
                        <a:cubicBezTo>
                          <a:pt x="3332" y="840"/>
                          <a:pt x="3353" y="848"/>
                          <a:pt x="3366" y="868"/>
                        </a:cubicBezTo>
                        <a:cubicBezTo>
                          <a:pt x="3374" y="882"/>
                          <a:pt x="3373" y="915"/>
                          <a:pt x="3362" y="942"/>
                        </a:cubicBezTo>
                        <a:cubicBezTo>
                          <a:pt x="3349" y="975"/>
                          <a:pt x="3329" y="984"/>
                          <a:pt x="3313" y="986"/>
                        </a:cubicBezTo>
                        <a:cubicBezTo>
                          <a:pt x="3272" y="989"/>
                          <a:pt x="3229" y="975"/>
                          <a:pt x="3191" y="971"/>
                        </a:cubicBezTo>
                        <a:cubicBezTo>
                          <a:pt x="3107" y="962"/>
                          <a:pt x="3031" y="956"/>
                          <a:pt x="2947" y="957"/>
                        </a:cubicBezTo>
                        <a:cubicBezTo>
                          <a:pt x="2943" y="957"/>
                          <a:pt x="2639" y="955"/>
                          <a:pt x="2617" y="957"/>
                        </a:cubicBezTo>
                        <a:cubicBezTo>
                          <a:pt x="2595" y="959"/>
                          <a:pt x="2796" y="966"/>
                          <a:pt x="2814" y="970"/>
                        </a:cubicBezTo>
                        <a:cubicBezTo>
                          <a:pt x="2891" y="984"/>
                          <a:pt x="2966" y="993"/>
                          <a:pt x="3025" y="1012"/>
                        </a:cubicBezTo>
                        <a:cubicBezTo>
                          <a:pt x="3108" y="1037"/>
                          <a:pt x="3149" y="1051"/>
                          <a:pt x="3226" y="1090"/>
                        </a:cubicBezTo>
                        <a:cubicBezTo>
                          <a:pt x="3262" y="1110"/>
                          <a:pt x="3301" y="1128"/>
                          <a:pt x="3333" y="1156"/>
                        </a:cubicBezTo>
                        <a:cubicBezTo>
                          <a:pt x="3361" y="1180"/>
                          <a:pt x="3384" y="1230"/>
                          <a:pt x="3368" y="1270"/>
                        </a:cubicBezTo>
                        <a:cubicBezTo>
                          <a:pt x="3365" y="1279"/>
                          <a:pt x="3359" y="1287"/>
                          <a:pt x="3353" y="1295"/>
                        </a:cubicBezTo>
                        <a:cubicBezTo>
                          <a:pt x="3328" y="1322"/>
                          <a:pt x="3278" y="1328"/>
                          <a:pt x="3244" y="1330"/>
                        </a:cubicBezTo>
                        <a:cubicBezTo>
                          <a:pt x="3123" y="1337"/>
                          <a:pt x="3006" y="1323"/>
                          <a:pt x="2886" y="1310"/>
                        </a:cubicBezTo>
                        <a:cubicBezTo>
                          <a:pt x="2843" y="1306"/>
                          <a:pt x="2592" y="1294"/>
                          <a:pt x="2611" y="1310"/>
                        </a:cubicBezTo>
                        <a:cubicBezTo>
                          <a:pt x="2630" y="1324"/>
                          <a:pt x="2941" y="1377"/>
                          <a:pt x="3001" y="1399"/>
                        </a:cubicBezTo>
                        <a:cubicBezTo>
                          <a:pt x="3033" y="1411"/>
                          <a:pt x="3065" y="1425"/>
                          <a:pt x="3097" y="1441"/>
                        </a:cubicBezTo>
                        <a:cubicBezTo>
                          <a:pt x="3164" y="1472"/>
                          <a:pt x="3245" y="1508"/>
                          <a:pt x="3285" y="1571"/>
                        </a:cubicBezTo>
                        <a:cubicBezTo>
                          <a:pt x="3297" y="1587"/>
                          <a:pt x="3320" y="1639"/>
                          <a:pt x="3301" y="1709"/>
                        </a:cubicBezTo>
                        <a:cubicBezTo>
                          <a:pt x="3285" y="1765"/>
                          <a:pt x="3244" y="1792"/>
                          <a:pt x="3197" y="1786"/>
                        </a:cubicBezTo>
                        <a:cubicBezTo>
                          <a:pt x="3132" y="1779"/>
                          <a:pt x="2865" y="1711"/>
                          <a:pt x="2630" y="1693"/>
                        </a:cubicBezTo>
                        <a:cubicBezTo>
                          <a:pt x="2521" y="1684"/>
                          <a:pt x="2215" y="1841"/>
                          <a:pt x="1903" y="1937"/>
                        </a:cubicBezTo>
                        <a:cubicBezTo>
                          <a:pt x="1668" y="2008"/>
                          <a:pt x="1419" y="2061"/>
                          <a:pt x="1194" y="2057"/>
                        </a:cubicBezTo>
                        <a:close/>
                      </a:path>
                    </a:pathLst>
                  </a:custGeom>
                  <a:solidFill>
                    <a:srgbClr val="FFBDB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8" name="Google Shape;898;p36"/>
                  <p:cNvSpPr/>
                  <p:nvPr/>
                </p:nvSpPr>
                <p:spPr>
                  <a:xfrm>
                    <a:off x="2593133" y="5967009"/>
                    <a:ext cx="34131" cy="11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9" h="210" extrusionOk="0">
                        <a:moveTo>
                          <a:pt x="551" y="0"/>
                        </a:moveTo>
                        <a:cubicBezTo>
                          <a:pt x="549" y="0"/>
                          <a:pt x="548" y="0"/>
                          <a:pt x="547" y="0"/>
                        </a:cubicBezTo>
                        <a:cubicBezTo>
                          <a:pt x="461" y="10"/>
                          <a:pt x="237" y="41"/>
                          <a:pt x="34" y="122"/>
                        </a:cubicBezTo>
                        <a:cubicBezTo>
                          <a:pt x="12" y="131"/>
                          <a:pt x="1" y="158"/>
                          <a:pt x="10" y="181"/>
                        </a:cubicBezTo>
                        <a:cubicBezTo>
                          <a:pt x="17" y="198"/>
                          <a:pt x="33" y="209"/>
                          <a:pt x="52" y="209"/>
                        </a:cubicBezTo>
                        <a:cubicBezTo>
                          <a:pt x="57" y="209"/>
                          <a:pt x="63" y="208"/>
                          <a:pt x="68" y="205"/>
                        </a:cubicBezTo>
                        <a:cubicBezTo>
                          <a:pt x="261" y="128"/>
                          <a:pt x="474" y="99"/>
                          <a:pt x="557" y="90"/>
                        </a:cubicBezTo>
                        <a:cubicBezTo>
                          <a:pt x="581" y="87"/>
                          <a:pt x="599" y="65"/>
                          <a:pt x="596" y="40"/>
                        </a:cubicBezTo>
                        <a:cubicBezTo>
                          <a:pt x="594" y="17"/>
                          <a:pt x="574" y="0"/>
                          <a:pt x="551" y="0"/>
                        </a:cubicBezTo>
                        <a:close/>
                      </a:path>
                    </a:pathLst>
                  </a:custGeom>
                  <a:solidFill>
                    <a:srgbClr val="FF9E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9" name="Google Shape;899;p36"/>
                  <p:cNvSpPr/>
                  <p:nvPr/>
                </p:nvSpPr>
                <p:spPr>
                  <a:xfrm>
                    <a:off x="2623845" y="5981539"/>
                    <a:ext cx="52763" cy="86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6" h="152" extrusionOk="0">
                        <a:moveTo>
                          <a:pt x="638" y="1"/>
                        </a:moveTo>
                        <a:cubicBezTo>
                          <a:pt x="448" y="1"/>
                          <a:pt x="218" y="16"/>
                          <a:pt x="39" y="63"/>
                        </a:cubicBezTo>
                        <a:cubicBezTo>
                          <a:pt x="15" y="70"/>
                          <a:pt x="0" y="95"/>
                          <a:pt x="7" y="118"/>
                        </a:cubicBezTo>
                        <a:cubicBezTo>
                          <a:pt x="12" y="139"/>
                          <a:pt x="30" y="152"/>
                          <a:pt x="51" y="152"/>
                        </a:cubicBezTo>
                        <a:cubicBezTo>
                          <a:pt x="54" y="152"/>
                          <a:pt x="58" y="151"/>
                          <a:pt x="62" y="150"/>
                        </a:cubicBezTo>
                        <a:cubicBezTo>
                          <a:pt x="233" y="105"/>
                          <a:pt x="459" y="91"/>
                          <a:pt x="643" y="91"/>
                        </a:cubicBezTo>
                        <a:cubicBezTo>
                          <a:pt x="734" y="91"/>
                          <a:pt x="815" y="95"/>
                          <a:pt x="874" y="100"/>
                        </a:cubicBezTo>
                        <a:cubicBezTo>
                          <a:pt x="876" y="100"/>
                          <a:pt x="877" y="100"/>
                          <a:pt x="878" y="100"/>
                        </a:cubicBezTo>
                        <a:cubicBezTo>
                          <a:pt x="900" y="100"/>
                          <a:pt x="920" y="83"/>
                          <a:pt x="922" y="60"/>
                        </a:cubicBezTo>
                        <a:cubicBezTo>
                          <a:pt x="925" y="34"/>
                          <a:pt x="907" y="13"/>
                          <a:pt x="882" y="11"/>
                        </a:cubicBezTo>
                        <a:cubicBezTo>
                          <a:pt x="819" y="5"/>
                          <a:pt x="733" y="1"/>
                          <a:pt x="638" y="1"/>
                        </a:cubicBezTo>
                        <a:close/>
                      </a:path>
                    </a:pathLst>
                  </a:custGeom>
                  <a:solidFill>
                    <a:srgbClr val="FF9E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0" name="Google Shape;900;p36"/>
                  <p:cNvSpPr/>
                  <p:nvPr/>
                </p:nvSpPr>
                <p:spPr>
                  <a:xfrm>
                    <a:off x="2627321" y="6000343"/>
                    <a:ext cx="50142" cy="82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" h="145" extrusionOk="0">
                        <a:moveTo>
                          <a:pt x="603" y="1"/>
                        </a:moveTo>
                        <a:cubicBezTo>
                          <a:pt x="423" y="1"/>
                          <a:pt x="209" y="11"/>
                          <a:pt x="40" y="55"/>
                        </a:cubicBezTo>
                        <a:cubicBezTo>
                          <a:pt x="15" y="62"/>
                          <a:pt x="1" y="86"/>
                          <a:pt x="8" y="111"/>
                        </a:cubicBezTo>
                        <a:cubicBezTo>
                          <a:pt x="13" y="130"/>
                          <a:pt x="31" y="145"/>
                          <a:pt x="51" y="145"/>
                        </a:cubicBezTo>
                        <a:cubicBezTo>
                          <a:pt x="55" y="145"/>
                          <a:pt x="58" y="144"/>
                          <a:pt x="62" y="143"/>
                        </a:cubicBezTo>
                        <a:cubicBezTo>
                          <a:pt x="222" y="101"/>
                          <a:pt x="432" y="91"/>
                          <a:pt x="606" y="91"/>
                        </a:cubicBezTo>
                        <a:cubicBezTo>
                          <a:pt x="695" y="91"/>
                          <a:pt x="774" y="94"/>
                          <a:pt x="833" y="95"/>
                        </a:cubicBezTo>
                        <a:cubicBezTo>
                          <a:pt x="834" y="95"/>
                          <a:pt x="835" y="96"/>
                          <a:pt x="836" y="96"/>
                        </a:cubicBezTo>
                        <a:cubicBezTo>
                          <a:pt x="860" y="96"/>
                          <a:pt x="879" y="75"/>
                          <a:pt x="879" y="51"/>
                        </a:cubicBezTo>
                        <a:cubicBezTo>
                          <a:pt x="880" y="27"/>
                          <a:pt x="860" y="6"/>
                          <a:pt x="836" y="5"/>
                        </a:cubicBezTo>
                        <a:cubicBezTo>
                          <a:pt x="773" y="3"/>
                          <a:pt x="692" y="1"/>
                          <a:pt x="603" y="1"/>
                        </a:cubicBezTo>
                        <a:close/>
                      </a:path>
                    </a:pathLst>
                  </a:custGeom>
                  <a:solidFill>
                    <a:srgbClr val="FF9E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1" name="Google Shape;901;p36"/>
                  <p:cNvSpPr/>
                  <p:nvPr/>
                </p:nvSpPr>
                <p:spPr>
                  <a:xfrm>
                    <a:off x="2630227" y="6020399"/>
                    <a:ext cx="46667" cy="11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99" extrusionOk="0">
                        <a:moveTo>
                          <a:pt x="775" y="1"/>
                        </a:moveTo>
                        <a:cubicBezTo>
                          <a:pt x="547" y="1"/>
                          <a:pt x="281" y="8"/>
                          <a:pt x="33" y="112"/>
                        </a:cubicBezTo>
                        <a:cubicBezTo>
                          <a:pt x="10" y="121"/>
                          <a:pt x="0" y="148"/>
                          <a:pt x="9" y="171"/>
                        </a:cubicBezTo>
                        <a:cubicBezTo>
                          <a:pt x="17" y="188"/>
                          <a:pt x="33" y="198"/>
                          <a:pt x="51" y="198"/>
                        </a:cubicBezTo>
                        <a:cubicBezTo>
                          <a:pt x="56" y="198"/>
                          <a:pt x="63" y="197"/>
                          <a:pt x="69" y="195"/>
                        </a:cubicBezTo>
                        <a:cubicBezTo>
                          <a:pt x="300" y="97"/>
                          <a:pt x="554" y="91"/>
                          <a:pt x="774" y="91"/>
                        </a:cubicBezTo>
                        <a:lnTo>
                          <a:pt x="775" y="91"/>
                        </a:lnTo>
                        <a:cubicBezTo>
                          <a:pt x="799" y="91"/>
                          <a:pt x="819" y="71"/>
                          <a:pt x="819" y="46"/>
                        </a:cubicBezTo>
                        <a:cubicBezTo>
                          <a:pt x="819" y="21"/>
                          <a:pt x="799" y="1"/>
                          <a:pt x="775" y="1"/>
                        </a:cubicBezTo>
                        <a:close/>
                      </a:path>
                    </a:pathLst>
                  </a:custGeom>
                  <a:solidFill>
                    <a:srgbClr val="FF9E9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02" name="Google Shape;902;p36"/>
                <p:cNvSpPr/>
                <p:nvPr/>
              </p:nvSpPr>
              <p:spPr>
                <a:xfrm>
                  <a:off x="2173882" y="5709633"/>
                  <a:ext cx="423988" cy="582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1" h="10220" extrusionOk="0">
                      <a:moveTo>
                        <a:pt x="1080" y="9071"/>
                      </a:moveTo>
                      <a:cubicBezTo>
                        <a:pt x="1" y="8313"/>
                        <a:pt x="989" y="1"/>
                        <a:pt x="2475" y="133"/>
                      </a:cubicBezTo>
                      <a:cubicBezTo>
                        <a:pt x="2999" y="179"/>
                        <a:pt x="4022" y="1360"/>
                        <a:pt x="3934" y="3464"/>
                      </a:cubicBezTo>
                      <a:cubicBezTo>
                        <a:pt x="3870" y="5006"/>
                        <a:pt x="3489" y="5737"/>
                        <a:pt x="3408" y="5941"/>
                      </a:cubicBezTo>
                      <a:cubicBezTo>
                        <a:pt x="3361" y="6059"/>
                        <a:pt x="6466" y="4946"/>
                        <a:pt x="6457" y="4966"/>
                      </a:cubicBezTo>
                      <a:cubicBezTo>
                        <a:pt x="6431" y="5027"/>
                        <a:pt x="7441" y="6870"/>
                        <a:pt x="7244" y="6890"/>
                      </a:cubicBezTo>
                      <a:cubicBezTo>
                        <a:pt x="7198" y="6893"/>
                        <a:pt x="2721" y="10220"/>
                        <a:pt x="1080" y="90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3" name="Google Shape;903;p36"/>
              <p:cNvSpPr/>
              <p:nvPr/>
            </p:nvSpPr>
            <p:spPr>
              <a:xfrm>
                <a:off x="2544189" y="5424222"/>
                <a:ext cx="103875" cy="1037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182" extrusionOk="0">
                    <a:moveTo>
                      <a:pt x="1783" y="0"/>
                    </a:moveTo>
                    <a:cubicBezTo>
                      <a:pt x="1782" y="0"/>
                      <a:pt x="1780" y="0"/>
                      <a:pt x="1779" y="1"/>
                    </a:cubicBezTo>
                    <a:cubicBezTo>
                      <a:pt x="1714" y="3"/>
                      <a:pt x="1633" y="4"/>
                      <a:pt x="1547" y="4"/>
                    </a:cubicBezTo>
                    <a:cubicBezTo>
                      <a:pt x="1474" y="4"/>
                      <a:pt x="1397" y="4"/>
                      <a:pt x="1325" y="3"/>
                    </a:cubicBezTo>
                    <a:cubicBezTo>
                      <a:pt x="1262" y="2"/>
                      <a:pt x="1202" y="2"/>
                      <a:pt x="1150" y="2"/>
                    </a:cubicBezTo>
                    <a:cubicBezTo>
                      <a:pt x="1086" y="2"/>
                      <a:pt x="1034" y="2"/>
                      <a:pt x="999" y="5"/>
                    </a:cubicBezTo>
                    <a:cubicBezTo>
                      <a:pt x="898" y="12"/>
                      <a:pt x="813" y="17"/>
                      <a:pt x="740" y="21"/>
                    </a:cubicBezTo>
                    <a:cubicBezTo>
                      <a:pt x="456" y="37"/>
                      <a:pt x="339" y="45"/>
                      <a:pt x="38" y="101"/>
                    </a:cubicBezTo>
                    <a:cubicBezTo>
                      <a:pt x="16" y="105"/>
                      <a:pt x="0" y="127"/>
                      <a:pt x="4" y="149"/>
                    </a:cubicBezTo>
                    <a:cubicBezTo>
                      <a:pt x="8" y="169"/>
                      <a:pt x="26" y="182"/>
                      <a:pt x="45" y="182"/>
                    </a:cubicBezTo>
                    <a:lnTo>
                      <a:pt x="53" y="182"/>
                    </a:lnTo>
                    <a:cubicBezTo>
                      <a:pt x="350" y="127"/>
                      <a:pt x="465" y="119"/>
                      <a:pt x="745" y="103"/>
                    </a:cubicBezTo>
                    <a:cubicBezTo>
                      <a:pt x="818" y="99"/>
                      <a:pt x="903" y="94"/>
                      <a:pt x="1005" y="87"/>
                    </a:cubicBezTo>
                    <a:cubicBezTo>
                      <a:pt x="1034" y="85"/>
                      <a:pt x="1080" y="85"/>
                      <a:pt x="1136" y="85"/>
                    </a:cubicBezTo>
                    <a:cubicBezTo>
                      <a:pt x="1192" y="85"/>
                      <a:pt x="1257" y="85"/>
                      <a:pt x="1324" y="86"/>
                    </a:cubicBezTo>
                    <a:cubicBezTo>
                      <a:pt x="1396" y="86"/>
                      <a:pt x="1473" y="87"/>
                      <a:pt x="1547" y="87"/>
                    </a:cubicBezTo>
                    <a:cubicBezTo>
                      <a:pt x="1634" y="87"/>
                      <a:pt x="1716" y="86"/>
                      <a:pt x="1783" y="83"/>
                    </a:cubicBezTo>
                    <a:cubicBezTo>
                      <a:pt x="1805" y="81"/>
                      <a:pt x="1823" y="62"/>
                      <a:pt x="1822" y="39"/>
                    </a:cubicBezTo>
                    <a:cubicBezTo>
                      <a:pt x="1821" y="19"/>
                      <a:pt x="1803" y="0"/>
                      <a:pt x="1783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2550228" y="5405077"/>
                <a:ext cx="90370" cy="7122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25" extrusionOk="0">
                    <a:moveTo>
                      <a:pt x="995" y="1"/>
                    </a:moveTo>
                    <a:cubicBezTo>
                      <a:pt x="642" y="1"/>
                      <a:pt x="261" y="12"/>
                      <a:pt x="39" y="43"/>
                    </a:cubicBezTo>
                    <a:cubicBezTo>
                      <a:pt x="16" y="46"/>
                      <a:pt x="1" y="66"/>
                      <a:pt x="4" y="89"/>
                    </a:cubicBezTo>
                    <a:cubicBezTo>
                      <a:pt x="7" y="109"/>
                      <a:pt x="24" y="125"/>
                      <a:pt x="45" y="125"/>
                    </a:cubicBezTo>
                    <a:cubicBezTo>
                      <a:pt x="46" y="125"/>
                      <a:pt x="48" y="125"/>
                      <a:pt x="50" y="123"/>
                    </a:cubicBezTo>
                    <a:cubicBezTo>
                      <a:pt x="268" y="94"/>
                      <a:pt x="642" y="83"/>
                      <a:pt x="991" y="83"/>
                    </a:cubicBezTo>
                    <a:cubicBezTo>
                      <a:pt x="1196" y="83"/>
                      <a:pt x="1392" y="87"/>
                      <a:pt x="1541" y="93"/>
                    </a:cubicBezTo>
                    <a:cubicBezTo>
                      <a:pt x="1543" y="93"/>
                      <a:pt x="1544" y="93"/>
                      <a:pt x="1546" y="93"/>
                    </a:cubicBezTo>
                    <a:cubicBezTo>
                      <a:pt x="1566" y="93"/>
                      <a:pt x="1583" y="75"/>
                      <a:pt x="1584" y="54"/>
                    </a:cubicBezTo>
                    <a:cubicBezTo>
                      <a:pt x="1585" y="31"/>
                      <a:pt x="1568" y="12"/>
                      <a:pt x="1544" y="11"/>
                    </a:cubicBezTo>
                    <a:cubicBezTo>
                      <a:pt x="1395" y="4"/>
                      <a:pt x="1200" y="1"/>
                      <a:pt x="995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2530798" y="5459094"/>
                <a:ext cx="45071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791" h="254" extrusionOk="0">
                    <a:moveTo>
                      <a:pt x="601" y="1"/>
                    </a:moveTo>
                    <a:cubicBezTo>
                      <a:pt x="384" y="1"/>
                      <a:pt x="201" y="65"/>
                      <a:pt x="48" y="131"/>
                    </a:cubicBezTo>
                    <a:cubicBezTo>
                      <a:pt x="15" y="145"/>
                      <a:pt x="1" y="182"/>
                      <a:pt x="14" y="214"/>
                    </a:cubicBezTo>
                    <a:cubicBezTo>
                      <a:pt x="24" y="238"/>
                      <a:pt x="48" y="253"/>
                      <a:pt x="72" y="253"/>
                    </a:cubicBezTo>
                    <a:cubicBezTo>
                      <a:pt x="81" y="252"/>
                      <a:pt x="89" y="251"/>
                      <a:pt x="97" y="248"/>
                    </a:cubicBezTo>
                    <a:cubicBezTo>
                      <a:pt x="290" y="166"/>
                      <a:pt x="447" y="128"/>
                      <a:pt x="602" y="128"/>
                    </a:cubicBezTo>
                    <a:cubicBezTo>
                      <a:pt x="640" y="128"/>
                      <a:pt x="678" y="130"/>
                      <a:pt x="716" y="134"/>
                    </a:cubicBezTo>
                    <a:cubicBezTo>
                      <a:pt x="718" y="135"/>
                      <a:pt x="721" y="135"/>
                      <a:pt x="723" y="135"/>
                    </a:cubicBezTo>
                    <a:cubicBezTo>
                      <a:pt x="755" y="135"/>
                      <a:pt x="783" y="111"/>
                      <a:pt x="786" y="79"/>
                    </a:cubicBezTo>
                    <a:cubicBezTo>
                      <a:pt x="790" y="44"/>
                      <a:pt x="765" y="12"/>
                      <a:pt x="731" y="8"/>
                    </a:cubicBezTo>
                    <a:cubicBezTo>
                      <a:pt x="686" y="3"/>
                      <a:pt x="643" y="1"/>
                      <a:pt x="6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6" name="Google Shape;906;p36"/>
            <p:cNvGrpSpPr/>
            <p:nvPr/>
          </p:nvGrpSpPr>
          <p:grpSpPr>
            <a:xfrm>
              <a:off x="6778304" y="1558657"/>
              <a:ext cx="876509" cy="2544345"/>
              <a:chOff x="5263000" y="5434478"/>
              <a:chExt cx="793724" cy="2304034"/>
            </a:xfrm>
          </p:grpSpPr>
          <p:sp>
            <p:nvSpPr>
              <p:cNvPr id="907" name="Google Shape;907;p36"/>
              <p:cNvSpPr/>
              <p:nvPr/>
            </p:nvSpPr>
            <p:spPr>
              <a:xfrm>
                <a:off x="5607267" y="6650194"/>
                <a:ext cx="431225" cy="1075498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18875" extrusionOk="0">
                    <a:moveTo>
                      <a:pt x="0" y="184"/>
                    </a:moveTo>
                    <a:cubicBezTo>
                      <a:pt x="0" y="184"/>
                      <a:pt x="1650" y="8117"/>
                      <a:pt x="1498" y="8708"/>
                    </a:cubicBezTo>
                    <a:cubicBezTo>
                      <a:pt x="557" y="12391"/>
                      <a:pt x="2653" y="12844"/>
                      <a:pt x="2222" y="16960"/>
                    </a:cubicBezTo>
                    <a:cubicBezTo>
                      <a:pt x="2171" y="17461"/>
                      <a:pt x="1950" y="18150"/>
                      <a:pt x="2252" y="18555"/>
                    </a:cubicBezTo>
                    <a:cubicBezTo>
                      <a:pt x="2375" y="18720"/>
                      <a:pt x="3002" y="18724"/>
                      <a:pt x="4186" y="18711"/>
                    </a:cubicBezTo>
                    <a:cubicBezTo>
                      <a:pt x="5668" y="18693"/>
                      <a:pt x="7272" y="18875"/>
                      <a:pt x="7419" y="18424"/>
                    </a:cubicBezTo>
                    <a:cubicBezTo>
                      <a:pt x="7567" y="17962"/>
                      <a:pt x="7469" y="17849"/>
                      <a:pt x="6201" y="17742"/>
                    </a:cubicBezTo>
                    <a:cubicBezTo>
                      <a:pt x="5580" y="17688"/>
                      <a:pt x="4540" y="17322"/>
                      <a:pt x="4296" y="17112"/>
                    </a:cubicBezTo>
                    <a:cubicBezTo>
                      <a:pt x="4035" y="16889"/>
                      <a:pt x="3224" y="1"/>
                      <a:pt x="3224" y="1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5718490" y="7625514"/>
                <a:ext cx="338233" cy="101310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1778" extrusionOk="0">
                    <a:moveTo>
                      <a:pt x="28" y="853"/>
                    </a:moveTo>
                    <a:cubicBezTo>
                      <a:pt x="1" y="574"/>
                      <a:pt x="117" y="1"/>
                      <a:pt x="131" y="22"/>
                    </a:cubicBezTo>
                    <a:cubicBezTo>
                      <a:pt x="156" y="56"/>
                      <a:pt x="1113" y="544"/>
                      <a:pt x="1522" y="571"/>
                    </a:cubicBezTo>
                    <a:cubicBezTo>
                      <a:pt x="2748" y="652"/>
                      <a:pt x="3880" y="722"/>
                      <a:pt x="4071" y="668"/>
                    </a:cubicBezTo>
                    <a:cubicBezTo>
                      <a:pt x="4163" y="641"/>
                      <a:pt x="4274" y="566"/>
                      <a:pt x="4368" y="556"/>
                    </a:cubicBezTo>
                    <a:cubicBezTo>
                      <a:pt x="4562" y="535"/>
                      <a:pt x="5469" y="655"/>
                      <a:pt x="5606" y="675"/>
                    </a:cubicBezTo>
                    <a:cubicBezTo>
                      <a:pt x="5655" y="682"/>
                      <a:pt x="5936" y="1582"/>
                      <a:pt x="4976" y="1659"/>
                    </a:cubicBezTo>
                    <a:cubicBezTo>
                      <a:pt x="4849" y="1670"/>
                      <a:pt x="360" y="1777"/>
                      <a:pt x="293" y="1703"/>
                    </a:cubicBezTo>
                    <a:cubicBezTo>
                      <a:pt x="132" y="1521"/>
                      <a:pt x="56" y="1134"/>
                      <a:pt x="28" y="8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42314" y="6652588"/>
                <a:ext cx="338233" cy="1085925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19058" extrusionOk="0">
                    <a:moveTo>
                      <a:pt x="1139" y="8"/>
                    </a:moveTo>
                    <a:cubicBezTo>
                      <a:pt x="1139" y="8"/>
                      <a:pt x="1485" y="7382"/>
                      <a:pt x="1094" y="8260"/>
                    </a:cubicBezTo>
                    <a:cubicBezTo>
                      <a:pt x="1" y="10712"/>
                      <a:pt x="1612" y="13862"/>
                      <a:pt x="627" y="16824"/>
                    </a:cubicBezTo>
                    <a:cubicBezTo>
                      <a:pt x="468" y="17301"/>
                      <a:pt x="316" y="18042"/>
                      <a:pt x="596" y="18461"/>
                    </a:cubicBezTo>
                    <a:cubicBezTo>
                      <a:pt x="709" y="18632"/>
                      <a:pt x="1334" y="18671"/>
                      <a:pt x="2518" y="18724"/>
                    </a:cubicBezTo>
                    <a:cubicBezTo>
                      <a:pt x="3999" y="18789"/>
                      <a:pt x="5591" y="19058"/>
                      <a:pt x="5762" y="18615"/>
                    </a:cubicBezTo>
                    <a:cubicBezTo>
                      <a:pt x="5936" y="18163"/>
                      <a:pt x="5844" y="18045"/>
                      <a:pt x="4583" y="17868"/>
                    </a:cubicBezTo>
                    <a:cubicBezTo>
                      <a:pt x="3967" y="17780"/>
                      <a:pt x="3001" y="17280"/>
                      <a:pt x="2716" y="17133"/>
                    </a:cubicBezTo>
                    <a:cubicBezTo>
                      <a:pt x="2300" y="16920"/>
                      <a:pt x="4544" y="1"/>
                      <a:pt x="4544" y="1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5361858" y="7622095"/>
                <a:ext cx="334530" cy="109914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1929" extrusionOk="0">
                    <a:moveTo>
                      <a:pt x="12" y="846"/>
                    </a:moveTo>
                    <a:cubicBezTo>
                      <a:pt x="1" y="567"/>
                      <a:pt x="148" y="0"/>
                      <a:pt x="161" y="22"/>
                    </a:cubicBezTo>
                    <a:cubicBezTo>
                      <a:pt x="184" y="58"/>
                      <a:pt x="1112" y="598"/>
                      <a:pt x="1519" y="649"/>
                    </a:cubicBezTo>
                    <a:cubicBezTo>
                      <a:pt x="2739" y="797"/>
                      <a:pt x="3866" y="929"/>
                      <a:pt x="4059" y="885"/>
                    </a:cubicBezTo>
                    <a:cubicBezTo>
                      <a:pt x="4153" y="864"/>
                      <a:pt x="4268" y="795"/>
                      <a:pt x="4362" y="790"/>
                    </a:cubicBezTo>
                    <a:cubicBezTo>
                      <a:pt x="4557" y="780"/>
                      <a:pt x="5456" y="951"/>
                      <a:pt x="5592" y="978"/>
                    </a:cubicBezTo>
                    <a:cubicBezTo>
                      <a:pt x="5640" y="987"/>
                      <a:pt x="5871" y="1902"/>
                      <a:pt x="4908" y="1925"/>
                    </a:cubicBezTo>
                    <a:cubicBezTo>
                      <a:pt x="4781" y="1928"/>
                      <a:pt x="293" y="1787"/>
                      <a:pt x="229" y="1710"/>
                    </a:cubicBezTo>
                    <a:cubicBezTo>
                      <a:pt x="79" y="1520"/>
                      <a:pt x="24" y="1126"/>
                      <a:pt x="12" y="8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263000" y="6306836"/>
                <a:ext cx="588489" cy="971623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17052" extrusionOk="0">
                    <a:moveTo>
                      <a:pt x="3065" y="35"/>
                    </a:moveTo>
                    <a:cubicBezTo>
                      <a:pt x="3039" y="57"/>
                      <a:pt x="2230" y="1871"/>
                      <a:pt x="1916" y="3499"/>
                    </a:cubicBezTo>
                    <a:cubicBezTo>
                      <a:pt x="1045" y="8026"/>
                      <a:pt x="1" y="15951"/>
                      <a:pt x="263" y="16058"/>
                    </a:cubicBezTo>
                    <a:cubicBezTo>
                      <a:pt x="358" y="16097"/>
                      <a:pt x="2721" y="17017"/>
                      <a:pt x="5112" y="17034"/>
                    </a:cubicBezTo>
                    <a:cubicBezTo>
                      <a:pt x="7657" y="17052"/>
                      <a:pt x="10233" y="16165"/>
                      <a:pt x="10271" y="16126"/>
                    </a:cubicBezTo>
                    <a:cubicBezTo>
                      <a:pt x="10327" y="16069"/>
                      <a:pt x="9091" y="339"/>
                      <a:pt x="9041" y="317"/>
                    </a:cubicBezTo>
                    <a:cubicBezTo>
                      <a:pt x="8769" y="191"/>
                      <a:pt x="4268" y="0"/>
                      <a:pt x="3065" y="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626913" y="5782453"/>
                <a:ext cx="255042" cy="444786"/>
              </a:xfrm>
              <a:custGeom>
                <a:avLst/>
                <a:gdLst/>
                <a:ahLst/>
                <a:cxnLst/>
                <a:rect l="l" t="t" r="r" b="b"/>
                <a:pathLst>
                  <a:path w="4476" h="7806" extrusionOk="0">
                    <a:moveTo>
                      <a:pt x="1" y="216"/>
                    </a:moveTo>
                    <a:cubicBezTo>
                      <a:pt x="1" y="172"/>
                      <a:pt x="395" y="93"/>
                      <a:pt x="433" y="87"/>
                    </a:cubicBezTo>
                    <a:cubicBezTo>
                      <a:pt x="927" y="0"/>
                      <a:pt x="1368" y="195"/>
                      <a:pt x="1746" y="508"/>
                    </a:cubicBezTo>
                    <a:cubicBezTo>
                      <a:pt x="2842" y="1420"/>
                      <a:pt x="3929" y="3730"/>
                      <a:pt x="4255" y="5103"/>
                    </a:cubicBezTo>
                    <a:cubicBezTo>
                      <a:pt x="4475" y="6030"/>
                      <a:pt x="4466" y="7117"/>
                      <a:pt x="3707" y="7566"/>
                    </a:cubicBezTo>
                    <a:cubicBezTo>
                      <a:pt x="3301" y="7806"/>
                      <a:pt x="2746" y="7677"/>
                      <a:pt x="2452" y="7418"/>
                    </a:cubicBezTo>
                    <a:cubicBezTo>
                      <a:pt x="2036" y="7052"/>
                      <a:pt x="1941" y="6651"/>
                      <a:pt x="1745" y="6157"/>
                    </a:cubicBezTo>
                    <a:cubicBezTo>
                      <a:pt x="1255" y="4920"/>
                      <a:pt x="307" y="1512"/>
                      <a:pt x="1" y="2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359015" y="5752335"/>
                <a:ext cx="443874" cy="636695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11174" extrusionOk="0">
                    <a:moveTo>
                      <a:pt x="7108" y="4708"/>
                    </a:moveTo>
                    <a:cubicBezTo>
                      <a:pt x="7556" y="3454"/>
                      <a:pt x="6309" y="2716"/>
                      <a:pt x="5567" y="1205"/>
                    </a:cubicBezTo>
                    <a:cubicBezTo>
                      <a:pt x="5152" y="358"/>
                      <a:pt x="4589" y="1"/>
                      <a:pt x="4401" y="22"/>
                    </a:cubicBezTo>
                    <a:cubicBezTo>
                      <a:pt x="3782" y="91"/>
                      <a:pt x="2092" y="238"/>
                      <a:pt x="1611" y="636"/>
                    </a:cubicBezTo>
                    <a:cubicBezTo>
                      <a:pt x="1" y="1974"/>
                      <a:pt x="1505" y="4035"/>
                      <a:pt x="2169" y="7315"/>
                    </a:cubicBezTo>
                    <a:cubicBezTo>
                      <a:pt x="2189" y="7419"/>
                      <a:pt x="963" y="10628"/>
                      <a:pt x="1052" y="10525"/>
                    </a:cubicBezTo>
                    <a:cubicBezTo>
                      <a:pt x="1254" y="10295"/>
                      <a:pt x="2655" y="10896"/>
                      <a:pt x="4083" y="11033"/>
                    </a:cubicBezTo>
                    <a:cubicBezTo>
                      <a:pt x="5557" y="11174"/>
                      <a:pt x="7063" y="10850"/>
                      <a:pt x="7563" y="10622"/>
                    </a:cubicBezTo>
                    <a:cubicBezTo>
                      <a:pt x="7789" y="10518"/>
                      <a:pt x="6556" y="6254"/>
                      <a:pt x="7108" y="47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528168" y="5991397"/>
                <a:ext cx="155271" cy="196182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3443" extrusionOk="0">
                    <a:moveTo>
                      <a:pt x="1366" y="2660"/>
                    </a:moveTo>
                    <a:cubicBezTo>
                      <a:pt x="226" y="3442"/>
                      <a:pt x="0" y="2660"/>
                      <a:pt x="503" y="1481"/>
                    </a:cubicBezTo>
                    <a:cubicBezTo>
                      <a:pt x="833" y="707"/>
                      <a:pt x="1371" y="623"/>
                      <a:pt x="1639" y="327"/>
                    </a:cubicBezTo>
                    <a:cubicBezTo>
                      <a:pt x="1938" y="0"/>
                      <a:pt x="2455" y="27"/>
                      <a:pt x="2499" y="23"/>
                    </a:cubicBezTo>
                    <a:cubicBezTo>
                      <a:pt x="2579" y="14"/>
                      <a:pt x="2621" y="108"/>
                      <a:pt x="2562" y="186"/>
                    </a:cubicBezTo>
                    <a:cubicBezTo>
                      <a:pt x="2511" y="252"/>
                      <a:pt x="2156" y="268"/>
                      <a:pt x="1897" y="485"/>
                    </a:cubicBezTo>
                    <a:cubicBezTo>
                      <a:pt x="1840" y="532"/>
                      <a:pt x="1595" y="847"/>
                      <a:pt x="1621" y="831"/>
                    </a:cubicBezTo>
                    <a:cubicBezTo>
                      <a:pt x="1699" y="786"/>
                      <a:pt x="1899" y="701"/>
                      <a:pt x="2059" y="620"/>
                    </a:cubicBezTo>
                    <a:cubicBezTo>
                      <a:pt x="2303" y="499"/>
                      <a:pt x="2696" y="359"/>
                      <a:pt x="2705" y="408"/>
                    </a:cubicBezTo>
                    <a:cubicBezTo>
                      <a:pt x="2724" y="523"/>
                      <a:pt x="2596" y="607"/>
                      <a:pt x="2596" y="667"/>
                    </a:cubicBezTo>
                    <a:cubicBezTo>
                      <a:pt x="2596" y="721"/>
                      <a:pt x="2675" y="814"/>
                      <a:pt x="2557" y="920"/>
                    </a:cubicBezTo>
                    <a:cubicBezTo>
                      <a:pt x="2441" y="1027"/>
                      <a:pt x="2353" y="1099"/>
                      <a:pt x="2384" y="1119"/>
                    </a:cubicBezTo>
                    <a:cubicBezTo>
                      <a:pt x="2530" y="1217"/>
                      <a:pt x="2139" y="1500"/>
                      <a:pt x="1956" y="1577"/>
                    </a:cubicBezTo>
                    <a:cubicBezTo>
                      <a:pt x="1898" y="1602"/>
                      <a:pt x="1678" y="1768"/>
                      <a:pt x="1615" y="2117"/>
                    </a:cubicBezTo>
                    <a:cubicBezTo>
                      <a:pt x="1568" y="2373"/>
                      <a:pt x="1610" y="2493"/>
                      <a:pt x="1366" y="2660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5614776" y="6053106"/>
                <a:ext cx="46667" cy="28547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01" extrusionOk="0">
                    <a:moveTo>
                      <a:pt x="788" y="0"/>
                    </a:moveTo>
                    <a:cubicBezTo>
                      <a:pt x="786" y="0"/>
                      <a:pt x="784" y="0"/>
                      <a:pt x="781" y="1"/>
                    </a:cubicBezTo>
                    <a:cubicBezTo>
                      <a:pt x="600" y="57"/>
                      <a:pt x="401" y="193"/>
                      <a:pt x="226" y="314"/>
                    </a:cubicBezTo>
                    <a:cubicBezTo>
                      <a:pt x="150" y="365"/>
                      <a:pt x="80" y="414"/>
                      <a:pt x="17" y="451"/>
                    </a:cubicBezTo>
                    <a:cubicBezTo>
                      <a:pt x="5" y="458"/>
                      <a:pt x="1" y="474"/>
                      <a:pt x="8" y="487"/>
                    </a:cubicBezTo>
                    <a:cubicBezTo>
                      <a:pt x="13" y="495"/>
                      <a:pt x="21" y="500"/>
                      <a:pt x="30" y="500"/>
                    </a:cubicBezTo>
                    <a:cubicBezTo>
                      <a:pt x="34" y="500"/>
                      <a:pt x="40" y="499"/>
                      <a:pt x="44" y="496"/>
                    </a:cubicBezTo>
                    <a:cubicBezTo>
                      <a:pt x="107" y="458"/>
                      <a:pt x="179" y="409"/>
                      <a:pt x="256" y="357"/>
                    </a:cubicBezTo>
                    <a:cubicBezTo>
                      <a:pt x="428" y="238"/>
                      <a:pt x="623" y="105"/>
                      <a:pt x="797" y="51"/>
                    </a:cubicBezTo>
                    <a:cubicBezTo>
                      <a:pt x="811" y="47"/>
                      <a:pt x="818" y="33"/>
                      <a:pt x="814" y="19"/>
                    </a:cubicBezTo>
                    <a:cubicBezTo>
                      <a:pt x="811" y="8"/>
                      <a:pt x="800" y="0"/>
                      <a:pt x="788" y="0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615061" y="6028319"/>
                <a:ext cx="58404" cy="3316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82" extrusionOk="0">
                    <a:moveTo>
                      <a:pt x="995" y="0"/>
                    </a:moveTo>
                    <a:cubicBezTo>
                      <a:pt x="991" y="0"/>
                      <a:pt x="988" y="1"/>
                      <a:pt x="984" y="3"/>
                    </a:cubicBezTo>
                    <a:cubicBezTo>
                      <a:pt x="731" y="118"/>
                      <a:pt x="282" y="358"/>
                      <a:pt x="16" y="534"/>
                    </a:cubicBezTo>
                    <a:cubicBezTo>
                      <a:pt x="5" y="542"/>
                      <a:pt x="1" y="557"/>
                      <a:pt x="9" y="569"/>
                    </a:cubicBezTo>
                    <a:cubicBezTo>
                      <a:pt x="14" y="578"/>
                      <a:pt x="22" y="582"/>
                      <a:pt x="31" y="582"/>
                    </a:cubicBezTo>
                    <a:cubicBezTo>
                      <a:pt x="36" y="582"/>
                      <a:pt x="41" y="580"/>
                      <a:pt x="46" y="578"/>
                    </a:cubicBezTo>
                    <a:cubicBezTo>
                      <a:pt x="309" y="403"/>
                      <a:pt x="755" y="165"/>
                      <a:pt x="1006" y="51"/>
                    </a:cubicBezTo>
                    <a:cubicBezTo>
                      <a:pt x="1019" y="45"/>
                      <a:pt x="1024" y="30"/>
                      <a:pt x="1019" y="16"/>
                    </a:cubicBezTo>
                    <a:cubicBezTo>
                      <a:pt x="1014" y="6"/>
                      <a:pt x="1005" y="0"/>
                      <a:pt x="995" y="0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5286247" y="5800458"/>
                <a:ext cx="276581" cy="472250"/>
              </a:xfrm>
              <a:custGeom>
                <a:avLst/>
                <a:gdLst/>
                <a:ahLst/>
                <a:cxnLst/>
                <a:rect l="l" t="t" r="r" b="b"/>
                <a:pathLst>
                  <a:path w="4854" h="8288" extrusionOk="0">
                    <a:moveTo>
                      <a:pt x="381" y="5282"/>
                    </a:moveTo>
                    <a:cubicBezTo>
                      <a:pt x="416" y="5010"/>
                      <a:pt x="1115" y="1407"/>
                      <a:pt x="1970" y="400"/>
                    </a:cubicBezTo>
                    <a:cubicBezTo>
                      <a:pt x="2310" y="1"/>
                      <a:pt x="2936" y="61"/>
                      <a:pt x="3344" y="533"/>
                    </a:cubicBezTo>
                    <a:cubicBezTo>
                      <a:pt x="3564" y="788"/>
                      <a:pt x="3747" y="1965"/>
                      <a:pt x="3547" y="2770"/>
                    </a:cubicBezTo>
                    <a:cubicBezTo>
                      <a:pt x="3258" y="3930"/>
                      <a:pt x="2522" y="5245"/>
                      <a:pt x="2615" y="5443"/>
                    </a:cubicBezTo>
                    <a:cubicBezTo>
                      <a:pt x="2669" y="5559"/>
                      <a:pt x="4376" y="5244"/>
                      <a:pt x="4385" y="5265"/>
                    </a:cubicBezTo>
                    <a:cubicBezTo>
                      <a:pt x="4410" y="5326"/>
                      <a:pt x="4854" y="6819"/>
                      <a:pt x="4735" y="6976"/>
                    </a:cubicBezTo>
                    <a:cubicBezTo>
                      <a:pt x="4707" y="7013"/>
                      <a:pt x="1855" y="8288"/>
                      <a:pt x="800" y="7802"/>
                    </a:cubicBezTo>
                    <a:cubicBezTo>
                      <a:pt x="0" y="7433"/>
                      <a:pt x="261" y="6221"/>
                      <a:pt x="381" y="5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680530" y="6021710"/>
                <a:ext cx="153447" cy="15601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738" extrusionOk="0">
                    <a:moveTo>
                      <a:pt x="1656" y="1296"/>
                    </a:moveTo>
                    <a:cubicBezTo>
                      <a:pt x="1974" y="1185"/>
                      <a:pt x="1884" y="928"/>
                      <a:pt x="2034" y="701"/>
                    </a:cubicBezTo>
                    <a:cubicBezTo>
                      <a:pt x="2080" y="633"/>
                      <a:pt x="2222" y="520"/>
                      <a:pt x="2302" y="603"/>
                    </a:cubicBezTo>
                    <a:cubicBezTo>
                      <a:pt x="2342" y="645"/>
                      <a:pt x="2298" y="870"/>
                      <a:pt x="2317" y="950"/>
                    </a:cubicBezTo>
                    <a:cubicBezTo>
                      <a:pt x="2365" y="1141"/>
                      <a:pt x="2692" y="1666"/>
                      <a:pt x="2647" y="1867"/>
                    </a:cubicBezTo>
                    <a:cubicBezTo>
                      <a:pt x="2623" y="1977"/>
                      <a:pt x="2543" y="2297"/>
                      <a:pt x="2185" y="2503"/>
                    </a:cubicBezTo>
                    <a:cubicBezTo>
                      <a:pt x="1779" y="2737"/>
                      <a:pt x="1245" y="2256"/>
                      <a:pt x="891" y="2041"/>
                    </a:cubicBezTo>
                    <a:cubicBezTo>
                      <a:pt x="775" y="1970"/>
                      <a:pt x="604" y="1829"/>
                      <a:pt x="512" y="1729"/>
                    </a:cubicBezTo>
                    <a:cubicBezTo>
                      <a:pt x="372" y="1578"/>
                      <a:pt x="301" y="1477"/>
                      <a:pt x="158" y="1251"/>
                    </a:cubicBezTo>
                    <a:cubicBezTo>
                      <a:pt x="115" y="1182"/>
                      <a:pt x="65" y="1083"/>
                      <a:pt x="40" y="1006"/>
                    </a:cubicBezTo>
                    <a:cubicBezTo>
                      <a:pt x="33" y="981"/>
                      <a:pt x="31" y="944"/>
                      <a:pt x="61" y="933"/>
                    </a:cubicBezTo>
                    <a:cubicBezTo>
                      <a:pt x="95" y="920"/>
                      <a:pt x="137" y="952"/>
                      <a:pt x="164" y="970"/>
                    </a:cubicBezTo>
                    <a:cubicBezTo>
                      <a:pt x="216" y="1007"/>
                      <a:pt x="357" y="1163"/>
                      <a:pt x="420" y="1186"/>
                    </a:cubicBezTo>
                    <a:cubicBezTo>
                      <a:pt x="429" y="1190"/>
                      <a:pt x="392" y="1156"/>
                      <a:pt x="385" y="1148"/>
                    </a:cubicBezTo>
                    <a:cubicBezTo>
                      <a:pt x="372" y="1134"/>
                      <a:pt x="359" y="1120"/>
                      <a:pt x="347" y="1104"/>
                    </a:cubicBezTo>
                    <a:cubicBezTo>
                      <a:pt x="308" y="1056"/>
                      <a:pt x="275" y="1006"/>
                      <a:pt x="244" y="954"/>
                    </a:cubicBezTo>
                    <a:cubicBezTo>
                      <a:pt x="162" y="814"/>
                      <a:pt x="110" y="658"/>
                      <a:pt x="52" y="508"/>
                    </a:cubicBezTo>
                    <a:cubicBezTo>
                      <a:pt x="31" y="453"/>
                      <a:pt x="0" y="376"/>
                      <a:pt x="36" y="320"/>
                    </a:cubicBezTo>
                    <a:cubicBezTo>
                      <a:pt x="80" y="251"/>
                      <a:pt x="154" y="340"/>
                      <a:pt x="180" y="375"/>
                    </a:cubicBezTo>
                    <a:cubicBezTo>
                      <a:pt x="276" y="496"/>
                      <a:pt x="359" y="627"/>
                      <a:pt x="451" y="750"/>
                    </a:cubicBezTo>
                    <a:cubicBezTo>
                      <a:pt x="475" y="782"/>
                      <a:pt x="499" y="812"/>
                      <a:pt x="525" y="843"/>
                    </a:cubicBezTo>
                    <a:cubicBezTo>
                      <a:pt x="535" y="856"/>
                      <a:pt x="547" y="879"/>
                      <a:pt x="557" y="883"/>
                    </a:cubicBezTo>
                    <a:cubicBezTo>
                      <a:pt x="559" y="885"/>
                      <a:pt x="538" y="848"/>
                      <a:pt x="536" y="846"/>
                    </a:cubicBezTo>
                    <a:cubicBezTo>
                      <a:pt x="510" y="802"/>
                      <a:pt x="485" y="758"/>
                      <a:pt x="458" y="715"/>
                    </a:cubicBezTo>
                    <a:cubicBezTo>
                      <a:pt x="363" y="558"/>
                      <a:pt x="276" y="400"/>
                      <a:pt x="232" y="220"/>
                    </a:cubicBezTo>
                    <a:cubicBezTo>
                      <a:pt x="218" y="164"/>
                      <a:pt x="185" y="42"/>
                      <a:pt x="267" y="24"/>
                    </a:cubicBezTo>
                    <a:cubicBezTo>
                      <a:pt x="368" y="0"/>
                      <a:pt x="428" y="131"/>
                      <a:pt x="468" y="200"/>
                    </a:cubicBezTo>
                    <a:cubicBezTo>
                      <a:pt x="605" y="437"/>
                      <a:pt x="756" y="642"/>
                      <a:pt x="921" y="864"/>
                    </a:cubicBezTo>
                    <a:cubicBezTo>
                      <a:pt x="1049" y="1035"/>
                      <a:pt x="1245" y="1312"/>
                      <a:pt x="1656" y="1296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710558" y="6071339"/>
                <a:ext cx="13390" cy="1498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3" extrusionOk="0">
                    <a:moveTo>
                      <a:pt x="82" y="23"/>
                    </a:moveTo>
                    <a:cubicBezTo>
                      <a:pt x="125" y="82"/>
                      <a:pt x="172" y="137"/>
                      <a:pt x="219" y="188"/>
                    </a:cubicBezTo>
                    <a:cubicBezTo>
                      <a:pt x="234" y="205"/>
                      <a:pt x="233" y="231"/>
                      <a:pt x="216" y="247"/>
                    </a:cubicBezTo>
                    <a:cubicBezTo>
                      <a:pt x="199" y="262"/>
                      <a:pt x="173" y="261"/>
                      <a:pt x="157" y="245"/>
                    </a:cubicBezTo>
                    <a:cubicBezTo>
                      <a:pt x="108" y="191"/>
                      <a:pt x="60" y="134"/>
                      <a:pt x="14" y="73"/>
                    </a:cubicBezTo>
                    <a:cubicBezTo>
                      <a:pt x="1" y="54"/>
                      <a:pt x="4" y="28"/>
                      <a:pt x="23" y="14"/>
                    </a:cubicBezTo>
                    <a:cubicBezTo>
                      <a:pt x="42" y="1"/>
                      <a:pt x="67" y="5"/>
                      <a:pt x="82" y="23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5702695" y="6087179"/>
                <a:ext cx="13105" cy="11966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10" extrusionOk="0">
                    <a:moveTo>
                      <a:pt x="28" y="83"/>
                    </a:moveTo>
                    <a:cubicBezTo>
                      <a:pt x="29" y="85"/>
                      <a:pt x="31" y="87"/>
                      <a:pt x="32" y="89"/>
                    </a:cubicBezTo>
                    <a:cubicBezTo>
                      <a:pt x="36" y="92"/>
                      <a:pt x="39" y="96"/>
                      <a:pt x="42" y="99"/>
                    </a:cubicBezTo>
                    <a:cubicBezTo>
                      <a:pt x="52" y="107"/>
                      <a:pt x="60" y="114"/>
                      <a:pt x="69" y="122"/>
                    </a:cubicBezTo>
                    <a:cubicBezTo>
                      <a:pt x="97" y="149"/>
                      <a:pt x="126" y="174"/>
                      <a:pt x="158" y="196"/>
                    </a:cubicBezTo>
                    <a:cubicBezTo>
                      <a:pt x="177" y="209"/>
                      <a:pt x="203" y="204"/>
                      <a:pt x="216" y="186"/>
                    </a:cubicBezTo>
                    <a:cubicBezTo>
                      <a:pt x="230" y="166"/>
                      <a:pt x="225" y="141"/>
                      <a:pt x="206" y="127"/>
                    </a:cubicBezTo>
                    <a:cubicBezTo>
                      <a:pt x="178" y="107"/>
                      <a:pt x="151" y="84"/>
                      <a:pt x="125" y="61"/>
                    </a:cubicBezTo>
                    <a:cubicBezTo>
                      <a:pt x="116" y="53"/>
                      <a:pt x="108" y="45"/>
                      <a:pt x="100" y="37"/>
                    </a:cubicBezTo>
                    <a:cubicBezTo>
                      <a:pt x="97" y="35"/>
                      <a:pt x="95" y="32"/>
                      <a:pt x="92" y="30"/>
                    </a:cubicBezTo>
                    <a:cubicBezTo>
                      <a:pt x="90" y="28"/>
                      <a:pt x="86" y="23"/>
                      <a:pt x="85" y="23"/>
                    </a:cubicBezTo>
                    <a:cubicBezTo>
                      <a:pt x="62" y="0"/>
                      <a:pt x="38" y="16"/>
                      <a:pt x="33" y="19"/>
                    </a:cubicBezTo>
                    <a:cubicBezTo>
                      <a:pt x="31" y="20"/>
                      <a:pt x="0" y="42"/>
                      <a:pt x="22" y="76"/>
                    </a:cubicBezTo>
                    <a:cubicBezTo>
                      <a:pt x="24" y="79"/>
                      <a:pt x="26" y="81"/>
                      <a:pt x="28" y="83"/>
                    </a:cubicBezTo>
                    <a:close/>
                    <a:moveTo>
                      <a:pt x="65" y="95"/>
                    </a:moveTo>
                    <a:lnTo>
                      <a:pt x="65" y="95"/>
                    </a:lnTo>
                    <a:lnTo>
                      <a:pt x="66" y="95"/>
                    </a:lnTo>
                    <a:close/>
                    <a:moveTo>
                      <a:pt x="68" y="94"/>
                    </a:moveTo>
                    <a:lnTo>
                      <a:pt x="67" y="95"/>
                    </a:lnTo>
                    <a:lnTo>
                      <a:pt x="68" y="94"/>
                    </a:lnTo>
                    <a:close/>
                    <a:moveTo>
                      <a:pt x="98" y="44"/>
                    </a:moveTo>
                    <a:cubicBezTo>
                      <a:pt x="102" y="58"/>
                      <a:pt x="98" y="67"/>
                      <a:pt x="94" y="73"/>
                    </a:cubicBezTo>
                    <a:cubicBezTo>
                      <a:pt x="99" y="65"/>
                      <a:pt x="100" y="55"/>
                      <a:pt x="98" y="44"/>
                    </a:cubicBezTo>
                    <a:close/>
                    <a:moveTo>
                      <a:pt x="94" y="33"/>
                    </a:moveTo>
                    <a:lnTo>
                      <a:pt x="94" y="33"/>
                    </a:lnTo>
                    <a:lnTo>
                      <a:pt x="94" y="33"/>
                    </a:lnTo>
                    <a:close/>
                    <a:moveTo>
                      <a:pt x="98" y="44"/>
                    </a:moveTo>
                    <a:lnTo>
                      <a:pt x="98" y="44"/>
                    </a:lnTo>
                    <a:lnTo>
                      <a:pt x="98" y="44"/>
                    </a:ln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5559746" y="5467982"/>
                <a:ext cx="150085" cy="378518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6643" extrusionOk="0">
                    <a:moveTo>
                      <a:pt x="2316" y="750"/>
                    </a:moveTo>
                    <a:cubicBezTo>
                      <a:pt x="2504" y="1100"/>
                      <a:pt x="2505" y="1320"/>
                      <a:pt x="2453" y="2151"/>
                    </a:cubicBezTo>
                    <a:cubicBezTo>
                      <a:pt x="2384" y="3241"/>
                      <a:pt x="2248" y="4051"/>
                      <a:pt x="2106" y="4583"/>
                    </a:cubicBezTo>
                    <a:cubicBezTo>
                      <a:pt x="1924" y="5251"/>
                      <a:pt x="2633" y="6081"/>
                      <a:pt x="2602" y="6121"/>
                    </a:cubicBezTo>
                    <a:cubicBezTo>
                      <a:pt x="2584" y="6146"/>
                      <a:pt x="94" y="6643"/>
                      <a:pt x="21" y="6540"/>
                    </a:cubicBezTo>
                    <a:cubicBezTo>
                      <a:pt x="0" y="6510"/>
                      <a:pt x="77" y="6035"/>
                      <a:pt x="204" y="5354"/>
                    </a:cubicBezTo>
                    <a:cubicBezTo>
                      <a:pt x="552" y="3485"/>
                      <a:pt x="1267" y="64"/>
                      <a:pt x="1324" y="47"/>
                    </a:cubicBezTo>
                    <a:cubicBezTo>
                      <a:pt x="1467" y="1"/>
                      <a:pt x="2127" y="398"/>
                      <a:pt x="2316" y="7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476044" y="5597839"/>
                <a:ext cx="128946" cy="264843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4648" extrusionOk="0">
                    <a:moveTo>
                      <a:pt x="358" y="668"/>
                    </a:moveTo>
                    <a:cubicBezTo>
                      <a:pt x="189" y="916"/>
                      <a:pt x="271" y="1936"/>
                      <a:pt x="266" y="2428"/>
                    </a:cubicBezTo>
                    <a:cubicBezTo>
                      <a:pt x="262" y="2921"/>
                      <a:pt x="354" y="2901"/>
                      <a:pt x="184" y="3323"/>
                    </a:cubicBezTo>
                    <a:cubicBezTo>
                      <a:pt x="1" y="3777"/>
                      <a:pt x="701" y="4228"/>
                      <a:pt x="1226" y="4448"/>
                    </a:cubicBezTo>
                    <a:cubicBezTo>
                      <a:pt x="1698" y="4648"/>
                      <a:pt x="1995" y="4646"/>
                      <a:pt x="2164" y="4297"/>
                    </a:cubicBezTo>
                    <a:cubicBezTo>
                      <a:pt x="2262" y="4097"/>
                      <a:pt x="2132" y="3687"/>
                      <a:pt x="2155" y="3174"/>
                    </a:cubicBezTo>
                    <a:cubicBezTo>
                      <a:pt x="2171" y="2810"/>
                      <a:pt x="2212" y="1518"/>
                      <a:pt x="2088" y="1165"/>
                    </a:cubicBezTo>
                    <a:cubicBezTo>
                      <a:pt x="1857" y="507"/>
                      <a:pt x="815" y="0"/>
                      <a:pt x="358" y="668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490118" y="5619377"/>
                <a:ext cx="125470" cy="16347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869" extrusionOk="0">
                    <a:moveTo>
                      <a:pt x="2012" y="2582"/>
                    </a:moveTo>
                    <a:cubicBezTo>
                      <a:pt x="1954" y="2742"/>
                      <a:pt x="1562" y="2868"/>
                      <a:pt x="1041" y="2666"/>
                    </a:cubicBezTo>
                    <a:cubicBezTo>
                      <a:pt x="438" y="2432"/>
                      <a:pt x="189" y="1973"/>
                      <a:pt x="51" y="1342"/>
                    </a:cubicBezTo>
                    <a:cubicBezTo>
                      <a:pt x="0" y="1115"/>
                      <a:pt x="72" y="249"/>
                      <a:pt x="216" y="125"/>
                    </a:cubicBezTo>
                    <a:cubicBezTo>
                      <a:pt x="359" y="0"/>
                      <a:pt x="736" y="206"/>
                      <a:pt x="910" y="595"/>
                    </a:cubicBezTo>
                    <a:cubicBezTo>
                      <a:pt x="1016" y="828"/>
                      <a:pt x="1130" y="1274"/>
                      <a:pt x="1240" y="1505"/>
                    </a:cubicBezTo>
                    <a:cubicBezTo>
                      <a:pt x="1325" y="1685"/>
                      <a:pt x="2202" y="2065"/>
                      <a:pt x="2012" y="2582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90004" y="5471800"/>
                <a:ext cx="197094" cy="290199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5093" extrusionOk="0">
                    <a:moveTo>
                      <a:pt x="23" y="3075"/>
                    </a:moveTo>
                    <a:cubicBezTo>
                      <a:pt x="0" y="2792"/>
                      <a:pt x="37" y="1945"/>
                      <a:pt x="41" y="1898"/>
                    </a:cubicBezTo>
                    <a:cubicBezTo>
                      <a:pt x="84" y="1353"/>
                      <a:pt x="441" y="754"/>
                      <a:pt x="832" y="460"/>
                    </a:cubicBezTo>
                    <a:cubicBezTo>
                      <a:pt x="1445" y="0"/>
                      <a:pt x="2342" y="165"/>
                      <a:pt x="2843" y="728"/>
                    </a:cubicBezTo>
                    <a:cubicBezTo>
                      <a:pt x="3459" y="1419"/>
                      <a:pt x="3424" y="2584"/>
                      <a:pt x="3344" y="3453"/>
                    </a:cubicBezTo>
                    <a:cubicBezTo>
                      <a:pt x="3272" y="4226"/>
                      <a:pt x="2812" y="4838"/>
                      <a:pt x="2042" y="5019"/>
                    </a:cubicBezTo>
                    <a:cubicBezTo>
                      <a:pt x="1867" y="5060"/>
                      <a:pt x="1680" y="5093"/>
                      <a:pt x="1501" y="5060"/>
                    </a:cubicBezTo>
                    <a:cubicBezTo>
                      <a:pt x="1129" y="4992"/>
                      <a:pt x="766" y="4730"/>
                      <a:pt x="514" y="4460"/>
                    </a:cubicBezTo>
                    <a:cubicBezTo>
                      <a:pt x="191" y="4113"/>
                      <a:pt x="64" y="3589"/>
                      <a:pt x="23" y="3075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650001" y="5607639"/>
                <a:ext cx="18917" cy="1891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169" y="2"/>
                    </a:moveTo>
                    <a:cubicBezTo>
                      <a:pt x="79" y="0"/>
                      <a:pt x="4" y="72"/>
                      <a:pt x="2" y="162"/>
                    </a:cubicBezTo>
                    <a:cubicBezTo>
                      <a:pt x="0" y="253"/>
                      <a:pt x="72" y="328"/>
                      <a:pt x="163" y="329"/>
                    </a:cubicBezTo>
                    <a:cubicBezTo>
                      <a:pt x="253" y="331"/>
                      <a:pt x="328" y="259"/>
                      <a:pt x="330" y="169"/>
                    </a:cubicBezTo>
                    <a:cubicBezTo>
                      <a:pt x="331" y="78"/>
                      <a:pt x="259" y="3"/>
                      <a:pt x="169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571883" y="5606101"/>
                <a:ext cx="18917" cy="18917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2" extrusionOk="0">
                    <a:moveTo>
                      <a:pt x="170" y="3"/>
                    </a:moveTo>
                    <a:cubicBezTo>
                      <a:pt x="78" y="1"/>
                      <a:pt x="5" y="72"/>
                      <a:pt x="3" y="162"/>
                    </a:cubicBezTo>
                    <a:cubicBezTo>
                      <a:pt x="1" y="254"/>
                      <a:pt x="72" y="328"/>
                      <a:pt x="163" y="329"/>
                    </a:cubicBezTo>
                    <a:cubicBezTo>
                      <a:pt x="254" y="331"/>
                      <a:pt x="328" y="260"/>
                      <a:pt x="329" y="170"/>
                    </a:cubicBezTo>
                    <a:cubicBezTo>
                      <a:pt x="331" y="78"/>
                      <a:pt x="260" y="4"/>
                      <a:pt x="170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5607153" y="5573850"/>
                <a:ext cx="67863" cy="96581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695" extrusionOk="0">
                    <a:moveTo>
                      <a:pt x="1138" y="49"/>
                    </a:moveTo>
                    <a:cubicBezTo>
                      <a:pt x="1032" y="27"/>
                      <a:pt x="921" y="1"/>
                      <a:pt x="812" y="1"/>
                    </a:cubicBezTo>
                    <a:cubicBezTo>
                      <a:pt x="726" y="0"/>
                      <a:pt x="627" y="11"/>
                      <a:pt x="547" y="46"/>
                    </a:cubicBezTo>
                    <a:cubicBezTo>
                      <a:pt x="412" y="103"/>
                      <a:pt x="340" y="219"/>
                      <a:pt x="307" y="358"/>
                    </a:cubicBezTo>
                    <a:cubicBezTo>
                      <a:pt x="261" y="544"/>
                      <a:pt x="286" y="773"/>
                      <a:pt x="296" y="927"/>
                    </a:cubicBezTo>
                    <a:cubicBezTo>
                      <a:pt x="301" y="1000"/>
                      <a:pt x="311" y="1072"/>
                      <a:pt x="320" y="1143"/>
                    </a:cubicBezTo>
                    <a:cubicBezTo>
                      <a:pt x="332" y="1235"/>
                      <a:pt x="356" y="1341"/>
                      <a:pt x="323" y="1431"/>
                    </a:cubicBezTo>
                    <a:cubicBezTo>
                      <a:pt x="303" y="1486"/>
                      <a:pt x="271" y="1528"/>
                      <a:pt x="229" y="1550"/>
                    </a:cubicBezTo>
                    <a:cubicBezTo>
                      <a:pt x="189" y="1570"/>
                      <a:pt x="141" y="1571"/>
                      <a:pt x="90" y="1549"/>
                    </a:cubicBezTo>
                    <a:cubicBezTo>
                      <a:pt x="61" y="1537"/>
                      <a:pt x="26" y="1550"/>
                      <a:pt x="13" y="1580"/>
                    </a:cubicBezTo>
                    <a:cubicBezTo>
                      <a:pt x="0" y="1609"/>
                      <a:pt x="14" y="1644"/>
                      <a:pt x="43" y="1656"/>
                    </a:cubicBezTo>
                    <a:cubicBezTo>
                      <a:pt x="131" y="1694"/>
                      <a:pt x="213" y="1689"/>
                      <a:pt x="282" y="1654"/>
                    </a:cubicBezTo>
                    <a:cubicBezTo>
                      <a:pt x="349" y="1621"/>
                      <a:pt x="403" y="1556"/>
                      <a:pt x="434" y="1470"/>
                    </a:cubicBezTo>
                    <a:cubicBezTo>
                      <a:pt x="473" y="1362"/>
                      <a:pt x="451" y="1237"/>
                      <a:pt x="437" y="1128"/>
                    </a:cubicBezTo>
                    <a:cubicBezTo>
                      <a:pt x="427" y="1058"/>
                      <a:pt x="418" y="989"/>
                      <a:pt x="413" y="919"/>
                    </a:cubicBezTo>
                    <a:cubicBezTo>
                      <a:pt x="404" y="774"/>
                      <a:pt x="378" y="560"/>
                      <a:pt x="420" y="385"/>
                    </a:cubicBezTo>
                    <a:cubicBezTo>
                      <a:pt x="446" y="283"/>
                      <a:pt x="494" y="195"/>
                      <a:pt x="593" y="153"/>
                    </a:cubicBezTo>
                    <a:cubicBezTo>
                      <a:pt x="659" y="125"/>
                      <a:pt x="740" y="117"/>
                      <a:pt x="812" y="118"/>
                    </a:cubicBezTo>
                    <a:cubicBezTo>
                      <a:pt x="914" y="118"/>
                      <a:pt x="1015" y="143"/>
                      <a:pt x="1115" y="164"/>
                    </a:cubicBezTo>
                    <a:cubicBezTo>
                      <a:pt x="1147" y="171"/>
                      <a:pt x="1178" y="151"/>
                      <a:pt x="1184" y="119"/>
                    </a:cubicBezTo>
                    <a:cubicBezTo>
                      <a:pt x="1191" y="87"/>
                      <a:pt x="1170" y="56"/>
                      <a:pt x="1138" y="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5552567" y="5572426"/>
                <a:ext cx="44387" cy="11852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08" extrusionOk="0">
                    <a:moveTo>
                      <a:pt x="729" y="63"/>
                    </a:moveTo>
                    <a:cubicBezTo>
                      <a:pt x="494" y="0"/>
                      <a:pt x="280" y="25"/>
                      <a:pt x="51" y="85"/>
                    </a:cubicBezTo>
                    <a:cubicBezTo>
                      <a:pt x="19" y="94"/>
                      <a:pt x="0" y="126"/>
                      <a:pt x="9" y="157"/>
                    </a:cubicBezTo>
                    <a:cubicBezTo>
                      <a:pt x="17" y="189"/>
                      <a:pt x="49" y="207"/>
                      <a:pt x="80" y="199"/>
                    </a:cubicBezTo>
                    <a:cubicBezTo>
                      <a:pt x="290" y="143"/>
                      <a:pt x="485" y="118"/>
                      <a:pt x="698" y="177"/>
                    </a:cubicBezTo>
                    <a:cubicBezTo>
                      <a:pt x="730" y="185"/>
                      <a:pt x="762" y="166"/>
                      <a:pt x="771" y="135"/>
                    </a:cubicBezTo>
                    <a:cubicBezTo>
                      <a:pt x="779" y="104"/>
                      <a:pt x="761" y="72"/>
                      <a:pt x="729" y="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5549433" y="5668721"/>
                <a:ext cx="87578" cy="61481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079" extrusionOk="0">
                    <a:moveTo>
                      <a:pt x="375" y="61"/>
                    </a:moveTo>
                    <a:cubicBezTo>
                      <a:pt x="523" y="111"/>
                      <a:pt x="664" y="266"/>
                      <a:pt x="977" y="312"/>
                    </a:cubicBezTo>
                    <a:cubicBezTo>
                      <a:pt x="1131" y="335"/>
                      <a:pt x="1383" y="303"/>
                      <a:pt x="1460" y="480"/>
                    </a:cubicBezTo>
                    <a:cubicBezTo>
                      <a:pt x="1537" y="658"/>
                      <a:pt x="1360" y="845"/>
                      <a:pt x="1212" y="921"/>
                    </a:cubicBezTo>
                    <a:cubicBezTo>
                      <a:pt x="907" y="1078"/>
                      <a:pt x="549" y="1015"/>
                      <a:pt x="298" y="795"/>
                    </a:cubicBezTo>
                    <a:cubicBezTo>
                      <a:pt x="108" y="628"/>
                      <a:pt x="0" y="449"/>
                      <a:pt x="17" y="230"/>
                    </a:cubicBezTo>
                    <a:cubicBezTo>
                      <a:pt x="31" y="24"/>
                      <a:pt x="202" y="1"/>
                      <a:pt x="375" y="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5357243" y="5456757"/>
                <a:ext cx="225926" cy="376695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6611" extrusionOk="0">
                    <a:moveTo>
                      <a:pt x="3958" y="1043"/>
                    </a:moveTo>
                    <a:cubicBezTo>
                      <a:pt x="3964" y="993"/>
                      <a:pt x="3302" y="102"/>
                      <a:pt x="3246" y="56"/>
                    </a:cubicBezTo>
                    <a:cubicBezTo>
                      <a:pt x="3173" y="0"/>
                      <a:pt x="2428" y="10"/>
                      <a:pt x="1589" y="1319"/>
                    </a:cubicBezTo>
                    <a:cubicBezTo>
                      <a:pt x="858" y="2457"/>
                      <a:pt x="687" y="3861"/>
                      <a:pt x="653" y="4672"/>
                    </a:cubicBezTo>
                    <a:cubicBezTo>
                      <a:pt x="616" y="5566"/>
                      <a:pt x="1" y="6098"/>
                      <a:pt x="4" y="6100"/>
                    </a:cubicBezTo>
                    <a:cubicBezTo>
                      <a:pt x="34" y="6118"/>
                      <a:pt x="694" y="6371"/>
                      <a:pt x="1374" y="6491"/>
                    </a:cubicBezTo>
                    <a:cubicBezTo>
                      <a:pt x="2062" y="6610"/>
                      <a:pt x="2771" y="6594"/>
                      <a:pt x="2797" y="6582"/>
                    </a:cubicBezTo>
                    <a:cubicBezTo>
                      <a:pt x="2803" y="6579"/>
                      <a:pt x="2485" y="6024"/>
                      <a:pt x="2448" y="5177"/>
                    </a:cubicBezTo>
                    <a:cubicBezTo>
                      <a:pt x="2399" y="4075"/>
                      <a:pt x="2422" y="2508"/>
                      <a:pt x="2626" y="2468"/>
                    </a:cubicBezTo>
                    <a:cubicBezTo>
                      <a:pt x="3482" y="2303"/>
                      <a:pt x="3942" y="1172"/>
                      <a:pt x="3958" y="10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5470802" y="5582796"/>
                <a:ext cx="47635" cy="710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247" extrusionOk="0">
                    <a:moveTo>
                      <a:pt x="564" y="111"/>
                    </a:moveTo>
                    <a:cubicBezTo>
                      <a:pt x="634" y="144"/>
                      <a:pt x="670" y="174"/>
                      <a:pt x="711" y="249"/>
                    </a:cubicBezTo>
                    <a:cubicBezTo>
                      <a:pt x="773" y="359"/>
                      <a:pt x="835" y="534"/>
                      <a:pt x="834" y="691"/>
                    </a:cubicBezTo>
                    <a:cubicBezTo>
                      <a:pt x="833" y="942"/>
                      <a:pt x="758" y="1132"/>
                      <a:pt x="650" y="1189"/>
                    </a:cubicBezTo>
                    <a:cubicBezTo>
                      <a:pt x="541" y="1246"/>
                      <a:pt x="292" y="1172"/>
                      <a:pt x="183" y="1036"/>
                    </a:cubicBezTo>
                    <a:cubicBezTo>
                      <a:pt x="37" y="857"/>
                      <a:pt x="0" y="609"/>
                      <a:pt x="63" y="389"/>
                    </a:cubicBezTo>
                    <a:cubicBezTo>
                      <a:pt x="129" y="150"/>
                      <a:pt x="327" y="1"/>
                      <a:pt x="564" y="111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5481685" y="5607127"/>
                <a:ext cx="29402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14" extrusionOk="0">
                    <a:moveTo>
                      <a:pt x="299" y="144"/>
                    </a:moveTo>
                    <a:cubicBezTo>
                      <a:pt x="289" y="136"/>
                      <a:pt x="278" y="128"/>
                      <a:pt x="267" y="122"/>
                    </a:cubicBezTo>
                    <a:cubicBezTo>
                      <a:pt x="260" y="118"/>
                      <a:pt x="253" y="114"/>
                      <a:pt x="246" y="111"/>
                    </a:cubicBezTo>
                    <a:cubicBezTo>
                      <a:pt x="239" y="107"/>
                      <a:pt x="232" y="104"/>
                      <a:pt x="225" y="101"/>
                    </a:cubicBezTo>
                    <a:cubicBezTo>
                      <a:pt x="220" y="98"/>
                      <a:pt x="216" y="97"/>
                      <a:pt x="211" y="95"/>
                    </a:cubicBezTo>
                    <a:cubicBezTo>
                      <a:pt x="184" y="85"/>
                      <a:pt x="156" y="77"/>
                      <a:pt x="127" y="79"/>
                    </a:cubicBezTo>
                    <a:cubicBezTo>
                      <a:pt x="110" y="80"/>
                      <a:pt x="94" y="83"/>
                      <a:pt x="80" y="90"/>
                    </a:cubicBezTo>
                    <a:cubicBezTo>
                      <a:pt x="74" y="92"/>
                      <a:pt x="68" y="95"/>
                      <a:pt x="64" y="98"/>
                    </a:cubicBezTo>
                    <a:cubicBezTo>
                      <a:pt x="61" y="99"/>
                      <a:pt x="59" y="100"/>
                      <a:pt x="57" y="102"/>
                    </a:cubicBezTo>
                    <a:cubicBezTo>
                      <a:pt x="55" y="103"/>
                      <a:pt x="54" y="104"/>
                      <a:pt x="52" y="104"/>
                    </a:cubicBezTo>
                    <a:cubicBezTo>
                      <a:pt x="40" y="110"/>
                      <a:pt x="26" y="107"/>
                      <a:pt x="17" y="100"/>
                    </a:cubicBezTo>
                    <a:cubicBezTo>
                      <a:pt x="14" y="98"/>
                      <a:pt x="11" y="95"/>
                      <a:pt x="9" y="92"/>
                    </a:cubicBezTo>
                    <a:cubicBezTo>
                      <a:pt x="6" y="89"/>
                      <a:pt x="4" y="84"/>
                      <a:pt x="3" y="80"/>
                    </a:cubicBezTo>
                    <a:cubicBezTo>
                      <a:pt x="2" y="77"/>
                      <a:pt x="1" y="73"/>
                      <a:pt x="1" y="70"/>
                    </a:cubicBezTo>
                    <a:cubicBezTo>
                      <a:pt x="1" y="59"/>
                      <a:pt x="6" y="49"/>
                      <a:pt x="13" y="42"/>
                    </a:cubicBezTo>
                    <a:cubicBezTo>
                      <a:pt x="15" y="40"/>
                      <a:pt x="17" y="39"/>
                      <a:pt x="20" y="37"/>
                    </a:cubicBezTo>
                    <a:cubicBezTo>
                      <a:pt x="22" y="36"/>
                      <a:pt x="24" y="34"/>
                      <a:pt x="28" y="33"/>
                    </a:cubicBezTo>
                    <a:cubicBezTo>
                      <a:pt x="35" y="28"/>
                      <a:pt x="43" y="23"/>
                      <a:pt x="51" y="20"/>
                    </a:cubicBezTo>
                    <a:cubicBezTo>
                      <a:pt x="56" y="18"/>
                      <a:pt x="61" y="16"/>
                      <a:pt x="66" y="14"/>
                    </a:cubicBezTo>
                    <a:cubicBezTo>
                      <a:pt x="73" y="12"/>
                      <a:pt x="80" y="10"/>
                      <a:pt x="87" y="9"/>
                    </a:cubicBezTo>
                    <a:cubicBezTo>
                      <a:pt x="95" y="7"/>
                      <a:pt x="104" y="6"/>
                      <a:pt x="114" y="5"/>
                    </a:cubicBezTo>
                    <a:cubicBezTo>
                      <a:pt x="156" y="1"/>
                      <a:pt x="199" y="10"/>
                      <a:pt x="239" y="26"/>
                    </a:cubicBezTo>
                    <a:cubicBezTo>
                      <a:pt x="251" y="31"/>
                      <a:pt x="263" y="36"/>
                      <a:pt x="275" y="41"/>
                    </a:cubicBezTo>
                    <a:cubicBezTo>
                      <a:pt x="282" y="44"/>
                      <a:pt x="287" y="47"/>
                      <a:pt x="293" y="50"/>
                    </a:cubicBezTo>
                    <a:cubicBezTo>
                      <a:pt x="299" y="53"/>
                      <a:pt x="304" y="56"/>
                      <a:pt x="309" y="60"/>
                    </a:cubicBezTo>
                    <a:cubicBezTo>
                      <a:pt x="332" y="74"/>
                      <a:pt x="351" y="89"/>
                      <a:pt x="370" y="107"/>
                    </a:cubicBezTo>
                    <a:cubicBezTo>
                      <a:pt x="397" y="134"/>
                      <a:pt x="420" y="165"/>
                      <a:pt x="440" y="198"/>
                    </a:cubicBezTo>
                    <a:cubicBezTo>
                      <a:pt x="468" y="243"/>
                      <a:pt x="488" y="292"/>
                      <a:pt x="504" y="342"/>
                    </a:cubicBezTo>
                    <a:cubicBezTo>
                      <a:pt x="507" y="353"/>
                      <a:pt x="509" y="365"/>
                      <a:pt x="512" y="375"/>
                    </a:cubicBezTo>
                    <a:cubicBezTo>
                      <a:pt x="512" y="378"/>
                      <a:pt x="513" y="380"/>
                      <a:pt x="514" y="382"/>
                    </a:cubicBezTo>
                    <a:cubicBezTo>
                      <a:pt x="514" y="384"/>
                      <a:pt x="515" y="387"/>
                      <a:pt x="515" y="389"/>
                    </a:cubicBezTo>
                    <a:cubicBezTo>
                      <a:pt x="515" y="393"/>
                      <a:pt x="515" y="397"/>
                      <a:pt x="515" y="400"/>
                    </a:cubicBezTo>
                    <a:cubicBezTo>
                      <a:pt x="513" y="411"/>
                      <a:pt x="507" y="420"/>
                      <a:pt x="499" y="425"/>
                    </a:cubicBezTo>
                    <a:cubicBezTo>
                      <a:pt x="496" y="427"/>
                      <a:pt x="492" y="429"/>
                      <a:pt x="488" y="430"/>
                    </a:cubicBezTo>
                    <a:cubicBezTo>
                      <a:pt x="484" y="431"/>
                      <a:pt x="480" y="431"/>
                      <a:pt x="477" y="431"/>
                    </a:cubicBezTo>
                    <a:cubicBezTo>
                      <a:pt x="473" y="431"/>
                      <a:pt x="469" y="430"/>
                      <a:pt x="465" y="429"/>
                    </a:cubicBezTo>
                    <a:cubicBezTo>
                      <a:pt x="461" y="427"/>
                      <a:pt x="457" y="425"/>
                      <a:pt x="453" y="422"/>
                    </a:cubicBezTo>
                    <a:cubicBezTo>
                      <a:pt x="449" y="418"/>
                      <a:pt x="444" y="413"/>
                      <a:pt x="442" y="407"/>
                    </a:cubicBezTo>
                    <a:cubicBezTo>
                      <a:pt x="441" y="404"/>
                      <a:pt x="440" y="400"/>
                      <a:pt x="440" y="397"/>
                    </a:cubicBezTo>
                    <a:cubicBezTo>
                      <a:pt x="439" y="394"/>
                      <a:pt x="438" y="390"/>
                      <a:pt x="437" y="387"/>
                    </a:cubicBezTo>
                    <a:cubicBezTo>
                      <a:pt x="434" y="372"/>
                      <a:pt x="430" y="357"/>
                      <a:pt x="425" y="343"/>
                    </a:cubicBezTo>
                    <a:cubicBezTo>
                      <a:pt x="409" y="294"/>
                      <a:pt x="386" y="247"/>
                      <a:pt x="356" y="205"/>
                    </a:cubicBezTo>
                    <a:lnTo>
                      <a:pt x="355" y="204"/>
                    </a:lnTo>
                    <a:cubicBezTo>
                      <a:pt x="352" y="205"/>
                      <a:pt x="350" y="205"/>
                      <a:pt x="348" y="206"/>
                    </a:cubicBezTo>
                    <a:cubicBezTo>
                      <a:pt x="342" y="208"/>
                      <a:pt x="335" y="210"/>
                      <a:pt x="329" y="214"/>
                    </a:cubicBezTo>
                    <a:cubicBezTo>
                      <a:pt x="310" y="225"/>
                      <a:pt x="295" y="241"/>
                      <a:pt x="282" y="257"/>
                    </a:cubicBezTo>
                    <a:cubicBezTo>
                      <a:pt x="235" y="314"/>
                      <a:pt x="207" y="395"/>
                      <a:pt x="213" y="470"/>
                    </a:cubicBezTo>
                    <a:cubicBezTo>
                      <a:pt x="215" y="491"/>
                      <a:pt x="200" y="509"/>
                      <a:pt x="179" y="511"/>
                    </a:cubicBezTo>
                    <a:cubicBezTo>
                      <a:pt x="159" y="513"/>
                      <a:pt x="140" y="498"/>
                      <a:pt x="138" y="477"/>
                    </a:cubicBezTo>
                    <a:cubicBezTo>
                      <a:pt x="130" y="384"/>
                      <a:pt x="166" y="283"/>
                      <a:pt x="223" y="210"/>
                    </a:cubicBezTo>
                    <a:cubicBezTo>
                      <a:pt x="242" y="186"/>
                      <a:pt x="264" y="166"/>
                      <a:pt x="290" y="149"/>
                    </a:cubicBezTo>
                    <a:cubicBezTo>
                      <a:pt x="293" y="148"/>
                      <a:pt x="296" y="146"/>
                      <a:pt x="300" y="144"/>
                    </a:cubicBezTo>
                    <a:close/>
                    <a:moveTo>
                      <a:pt x="347" y="205"/>
                    </a:moveTo>
                    <a:lnTo>
                      <a:pt x="346" y="205"/>
                    </a:lnTo>
                    <a:lnTo>
                      <a:pt x="346" y="205"/>
                    </a:lnTo>
                    <a:close/>
                    <a:moveTo>
                      <a:pt x="348" y="205"/>
                    </a:moveTo>
                    <a:cubicBezTo>
                      <a:pt x="348" y="205"/>
                      <a:pt x="348" y="205"/>
                      <a:pt x="348" y="205"/>
                    </a:cubicBezTo>
                    <a:cubicBezTo>
                      <a:pt x="349" y="205"/>
                      <a:pt x="349" y="205"/>
                      <a:pt x="349" y="205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5543564" y="5434478"/>
                <a:ext cx="174131" cy="16661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2924" extrusionOk="0">
                    <a:moveTo>
                      <a:pt x="687" y="1448"/>
                    </a:moveTo>
                    <a:cubicBezTo>
                      <a:pt x="635" y="1453"/>
                      <a:pt x="1309" y="1055"/>
                      <a:pt x="1912" y="1454"/>
                    </a:cubicBezTo>
                    <a:cubicBezTo>
                      <a:pt x="2262" y="1685"/>
                      <a:pt x="2039" y="2309"/>
                      <a:pt x="2369" y="2600"/>
                    </a:cubicBezTo>
                    <a:cubicBezTo>
                      <a:pt x="2554" y="2763"/>
                      <a:pt x="2806" y="2923"/>
                      <a:pt x="2890" y="2477"/>
                    </a:cubicBezTo>
                    <a:cubicBezTo>
                      <a:pt x="3055" y="1602"/>
                      <a:pt x="2479" y="162"/>
                      <a:pt x="1207" y="59"/>
                    </a:cubicBezTo>
                    <a:cubicBezTo>
                      <a:pt x="483" y="1"/>
                      <a:pt x="2" y="428"/>
                      <a:pt x="2" y="458"/>
                    </a:cubicBezTo>
                    <a:cubicBezTo>
                      <a:pt x="1" y="496"/>
                      <a:pt x="598" y="1302"/>
                      <a:pt x="687" y="144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5540487" y="5458638"/>
                <a:ext cx="41481" cy="5680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97" extrusionOk="0">
                    <a:moveTo>
                      <a:pt x="50" y="0"/>
                    </a:moveTo>
                    <a:cubicBezTo>
                      <a:pt x="40" y="0"/>
                      <a:pt x="29" y="4"/>
                      <a:pt x="21" y="11"/>
                    </a:cubicBezTo>
                    <a:cubicBezTo>
                      <a:pt x="1" y="29"/>
                      <a:pt x="0" y="57"/>
                      <a:pt x="16" y="76"/>
                    </a:cubicBezTo>
                    <a:cubicBezTo>
                      <a:pt x="265" y="363"/>
                      <a:pt x="527" y="757"/>
                      <a:pt x="637" y="972"/>
                    </a:cubicBezTo>
                    <a:cubicBezTo>
                      <a:pt x="645" y="988"/>
                      <a:pt x="661" y="997"/>
                      <a:pt x="678" y="997"/>
                    </a:cubicBezTo>
                    <a:cubicBezTo>
                      <a:pt x="685" y="997"/>
                      <a:pt x="692" y="996"/>
                      <a:pt x="697" y="993"/>
                    </a:cubicBezTo>
                    <a:cubicBezTo>
                      <a:pt x="720" y="980"/>
                      <a:pt x="728" y="953"/>
                      <a:pt x="716" y="931"/>
                    </a:cubicBezTo>
                    <a:cubicBezTo>
                      <a:pt x="605" y="712"/>
                      <a:pt x="337" y="309"/>
                      <a:pt x="84" y="16"/>
                    </a:cubicBezTo>
                    <a:cubicBezTo>
                      <a:pt x="75" y="6"/>
                      <a:pt x="63" y="0"/>
                      <a:pt x="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5502653" y="5499093"/>
                <a:ext cx="72365" cy="8501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492" extrusionOk="0">
                    <a:moveTo>
                      <a:pt x="1219" y="0"/>
                    </a:moveTo>
                    <a:cubicBezTo>
                      <a:pt x="1210" y="0"/>
                      <a:pt x="1200" y="3"/>
                      <a:pt x="1192" y="9"/>
                    </a:cubicBezTo>
                    <a:cubicBezTo>
                      <a:pt x="886" y="228"/>
                      <a:pt x="242" y="807"/>
                      <a:pt x="9" y="1429"/>
                    </a:cubicBezTo>
                    <a:cubicBezTo>
                      <a:pt x="1" y="1452"/>
                      <a:pt x="13" y="1479"/>
                      <a:pt x="35" y="1487"/>
                    </a:cubicBezTo>
                    <a:cubicBezTo>
                      <a:pt x="40" y="1490"/>
                      <a:pt x="46" y="1490"/>
                      <a:pt x="52" y="1491"/>
                    </a:cubicBezTo>
                    <a:cubicBezTo>
                      <a:pt x="69" y="1491"/>
                      <a:pt x="87" y="1479"/>
                      <a:pt x="94" y="1460"/>
                    </a:cubicBezTo>
                    <a:cubicBezTo>
                      <a:pt x="319" y="858"/>
                      <a:pt x="945" y="295"/>
                      <a:pt x="1245" y="81"/>
                    </a:cubicBezTo>
                    <a:cubicBezTo>
                      <a:pt x="1265" y="67"/>
                      <a:pt x="1270" y="39"/>
                      <a:pt x="1254" y="18"/>
                    </a:cubicBezTo>
                    <a:cubicBezTo>
                      <a:pt x="1246" y="7"/>
                      <a:pt x="1233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5408353" y="5481202"/>
                <a:ext cx="152251" cy="32957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5784" extrusionOk="0">
                    <a:moveTo>
                      <a:pt x="2620" y="1"/>
                    </a:moveTo>
                    <a:cubicBezTo>
                      <a:pt x="2613" y="1"/>
                      <a:pt x="2606" y="3"/>
                      <a:pt x="2599" y="7"/>
                    </a:cubicBezTo>
                    <a:cubicBezTo>
                      <a:pt x="1529" y="597"/>
                      <a:pt x="1010" y="1841"/>
                      <a:pt x="884" y="2416"/>
                    </a:cubicBezTo>
                    <a:cubicBezTo>
                      <a:pt x="811" y="2759"/>
                      <a:pt x="759" y="3086"/>
                      <a:pt x="708" y="3401"/>
                    </a:cubicBezTo>
                    <a:cubicBezTo>
                      <a:pt x="581" y="4195"/>
                      <a:pt x="460" y="4945"/>
                      <a:pt x="13" y="5717"/>
                    </a:cubicBezTo>
                    <a:cubicBezTo>
                      <a:pt x="0" y="5738"/>
                      <a:pt x="7" y="5766"/>
                      <a:pt x="29" y="5778"/>
                    </a:cubicBezTo>
                    <a:cubicBezTo>
                      <a:pt x="37" y="5783"/>
                      <a:pt x="44" y="5784"/>
                      <a:pt x="52" y="5784"/>
                    </a:cubicBezTo>
                    <a:cubicBezTo>
                      <a:pt x="67" y="5784"/>
                      <a:pt x="82" y="5777"/>
                      <a:pt x="89" y="5761"/>
                    </a:cubicBezTo>
                    <a:cubicBezTo>
                      <a:pt x="544" y="4975"/>
                      <a:pt x="666" y="4217"/>
                      <a:pt x="795" y="3416"/>
                    </a:cubicBezTo>
                    <a:cubicBezTo>
                      <a:pt x="845" y="3101"/>
                      <a:pt x="898" y="2775"/>
                      <a:pt x="972" y="2434"/>
                    </a:cubicBezTo>
                    <a:cubicBezTo>
                      <a:pt x="1093" y="1874"/>
                      <a:pt x="1600" y="659"/>
                      <a:pt x="2642" y="85"/>
                    </a:cubicBezTo>
                    <a:cubicBezTo>
                      <a:pt x="2664" y="74"/>
                      <a:pt x="2672" y="46"/>
                      <a:pt x="2660" y="25"/>
                    </a:cubicBezTo>
                    <a:cubicBezTo>
                      <a:pt x="2652" y="10"/>
                      <a:pt x="2636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5451771" y="5649918"/>
                <a:ext cx="41424" cy="17487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069" extrusionOk="0">
                    <a:moveTo>
                      <a:pt x="556" y="1"/>
                    </a:moveTo>
                    <a:cubicBezTo>
                      <a:pt x="536" y="1"/>
                      <a:pt x="517" y="14"/>
                      <a:pt x="512" y="36"/>
                    </a:cubicBezTo>
                    <a:cubicBezTo>
                      <a:pt x="506" y="56"/>
                      <a:pt x="0" y="2202"/>
                      <a:pt x="641" y="3050"/>
                    </a:cubicBezTo>
                    <a:cubicBezTo>
                      <a:pt x="649" y="3062"/>
                      <a:pt x="663" y="3068"/>
                      <a:pt x="675" y="3069"/>
                    </a:cubicBezTo>
                    <a:cubicBezTo>
                      <a:pt x="685" y="3068"/>
                      <a:pt x="696" y="3065"/>
                      <a:pt x="703" y="3061"/>
                    </a:cubicBezTo>
                    <a:cubicBezTo>
                      <a:pt x="723" y="3045"/>
                      <a:pt x="727" y="3017"/>
                      <a:pt x="711" y="2997"/>
                    </a:cubicBezTo>
                    <a:cubicBezTo>
                      <a:pt x="201" y="2321"/>
                      <a:pt x="456" y="645"/>
                      <a:pt x="599" y="57"/>
                    </a:cubicBezTo>
                    <a:cubicBezTo>
                      <a:pt x="605" y="32"/>
                      <a:pt x="590" y="8"/>
                      <a:pt x="566" y="2"/>
                    </a:cubicBezTo>
                    <a:cubicBezTo>
                      <a:pt x="563" y="1"/>
                      <a:pt x="559" y="1"/>
                      <a:pt x="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5374109" y="5464507"/>
                <a:ext cx="177550" cy="339715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5962" extrusionOk="0">
                    <a:moveTo>
                      <a:pt x="3064" y="1"/>
                    </a:moveTo>
                    <a:cubicBezTo>
                      <a:pt x="3058" y="1"/>
                      <a:pt x="3052" y="2"/>
                      <a:pt x="3046" y="4"/>
                    </a:cubicBezTo>
                    <a:cubicBezTo>
                      <a:pt x="2443" y="263"/>
                      <a:pt x="1896" y="953"/>
                      <a:pt x="1633" y="1284"/>
                    </a:cubicBezTo>
                    <a:lnTo>
                      <a:pt x="1625" y="1294"/>
                    </a:lnTo>
                    <a:cubicBezTo>
                      <a:pt x="1090" y="1969"/>
                      <a:pt x="935" y="2907"/>
                      <a:pt x="787" y="3814"/>
                    </a:cubicBezTo>
                    <a:cubicBezTo>
                      <a:pt x="644" y="4687"/>
                      <a:pt x="508" y="5510"/>
                      <a:pt x="25" y="5880"/>
                    </a:cubicBezTo>
                    <a:cubicBezTo>
                      <a:pt x="4" y="5896"/>
                      <a:pt x="1" y="5924"/>
                      <a:pt x="16" y="5944"/>
                    </a:cubicBezTo>
                    <a:cubicBezTo>
                      <a:pt x="25" y="5955"/>
                      <a:pt x="39" y="5961"/>
                      <a:pt x="52" y="5961"/>
                    </a:cubicBezTo>
                    <a:cubicBezTo>
                      <a:pt x="53" y="5961"/>
                      <a:pt x="54" y="5961"/>
                      <a:pt x="55" y="5961"/>
                    </a:cubicBezTo>
                    <a:cubicBezTo>
                      <a:pt x="64" y="5961"/>
                      <a:pt x="72" y="5958"/>
                      <a:pt x="79" y="5953"/>
                    </a:cubicBezTo>
                    <a:cubicBezTo>
                      <a:pt x="592" y="5561"/>
                      <a:pt x="729" y="4721"/>
                      <a:pt x="876" y="3828"/>
                    </a:cubicBezTo>
                    <a:cubicBezTo>
                      <a:pt x="1023" y="2933"/>
                      <a:pt x="1176" y="2006"/>
                      <a:pt x="1695" y="1351"/>
                    </a:cubicBezTo>
                    <a:lnTo>
                      <a:pt x="1703" y="1340"/>
                    </a:lnTo>
                    <a:cubicBezTo>
                      <a:pt x="1961" y="1015"/>
                      <a:pt x="2499" y="336"/>
                      <a:pt x="3081" y="86"/>
                    </a:cubicBezTo>
                    <a:cubicBezTo>
                      <a:pt x="3104" y="78"/>
                      <a:pt x="3115" y="52"/>
                      <a:pt x="3105" y="28"/>
                    </a:cubicBezTo>
                    <a:cubicBezTo>
                      <a:pt x="3098" y="11"/>
                      <a:pt x="3081" y="1"/>
                      <a:pt x="3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76555" y="5483310"/>
                <a:ext cx="127521" cy="99145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740" extrusionOk="0">
                    <a:moveTo>
                      <a:pt x="1006" y="0"/>
                    </a:moveTo>
                    <a:cubicBezTo>
                      <a:pt x="856" y="0"/>
                      <a:pt x="711" y="22"/>
                      <a:pt x="590" y="56"/>
                    </a:cubicBezTo>
                    <a:lnTo>
                      <a:pt x="553" y="65"/>
                    </a:lnTo>
                    <a:cubicBezTo>
                      <a:pt x="386" y="109"/>
                      <a:pt x="109" y="183"/>
                      <a:pt x="14" y="326"/>
                    </a:cubicBezTo>
                    <a:cubicBezTo>
                      <a:pt x="0" y="347"/>
                      <a:pt x="7" y="374"/>
                      <a:pt x="27" y="387"/>
                    </a:cubicBezTo>
                    <a:cubicBezTo>
                      <a:pt x="35" y="393"/>
                      <a:pt x="44" y="395"/>
                      <a:pt x="52" y="395"/>
                    </a:cubicBezTo>
                    <a:cubicBezTo>
                      <a:pt x="67" y="395"/>
                      <a:pt x="80" y="388"/>
                      <a:pt x="89" y="375"/>
                    </a:cubicBezTo>
                    <a:cubicBezTo>
                      <a:pt x="163" y="260"/>
                      <a:pt x="431" y="190"/>
                      <a:pt x="574" y="152"/>
                    </a:cubicBezTo>
                    <a:lnTo>
                      <a:pt x="612" y="141"/>
                    </a:lnTo>
                    <a:cubicBezTo>
                      <a:pt x="740" y="106"/>
                      <a:pt x="871" y="89"/>
                      <a:pt x="999" y="89"/>
                    </a:cubicBezTo>
                    <a:cubicBezTo>
                      <a:pt x="1224" y="89"/>
                      <a:pt x="1436" y="142"/>
                      <a:pt x="1591" y="242"/>
                    </a:cubicBezTo>
                    <a:cubicBezTo>
                      <a:pt x="1759" y="351"/>
                      <a:pt x="1860" y="510"/>
                      <a:pt x="1893" y="716"/>
                    </a:cubicBezTo>
                    <a:cubicBezTo>
                      <a:pt x="1912" y="846"/>
                      <a:pt x="1916" y="983"/>
                      <a:pt x="1921" y="1114"/>
                    </a:cubicBezTo>
                    <a:cubicBezTo>
                      <a:pt x="1923" y="1189"/>
                      <a:pt x="1926" y="1262"/>
                      <a:pt x="1931" y="1335"/>
                    </a:cubicBezTo>
                    <a:cubicBezTo>
                      <a:pt x="1942" y="1485"/>
                      <a:pt x="1978" y="1668"/>
                      <a:pt x="2174" y="1737"/>
                    </a:cubicBezTo>
                    <a:cubicBezTo>
                      <a:pt x="2179" y="1738"/>
                      <a:pt x="2184" y="1740"/>
                      <a:pt x="2189" y="1740"/>
                    </a:cubicBezTo>
                    <a:cubicBezTo>
                      <a:pt x="2207" y="1740"/>
                      <a:pt x="2224" y="1727"/>
                      <a:pt x="2230" y="1711"/>
                    </a:cubicBezTo>
                    <a:cubicBezTo>
                      <a:pt x="2238" y="1687"/>
                      <a:pt x="2226" y="1662"/>
                      <a:pt x="2203" y="1654"/>
                    </a:cubicBezTo>
                    <a:cubicBezTo>
                      <a:pt x="2086" y="1613"/>
                      <a:pt x="2033" y="1518"/>
                      <a:pt x="2020" y="1330"/>
                    </a:cubicBezTo>
                    <a:cubicBezTo>
                      <a:pt x="2014" y="1258"/>
                      <a:pt x="2012" y="1185"/>
                      <a:pt x="2010" y="1113"/>
                    </a:cubicBezTo>
                    <a:cubicBezTo>
                      <a:pt x="2007" y="979"/>
                      <a:pt x="2002" y="840"/>
                      <a:pt x="1981" y="704"/>
                    </a:cubicBezTo>
                    <a:cubicBezTo>
                      <a:pt x="1945" y="472"/>
                      <a:pt x="1831" y="291"/>
                      <a:pt x="1641" y="168"/>
                    </a:cubicBezTo>
                    <a:cubicBezTo>
                      <a:pt x="1452" y="46"/>
                      <a:pt x="1223" y="0"/>
                      <a:pt x="10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562197" y="5462455"/>
                <a:ext cx="122450" cy="2871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504" extrusionOk="0">
                    <a:moveTo>
                      <a:pt x="1224" y="0"/>
                    </a:moveTo>
                    <a:cubicBezTo>
                      <a:pt x="1094" y="0"/>
                      <a:pt x="953" y="19"/>
                      <a:pt x="794" y="57"/>
                    </a:cubicBezTo>
                    <a:cubicBezTo>
                      <a:pt x="551" y="116"/>
                      <a:pt x="307" y="232"/>
                      <a:pt x="27" y="422"/>
                    </a:cubicBezTo>
                    <a:cubicBezTo>
                      <a:pt x="6" y="435"/>
                      <a:pt x="0" y="464"/>
                      <a:pt x="14" y="483"/>
                    </a:cubicBezTo>
                    <a:cubicBezTo>
                      <a:pt x="22" y="497"/>
                      <a:pt x="36" y="503"/>
                      <a:pt x="52" y="503"/>
                    </a:cubicBezTo>
                    <a:cubicBezTo>
                      <a:pt x="61" y="503"/>
                      <a:pt x="69" y="500"/>
                      <a:pt x="77" y="495"/>
                    </a:cubicBezTo>
                    <a:cubicBezTo>
                      <a:pt x="349" y="312"/>
                      <a:pt x="583" y="200"/>
                      <a:pt x="816" y="144"/>
                    </a:cubicBezTo>
                    <a:cubicBezTo>
                      <a:pt x="966" y="108"/>
                      <a:pt x="1099" y="90"/>
                      <a:pt x="1222" y="90"/>
                    </a:cubicBezTo>
                    <a:cubicBezTo>
                      <a:pt x="1344" y="90"/>
                      <a:pt x="1456" y="108"/>
                      <a:pt x="1564" y="144"/>
                    </a:cubicBezTo>
                    <a:cubicBezTo>
                      <a:pt x="1725" y="197"/>
                      <a:pt x="1854" y="246"/>
                      <a:pt x="2073" y="388"/>
                    </a:cubicBezTo>
                    <a:cubicBezTo>
                      <a:pt x="2080" y="393"/>
                      <a:pt x="2089" y="395"/>
                      <a:pt x="2098" y="395"/>
                    </a:cubicBezTo>
                    <a:cubicBezTo>
                      <a:pt x="2112" y="395"/>
                      <a:pt x="2126" y="388"/>
                      <a:pt x="2135" y="375"/>
                    </a:cubicBezTo>
                    <a:cubicBezTo>
                      <a:pt x="2149" y="354"/>
                      <a:pt x="2142" y="326"/>
                      <a:pt x="2122" y="313"/>
                    </a:cubicBezTo>
                    <a:cubicBezTo>
                      <a:pt x="1896" y="165"/>
                      <a:pt x="1754" y="112"/>
                      <a:pt x="1593" y="58"/>
                    </a:cubicBezTo>
                    <a:cubicBezTo>
                      <a:pt x="1476" y="19"/>
                      <a:pt x="1356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682251" y="5586728"/>
                <a:ext cx="16182" cy="10256"/>
              </a:xfrm>
              <a:custGeom>
                <a:avLst/>
                <a:gdLst/>
                <a:ahLst/>
                <a:cxnLst/>
                <a:rect l="l" t="t" r="r" b="b"/>
                <a:pathLst>
                  <a:path w="284" h="180" extrusionOk="0">
                    <a:moveTo>
                      <a:pt x="51" y="1"/>
                    </a:moveTo>
                    <a:cubicBezTo>
                      <a:pt x="38" y="1"/>
                      <a:pt x="25" y="6"/>
                      <a:pt x="17" y="17"/>
                    </a:cubicBezTo>
                    <a:cubicBezTo>
                      <a:pt x="1" y="37"/>
                      <a:pt x="4" y="65"/>
                      <a:pt x="22" y="81"/>
                    </a:cubicBezTo>
                    <a:cubicBezTo>
                      <a:pt x="88" y="137"/>
                      <a:pt x="149" y="165"/>
                      <a:pt x="226" y="180"/>
                    </a:cubicBezTo>
                    <a:cubicBezTo>
                      <a:pt x="229" y="180"/>
                      <a:pt x="231" y="179"/>
                      <a:pt x="233" y="179"/>
                    </a:cubicBezTo>
                    <a:cubicBezTo>
                      <a:pt x="255" y="179"/>
                      <a:pt x="274" y="163"/>
                      <a:pt x="279" y="142"/>
                    </a:cubicBezTo>
                    <a:cubicBezTo>
                      <a:pt x="283" y="116"/>
                      <a:pt x="267" y="94"/>
                      <a:pt x="242" y="90"/>
                    </a:cubicBezTo>
                    <a:cubicBezTo>
                      <a:pt x="181" y="78"/>
                      <a:pt x="135" y="56"/>
                      <a:pt x="81" y="12"/>
                    </a:cubicBezTo>
                    <a:cubicBezTo>
                      <a:pt x="72" y="4"/>
                      <a:pt x="62" y="1"/>
                      <a:pt x="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656269" y="5730202"/>
                <a:ext cx="25641" cy="8740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1534" extrusionOk="0">
                    <a:moveTo>
                      <a:pt x="60" y="0"/>
                    </a:moveTo>
                    <a:cubicBezTo>
                      <a:pt x="37" y="0"/>
                      <a:pt x="16" y="18"/>
                      <a:pt x="15" y="42"/>
                    </a:cubicBezTo>
                    <a:cubicBezTo>
                      <a:pt x="1" y="325"/>
                      <a:pt x="22" y="784"/>
                      <a:pt x="357" y="1507"/>
                    </a:cubicBezTo>
                    <a:cubicBezTo>
                      <a:pt x="365" y="1525"/>
                      <a:pt x="382" y="1534"/>
                      <a:pt x="398" y="1534"/>
                    </a:cubicBezTo>
                    <a:cubicBezTo>
                      <a:pt x="405" y="1534"/>
                      <a:pt x="412" y="1532"/>
                      <a:pt x="417" y="1530"/>
                    </a:cubicBezTo>
                    <a:cubicBezTo>
                      <a:pt x="439" y="1519"/>
                      <a:pt x="449" y="1492"/>
                      <a:pt x="438" y="1469"/>
                    </a:cubicBezTo>
                    <a:cubicBezTo>
                      <a:pt x="110" y="765"/>
                      <a:pt x="91" y="320"/>
                      <a:pt x="104" y="47"/>
                    </a:cubicBezTo>
                    <a:cubicBezTo>
                      <a:pt x="105" y="23"/>
                      <a:pt x="87" y="1"/>
                      <a:pt x="62" y="0"/>
                    </a:cubicBezTo>
                    <a:cubicBezTo>
                      <a:pt x="62" y="0"/>
                      <a:pt x="61" y="0"/>
                      <a:pt x="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624475" y="5752595"/>
                <a:ext cx="20114" cy="74929"/>
              </a:xfrm>
              <a:custGeom>
                <a:avLst/>
                <a:gdLst/>
                <a:ahLst/>
                <a:cxnLst/>
                <a:rect l="l" t="t" r="r" b="b"/>
                <a:pathLst>
                  <a:path w="353" h="1315" extrusionOk="0">
                    <a:moveTo>
                      <a:pt x="65" y="1"/>
                    </a:moveTo>
                    <a:cubicBezTo>
                      <a:pt x="41" y="1"/>
                      <a:pt x="21" y="20"/>
                      <a:pt x="20" y="44"/>
                    </a:cubicBezTo>
                    <a:cubicBezTo>
                      <a:pt x="1" y="445"/>
                      <a:pt x="76" y="840"/>
                      <a:pt x="262" y="1286"/>
                    </a:cubicBezTo>
                    <a:cubicBezTo>
                      <a:pt x="269" y="1305"/>
                      <a:pt x="286" y="1314"/>
                      <a:pt x="304" y="1314"/>
                    </a:cubicBezTo>
                    <a:cubicBezTo>
                      <a:pt x="305" y="1314"/>
                      <a:pt x="305" y="1314"/>
                      <a:pt x="306" y="1314"/>
                    </a:cubicBezTo>
                    <a:cubicBezTo>
                      <a:pt x="311" y="1314"/>
                      <a:pt x="316" y="1312"/>
                      <a:pt x="320" y="1311"/>
                    </a:cubicBezTo>
                    <a:cubicBezTo>
                      <a:pt x="343" y="1301"/>
                      <a:pt x="353" y="1275"/>
                      <a:pt x="345" y="1251"/>
                    </a:cubicBezTo>
                    <a:cubicBezTo>
                      <a:pt x="164" y="819"/>
                      <a:pt x="91" y="436"/>
                      <a:pt x="109" y="48"/>
                    </a:cubicBezTo>
                    <a:cubicBezTo>
                      <a:pt x="110" y="23"/>
                      <a:pt x="92" y="2"/>
                      <a:pt x="67" y="1"/>
                    </a:cubicBezTo>
                    <a:cubicBezTo>
                      <a:pt x="66" y="1"/>
                      <a:pt x="66" y="1"/>
                      <a:pt x="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550516" y="5443937"/>
                <a:ext cx="94644" cy="30883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542" extrusionOk="0">
                    <a:moveTo>
                      <a:pt x="1180" y="0"/>
                    </a:moveTo>
                    <a:cubicBezTo>
                      <a:pt x="934" y="0"/>
                      <a:pt x="760" y="48"/>
                      <a:pt x="538" y="135"/>
                    </a:cubicBezTo>
                    <a:cubicBezTo>
                      <a:pt x="440" y="174"/>
                      <a:pt x="242" y="267"/>
                      <a:pt x="20" y="464"/>
                    </a:cubicBezTo>
                    <a:cubicBezTo>
                      <a:pt x="2" y="480"/>
                      <a:pt x="1" y="509"/>
                      <a:pt x="16" y="526"/>
                    </a:cubicBezTo>
                    <a:cubicBezTo>
                      <a:pt x="25" y="536"/>
                      <a:pt x="37" y="542"/>
                      <a:pt x="47" y="542"/>
                    </a:cubicBezTo>
                    <a:cubicBezTo>
                      <a:pt x="48" y="542"/>
                      <a:pt x="49" y="542"/>
                      <a:pt x="50" y="542"/>
                    </a:cubicBezTo>
                    <a:cubicBezTo>
                      <a:pt x="61" y="541"/>
                      <a:pt x="70" y="538"/>
                      <a:pt x="81" y="530"/>
                    </a:cubicBezTo>
                    <a:cubicBezTo>
                      <a:pt x="293" y="343"/>
                      <a:pt x="479" y="255"/>
                      <a:pt x="572" y="218"/>
                    </a:cubicBezTo>
                    <a:cubicBezTo>
                      <a:pt x="782" y="137"/>
                      <a:pt x="947" y="91"/>
                      <a:pt x="1180" y="91"/>
                    </a:cubicBezTo>
                    <a:cubicBezTo>
                      <a:pt x="1299" y="91"/>
                      <a:pt x="1437" y="103"/>
                      <a:pt x="1607" y="128"/>
                    </a:cubicBezTo>
                    <a:cubicBezTo>
                      <a:pt x="1608" y="128"/>
                      <a:pt x="1609" y="128"/>
                      <a:pt x="1611" y="128"/>
                    </a:cubicBezTo>
                    <a:cubicBezTo>
                      <a:pt x="1633" y="128"/>
                      <a:pt x="1654" y="112"/>
                      <a:pt x="1657" y="89"/>
                    </a:cubicBezTo>
                    <a:cubicBezTo>
                      <a:pt x="1660" y="64"/>
                      <a:pt x="1644" y="42"/>
                      <a:pt x="1619" y="38"/>
                    </a:cubicBezTo>
                    <a:cubicBezTo>
                      <a:pt x="1444" y="12"/>
                      <a:pt x="1303" y="0"/>
                      <a:pt x="11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448865" y="6000684"/>
                <a:ext cx="26325" cy="6114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73" extrusionOk="0">
                    <a:moveTo>
                      <a:pt x="411" y="0"/>
                    </a:moveTo>
                    <a:cubicBezTo>
                      <a:pt x="392" y="0"/>
                      <a:pt x="374" y="11"/>
                      <a:pt x="368" y="30"/>
                    </a:cubicBezTo>
                    <a:cubicBezTo>
                      <a:pt x="330" y="130"/>
                      <a:pt x="289" y="236"/>
                      <a:pt x="246" y="344"/>
                    </a:cubicBezTo>
                    <a:cubicBezTo>
                      <a:pt x="158" y="569"/>
                      <a:pt x="66" y="800"/>
                      <a:pt x="6" y="1016"/>
                    </a:cubicBezTo>
                    <a:cubicBezTo>
                      <a:pt x="0" y="1041"/>
                      <a:pt x="15" y="1066"/>
                      <a:pt x="38" y="1072"/>
                    </a:cubicBezTo>
                    <a:cubicBezTo>
                      <a:pt x="42" y="1073"/>
                      <a:pt x="46" y="1073"/>
                      <a:pt x="50" y="1073"/>
                    </a:cubicBezTo>
                    <a:cubicBezTo>
                      <a:pt x="71" y="1073"/>
                      <a:pt x="88" y="1061"/>
                      <a:pt x="92" y="1041"/>
                    </a:cubicBezTo>
                    <a:cubicBezTo>
                      <a:pt x="150" y="830"/>
                      <a:pt x="241" y="600"/>
                      <a:pt x="329" y="378"/>
                    </a:cubicBezTo>
                    <a:cubicBezTo>
                      <a:pt x="373" y="269"/>
                      <a:pt x="415" y="161"/>
                      <a:pt x="452" y="61"/>
                    </a:cubicBezTo>
                    <a:cubicBezTo>
                      <a:pt x="461" y="37"/>
                      <a:pt x="448" y="12"/>
                      <a:pt x="425" y="2"/>
                    </a:cubicBezTo>
                    <a:cubicBezTo>
                      <a:pt x="421" y="1"/>
                      <a:pt x="416" y="0"/>
                      <a:pt x="4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5675414" y="5836811"/>
                <a:ext cx="26439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464" h="675" extrusionOk="0">
                    <a:moveTo>
                      <a:pt x="53" y="1"/>
                    </a:moveTo>
                    <a:cubicBezTo>
                      <a:pt x="45" y="1"/>
                      <a:pt x="38" y="3"/>
                      <a:pt x="30" y="7"/>
                    </a:cubicBezTo>
                    <a:cubicBezTo>
                      <a:pt x="10" y="19"/>
                      <a:pt x="1" y="46"/>
                      <a:pt x="14" y="68"/>
                    </a:cubicBezTo>
                    <a:lnTo>
                      <a:pt x="45" y="123"/>
                    </a:lnTo>
                    <a:cubicBezTo>
                      <a:pt x="146" y="305"/>
                      <a:pt x="251" y="492"/>
                      <a:pt x="378" y="657"/>
                    </a:cubicBezTo>
                    <a:cubicBezTo>
                      <a:pt x="387" y="669"/>
                      <a:pt x="399" y="675"/>
                      <a:pt x="414" y="675"/>
                    </a:cubicBezTo>
                    <a:cubicBezTo>
                      <a:pt x="424" y="675"/>
                      <a:pt x="433" y="673"/>
                      <a:pt x="440" y="664"/>
                    </a:cubicBezTo>
                    <a:cubicBezTo>
                      <a:pt x="460" y="648"/>
                      <a:pt x="464" y="620"/>
                      <a:pt x="448" y="601"/>
                    </a:cubicBezTo>
                    <a:cubicBezTo>
                      <a:pt x="326" y="440"/>
                      <a:pt x="223" y="256"/>
                      <a:pt x="123" y="79"/>
                    </a:cubicBezTo>
                    <a:lnTo>
                      <a:pt x="92" y="23"/>
                    </a:lnTo>
                    <a:cubicBezTo>
                      <a:pt x="84" y="9"/>
                      <a:pt x="69" y="1"/>
                      <a:pt x="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6"/>
              <p:cNvSpPr/>
              <p:nvPr/>
            </p:nvSpPr>
            <p:spPr>
              <a:xfrm>
                <a:off x="5455532" y="6172079"/>
                <a:ext cx="10963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21" extrusionOk="0">
                    <a:moveTo>
                      <a:pt x="1784" y="1"/>
                    </a:moveTo>
                    <a:cubicBezTo>
                      <a:pt x="1779" y="1"/>
                      <a:pt x="1775" y="1"/>
                      <a:pt x="1770" y="3"/>
                    </a:cubicBezTo>
                    <a:cubicBezTo>
                      <a:pt x="1746" y="10"/>
                      <a:pt x="1732" y="35"/>
                      <a:pt x="1739" y="59"/>
                    </a:cubicBezTo>
                    <a:cubicBezTo>
                      <a:pt x="1743" y="73"/>
                      <a:pt x="1755" y="119"/>
                      <a:pt x="1768" y="169"/>
                    </a:cubicBezTo>
                    <a:cubicBezTo>
                      <a:pt x="1783" y="225"/>
                      <a:pt x="1798" y="286"/>
                      <a:pt x="1806" y="316"/>
                    </a:cubicBezTo>
                    <a:cubicBezTo>
                      <a:pt x="1733" y="394"/>
                      <a:pt x="1205" y="610"/>
                      <a:pt x="233" y="961"/>
                    </a:cubicBezTo>
                    <a:cubicBezTo>
                      <a:pt x="1" y="1044"/>
                      <a:pt x="1" y="1044"/>
                      <a:pt x="7" y="1082"/>
                    </a:cubicBezTo>
                    <a:cubicBezTo>
                      <a:pt x="11" y="1104"/>
                      <a:pt x="29" y="1119"/>
                      <a:pt x="51" y="1121"/>
                    </a:cubicBezTo>
                    <a:lnTo>
                      <a:pt x="52" y="1121"/>
                    </a:lnTo>
                    <a:cubicBezTo>
                      <a:pt x="61" y="1121"/>
                      <a:pt x="69" y="1117"/>
                      <a:pt x="78" y="1114"/>
                    </a:cubicBezTo>
                    <a:cubicBezTo>
                      <a:pt x="95" y="1106"/>
                      <a:pt x="175" y="1076"/>
                      <a:pt x="266" y="1045"/>
                    </a:cubicBezTo>
                    <a:cubicBezTo>
                      <a:pt x="1825" y="482"/>
                      <a:pt x="1924" y="385"/>
                      <a:pt x="1897" y="302"/>
                    </a:cubicBezTo>
                    <a:cubicBezTo>
                      <a:pt x="1891" y="283"/>
                      <a:pt x="1872" y="211"/>
                      <a:pt x="1856" y="146"/>
                    </a:cubicBezTo>
                    <a:cubicBezTo>
                      <a:pt x="1844" y="95"/>
                      <a:pt x="1830" y="47"/>
                      <a:pt x="1826" y="34"/>
                    </a:cubicBezTo>
                    <a:cubicBezTo>
                      <a:pt x="1821" y="14"/>
                      <a:pt x="1803" y="1"/>
                      <a:pt x="1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6"/>
              <p:cNvSpPr/>
              <p:nvPr/>
            </p:nvSpPr>
            <p:spPr>
              <a:xfrm>
                <a:off x="5466586" y="6095783"/>
                <a:ext cx="69630" cy="16638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292" extrusionOk="0">
                    <a:moveTo>
                      <a:pt x="1172" y="0"/>
                    </a:moveTo>
                    <a:cubicBezTo>
                      <a:pt x="1170" y="0"/>
                      <a:pt x="1167" y="1"/>
                      <a:pt x="1164" y="1"/>
                    </a:cubicBezTo>
                    <a:cubicBezTo>
                      <a:pt x="1094" y="13"/>
                      <a:pt x="955" y="36"/>
                      <a:pt x="800" y="61"/>
                    </a:cubicBezTo>
                    <a:cubicBezTo>
                      <a:pt x="23" y="185"/>
                      <a:pt x="21" y="192"/>
                      <a:pt x="6" y="227"/>
                    </a:cubicBezTo>
                    <a:cubicBezTo>
                      <a:pt x="1" y="242"/>
                      <a:pt x="2" y="259"/>
                      <a:pt x="11" y="272"/>
                    </a:cubicBezTo>
                    <a:cubicBezTo>
                      <a:pt x="19" y="285"/>
                      <a:pt x="33" y="292"/>
                      <a:pt x="48" y="292"/>
                    </a:cubicBezTo>
                    <a:cubicBezTo>
                      <a:pt x="57" y="292"/>
                      <a:pt x="65" y="289"/>
                      <a:pt x="74" y="284"/>
                    </a:cubicBezTo>
                    <a:lnTo>
                      <a:pt x="78" y="280"/>
                    </a:lnTo>
                    <a:cubicBezTo>
                      <a:pt x="146" y="257"/>
                      <a:pt x="546" y="193"/>
                      <a:pt x="813" y="150"/>
                    </a:cubicBezTo>
                    <a:cubicBezTo>
                      <a:pt x="971" y="125"/>
                      <a:pt x="1110" y="102"/>
                      <a:pt x="1181" y="89"/>
                    </a:cubicBezTo>
                    <a:cubicBezTo>
                      <a:pt x="1205" y="84"/>
                      <a:pt x="1222" y="61"/>
                      <a:pt x="1217" y="37"/>
                    </a:cubicBezTo>
                    <a:cubicBezTo>
                      <a:pt x="1212" y="15"/>
                      <a:pt x="1194" y="0"/>
                      <a:pt x="1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9" name="Google Shape;949;p36"/>
            <p:cNvGrpSpPr/>
            <p:nvPr/>
          </p:nvGrpSpPr>
          <p:grpSpPr>
            <a:xfrm>
              <a:off x="7613635" y="1312870"/>
              <a:ext cx="876605" cy="2814792"/>
              <a:chOff x="5919335" y="4899611"/>
              <a:chExt cx="445316" cy="1429917"/>
            </a:xfrm>
          </p:grpSpPr>
          <p:sp>
            <p:nvSpPr>
              <p:cNvPr id="950" name="Google Shape;950;p36"/>
              <p:cNvSpPr/>
              <p:nvPr/>
            </p:nvSpPr>
            <p:spPr>
              <a:xfrm>
                <a:off x="5958932" y="6205780"/>
                <a:ext cx="185821" cy="10335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127" extrusionOk="0">
                    <a:moveTo>
                      <a:pt x="5077" y="117"/>
                    </a:moveTo>
                    <a:cubicBezTo>
                      <a:pt x="5077" y="117"/>
                      <a:pt x="5074" y="645"/>
                      <a:pt x="5315" y="1071"/>
                    </a:cubicBezTo>
                    <a:cubicBezTo>
                      <a:pt x="5564" y="1509"/>
                      <a:pt x="5621" y="2253"/>
                      <a:pt x="5330" y="2666"/>
                    </a:cubicBezTo>
                    <a:cubicBezTo>
                      <a:pt x="5213" y="2834"/>
                      <a:pt x="4586" y="2857"/>
                      <a:pt x="3402" y="2876"/>
                    </a:cubicBezTo>
                    <a:cubicBezTo>
                      <a:pt x="1919" y="2901"/>
                      <a:pt x="321" y="3126"/>
                      <a:pt x="162" y="2680"/>
                    </a:cubicBezTo>
                    <a:cubicBezTo>
                      <a:pt x="1" y="2221"/>
                      <a:pt x="96" y="2107"/>
                      <a:pt x="1361" y="1964"/>
                    </a:cubicBezTo>
                    <a:cubicBezTo>
                      <a:pt x="1979" y="1894"/>
                      <a:pt x="3008" y="1497"/>
                      <a:pt x="3247" y="1281"/>
                    </a:cubicBezTo>
                    <a:cubicBezTo>
                      <a:pt x="3501" y="1051"/>
                      <a:pt x="3410" y="1"/>
                      <a:pt x="3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6"/>
              <p:cNvSpPr/>
              <p:nvPr/>
            </p:nvSpPr>
            <p:spPr>
              <a:xfrm>
                <a:off x="5956916" y="6246203"/>
                <a:ext cx="187309" cy="59759"/>
              </a:xfrm>
              <a:custGeom>
                <a:avLst/>
                <a:gdLst/>
                <a:ahLst/>
                <a:cxnLst/>
                <a:rect l="l" t="t" r="r" b="b"/>
                <a:pathLst>
                  <a:path w="5667" h="1808" extrusionOk="0">
                    <a:moveTo>
                      <a:pt x="5647" y="851"/>
                    </a:moveTo>
                    <a:cubicBezTo>
                      <a:pt x="5667" y="572"/>
                      <a:pt x="5536" y="1"/>
                      <a:pt x="5521" y="22"/>
                    </a:cubicBezTo>
                    <a:cubicBezTo>
                      <a:pt x="5508" y="42"/>
                      <a:pt x="5079" y="424"/>
                      <a:pt x="4277" y="439"/>
                    </a:cubicBezTo>
                    <a:cubicBezTo>
                      <a:pt x="3627" y="453"/>
                      <a:pt x="3262" y="30"/>
                      <a:pt x="3220" y="25"/>
                    </a:cubicBezTo>
                    <a:cubicBezTo>
                      <a:pt x="3024" y="10"/>
                      <a:pt x="749" y="585"/>
                      <a:pt x="257" y="875"/>
                    </a:cubicBezTo>
                    <a:cubicBezTo>
                      <a:pt x="0" y="1027"/>
                      <a:pt x="3" y="1746"/>
                      <a:pt x="272" y="1770"/>
                    </a:cubicBezTo>
                    <a:cubicBezTo>
                      <a:pt x="691" y="1808"/>
                      <a:pt x="5342" y="1781"/>
                      <a:pt x="5407" y="1703"/>
                    </a:cubicBezTo>
                    <a:cubicBezTo>
                      <a:pt x="5562" y="1521"/>
                      <a:pt x="5628" y="1132"/>
                      <a:pt x="5647" y="8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6"/>
              <p:cNvSpPr/>
              <p:nvPr/>
            </p:nvSpPr>
            <p:spPr>
              <a:xfrm>
                <a:off x="5963064" y="6292179"/>
                <a:ext cx="174881" cy="6908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09" extrusionOk="0">
                    <a:moveTo>
                      <a:pt x="5242" y="1"/>
                    </a:moveTo>
                    <a:cubicBezTo>
                      <a:pt x="4192" y="49"/>
                      <a:pt x="1392" y="97"/>
                      <a:pt x="46" y="119"/>
                    </a:cubicBezTo>
                    <a:cubicBezTo>
                      <a:pt x="20" y="119"/>
                      <a:pt x="1" y="140"/>
                      <a:pt x="2" y="164"/>
                    </a:cubicBezTo>
                    <a:cubicBezTo>
                      <a:pt x="2" y="188"/>
                      <a:pt x="22" y="208"/>
                      <a:pt x="47" y="209"/>
                    </a:cubicBezTo>
                    <a:cubicBezTo>
                      <a:pt x="1393" y="186"/>
                      <a:pt x="4194" y="140"/>
                      <a:pt x="5246" y="92"/>
                    </a:cubicBezTo>
                    <a:cubicBezTo>
                      <a:pt x="5272" y="90"/>
                      <a:pt x="5290" y="69"/>
                      <a:pt x="5289" y="45"/>
                    </a:cubicBezTo>
                    <a:cubicBezTo>
                      <a:pt x="5287" y="19"/>
                      <a:pt x="5267" y="3"/>
                      <a:pt x="5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6"/>
              <p:cNvSpPr/>
              <p:nvPr/>
            </p:nvSpPr>
            <p:spPr>
              <a:xfrm>
                <a:off x="6005106" y="5410504"/>
                <a:ext cx="227963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24778" extrusionOk="0">
                    <a:moveTo>
                      <a:pt x="756" y="2272"/>
                    </a:moveTo>
                    <a:cubicBezTo>
                      <a:pt x="1" y="3631"/>
                      <a:pt x="1285" y="12120"/>
                      <a:pt x="1183" y="13858"/>
                    </a:cubicBezTo>
                    <a:cubicBezTo>
                      <a:pt x="1077" y="15667"/>
                      <a:pt x="1381" y="24042"/>
                      <a:pt x="1589" y="24446"/>
                    </a:cubicBezTo>
                    <a:cubicBezTo>
                      <a:pt x="1692" y="24650"/>
                      <a:pt x="4247" y="24778"/>
                      <a:pt x="4283" y="24696"/>
                    </a:cubicBezTo>
                    <a:cubicBezTo>
                      <a:pt x="4490" y="24213"/>
                      <a:pt x="4449" y="15076"/>
                      <a:pt x="4634" y="14282"/>
                    </a:cubicBezTo>
                    <a:cubicBezTo>
                      <a:pt x="4827" y="13454"/>
                      <a:pt x="6897" y="3520"/>
                      <a:pt x="5105" y="1695"/>
                    </a:cubicBezTo>
                    <a:cubicBezTo>
                      <a:pt x="4372" y="947"/>
                      <a:pt x="2019" y="0"/>
                      <a:pt x="756" y="227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6"/>
              <p:cNvSpPr/>
              <p:nvPr/>
            </p:nvSpPr>
            <p:spPr>
              <a:xfrm>
                <a:off x="6170435" y="6223264"/>
                <a:ext cx="185788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215" extrusionOk="0">
                    <a:moveTo>
                      <a:pt x="5015" y="70"/>
                    </a:moveTo>
                    <a:cubicBezTo>
                      <a:pt x="5015" y="70"/>
                      <a:pt x="5027" y="597"/>
                      <a:pt x="5280" y="1016"/>
                    </a:cubicBezTo>
                    <a:cubicBezTo>
                      <a:pt x="5542" y="1447"/>
                      <a:pt x="5621" y="2189"/>
                      <a:pt x="5341" y="2610"/>
                    </a:cubicBezTo>
                    <a:cubicBezTo>
                      <a:pt x="5228" y="2781"/>
                      <a:pt x="4602" y="2821"/>
                      <a:pt x="3420" y="2876"/>
                    </a:cubicBezTo>
                    <a:cubicBezTo>
                      <a:pt x="1939" y="2942"/>
                      <a:pt x="347" y="3215"/>
                      <a:pt x="176" y="2773"/>
                    </a:cubicBezTo>
                    <a:cubicBezTo>
                      <a:pt x="1" y="2319"/>
                      <a:pt x="93" y="2202"/>
                      <a:pt x="1353" y="2022"/>
                    </a:cubicBezTo>
                    <a:cubicBezTo>
                      <a:pt x="1970" y="1934"/>
                      <a:pt x="2987" y="1509"/>
                      <a:pt x="3219" y="1286"/>
                    </a:cubicBezTo>
                    <a:cubicBezTo>
                      <a:pt x="3466" y="1048"/>
                      <a:pt x="3344" y="0"/>
                      <a:pt x="3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6"/>
              <p:cNvSpPr/>
              <p:nvPr/>
            </p:nvSpPr>
            <p:spPr>
              <a:xfrm>
                <a:off x="6168485" y="6261738"/>
                <a:ext cx="186780" cy="64353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1947" extrusionOk="0">
                    <a:moveTo>
                      <a:pt x="5640" y="846"/>
                    </a:moveTo>
                    <a:cubicBezTo>
                      <a:pt x="5651" y="567"/>
                      <a:pt x="5503" y="1"/>
                      <a:pt x="5490" y="22"/>
                    </a:cubicBezTo>
                    <a:cubicBezTo>
                      <a:pt x="5477" y="42"/>
                      <a:pt x="5059" y="436"/>
                      <a:pt x="4258" y="475"/>
                    </a:cubicBezTo>
                    <a:cubicBezTo>
                      <a:pt x="3609" y="507"/>
                      <a:pt x="3231" y="95"/>
                      <a:pt x="3189" y="92"/>
                    </a:cubicBezTo>
                    <a:cubicBezTo>
                      <a:pt x="2994" y="82"/>
                      <a:pt x="735" y="721"/>
                      <a:pt x="251" y="1026"/>
                    </a:cubicBezTo>
                    <a:cubicBezTo>
                      <a:pt x="0" y="1186"/>
                      <a:pt x="23" y="1904"/>
                      <a:pt x="292" y="1920"/>
                    </a:cubicBezTo>
                    <a:cubicBezTo>
                      <a:pt x="711" y="1946"/>
                      <a:pt x="5361" y="1785"/>
                      <a:pt x="5423" y="1707"/>
                    </a:cubicBezTo>
                    <a:cubicBezTo>
                      <a:pt x="5575" y="1520"/>
                      <a:pt x="5628" y="1128"/>
                      <a:pt x="5640" y="8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6"/>
              <p:cNvSpPr/>
              <p:nvPr/>
            </p:nvSpPr>
            <p:spPr>
              <a:xfrm>
                <a:off x="6175095" y="6307813"/>
                <a:ext cx="17468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358" extrusionOk="0">
                    <a:moveTo>
                      <a:pt x="5241" y="1"/>
                    </a:moveTo>
                    <a:cubicBezTo>
                      <a:pt x="5239" y="1"/>
                      <a:pt x="5237" y="1"/>
                      <a:pt x="5236" y="1"/>
                    </a:cubicBezTo>
                    <a:cubicBezTo>
                      <a:pt x="4183" y="80"/>
                      <a:pt x="1388" y="207"/>
                      <a:pt x="45" y="267"/>
                    </a:cubicBezTo>
                    <a:cubicBezTo>
                      <a:pt x="20" y="268"/>
                      <a:pt x="0" y="290"/>
                      <a:pt x="2" y="315"/>
                    </a:cubicBezTo>
                    <a:cubicBezTo>
                      <a:pt x="3" y="338"/>
                      <a:pt x="23" y="358"/>
                      <a:pt x="47" y="358"/>
                    </a:cubicBezTo>
                    <a:lnTo>
                      <a:pt x="48" y="358"/>
                    </a:lnTo>
                    <a:cubicBezTo>
                      <a:pt x="1391" y="296"/>
                      <a:pt x="4187" y="170"/>
                      <a:pt x="5242" y="90"/>
                    </a:cubicBezTo>
                    <a:cubicBezTo>
                      <a:pt x="5267" y="89"/>
                      <a:pt x="5285" y="67"/>
                      <a:pt x="5284" y="43"/>
                    </a:cubicBezTo>
                    <a:cubicBezTo>
                      <a:pt x="5282" y="19"/>
                      <a:pt x="5263" y="1"/>
                      <a:pt x="5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6"/>
              <p:cNvSpPr/>
              <p:nvPr/>
            </p:nvSpPr>
            <p:spPr>
              <a:xfrm>
                <a:off x="6101091" y="5438102"/>
                <a:ext cx="258603" cy="804597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24343" extrusionOk="0">
                    <a:moveTo>
                      <a:pt x="521" y="2464"/>
                    </a:moveTo>
                    <a:cubicBezTo>
                      <a:pt x="1" y="3937"/>
                      <a:pt x="2668" y="12070"/>
                      <a:pt x="2855" y="13800"/>
                    </a:cubicBezTo>
                    <a:cubicBezTo>
                      <a:pt x="3049" y="15602"/>
                      <a:pt x="4732" y="23799"/>
                      <a:pt x="5003" y="24160"/>
                    </a:cubicBezTo>
                    <a:cubicBezTo>
                      <a:pt x="5140" y="24342"/>
                      <a:pt x="7678" y="24012"/>
                      <a:pt x="7699" y="23925"/>
                    </a:cubicBezTo>
                    <a:cubicBezTo>
                      <a:pt x="7823" y="23414"/>
                      <a:pt x="6274" y="14419"/>
                      <a:pt x="6325" y="13604"/>
                    </a:cubicBezTo>
                    <a:cubicBezTo>
                      <a:pt x="6379" y="12754"/>
                      <a:pt x="6776" y="2599"/>
                      <a:pt x="4711" y="1121"/>
                    </a:cubicBezTo>
                    <a:cubicBezTo>
                      <a:pt x="3864" y="513"/>
                      <a:pt x="1389" y="0"/>
                      <a:pt x="521" y="2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6"/>
              <p:cNvSpPr/>
              <p:nvPr/>
            </p:nvSpPr>
            <p:spPr>
              <a:xfrm>
                <a:off x="6023913" y="5096273"/>
                <a:ext cx="278434" cy="409818"/>
              </a:xfrm>
              <a:custGeom>
                <a:avLst/>
                <a:gdLst/>
                <a:ahLst/>
                <a:cxnLst/>
                <a:rect l="l" t="t" r="r" b="b"/>
                <a:pathLst>
                  <a:path w="8424" h="12399" extrusionOk="0">
                    <a:moveTo>
                      <a:pt x="837" y="12062"/>
                    </a:moveTo>
                    <a:cubicBezTo>
                      <a:pt x="627" y="11930"/>
                      <a:pt x="0" y="1801"/>
                      <a:pt x="1047" y="1090"/>
                    </a:cubicBezTo>
                    <a:cubicBezTo>
                      <a:pt x="2651" y="1"/>
                      <a:pt x="6843" y="751"/>
                      <a:pt x="7479" y="1342"/>
                    </a:cubicBezTo>
                    <a:cubicBezTo>
                      <a:pt x="8424" y="2219"/>
                      <a:pt x="7033" y="10114"/>
                      <a:pt x="6285" y="11321"/>
                    </a:cubicBezTo>
                    <a:cubicBezTo>
                      <a:pt x="6125" y="11579"/>
                      <a:pt x="1374" y="12399"/>
                      <a:pt x="837" y="120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6"/>
              <p:cNvSpPr/>
              <p:nvPr/>
            </p:nvSpPr>
            <p:spPr>
              <a:xfrm>
                <a:off x="5919335" y="5119245"/>
                <a:ext cx="250472" cy="342226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10354" extrusionOk="0">
                    <a:moveTo>
                      <a:pt x="893" y="8879"/>
                    </a:moveTo>
                    <a:cubicBezTo>
                      <a:pt x="0" y="7907"/>
                      <a:pt x="2748" y="0"/>
                      <a:pt x="4172" y="448"/>
                    </a:cubicBezTo>
                    <a:cubicBezTo>
                      <a:pt x="4673" y="606"/>
                      <a:pt x="5420" y="1979"/>
                      <a:pt x="4882" y="4015"/>
                    </a:cubicBezTo>
                    <a:cubicBezTo>
                      <a:pt x="4489" y="5508"/>
                      <a:pt x="3959" y="6140"/>
                      <a:pt x="3837" y="6321"/>
                    </a:cubicBezTo>
                    <a:cubicBezTo>
                      <a:pt x="3766" y="6426"/>
                      <a:pt x="7037" y="6005"/>
                      <a:pt x="7025" y="6022"/>
                    </a:cubicBezTo>
                    <a:cubicBezTo>
                      <a:pt x="6986" y="6076"/>
                      <a:pt x="7577" y="8093"/>
                      <a:pt x="7381" y="8069"/>
                    </a:cubicBezTo>
                    <a:cubicBezTo>
                      <a:pt x="7337" y="8064"/>
                      <a:pt x="2250" y="10354"/>
                      <a:pt x="893" y="8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6"/>
              <p:cNvSpPr/>
              <p:nvPr/>
            </p:nvSpPr>
            <p:spPr>
              <a:xfrm>
                <a:off x="6014725" y="5109726"/>
                <a:ext cx="118328" cy="5247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15876" extrusionOk="0">
                    <a:moveTo>
                      <a:pt x="103" y="14604"/>
                    </a:moveTo>
                    <a:cubicBezTo>
                      <a:pt x="1" y="14567"/>
                      <a:pt x="351" y="3676"/>
                      <a:pt x="570" y="1310"/>
                    </a:cubicBezTo>
                    <a:cubicBezTo>
                      <a:pt x="609" y="900"/>
                      <a:pt x="995" y="534"/>
                      <a:pt x="1413" y="408"/>
                    </a:cubicBezTo>
                    <a:cubicBezTo>
                      <a:pt x="2550" y="69"/>
                      <a:pt x="3534" y="1"/>
                      <a:pt x="3524" y="16"/>
                    </a:cubicBezTo>
                    <a:cubicBezTo>
                      <a:pt x="2434" y="1693"/>
                      <a:pt x="2844" y="4882"/>
                      <a:pt x="3326" y="7294"/>
                    </a:cubicBezTo>
                    <a:cubicBezTo>
                      <a:pt x="3488" y="8101"/>
                      <a:pt x="3580" y="15823"/>
                      <a:pt x="3356" y="15851"/>
                    </a:cubicBezTo>
                    <a:cubicBezTo>
                      <a:pt x="3157" y="15875"/>
                      <a:pt x="236" y="14652"/>
                      <a:pt x="103" y="146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6"/>
              <p:cNvSpPr/>
              <p:nvPr/>
            </p:nvSpPr>
            <p:spPr>
              <a:xfrm>
                <a:off x="6119336" y="5119476"/>
                <a:ext cx="194382" cy="520213"/>
              </a:xfrm>
              <a:custGeom>
                <a:avLst/>
                <a:gdLst/>
                <a:ahLst/>
                <a:cxnLst/>
                <a:rect l="l" t="t" r="r" b="b"/>
                <a:pathLst>
                  <a:path w="5881" h="15739" extrusionOk="0">
                    <a:moveTo>
                      <a:pt x="5440" y="1265"/>
                    </a:moveTo>
                    <a:cubicBezTo>
                      <a:pt x="5438" y="1276"/>
                      <a:pt x="5438" y="1152"/>
                      <a:pt x="5438" y="1131"/>
                    </a:cubicBezTo>
                    <a:cubicBezTo>
                      <a:pt x="5436" y="1025"/>
                      <a:pt x="5427" y="889"/>
                      <a:pt x="5330" y="823"/>
                    </a:cubicBezTo>
                    <a:cubicBezTo>
                      <a:pt x="5196" y="733"/>
                      <a:pt x="4490" y="411"/>
                      <a:pt x="3871" y="283"/>
                    </a:cubicBezTo>
                    <a:cubicBezTo>
                      <a:pt x="3714" y="253"/>
                      <a:pt x="3562" y="219"/>
                      <a:pt x="3420" y="186"/>
                    </a:cubicBezTo>
                    <a:cubicBezTo>
                      <a:pt x="2972" y="86"/>
                      <a:pt x="2633" y="1"/>
                      <a:pt x="2616" y="20"/>
                    </a:cubicBezTo>
                    <a:cubicBezTo>
                      <a:pt x="2575" y="70"/>
                      <a:pt x="2210" y="3909"/>
                      <a:pt x="55" y="6669"/>
                    </a:cubicBezTo>
                    <a:cubicBezTo>
                      <a:pt x="0" y="6740"/>
                      <a:pt x="370" y="15406"/>
                      <a:pt x="511" y="15581"/>
                    </a:cubicBezTo>
                    <a:cubicBezTo>
                      <a:pt x="636" y="15738"/>
                      <a:pt x="5704" y="14826"/>
                      <a:pt x="5832" y="14885"/>
                    </a:cubicBezTo>
                    <a:cubicBezTo>
                      <a:pt x="5881" y="14907"/>
                      <a:pt x="4520" y="8268"/>
                      <a:pt x="4543" y="7803"/>
                    </a:cubicBezTo>
                    <a:cubicBezTo>
                      <a:pt x="4578" y="7127"/>
                      <a:pt x="5467" y="1535"/>
                      <a:pt x="5440" y="12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6"/>
              <p:cNvSpPr/>
              <p:nvPr/>
            </p:nvSpPr>
            <p:spPr>
              <a:xfrm>
                <a:off x="6094117" y="5634038"/>
                <a:ext cx="79491" cy="163279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4940" extrusionOk="0">
                    <a:moveTo>
                      <a:pt x="47" y="0"/>
                    </a:moveTo>
                    <a:cubicBezTo>
                      <a:pt x="33" y="0"/>
                      <a:pt x="19" y="8"/>
                      <a:pt x="11" y="22"/>
                    </a:cubicBezTo>
                    <a:cubicBezTo>
                      <a:pt x="1" y="42"/>
                      <a:pt x="7" y="68"/>
                      <a:pt x="28" y="78"/>
                    </a:cubicBezTo>
                    <a:cubicBezTo>
                      <a:pt x="120" y="128"/>
                      <a:pt x="232" y="184"/>
                      <a:pt x="350" y="243"/>
                    </a:cubicBezTo>
                    <a:cubicBezTo>
                      <a:pt x="701" y="420"/>
                      <a:pt x="1139" y="638"/>
                      <a:pt x="1274" y="806"/>
                    </a:cubicBezTo>
                    <a:cubicBezTo>
                      <a:pt x="1379" y="934"/>
                      <a:pt x="1988" y="3512"/>
                      <a:pt x="2217" y="4483"/>
                    </a:cubicBezTo>
                    <a:cubicBezTo>
                      <a:pt x="2262" y="4668"/>
                      <a:pt x="2296" y="4817"/>
                      <a:pt x="2318" y="4908"/>
                    </a:cubicBezTo>
                    <a:cubicBezTo>
                      <a:pt x="2322" y="4927"/>
                      <a:pt x="2338" y="4940"/>
                      <a:pt x="2358" y="4940"/>
                    </a:cubicBezTo>
                    <a:cubicBezTo>
                      <a:pt x="2360" y="4940"/>
                      <a:pt x="2364" y="4939"/>
                      <a:pt x="2368" y="4939"/>
                    </a:cubicBezTo>
                    <a:cubicBezTo>
                      <a:pt x="2391" y="4933"/>
                      <a:pt x="2404" y="4910"/>
                      <a:pt x="2399" y="4888"/>
                    </a:cubicBezTo>
                    <a:cubicBezTo>
                      <a:pt x="2377" y="4797"/>
                      <a:pt x="2342" y="4651"/>
                      <a:pt x="2298" y="4463"/>
                    </a:cubicBezTo>
                    <a:cubicBezTo>
                      <a:pt x="1860" y="2610"/>
                      <a:pt x="1441" y="879"/>
                      <a:pt x="1339" y="754"/>
                    </a:cubicBezTo>
                    <a:cubicBezTo>
                      <a:pt x="1192" y="572"/>
                      <a:pt x="765" y="359"/>
                      <a:pt x="387" y="169"/>
                    </a:cubicBezTo>
                    <a:cubicBezTo>
                      <a:pt x="270" y="110"/>
                      <a:pt x="160" y="54"/>
                      <a:pt x="67" y="5"/>
                    </a:cubicBezTo>
                    <a:cubicBezTo>
                      <a:pt x="61" y="2"/>
                      <a:pt x="54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6"/>
              <p:cNvSpPr/>
              <p:nvPr/>
            </p:nvSpPr>
            <p:spPr>
              <a:xfrm>
                <a:off x="6121749" y="5344200"/>
                <a:ext cx="10213" cy="20611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236" extrusionOk="0">
                    <a:moveTo>
                      <a:pt x="41" y="0"/>
                    </a:moveTo>
                    <a:cubicBezTo>
                      <a:pt x="17" y="0"/>
                      <a:pt x="1" y="19"/>
                      <a:pt x="1" y="42"/>
                    </a:cubicBezTo>
                    <a:cubicBezTo>
                      <a:pt x="33" y="1096"/>
                      <a:pt x="113" y="3213"/>
                      <a:pt x="172" y="4759"/>
                    </a:cubicBezTo>
                    <a:cubicBezTo>
                      <a:pt x="192" y="5322"/>
                      <a:pt x="212" y="5824"/>
                      <a:pt x="226" y="6196"/>
                    </a:cubicBezTo>
                    <a:cubicBezTo>
                      <a:pt x="226" y="6218"/>
                      <a:pt x="246" y="6236"/>
                      <a:pt x="267" y="6236"/>
                    </a:cubicBezTo>
                    <a:cubicBezTo>
                      <a:pt x="268" y="6236"/>
                      <a:pt x="268" y="6236"/>
                      <a:pt x="267" y="6235"/>
                    </a:cubicBezTo>
                    <a:cubicBezTo>
                      <a:pt x="290" y="6235"/>
                      <a:pt x="308" y="6215"/>
                      <a:pt x="307" y="6193"/>
                    </a:cubicBezTo>
                    <a:cubicBezTo>
                      <a:pt x="294" y="5820"/>
                      <a:pt x="274" y="5318"/>
                      <a:pt x="253" y="4755"/>
                    </a:cubicBezTo>
                    <a:cubicBezTo>
                      <a:pt x="195" y="3209"/>
                      <a:pt x="114" y="1092"/>
                      <a:pt x="83" y="39"/>
                    </a:cubicBezTo>
                    <a:cubicBezTo>
                      <a:pt x="83" y="18"/>
                      <a:pt x="63" y="1"/>
                      <a:pt x="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6"/>
              <p:cNvSpPr/>
              <p:nvPr/>
            </p:nvSpPr>
            <p:spPr>
              <a:xfrm>
                <a:off x="6076368" y="5125955"/>
                <a:ext cx="48257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647" extrusionOk="0">
                    <a:moveTo>
                      <a:pt x="343" y="1"/>
                    </a:moveTo>
                    <a:cubicBezTo>
                      <a:pt x="323" y="1"/>
                      <a:pt x="307" y="14"/>
                      <a:pt x="302" y="33"/>
                    </a:cubicBezTo>
                    <a:cubicBezTo>
                      <a:pt x="162" y="709"/>
                      <a:pt x="133" y="1079"/>
                      <a:pt x="103" y="1607"/>
                    </a:cubicBezTo>
                    <a:cubicBezTo>
                      <a:pt x="0" y="3359"/>
                      <a:pt x="477" y="5237"/>
                      <a:pt x="1379" y="6627"/>
                    </a:cubicBezTo>
                    <a:cubicBezTo>
                      <a:pt x="1386" y="6640"/>
                      <a:pt x="1399" y="6646"/>
                      <a:pt x="1414" y="6646"/>
                    </a:cubicBezTo>
                    <a:cubicBezTo>
                      <a:pt x="1421" y="6646"/>
                      <a:pt x="1429" y="6644"/>
                      <a:pt x="1435" y="6641"/>
                    </a:cubicBezTo>
                    <a:cubicBezTo>
                      <a:pt x="1455" y="6629"/>
                      <a:pt x="1460" y="6603"/>
                      <a:pt x="1446" y="6584"/>
                    </a:cubicBezTo>
                    <a:cubicBezTo>
                      <a:pt x="554" y="5207"/>
                      <a:pt x="83" y="3349"/>
                      <a:pt x="184" y="1612"/>
                    </a:cubicBezTo>
                    <a:cubicBezTo>
                      <a:pt x="215" y="1087"/>
                      <a:pt x="244" y="720"/>
                      <a:pt x="382" y="49"/>
                    </a:cubicBezTo>
                    <a:cubicBezTo>
                      <a:pt x="387" y="28"/>
                      <a:pt x="372" y="6"/>
                      <a:pt x="350" y="1"/>
                    </a:cubicBezTo>
                    <a:cubicBezTo>
                      <a:pt x="348" y="1"/>
                      <a:pt x="345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6"/>
              <p:cNvSpPr/>
              <p:nvPr/>
            </p:nvSpPr>
            <p:spPr>
              <a:xfrm>
                <a:off x="6121716" y="5128400"/>
                <a:ext cx="112478" cy="216924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6563" extrusionOk="0">
                    <a:moveTo>
                      <a:pt x="3307" y="0"/>
                    </a:moveTo>
                    <a:cubicBezTo>
                      <a:pt x="3307" y="0"/>
                      <a:pt x="3306" y="0"/>
                      <a:pt x="3305" y="0"/>
                    </a:cubicBezTo>
                    <a:cubicBezTo>
                      <a:pt x="3282" y="0"/>
                      <a:pt x="3265" y="20"/>
                      <a:pt x="3265" y="42"/>
                    </a:cubicBezTo>
                    <a:cubicBezTo>
                      <a:pt x="3318" y="1831"/>
                      <a:pt x="1186" y="5798"/>
                      <a:pt x="26" y="6485"/>
                    </a:cubicBezTo>
                    <a:cubicBezTo>
                      <a:pt x="7" y="6497"/>
                      <a:pt x="1" y="6522"/>
                      <a:pt x="12" y="6542"/>
                    </a:cubicBezTo>
                    <a:cubicBezTo>
                      <a:pt x="19" y="6555"/>
                      <a:pt x="34" y="6562"/>
                      <a:pt x="48" y="6562"/>
                    </a:cubicBezTo>
                    <a:cubicBezTo>
                      <a:pt x="54" y="6562"/>
                      <a:pt x="62" y="6560"/>
                      <a:pt x="68" y="6556"/>
                    </a:cubicBezTo>
                    <a:cubicBezTo>
                      <a:pt x="1273" y="5843"/>
                      <a:pt x="3403" y="1892"/>
                      <a:pt x="3347" y="40"/>
                    </a:cubicBezTo>
                    <a:cubicBezTo>
                      <a:pt x="3347" y="18"/>
                      <a:pt x="3328" y="0"/>
                      <a:pt x="33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6"/>
              <p:cNvSpPr/>
              <p:nvPr/>
            </p:nvSpPr>
            <p:spPr>
              <a:xfrm>
                <a:off x="6286383" y="5386111"/>
                <a:ext cx="38242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591" extrusionOk="0">
                    <a:moveTo>
                      <a:pt x="1111" y="1"/>
                    </a:moveTo>
                    <a:cubicBezTo>
                      <a:pt x="1106" y="1"/>
                      <a:pt x="1101" y="2"/>
                      <a:pt x="1096" y="4"/>
                    </a:cubicBezTo>
                    <a:lnTo>
                      <a:pt x="1041" y="22"/>
                    </a:lnTo>
                    <a:cubicBezTo>
                      <a:pt x="708" y="138"/>
                      <a:pt x="295" y="282"/>
                      <a:pt x="20" y="519"/>
                    </a:cubicBezTo>
                    <a:cubicBezTo>
                      <a:pt x="3" y="533"/>
                      <a:pt x="0" y="560"/>
                      <a:pt x="16" y="577"/>
                    </a:cubicBezTo>
                    <a:cubicBezTo>
                      <a:pt x="24" y="586"/>
                      <a:pt x="35" y="591"/>
                      <a:pt x="46" y="591"/>
                    </a:cubicBezTo>
                    <a:cubicBezTo>
                      <a:pt x="57" y="591"/>
                      <a:pt x="66" y="589"/>
                      <a:pt x="73" y="582"/>
                    </a:cubicBezTo>
                    <a:cubicBezTo>
                      <a:pt x="336" y="355"/>
                      <a:pt x="742" y="215"/>
                      <a:pt x="1069" y="101"/>
                    </a:cubicBezTo>
                    <a:lnTo>
                      <a:pt x="1123" y="82"/>
                    </a:lnTo>
                    <a:cubicBezTo>
                      <a:pt x="1146" y="73"/>
                      <a:pt x="1157" y="51"/>
                      <a:pt x="1149" y="29"/>
                    </a:cubicBezTo>
                    <a:cubicBezTo>
                      <a:pt x="1143" y="12"/>
                      <a:pt x="1127" y="1"/>
                      <a:pt x="1111" y="1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6"/>
              <p:cNvSpPr/>
              <p:nvPr/>
            </p:nvSpPr>
            <p:spPr>
              <a:xfrm>
                <a:off x="6178665" y="5490623"/>
                <a:ext cx="85309" cy="3450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044" extrusionOk="0">
                    <a:moveTo>
                      <a:pt x="2407" y="91"/>
                    </a:moveTo>
                    <a:lnTo>
                      <a:pt x="2485" y="452"/>
                    </a:lnTo>
                    <a:lnTo>
                      <a:pt x="173" y="953"/>
                    </a:lnTo>
                    <a:lnTo>
                      <a:pt x="94" y="593"/>
                    </a:lnTo>
                    <a:lnTo>
                      <a:pt x="2407" y="91"/>
                    </a:lnTo>
                    <a:close/>
                    <a:moveTo>
                      <a:pt x="2441" y="0"/>
                    </a:moveTo>
                    <a:cubicBezTo>
                      <a:pt x="2438" y="0"/>
                      <a:pt x="2434" y="1"/>
                      <a:pt x="2431" y="2"/>
                    </a:cubicBezTo>
                    <a:lnTo>
                      <a:pt x="37" y="521"/>
                    </a:lnTo>
                    <a:cubicBezTo>
                      <a:pt x="14" y="526"/>
                      <a:pt x="1" y="548"/>
                      <a:pt x="6" y="570"/>
                    </a:cubicBezTo>
                    <a:lnTo>
                      <a:pt x="101" y="1011"/>
                    </a:lnTo>
                    <a:cubicBezTo>
                      <a:pt x="103" y="1022"/>
                      <a:pt x="109" y="1031"/>
                      <a:pt x="119" y="1036"/>
                    </a:cubicBezTo>
                    <a:cubicBezTo>
                      <a:pt x="124" y="1041"/>
                      <a:pt x="131" y="1044"/>
                      <a:pt x="138" y="1044"/>
                    </a:cubicBezTo>
                    <a:cubicBezTo>
                      <a:pt x="139" y="1044"/>
                      <a:pt x="140" y="1044"/>
                      <a:pt x="141" y="1044"/>
                    </a:cubicBezTo>
                    <a:lnTo>
                      <a:pt x="150" y="1042"/>
                    </a:lnTo>
                    <a:lnTo>
                      <a:pt x="2543" y="522"/>
                    </a:lnTo>
                    <a:cubicBezTo>
                      <a:pt x="2566" y="517"/>
                      <a:pt x="2580" y="496"/>
                      <a:pt x="2575" y="473"/>
                    </a:cubicBezTo>
                    <a:lnTo>
                      <a:pt x="2480" y="33"/>
                    </a:lnTo>
                    <a:cubicBezTo>
                      <a:pt x="2477" y="21"/>
                      <a:pt x="2471" y="13"/>
                      <a:pt x="2462" y="7"/>
                    </a:cubicBezTo>
                    <a:cubicBezTo>
                      <a:pt x="2456" y="3"/>
                      <a:pt x="2449" y="0"/>
                      <a:pt x="2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6"/>
              <p:cNvSpPr/>
              <p:nvPr/>
            </p:nvSpPr>
            <p:spPr>
              <a:xfrm>
                <a:off x="6022426" y="5486161"/>
                <a:ext cx="61147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013" extrusionOk="0">
                    <a:moveTo>
                      <a:pt x="189" y="64"/>
                    </a:moveTo>
                    <a:lnTo>
                      <a:pt x="1782" y="571"/>
                    </a:lnTo>
                    <a:lnTo>
                      <a:pt x="1662" y="947"/>
                    </a:lnTo>
                    <a:lnTo>
                      <a:pt x="69" y="440"/>
                    </a:lnTo>
                    <a:lnTo>
                      <a:pt x="189" y="64"/>
                    </a:lnTo>
                    <a:close/>
                    <a:moveTo>
                      <a:pt x="170" y="1"/>
                    </a:moveTo>
                    <a:cubicBezTo>
                      <a:pt x="165" y="1"/>
                      <a:pt x="160" y="2"/>
                      <a:pt x="155" y="4"/>
                    </a:cubicBezTo>
                    <a:cubicBezTo>
                      <a:pt x="149" y="8"/>
                      <a:pt x="144" y="14"/>
                      <a:pt x="142" y="21"/>
                    </a:cubicBezTo>
                    <a:lnTo>
                      <a:pt x="4" y="450"/>
                    </a:lnTo>
                    <a:cubicBezTo>
                      <a:pt x="0" y="466"/>
                      <a:pt x="9" y="482"/>
                      <a:pt x="24" y="486"/>
                    </a:cubicBezTo>
                    <a:lnTo>
                      <a:pt x="1672" y="1011"/>
                    </a:lnTo>
                    <a:cubicBezTo>
                      <a:pt x="1675" y="1011"/>
                      <a:pt x="1677" y="1012"/>
                      <a:pt x="1679" y="1012"/>
                    </a:cubicBezTo>
                    <a:cubicBezTo>
                      <a:pt x="1680" y="1012"/>
                      <a:pt x="1680" y="1012"/>
                      <a:pt x="1681" y="1012"/>
                    </a:cubicBezTo>
                    <a:cubicBezTo>
                      <a:pt x="1682" y="1012"/>
                      <a:pt x="1683" y="1012"/>
                      <a:pt x="1684" y="1012"/>
                    </a:cubicBezTo>
                    <a:cubicBezTo>
                      <a:pt x="1688" y="1012"/>
                      <a:pt x="1691" y="1010"/>
                      <a:pt x="1694" y="1008"/>
                    </a:cubicBezTo>
                    <a:cubicBezTo>
                      <a:pt x="1701" y="1004"/>
                      <a:pt x="1706" y="998"/>
                      <a:pt x="1708" y="991"/>
                    </a:cubicBezTo>
                    <a:lnTo>
                      <a:pt x="1844" y="561"/>
                    </a:lnTo>
                    <a:cubicBezTo>
                      <a:pt x="1849" y="547"/>
                      <a:pt x="1840" y="530"/>
                      <a:pt x="1826" y="526"/>
                    </a:cubicBezTo>
                    <a:lnTo>
                      <a:pt x="177" y="2"/>
                    </a:lnTo>
                    <a:cubicBezTo>
                      <a:pt x="175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6"/>
              <p:cNvSpPr/>
              <p:nvPr/>
            </p:nvSpPr>
            <p:spPr>
              <a:xfrm>
                <a:off x="5998661" y="5267287"/>
                <a:ext cx="74005" cy="131417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976" extrusionOk="0">
                    <a:moveTo>
                      <a:pt x="880" y="3374"/>
                    </a:moveTo>
                    <a:cubicBezTo>
                      <a:pt x="945" y="3485"/>
                      <a:pt x="1277" y="3976"/>
                      <a:pt x="1625" y="3864"/>
                    </a:cubicBezTo>
                    <a:cubicBezTo>
                      <a:pt x="2006" y="3741"/>
                      <a:pt x="2077" y="3188"/>
                      <a:pt x="2082" y="3051"/>
                    </a:cubicBezTo>
                    <a:cubicBezTo>
                      <a:pt x="2091" y="2748"/>
                      <a:pt x="2238" y="2525"/>
                      <a:pt x="2185" y="2078"/>
                    </a:cubicBezTo>
                    <a:cubicBezTo>
                      <a:pt x="2124" y="1568"/>
                      <a:pt x="2015" y="1063"/>
                      <a:pt x="1646" y="704"/>
                    </a:cubicBezTo>
                    <a:cubicBezTo>
                      <a:pt x="1441" y="503"/>
                      <a:pt x="1264" y="480"/>
                      <a:pt x="1027" y="173"/>
                    </a:cubicBezTo>
                    <a:cubicBezTo>
                      <a:pt x="979" y="112"/>
                      <a:pt x="829" y="0"/>
                      <a:pt x="710" y="18"/>
                    </a:cubicBezTo>
                    <a:cubicBezTo>
                      <a:pt x="521" y="48"/>
                      <a:pt x="466" y="248"/>
                      <a:pt x="451" y="340"/>
                    </a:cubicBezTo>
                    <a:cubicBezTo>
                      <a:pt x="386" y="723"/>
                      <a:pt x="241" y="827"/>
                      <a:pt x="155" y="1100"/>
                    </a:cubicBezTo>
                    <a:cubicBezTo>
                      <a:pt x="0" y="1591"/>
                      <a:pt x="143" y="2088"/>
                      <a:pt x="330" y="2566"/>
                    </a:cubicBezTo>
                    <a:cubicBezTo>
                      <a:pt x="494" y="2985"/>
                      <a:pt x="728" y="3112"/>
                      <a:pt x="880" y="33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6"/>
              <p:cNvSpPr/>
              <p:nvPr/>
            </p:nvSpPr>
            <p:spPr>
              <a:xfrm>
                <a:off x="6024673" y="5282524"/>
                <a:ext cx="10709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0" extrusionOk="0">
                    <a:moveTo>
                      <a:pt x="304" y="50"/>
                    </a:moveTo>
                    <a:cubicBezTo>
                      <a:pt x="264" y="15"/>
                      <a:pt x="214" y="0"/>
                      <a:pt x="165" y="0"/>
                    </a:cubicBezTo>
                    <a:cubicBezTo>
                      <a:pt x="116" y="0"/>
                      <a:pt x="66" y="14"/>
                      <a:pt x="25" y="42"/>
                    </a:cubicBezTo>
                    <a:cubicBezTo>
                      <a:pt x="7" y="55"/>
                      <a:pt x="1" y="81"/>
                      <a:pt x="14" y="100"/>
                    </a:cubicBezTo>
                    <a:cubicBezTo>
                      <a:pt x="28" y="120"/>
                      <a:pt x="53" y="125"/>
                      <a:pt x="73" y="112"/>
                    </a:cubicBezTo>
                    <a:cubicBezTo>
                      <a:pt x="99" y="93"/>
                      <a:pt x="132" y="84"/>
                      <a:pt x="165" y="84"/>
                    </a:cubicBezTo>
                    <a:cubicBezTo>
                      <a:pt x="196" y="84"/>
                      <a:pt x="226" y="93"/>
                      <a:pt x="251" y="114"/>
                    </a:cubicBezTo>
                    <a:cubicBezTo>
                      <a:pt x="268" y="129"/>
                      <a:pt x="295" y="126"/>
                      <a:pt x="310" y="109"/>
                    </a:cubicBezTo>
                    <a:cubicBezTo>
                      <a:pt x="324" y="91"/>
                      <a:pt x="322" y="65"/>
                      <a:pt x="304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6"/>
              <p:cNvSpPr/>
              <p:nvPr/>
            </p:nvSpPr>
            <p:spPr>
              <a:xfrm>
                <a:off x="6038622" y="5329459"/>
                <a:ext cx="7371" cy="1100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3" extrusionOk="0">
                    <a:moveTo>
                      <a:pt x="188" y="305"/>
                    </a:moveTo>
                    <a:cubicBezTo>
                      <a:pt x="222" y="247"/>
                      <a:pt x="217" y="179"/>
                      <a:pt x="191" y="123"/>
                    </a:cubicBezTo>
                    <a:cubicBezTo>
                      <a:pt x="160" y="56"/>
                      <a:pt x="100" y="9"/>
                      <a:pt x="49" y="4"/>
                    </a:cubicBezTo>
                    <a:cubicBezTo>
                      <a:pt x="26" y="1"/>
                      <a:pt x="5" y="18"/>
                      <a:pt x="3" y="41"/>
                    </a:cubicBezTo>
                    <a:cubicBezTo>
                      <a:pt x="1" y="64"/>
                      <a:pt x="17" y="85"/>
                      <a:pt x="41" y="87"/>
                    </a:cubicBezTo>
                    <a:cubicBezTo>
                      <a:pt x="70" y="90"/>
                      <a:pt x="98" y="122"/>
                      <a:pt x="116" y="159"/>
                    </a:cubicBezTo>
                    <a:cubicBezTo>
                      <a:pt x="131" y="191"/>
                      <a:pt x="136" y="230"/>
                      <a:pt x="117" y="263"/>
                    </a:cubicBezTo>
                    <a:cubicBezTo>
                      <a:pt x="104" y="284"/>
                      <a:pt x="112" y="309"/>
                      <a:pt x="132" y="320"/>
                    </a:cubicBezTo>
                    <a:cubicBezTo>
                      <a:pt x="152" y="333"/>
                      <a:pt x="177" y="326"/>
                      <a:pt x="188" y="3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6"/>
              <p:cNvSpPr/>
              <p:nvPr/>
            </p:nvSpPr>
            <p:spPr>
              <a:xfrm>
                <a:off x="6011915" y="5303215"/>
                <a:ext cx="4925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49" h="361" extrusionOk="0">
                    <a:moveTo>
                      <a:pt x="66" y="31"/>
                    </a:moveTo>
                    <a:cubicBezTo>
                      <a:pt x="60" y="36"/>
                      <a:pt x="53" y="42"/>
                      <a:pt x="50" y="46"/>
                    </a:cubicBezTo>
                    <a:cubicBezTo>
                      <a:pt x="43" y="55"/>
                      <a:pt x="38" y="65"/>
                      <a:pt x="31" y="76"/>
                    </a:cubicBezTo>
                    <a:cubicBezTo>
                      <a:pt x="26" y="86"/>
                      <a:pt x="22" y="97"/>
                      <a:pt x="18" y="110"/>
                    </a:cubicBezTo>
                    <a:cubicBezTo>
                      <a:pt x="8" y="137"/>
                      <a:pt x="4" y="167"/>
                      <a:pt x="3" y="198"/>
                    </a:cubicBezTo>
                    <a:cubicBezTo>
                      <a:pt x="1" y="240"/>
                      <a:pt x="7" y="283"/>
                      <a:pt x="16" y="324"/>
                    </a:cubicBezTo>
                    <a:cubicBezTo>
                      <a:pt x="21" y="346"/>
                      <a:pt x="44" y="360"/>
                      <a:pt x="65" y="355"/>
                    </a:cubicBezTo>
                    <a:cubicBezTo>
                      <a:pt x="88" y="351"/>
                      <a:pt x="103" y="329"/>
                      <a:pt x="98" y="306"/>
                    </a:cubicBezTo>
                    <a:cubicBezTo>
                      <a:pt x="92" y="278"/>
                      <a:pt x="87" y="248"/>
                      <a:pt x="87" y="218"/>
                    </a:cubicBezTo>
                    <a:cubicBezTo>
                      <a:pt x="86" y="190"/>
                      <a:pt x="89" y="162"/>
                      <a:pt x="98" y="135"/>
                    </a:cubicBezTo>
                    <a:cubicBezTo>
                      <a:pt x="100" y="128"/>
                      <a:pt x="103" y="121"/>
                      <a:pt x="106" y="115"/>
                    </a:cubicBezTo>
                    <a:cubicBezTo>
                      <a:pt x="109" y="110"/>
                      <a:pt x="112" y="103"/>
                      <a:pt x="116" y="97"/>
                    </a:cubicBezTo>
                    <a:cubicBezTo>
                      <a:pt x="121" y="94"/>
                      <a:pt x="132" y="85"/>
                      <a:pt x="136" y="81"/>
                    </a:cubicBezTo>
                    <a:cubicBezTo>
                      <a:pt x="144" y="71"/>
                      <a:pt x="147" y="60"/>
                      <a:pt x="147" y="52"/>
                    </a:cubicBezTo>
                    <a:cubicBezTo>
                      <a:pt x="148" y="37"/>
                      <a:pt x="144" y="20"/>
                      <a:pt x="120" y="10"/>
                    </a:cubicBezTo>
                    <a:cubicBezTo>
                      <a:pt x="99" y="1"/>
                      <a:pt x="75" y="10"/>
                      <a:pt x="66" y="31"/>
                    </a:cubicBezTo>
                    <a:close/>
                    <a:moveTo>
                      <a:pt x="72" y="76"/>
                    </a:moveTo>
                    <a:cubicBezTo>
                      <a:pt x="74" y="79"/>
                      <a:pt x="80" y="83"/>
                      <a:pt x="86" y="86"/>
                    </a:cubicBezTo>
                    <a:cubicBezTo>
                      <a:pt x="80" y="84"/>
                      <a:pt x="75" y="80"/>
                      <a:pt x="72" y="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6021566" y="5344630"/>
                <a:ext cx="7602" cy="11734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55" extrusionOk="0">
                    <a:moveTo>
                      <a:pt x="11" y="66"/>
                    </a:moveTo>
                    <a:cubicBezTo>
                      <a:pt x="18" y="83"/>
                      <a:pt x="16" y="105"/>
                      <a:pt x="20" y="126"/>
                    </a:cubicBezTo>
                    <a:cubicBezTo>
                      <a:pt x="21" y="134"/>
                      <a:pt x="23" y="142"/>
                      <a:pt x="26" y="149"/>
                    </a:cubicBezTo>
                    <a:cubicBezTo>
                      <a:pt x="40" y="187"/>
                      <a:pt x="57" y="221"/>
                      <a:pt x="78" y="253"/>
                    </a:cubicBezTo>
                    <a:cubicBezTo>
                      <a:pt x="100" y="283"/>
                      <a:pt x="126" y="313"/>
                      <a:pt x="154" y="339"/>
                    </a:cubicBezTo>
                    <a:cubicBezTo>
                      <a:pt x="173" y="354"/>
                      <a:pt x="198" y="351"/>
                      <a:pt x="214" y="334"/>
                    </a:cubicBezTo>
                    <a:cubicBezTo>
                      <a:pt x="229" y="316"/>
                      <a:pt x="227" y="291"/>
                      <a:pt x="210" y="275"/>
                    </a:cubicBezTo>
                    <a:cubicBezTo>
                      <a:pt x="185" y="254"/>
                      <a:pt x="165" y="230"/>
                      <a:pt x="147" y="205"/>
                    </a:cubicBezTo>
                    <a:cubicBezTo>
                      <a:pt x="129" y="180"/>
                      <a:pt x="115" y="152"/>
                      <a:pt x="105" y="122"/>
                    </a:cubicBezTo>
                    <a:cubicBezTo>
                      <a:pt x="98" y="102"/>
                      <a:pt x="99" y="78"/>
                      <a:pt x="95" y="57"/>
                    </a:cubicBezTo>
                    <a:cubicBezTo>
                      <a:pt x="94" y="47"/>
                      <a:pt x="91" y="39"/>
                      <a:pt x="87" y="30"/>
                    </a:cubicBezTo>
                    <a:cubicBezTo>
                      <a:pt x="77" y="10"/>
                      <a:pt x="52" y="1"/>
                      <a:pt x="31" y="11"/>
                    </a:cubicBezTo>
                    <a:cubicBezTo>
                      <a:pt x="10" y="21"/>
                      <a:pt x="1" y="46"/>
                      <a:pt x="11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6058453" y="5340597"/>
                <a:ext cx="4231" cy="908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75" extrusionOk="0">
                    <a:moveTo>
                      <a:pt x="29" y="77"/>
                    </a:moveTo>
                    <a:cubicBezTo>
                      <a:pt x="40" y="89"/>
                      <a:pt x="41" y="115"/>
                      <a:pt x="41" y="138"/>
                    </a:cubicBezTo>
                    <a:cubicBezTo>
                      <a:pt x="40" y="152"/>
                      <a:pt x="37" y="168"/>
                      <a:pt x="32" y="180"/>
                    </a:cubicBezTo>
                    <a:cubicBezTo>
                      <a:pt x="30" y="184"/>
                      <a:pt x="28" y="189"/>
                      <a:pt x="24" y="192"/>
                    </a:cubicBezTo>
                    <a:cubicBezTo>
                      <a:pt x="5" y="205"/>
                      <a:pt x="0" y="231"/>
                      <a:pt x="12" y="251"/>
                    </a:cubicBezTo>
                    <a:cubicBezTo>
                      <a:pt x="26" y="269"/>
                      <a:pt x="51" y="274"/>
                      <a:pt x="71" y="262"/>
                    </a:cubicBezTo>
                    <a:cubicBezTo>
                      <a:pt x="101" y="242"/>
                      <a:pt x="122" y="193"/>
                      <a:pt x="124" y="142"/>
                    </a:cubicBezTo>
                    <a:cubicBezTo>
                      <a:pt x="127" y="94"/>
                      <a:pt x="114" y="46"/>
                      <a:pt x="90" y="20"/>
                    </a:cubicBezTo>
                    <a:cubicBezTo>
                      <a:pt x="75" y="3"/>
                      <a:pt x="48" y="1"/>
                      <a:pt x="31" y="16"/>
                    </a:cubicBezTo>
                    <a:cubicBezTo>
                      <a:pt x="15" y="33"/>
                      <a:pt x="12" y="59"/>
                      <a:pt x="29" y="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6047777" y="5274955"/>
                <a:ext cx="111883" cy="68386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069" extrusionOk="0">
                    <a:moveTo>
                      <a:pt x="2191" y="2058"/>
                    </a:moveTo>
                    <a:cubicBezTo>
                      <a:pt x="2199" y="2059"/>
                      <a:pt x="2208" y="2059"/>
                      <a:pt x="2217" y="2059"/>
                    </a:cubicBezTo>
                    <a:cubicBezTo>
                      <a:pt x="2935" y="2069"/>
                      <a:pt x="3384" y="1320"/>
                      <a:pt x="2836" y="757"/>
                    </a:cubicBezTo>
                    <a:cubicBezTo>
                      <a:pt x="2773" y="693"/>
                      <a:pt x="2589" y="550"/>
                      <a:pt x="2521" y="491"/>
                    </a:cubicBezTo>
                    <a:cubicBezTo>
                      <a:pt x="2499" y="472"/>
                      <a:pt x="2476" y="452"/>
                      <a:pt x="2452" y="436"/>
                    </a:cubicBezTo>
                    <a:cubicBezTo>
                      <a:pt x="2402" y="404"/>
                      <a:pt x="2349" y="375"/>
                      <a:pt x="2297" y="348"/>
                    </a:cubicBezTo>
                    <a:cubicBezTo>
                      <a:pt x="2171" y="278"/>
                      <a:pt x="2000" y="188"/>
                      <a:pt x="1862" y="120"/>
                    </a:cubicBezTo>
                    <a:cubicBezTo>
                      <a:pt x="1775" y="77"/>
                      <a:pt x="1715" y="49"/>
                      <a:pt x="1626" y="15"/>
                    </a:cubicBezTo>
                    <a:cubicBezTo>
                      <a:pt x="1621" y="13"/>
                      <a:pt x="1586" y="1"/>
                      <a:pt x="1574" y="5"/>
                    </a:cubicBezTo>
                    <a:cubicBezTo>
                      <a:pt x="1549" y="12"/>
                      <a:pt x="1538" y="39"/>
                      <a:pt x="1531" y="61"/>
                    </a:cubicBezTo>
                    <a:cubicBezTo>
                      <a:pt x="1514" y="115"/>
                      <a:pt x="1523" y="170"/>
                      <a:pt x="1548" y="219"/>
                    </a:cubicBezTo>
                    <a:cubicBezTo>
                      <a:pt x="1574" y="271"/>
                      <a:pt x="1611" y="316"/>
                      <a:pt x="1651" y="358"/>
                    </a:cubicBezTo>
                    <a:cubicBezTo>
                      <a:pt x="1291" y="316"/>
                      <a:pt x="1067" y="305"/>
                      <a:pt x="873" y="340"/>
                    </a:cubicBezTo>
                    <a:cubicBezTo>
                      <a:pt x="616" y="386"/>
                      <a:pt x="430" y="424"/>
                      <a:pt x="332" y="476"/>
                    </a:cubicBezTo>
                    <a:cubicBezTo>
                      <a:pt x="317" y="484"/>
                      <a:pt x="307" y="511"/>
                      <a:pt x="309" y="531"/>
                    </a:cubicBezTo>
                    <a:cubicBezTo>
                      <a:pt x="311" y="559"/>
                      <a:pt x="317" y="581"/>
                      <a:pt x="349" y="592"/>
                    </a:cubicBezTo>
                    <a:cubicBezTo>
                      <a:pt x="390" y="604"/>
                      <a:pt x="448" y="607"/>
                      <a:pt x="510" y="613"/>
                    </a:cubicBezTo>
                    <a:cubicBezTo>
                      <a:pt x="602" y="623"/>
                      <a:pt x="815" y="630"/>
                      <a:pt x="792" y="632"/>
                    </a:cubicBezTo>
                    <a:cubicBezTo>
                      <a:pt x="736" y="637"/>
                      <a:pt x="680" y="641"/>
                      <a:pt x="623" y="649"/>
                    </a:cubicBezTo>
                    <a:cubicBezTo>
                      <a:pt x="490" y="666"/>
                      <a:pt x="352" y="698"/>
                      <a:pt x="226" y="745"/>
                    </a:cubicBezTo>
                    <a:cubicBezTo>
                      <a:pt x="182" y="763"/>
                      <a:pt x="105" y="800"/>
                      <a:pt x="66" y="828"/>
                    </a:cubicBezTo>
                    <a:cubicBezTo>
                      <a:pt x="52" y="839"/>
                      <a:pt x="31" y="848"/>
                      <a:pt x="18" y="868"/>
                    </a:cubicBezTo>
                    <a:cubicBezTo>
                      <a:pt x="10" y="882"/>
                      <a:pt x="11" y="915"/>
                      <a:pt x="21" y="942"/>
                    </a:cubicBezTo>
                    <a:cubicBezTo>
                      <a:pt x="35" y="975"/>
                      <a:pt x="54" y="984"/>
                      <a:pt x="71" y="985"/>
                    </a:cubicBezTo>
                    <a:cubicBezTo>
                      <a:pt x="112" y="989"/>
                      <a:pt x="155" y="975"/>
                      <a:pt x="193" y="971"/>
                    </a:cubicBezTo>
                    <a:cubicBezTo>
                      <a:pt x="277" y="962"/>
                      <a:pt x="352" y="956"/>
                      <a:pt x="437" y="957"/>
                    </a:cubicBezTo>
                    <a:cubicBezTo>
                      <a:pt x="441" y="957"/>
                      <a:pt x="744" y="955"/>
                      <a:pt x="767" y="957"/>
                    </a:cubicBezTo>
                    <a:cubicBezTo>
                      <a:pt x="789" y="959"/>
                      <a:pt x="587" y="966"/>
                      <a:pt x="570" y="970"/>
                    </a:cubicBezTo>
                    <a:cubicBezTo>
                      <a:pt x="493" y="983"/>
                      <a:pt x="418" y="993"/>
                      <a:pt x="359" y="1012"/>
                    </a:cubicBezTo>
                    <a:cubicBezTo>
                      <a:pt x="275" y="1037"/>
                      <a:pt x="235" y="1051"/>
                      <a:pt x="158" y="1091"/>
                    </a:cubicBezTo>
                    <a:cubicBezTo>
                      <a:pt x="122" y="1110"/>
                      <a:pt x="82" y="1128"/>
                      <a:pt x="51" y="1156"/>
                    </a:cubicBezTo>
                    <a:cubicBezTo>
                      <a:pt x="23" y="1180"/>
                      <a:pt x="1" y="1230"/>
                      <a:pt x="16" y="1270"/>
                    </a:cubicBezTo>
                    <a:cubicBezTo>
                      <a:pt x="19" y="1279"/>
                      <a:pt x="25" y="1287"/>
                      <a:pt x="31" y="1294"/>
                    </a:cubicBezTo>
                    <a:cubicBezTo>
                      <a:pt x="55" y="1322"/>
                      <a:pt x="106" y="1328"/>
                      <a:pt x="140" y="1330"/>
                    </a:cubicBezTo>
                    <a:cubicBezTo>
                      <a:pt x="261" y="1337"/>
                      <a:pt x="377" y="1323"/>
                      <a:pt x="498" y="1310"/>
                    </a:cubicBezTo>
                    <a:cubicBezTo>
                      <a:pt x="541" y="1306"/>
                      <a:pt x="792" y="1294"/>
                      <a:pt x="773" y="1310"/>
                    </a:cubicBezTo>
                    <a:cubicBezTo>
                      <a:pt x="754" y="1324"/>
                      <a:pt x="443" y="1377"/>
                      <a:pt x="384" y="1399"/>
                    </a:cubicBezTo>
                    <a:cubicBezTo>
                      <a:pt x="351" y="1411"/>
                      <a:pt x="319" y="1425"/>
                      <a:pt x="287" y="1441"/>
                    </a:cubicBezTo>
                    <a:cubicBezTo>
                      <a:pt x="220" y="1472"/>
                      <a:pt x="139" y="1507"/>
                      <a:pt x="98" y="1571"/>
                    </a:cubicBezTo>
                    <a:cubicBezTo>
                      <a:pt x="88" y="1587"/>
                      <a:pt x="64" y="1639"/>
                      <a:pt x="83" y="1709"/>
                    </a:cubicBezTo>
                    <a:cubicBezTo>
                      <a:pt x="99" y="1764"/>
                      <a:pt x="139" y="1792"/>
                      <a:pt x="186" y="1786"/>
                    </a:cubicBezTo>
                    <a:cubicBezTo>
                      <a:pt x="253" y="1778"/>
                      <a:pt x="519" y="1711"/>
                      <a:pt x="754" y="1692"/>
                    </a:cubicBezTo>
                    <a:cubicBezTo>
                      <a:pt x="863" y="1684"/>
                      <a:pt x="1168" y="1840"/>
                      <a:pt x="1481" y="1937"/>
                    </a:cubicBezTo>
                    <a:cubicBezTo>
                      <a:pt x="1716" y="2008"/>
                      <a:pt x="1965" y="2061"/>
                      <a:pt x="2191" y="2058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6101653" y="5285631"/>
                <a:ext cx="19798" cy="694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10" extrusionOk="0">
                    <a:moveTo>
                      <a:pt x="46" y="1"/>
                    </a:moveTo>
                    <a:cubicBezTo>
                      <a:pt x="23" y="1"/>
                      <a:pt x="5" y="18"/>
                      <a:pt x="2" y="40"/>
                    </a:cubicBezTo>
                    <a:cubicBezTo>
                      <a:pt x="0" y="66"/>
                      <a:pt x="18" y="87"/>
                      <a:pt x="42" y="90"/>
                    </a:cubicBezTo>
                    <a:cubicBezTo>
                      <a:pt x="125" y="100"/>
                      <a:pt x="337" y="128"/>
                      <a:pt x="531" y="206"/>
                    </a:cubicBezTo>
                    <a:cubicBezTo>
                      <a:pt x="536" y="208"/>
                      <a:pt x="542" y="209"/>
                      <a:pt x="547" y="209"/>
                    </a:cubicBezTo>
                    <a:cubicBezTo>
                      <a:pt x="565" y="209"/>
                      <a:pt x="582" y="198"/>
                      <a:pt x="589" y="181"/>
                    </a:cubicBezTo>
                    <a:cubicBezTo>
                      <a:pt x="599" y="158"/>
                      <a:pt x="587" y="131"/>
                      <a:pt x="564" y="122"/>
                    </a:cubicBezTo>
                    <a:cubicBezTo>
                      <a:pt x="361" y="40"/>
                      <a:pt x="139" y="10"/>
                      <a:pt x="53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6073029" y="5294060"/>
                <a:ext cx="30607" cy="5024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52" extrusionOk="0">
                    <a:moveTo>
                      <a:pt x="288" y="1"/>
                    </a:moveTo>
                    <a:cubicBezTo>
                      <a:pt x="193" y="1"/>
                      <a:pt x="108" y="5"/>
                      <a:pt x="44" y="11"/>
                    </a:cubicBezTo>
                    <a:cubicBezTo>
                      <a:pt x="19" y="13"/>
                      <a:pt x="1" y="34"/>
                      <a:pt x="3" y="59"/>
                    </a:cubicBezTo>
                    <a:cubicBezTo>
                      <a:pt x="5" y="83"/>
                      <a:pt x="25" y="100"/>
                      <a:pt x="48" y="100"/>
                    </a:cubicBezTo>
                    <a:cubicBezTo>
                      <a:pt x="49" y="100"/>
                      <a:pt x="51" y="100"/>
                      <a:pt x="52" y="100"/>
                    </a:cubicBezTo>
                    <a:cubicBezTo>
                      <a:pt x="110" y="95"/>
                      <a:pt x="189" y="91"/>
                      <a:pt x="279" y="91"/>
                    </a:cubicBezTo>
                    <a:cubicBezTo>
                      <a:pt x="464" y="91"/>
                      <a:pt x="692" y="106"/>
                      <a:pt x="864" y="150"/>
                    </a:cubicBezTo>
                    <a:cubicBezTo>
                      <a:pt x="868" y="151"/>
                      <a:pt x="872" y="152"/>
                      <a:pt x="876" y="152"/>
                    </a:cubicBezTo>
                    <a:cubicBezTo>
                      <a:pt x="896" y="152"/>
                      <a:pt x="914" y="139"/>
                      <a:pt x="920" y="118"/>
                    </a:cubicBezTo>
                    <a:cubicBezTo>
                      <a:pt x="926" y="94"/>
                      <a:pt x="911" y="69"/>
                      <a:pt x="887" y="63"/>
                    </a:cubicBezTo>
                    <a:cubicBezTo>
                      <a:pt x="707" y="16"/>
                      <a:pt x="477" y="1"/>
                      <a:pt x="288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6"/>
              <p:cNvSpPr/>
              <p:nvPr/>
            </p:nvSpPr>
            <p:spPr>
              <a:xfrm>
                <a:off x="6073988" y="5304967"/>
                <a:ext cx="27599" cy="476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44" extrusionOk="0">
                    <a:moveTo>
                      <a:pt x="233" y="1"/>
                    </a:moveTo>
                    <a:cubicBezTo>
                      <a:pt x="144" y="1"/>
                      <a:pt x="63" y="3"/>
                      <a:pt x="0" y="5"/>
                    </a:cubicBezTo>
                    <a:lnTo>
                      <a:pt x="4" y="95"/>
                    </a:lnTo>
                    <a:cubicBezTo>
                      <a:pt x="61" y="94"/>
                      <a:pt x="138" y="91"/>
                      <a:pt x="224" y="91"/>
                    </a:cubicBezTo>
                    <a:cubicBezTo>
                      <a:pt x="399" y="91"/>
                      <a:pt x="613" y="101"/>
                      <a:pt x="774" y="143"/>
                    </a:cubicBezTo>
                    <a:cubicBezTo>
                      <a:pt x="778" y="144"/>
                      <a:pt x="781" y="144"/>
                      <a:pt x="785" y="144"/>
                    </a:cubicBezTo>
                    <a:cubicBezTo>
                      <a:pt x="805" y="144"/>
                      <a:pt x="823" y="130"/>
                      <a:pt x="828" y="111"/>
                    </a:cubicBezTo>
                    <a:cubicBezTo>
                      <a:pt x="834" y="86"/>
                      <a:pt x="820" y="62"/>
                      <a:pt x="796" y="55"/>
                    </a:cubicBezTo>
                    <a:cubicBezTo>
                      <a:pt x="627" y="11"/>
                      <a:pt x="413" y="1"/>
                      <a:pt x="233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6"/>
              <p:cNvSpPr/>
              <p:nvPr/>
            </p:nvSpPr>
            <p:spPr>
              <a:xfrm>
                <a:off x="6072831" y="5316601"/>
                <a:ext cx="27136" cy="6577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99" extrusionOk="0">
                    <a:moveTo>
                      <a:pt x="78" y="0"/>
                    </a:moveTo>
                    <a:cubicBezTo>
                      <a:pt x="67" y="0"/>
                      <a:pt x="56" y="1"/>
                      <a:pt x="46" y="1"/>
                    </a:cubicBezTo>
                    <a:cubicBezTo>
                      <a:pt x="21" y="1"/>
                      <a:pt x="1" y="21"/>
                      <a:pt x="1" y="46"/>
                    </a:cubicBezTo>
                    <a:cubicBezTo>
                      <a:pt x="1" y="71"/>
                      <a:pt x="21" y="91"/>
                      <a:pt x="46" y="91"/>
                    </a:cubicBezTo>
                    <a:cubicBezTo>
                      <a:pt x="56" y="91"/>
                      <a:pt x="67" y="91"/>
                      <a:pt x="78" y="91"/>
                    </a:cubicBezTo>
                    <a:cubicBezTo>
                      <a:pt x="287" y="91"/>
                      <a:pt x="531" y="102"/>
                      <a:pt x="751" y="195"/>
                    </a:cubicBezTo>
                    <a:cubicBezTo>
                      <a:pt x="758" y="197"/>
                      <a:pt x="764" y="198"/>
                      <a:pt x="769" y="198"/>
                    </a:cubicBezTo>
                    <a:cubicBezTo>
                      <a:pt x="787" y="198"/>
                      <a:pt x="804" y="188"/>
                      <a:pt x="811" y="171"/>
                    </a:cubicBezTo>
                    <a:cubicBezTo>
                      <a:pt x="820" y="148"/>
                      <a:pt x="810" y="121"/>
                      <a:pt x="786" y="112"/>
                    </a:cubicBezTo>
                    <a:cubicBezTo>
                      <a:pt x="551" y="12"/>
                      <a:pt x="301" y="0"/>
                      <a:pt x="78" y="0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6118675" y="5136300"/>
                <a:ext cx="245977" cy="337863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222" extrusionOk="0">
                    <a:moveTo>
                      <a:pt x="6361" y="9071"/>
                    </a:moveTo>
                    <a:cubicBezTo>
                      <a:pt x="7442" y="8313"/>
                      <a:pt x="6452" y="1"/>
                      <a:pt x="4966" y="134"/>
                    </a:cubicBezTo>
                    <a:cubicBezTo>
                      <a:pt x="4443" y="180"/>
                      <a:pt x="3419" y="1360"/>
                      <a:pt x="3507" y="3464"/>
                    </a:cubicBezTo>
                    <a:cubicBezTo>
                      <a:pt x="3572" y="5007"/>
                      <a:pt x="3953" y="5738"/>
                      <a:pt x="4034" y="5941"/>
                    </a:cubicBezTo>
                    <a:cubicBezTo>
                      <a:pt x="4082" y="6059"/>
                      <a:pt x="976" y="4946"/>
                      <a:pt x="984" y="4966"/>
                    </a:cubicBezTo>
                    <a:cubicBezTo>
                      <a:pt x="1011" y="5027"/>
                      <a:pt x="1" y="6870"/>
                      <a:pt x="197" y="6890"/>
                    </a:cubicBezTo>
                    <a:cubicBezTo>
                      <a:pt x="243" y="6895"/>
                      <a:pt x="4722" y="10222"/>
                      <a:pt x="6361" y="90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6125021" y="5011031"/>
                <a:ext cx="70964" cy="157760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4773" extrusionOk="0">
                    <a:moveTo>
                      <a:pt x="1777" y="629"/>
                    </a:moveTo>
                    <a:cubicBezTo>
                      <a:pt x="1967" y="861"/>
                      <a:pt x="1965" y="1885"/>
                      <a:pt x="2015" y="2374"/>
                    </a:cubicBezTo>
                    <a:cubicBezTo>
                      <a:pt x="2074" y="2941"/>
                      <a:pt x="2146" y="3078"/>
                      <a:pt x="2145" y="3459"/>
                    </a:cubicBezTo>
                    <a:cubicBezTo>
                      <a:pt x="2144" y="3832"/>
                      <a:pt x="1747" y="4291"/>
                      <a:pt x="1266" y="4539"/>
                    </a:cubicBezTo>
                    <a:cubicBezTo>
                      <a:pt x="810" y="4772"/>
                      <a:pt x="476" y="4728"/>
                      <a:pt x="279" y="4395"/>
                    </a:cubicBezTo>
                    <a:cubicBezTo>
                      <a:pt x="165" y="4203"/>
                      <a:pt x="259" y="3785"/>
                      <a:pt x="195" y="3274"/>
                    </a:cubicBezTo>
                    <a:cubicBezTo>
                      <a:pt x="149" y="2913"/>
                      <a:pt x="0" y="1629"/>
                      <a:pt x="94" y="1268"/>
                    </a:cubicBezTo>
                    <a:cubicBezTo>
                      <a:pt x="271" y="593"/>
                      <a:pt x="1267" y="1"/>
                      <a:pt x="1777" y="629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6119765" y="5022930"/>
                <a:ext cx="69939" cy="97769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958" extrusionOk="0">
                    <a:moveTo>
                      <a:pt x="232" y="2711"/>
                    </a:moveTo>
                    <a:cubicBezTo>
                      <a:pt x="304" y="2865"/>
                      <a:pt x="705" y="2957"/>
                      <a:pt x="1207" y="2713"/>
                    </a:cubicBezTo>
                    <a:cubicBezTo>
                      <a:pt x="1789" y="2430"/>
                      <a:pt x="1999" y="1952"/>
                      <a:pt x="2085" y="1311"/>
                    </a:cubicBezTo>
                    <a:cubicBezTo>
                      <a:pt x="2116" y="1081"/>
                      <a:pt x="1972" y="224"/>
                      <a:pt x="1819" y="112"/>
                    </a:cubicBezTo>
                    <a:cubicBezTo>
                      <a:pt x="1666" y="0"/>
                      <a:pt x="1307" y="236"/>
                      <a:pt x="1165" y="638"/>
                    </a:cubicBezTo>
                    <a:cubicBezTo>
                      <a:pt x="1080" y="879"/>
                      <a:pt x="1003" y="1333"/>
                      <a:pt x="913" y="1573"/>
                    </a:cubicBezTo>
                    <a:cubicBezTo>
                      <a:pt x="842" y="1759"/>
                      <a:pt x="0" y="2211"/>
                      <a:pt x="232" y="2711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6120922" y="5099843"/>
                <a:ext cx="83127" cy="101108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3059" extrusionOk="0">
                    <a:moveTo>
                      <a:pt x="825" y="1923"/>
                    </a:moveTo>
                    <a:cubicBezTo>
                      <a:pt x="934" y="1819"/>
                      <a:pt x="1391" y="1466"/>
                      <a:pt x="1745" y="1034"/>
                    </a:cubicBezTo>
                    <a:cubicBezTo>
                      <a:pt x="2011" y="708"/>
                      <a:pt x="2131" y="430"/>
                      <a:pt x="2203" y="1"/>
                    </a:cubicBezTo>
                    <a:cubicBezTo>
                      <a:pt x="2231" y="98"/>
                      <a:pt x="2515" y="601"/>
                      <a:pt x="2511" y="632"/>
                    </a:cubicBezTo>
                    <a:cubicBezTo>
                      <a:pt x="2510" y="642"/>
                      <a:pt x="2375" y="1159"/>
                      <a:pt x="2107" y="1631"/>
                    </a:cubicBezTo>
                    <a:cubicBezTo>
                      <a:pt x="1712" y="2331"/>
                      <a:pt x="1195" y="3058"/>
                      <a:pt x="1189" y="3053"/>
                    </a:cubicBezTo>
                    <a:cubicBezTo>
                      <a:pt x="1110" y="2978"/>
                      <a:pt x="856" y="2176"/>
                      <a:pt x="807" y="1989"/>
                    </a:cubicBezTo>
                    <a:cubicBezTo>
                      <a:pt x="744" y="2219"/>
                      <a:pt x="509" y="2953"/>
                      <a:pt x="433" y="3023"/>
                    </a:cubicBezTo>
                    <a:cubicBezTo>
                      <a:pt x="431" y="3027"/>
                      <a:pt x="186" y="2473"/>
                      <a:pt x="84" y="1859"/>
                    </a:cubicBezTo>
                    <a:cubicBezTo>
                      <a:pt x="0" y="1344"/>
                      <a:pt x="58" y="752"/>
                      <a:pt x="56" y="748"/>
                    </a:cubicBezTo>
                    <a:cubicBezTo>
                      <a:pt x="52" y="718"/>
                      <a:pt x="335" y="215"/>
                      <a:pt x="365" y="117"/>
                    </a:cubicBezTo>
                    <a:cubicBezTo>
                      <a:pt x="398" y="315"/>
                      <a:pt x="397" y="831"/>
                      <a:pt x="492" y="1198"/>
                    </a:cubicBezTo>
                    <a:cubicBezTo>
                      <a:pt x="601" y="1624"/>
                      <a:pt x="809" y="1893"/>
                      <a:pt x="823" y="1920"/>
                    </a:cubicBezTo>
                    <a:cubicBezTo>
                      <a:pt x="825" y="1920"/>
                      <a:pt x="825" y="1921"/>
                      <a:pt x="825" y="19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6"/>
              <p:cNvSpPr/>
              <p:nvPr/>
            </p:nvSpPr>
            <p:spPr>
              <a:xfrm>
                <a:off x="6145976" y="5119311"/>
                <a:ext cx="59428" cy="8283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2506" extrusionOk="0">
                    <a:moveTo>
                      <a:pt x="1753" y="1"/>
                    </a:moveTo>
                    <a:cubicBezTo>
                      <a:pt x="1734" y="1"/>
                      <a:pt x="1717" y="14"/>
                      <a:pt x="1713" y="33"/>
                    </a:cubicBezTo>
                    <a:cubicBezTo>
                      <a:pt x="1712" y="38"/>
                      <a:pt x="1583" y="548"/>
                      <a:pt x="1314" y="1022"/>
                    </a:cubicBezTo>
                    <a:cubicBezTo>
                      <a:pt x="985" y="1606"/>
                      <a:pt x="556" y="2228"/>
                      <a:pt x="436" y="2393"/>
                    </a:cubicBezTo>
                    <a:cubicBezTo>
                      <a:pt x="341" y="2199"/>
                      <a:pt x="121" y="1428"/>
                      <a:pt x="110" y="1337"/>
                    </a:cubicBezTo>
                    <a:cubicBezTo>
                      <a:pt x="110" y="1322"/>
                      <a:pt x="103" y="1307"/>
                      <a:pt x="87" y="1298"/>
                    </a:cubicBezTo>
                    <a:cubicBezTo>
                      <a:pt x="81" y="1295"/>
                      <a:pt x="75" y="1294"/>
                      <a:pt x="69" y="1294"/>
                    </a:cubicBezTo>
                    <a:cubicBezTo>
                      <a:pt x="54" y="1294"/>
                      <a:pt x="39" y="1302"/>
                      <a:pt x="32" y="1317"/>
                    </a:cubicBezTo>
                    <a:cubicBezTo>
                      <a:pt x="0" y="1379"/>
                      <a:pt x="330" y="2425"/>
                      <a:pt x="405" y="2494"/>
                    </a:cubicBezTo>
                    <a:cubicBezTo>
                      <a:pt x="412" y="2501"/>
                      <a:pt x="422" y="2505"/>
                      <a:pt x="432" y="2505"/>
                    </a:cubicBezTo>
                    <a:lnTo>
                      <a:pt x="438" y="2505"/>
                    </a:lnTo>
                    <a:cubicBezTo>
                      <a:pt x="490" y="2497"/>
                      <a:pt x="1093" y="1580"/>
                      <a:pt x="1385" y="1063"/>
                    </a:cubicBezTo>
                    <a:cubicBezTo>
                      <a:pt x="1646" y="602"/>
                      <a:pt x="1790" y="77"/>
                      <a:pt x="1794" y="48"/>
                    </a:cubicBezTo>
                    <a:cubicBezTo>
                      <a:pt x="1798" y="26"/>
                      <a:pt x="1783" y="6"/>
                      <a:pt x="1760" y="2"/>
                    </a:cubicBezTo>
                    <a:cubicBezTo>
                      <a:pt x="1758" y="1"/>
                      <a:pt x="1755" y="1"/>
                      <a:pt x="1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6"/>
              <p:cNvSpPr/>
              <p:nvPr/>
            </p:nvSpPr>
            <p:spPr>
              <a:xfrm>
                <a:off x="6120030" y="5123211"/>
                <a:ext cx="30408" cy="77938"/>
              </a:xfrm>
              <a:custGeom>
                <a:avLst/>
                <a:gdLst/>
                <a:ahLst/>
                <a:cxnLst/>
                <a:rect l="l" t="t" r="r" b="b"/>
                <a:pathLst>
                  <a:path w="920" h="2358" extrusionOk="0">
                    <a:moveTo>
                      <a:pt x="84" y="1"/>
                    </a:moveTo>
                    <a:cubicBezTo>
                      <a:pt x="82" y="1"/>
                      <a:pt x="80" y="1"/>
                      <a:pt x="77" y="1"/>
                    </a:cubicBezTo>
                    <a:cubicBezTo>
                      <a:pt x="54" y="5"/>
                      <a:pt x="38" y="27"/>
                      <a:pt x="41" y="51"/>
                    </a:cubicBezTo>
                    <a:cubicBezTo>
                      <a:pt x="27" y="240"/>
                      <a:pt x="1" y="728"/>
                      <a:pt x="70" y="1158"/>
                    </a:cubicBezTo>
                    <a:cubicBezTo>
                      <a:pt x="159" y="1701"/>
                      <a:pt x="400" y="2338"/>
                      <a:pt x="447" y="2355"/>
                    </a:cubicBezTo>
                    <a:cubicBezTo>
                      <a:pt x="452" y="2356"/>
                      <a:pt x="456" y="2357"/>
                      <a:pt x="461" y="2357"/>
                    </a:cubicBezTo>
                    <a:cubicBezTo>
                      <a:pt x="472" y="2357"/>
                      <a:pt x="482" y="2353"/>
                      <a:pt x="490" y="2347"/>
                    </a:cubicBezTo>
                    <a:cubicBezTo>
                      <a:pt x="566" y="2279"/>
                      <a:pt x="919" y="1254"/>
                      <a:pt x="889" y="1195"/>
                    </a:cubicBezTo>
                    <a:cubicBezTo>
                      <a:pt x="881" y="1181"/>
                      <a:pt x="867" y="1173"/>
                      <a:pt x="852" y="1173"/>
                    </a:cubicBezTo>
                    <a:cubicBezTo>
                      <a:pt x="845" y="1173"/>
                      <a:pt x="839" y="1174"/>
                      <a:pt x="832" y="1177"/>
                    </a:cubicBezTo>
                    <a:cubicBezTo>
                      <a:pt x="818" y="1184"/>
                      <a:pt x="811" y="1199"/>
                      <a:pt x="811" y="1214"/>
                    </a:cubicBezTo>
                    <a:cubicBezTo>
                      <a:pt x="797" y="1298"/>
                      <a:pt x="570" y="2015"/>
                      <a:pt x="468" y="2229"/>
                    </a:cubicBezTo>
                    <a:cubicBezTo>
                      <a:pt x="398" y="2063"/>
                      <a:pt x="231" y="1616"/>
                      <a:pt x="152" y="1144"/>
                    </a:cubicBezTo>
                    <a:cubicBezTo>
                      <a:pt x="83" y="723"/>
                      <a:pt x="110" y="242"/>
                      <a:pt x="124" y="56"/>
                    </a:cubicBezTo>
                    <a:lnTo>
                      <a:pt x="124" y="35"/>
                    </a:lnTo>
                    <a:cubicBezTo>
                      <a:pt x="121" y="15"/>
                      <a:pt x="103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6"/>
              <p:cNvSpPr/>
              <p:nvPr/>
            </p:nvSpPr>
            <p:spPr>
              <a:xfrm>
                <a:off x="6078946" y="4947868"/>
                <a:ext cx="113601" cy="166981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5052" extrusionOk="0">
                    <a:moveTo>
                      <a:pt x="3346" y="3188"/>
                    </a:moveTo>
                    <a:cubicBezTo>
                      <a:pt x="3393" y="2908"/>
                      <a:pt x="3431" y="2061"/>
                      <a:pt x="3432" y="2014"/>
                    </a:cubicBezTo>
                    <a:cubicBezTo>
                      <a:pt x="3437" y="1467"/>
                      <a:pt x="3135" y="839"/>
                      <a:pt x="2771" y="512"/>
                    </a:cubicBezTo>
                    <a:cubicBezTo>
                      <a:pt x="2200" y="0"/>
                      <a:pt x="1292" y="85"/>
                      <a:pt x="744" y="601"/>
                    </a:cubicBezTo>
                    <a:cubicBezTo>
                      <a:pt x="70" y="1237"/>
                      <a:pt x="1" y="2400"/>
                      <a:pt x="5" y="3271"/>
                    </a:cubicBezTo>
                    <a:cubicBezTo>
                      <a:pt x="8" y="4048"/>
                      <a:pt x="412" y="4698"/>
                      <a:pt x="1163" y="4947"/>
                    </a:cubicBezTo>
                    <a:cubicBezTo>
                      <a:pt x="1335" y="5003"/>
                      <a:pt x="1517" y="5051"/>
                      <a:pt x="1698" y="5035"/>
                    </a:cubicBezTo>
                    <a:cubicBezTo>
                      <a:pt x="2074" y="5000"/>
                      <a:pt x="2459" y="4772"/>
                      <a:pt x="2735" y="4524"/>
                    </a:cubicBezTo>
                    <a:cubicBezTo>
                      <a:pt x="3086" y="4207"/>
                      <a:pt x="3259" y="3696"/>
                      <a:pt x="3346" y="3188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6"/>
              <p:cNvSpPr/>
              <p:nvPr/>
            </p:nvSpPr>
            <p:spPr>
              <a:xfrm>
                <a:off x="6094414" y="5017509"/>
                <a:ext cx="1080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327" h="322" extrusionOk="0">
                    <a:moveTo>
                      <a:pt x="190" y="15"/>
                    </a:moveTo>
                    <a:cubicBezTo>
                      <a:pt x="273" y="30"/>
                      <a:pt x="327" y="107"/>
                      <a:pt x="313" y="188"/>
                    </a:cubicBezTo>
                    <a:cubicBezTo>
                      <a:pt x="298" y="269"/>
                      <a:pt x="219" y="322"/>
                      <a:pt x="137" y="307"/>
                    </a:cubicBezTo>
                    <a:cubicBezTo>
                      <a:pt x="54" y="292"/>
                      <a:pt x="0" y="214"/>
                      <a:pt x="14" y="133"/>
                    </a:cubicBezTo>
                    <a:cubicBezTo>
                      <a:pt x="29" y="53"/>
                      <a:pt x="108" y="0"/>
                      <a:pt x="190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6"/>
              <p:cNvSpPr/>
              <p:nvPr/>
            </p:nvSpPr>
            <p:spPr>
              <a:xfrm>
                <a:off x="6135763" y="5022368"/>
                <a:ext cx="10874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3" extrusionOk="0">
                    <a:moveTo>
                      <a:pt x="191" y="15"/>
                    </a:moveTo>
                    <a:cubicBezTo>
                      <a:pt x="273" y="30"/>
                      <a:pt x="329" y="107"/>
                      <a:pt x="313" y="188"/>
                    </a:cubicBezTo>
                    <a:cubicBezTo>
                      <a:pt x="299" y="269"/>
                      <a:pt x="220" y="322"/>
                      <a:pt x="138" y="307"/>
                    </a:cubicBezTo>
                    <a:cubicBezTo>
                      <a:pt x="56" y="292"/>
                      <a:pt x="1" y="215"/>
                      <a:pt x="15" y="134"/>
                    </a:cubicBezTo>
                    <a:cubicBezTo>
                      <a:pt x="30" y="54"/>
                      <a:pt x="108" y="1"/>
                      <a:pt x="191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6"/>
              <p:cNvSpPr/>
              <p:nvPr/>
            </p:nvSpPr>
            <p:spPr>
              <a:xfrm>
                <a:off x="6091572" y="5001909"/>
                <a:ext cx="29979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657" extrusionOk="0">
                    <a:moveTo>
                      <a:pt x="245" y="1"/>
                    </a:moveTo>
                    <a:cubicBezTo>
                      <a:pt x="194" y="1"/>
                      <a:pt x="144" y="4"/>
                      <a:pt x="94" y="7"/>
                    </a:cubicBezTo>
                    <a:lnTo>
                      <a:pt x="61" y="9"/>
                    </a:lnTo>
                    <a:cubicBezTo>
                      <a:pt x="26" y="11"/>
                      <a:pt x="0" y="42"/>
                      <a:pt x="2" y="77"/>
                    </a:cubicBezTo>
                    <a:cubicBezTo>
                      <a:pt x="4" y="111"/>
                      <a:pt x="33" y="136"/>
                      <a:pt x="67" y="136"/>
                    </a:cubicBezTo>
                    <a:cubicBezTo>
                      <a:pt x="67" y="136"/>
                      <a:pt x="68" y="136"/>
                      <a:pt x="69" y="136"/>
                    </a:cubicBezTo>
                    <a:lnTo>
                      <a:pt x="102" y="134"/>
                    </a:lnTo>
                    <a:cubicBezTo>
                      <a:pt x="150" y="131"/>
                      <a:pt x="199" y="128"/>
                      <a:pt x="246" y="128"/>
                    </a:cubicBezTo>
                    <a:cubicBezTo>
                      <a:pt x="282" y="128"/>
                      <a:pt x="317" y="129"/>
                      <a:pt x="351" y="134"/>
                    </a:cubicBezTo>
                    <a:cubicBezTo>
                      <a:pt x="406" y="141"/>
                      <a:pt x="484" y="158"/>
                      <a:pt x="543" y="195"/>
                    </a:cubicBezTo>
                    <a:cubicBezTo>
                      <a:pt x="735" y="310"/>
                      <a:pt x="662" y="636"/>
                      <a:pt x="614" y="851"/>
                    </a:cubicBezTo>
                    <a:lnTo>
                      <a:pt x="601" y="910"/>
                    </a:lnTo>
                    <a:cubicBezTo>
                      <a:pt x="590" y="965"/>
                      <a:pt x="575" y="1019"/>
                      <a:pt x="559" y="1074"/>
                    </a:cubicBezTo>
                    <a:lnTo>
                      <a:pt x="543" y="1131"/>
                    </a:lnTo>
                    <a:cubicBezTo>
                      <a:pt x="518" y="1218"/>
                      <a:pt x="490" y="1316"/>
                      <a:pt x="509" y="1416"/>
                    </a:cubicBezTo>
                    <a:cubicBezTo>
                      <a:pt x="528" y="1506"/>
                      <a:pt x="574" y="1579"/>
                      <a:pt x="640" y="1620"/>
                    </a:cubicBezTo>
                    <a:cubicBezTo>
                      <a:pt x="680" y="1644"/>
                      <a:pt x="725" y="1656"/>
                      <a:pt x="773" y="1656"/>
                    </a:cubicBezTo>
                    <a:cubicBezTo>
                      <a:pt x="799" y="1656"/>
                      <a:pt x="826" y="1652"/>
                      <a:pt x="853" y="1645"/>
                    </a:cubicBezTo>
                    <a:cubicBezTo>
                      <a:pt x="887" y="1636"/>
                      <a:pt x="907" y="1601"/>
                      <a:pt x="897" y="1567"/>
                    </a:cubicBezTo>
                    <a:cubicBezTo>
                      <a:pt x="890" y="1539"/>
                      <a:pt x="864" y="1521"/>
                      <a:pt x="836" y="1521"/>
                    </a:cubicBezTo>
                    <a:cubicBezTo>
                      <a:pt x="831" y="1521"/>
                      <a:pt x="825" y="1522"/>
                      <a:pt x="820" y="1523"/>
                    </a:cubicBezTo>
                    <a:cubicBezTo>
                      <a:pt x="804" y="1527"/>
                      <a:pt x="789" y="1529"/>
                      <a:pt x="774" y="1529"/>
                    </a:cubicBezTo>
                    <a:cubicBezTo>
                      <a:pt x="750" y="1529"/>
                      <a:pt x="727" y="1523"/>
                      <a:pt x="707" y="1511"/>
                    </a:cubicBezTo>
                    <a:cubicBezTo>
                      <a:pt x="671" y="1489"/>
                      <a:pt x="644" y="1446"/>
                      <a:pt x="633" y="1390"/>
                    </a:cubicBezTo>
                    <a:cubicBezTo>
                      <a:pt x="620" y="1321"/>
                      <a:pt x="642" y="1243"/>
                      <a:pt x="665" y="1166"/>
                    </a:cubicBezTo>
                    <a:lnTo>
                      <a:pt x="681" y="1107"/>
                    </a:lnTo>
                    <a:cubicBezTo>
                      <a:pt x="697" y="1051"/>
                      <a:pt x="713" y="994"/>
                      <a:pt x="725" y="936"/>
                    </a:cubicBezTo>
                    <a:lnTo>
                      <a:pt x="738" y="879"/>
                    </a:lnTo>
                    <a:cubicBezTo>
                      <a:pt x="790" y="643"/>
                      <a:pt x="878" y="250"/>
                      <a:pt x="609" y="86"/>
                    </a:cubicBezTo>
                    <a:cubicBezTo>
                      <a:pt x="531" y="39"/>
                      <a:pt x="435" y="17"/>
                      <a:pt x="369" y="8"/>
                    </a:cubicBezTo>
                    <a:cubicBezTo>
                      <a:pt x="328" y="3"/>
                      <a:pt x="286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6"/>
              <p:cNvSpPr/>
              <p:nvPr/>
            </p:nvSpPr>
            <p:spPr>
              <a:xfrm>
                <a:off x="6133020" y="5007660"/>
                <a:ext cx="24161" cy="796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241" extrusionOk="0">
                    <a:moveTo>
                      <a:pt x="179" y="0"/>
                    </a:moveTo>
                    <a:cubicBezTo>
                      <a:pt x="140" y="0"/>
                      <a:pt x="101" y="2"/>
                      <a:pt x="60" y="7"/>
                    </a:cubicBezTo>
                    <a:cubicBezTo>
                      <a:pt x="25" y="11"/>
                      <a:pt x="1" y="43"/>
                      <a:pt x="5" y="78"/>
                    </a:cubicBezTo>
                    <a:cubicBezTo>
                      <a:pt x="9" y="110"/>
                      <a:pt x="37" y="134"/>
                      <a:pt x="68" y="134"/>
                    </a:cubicBezTo>
                    <a:cubicBezTo>
                      <a:pt x="71" y="134"/>
                      <a:pt x="73" y="134"/>
                      <a:pt x="76" y="133"/>
                    </a:cubicBezTo>
                    <a:cubicBezTo>
                      <a:pt x="111" y="129"/>
                      <a:pt x="145" y="127"/>
                      <a:pt x="180" y="127"/>
                    </a:cubicBezTo>
                    <a:cubicBezTo>
                      <a:pt x="319" y="127"/>
                      <a:pt x="461" y="162"/>
                      <a:pt x="634" y="236"/>
                    </a:cubicBezTo>
                    <a:cubicBezTo>
                      <a:pt x="642" y="240"/>
                      <a:pt x="650" y="241"/>
                      <a:pt x="659" y="241"/>
                    </a:cubicBezTo>
                    <a:cubicBezTo>
                      <a:pt x="683" y="241"/>
                      <a:pt x="707" y="227"/>
                      <a:pt x="717" y="202"/>
                    </a:cubicBezTo>
                    <a:cubicBezTo>
                      <a:pt x="730" y="170"/>
                      <a:pt x="716" y="133"/>
                      <a:pt x="684" y="119"/>
                    </a:cubicBezTo>
                    <a:cubicBezTo>
                      <a:pt x="543" y="59"/>
                      <a:pt x="3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6"/>
              <p:cNvSpPr/>
              <p:nvPr/>
            </p:nvSpPr>
            <p:spPr>
              <a:xfrm>
                <a:off x="6076368" y="4964956"/>
                <a:ext cx="116444" cy="152306"/>
              </a:xfrm>
              <a:custGeom>
                <a:avLst/>
                <a:gdLst/>
                <a:ahLst/>
                <a:cxnLst/>
                <a:rect l="l" t="t" r="r" b="b"/>
                <a:pathLst>
                  <a:path w="3523" h="4608" extrusionOk="0">
                    <a:moveTo>
                      <a:pt x="2734" y="2108"/>
                    </a:moveTo>
                    <a:cubicBezTo>
                      <a:pt x="2767" y="2044"/>
                      <a:pt x="2704" y="1219"/>
                      <a:pt x="2664" y="1059"/>
                    </a:cubicBezTo>
                    <a:cubicBezTo>
                      <a:pt x="2582" y="723"/>
                      <a:pt x="2914" y="546"/>
                      <a:pt x="2744" y="239"/>
                    </a:cubicBezTo>
                    <a:cubicBezTo>
                      <a:pt x="2680" y="124"/>
                      <a:pt x="3131" y="0"/>
                      <a:pt x="3351" y="638"/>
                    </a:cubicBezTo>
                    <a:cubicBezTo>
                      <a:pt x="3515" y="1112"/>
                      <a:pt x="3523" y="1681"/>
                      <a:pt x="3519" y="1685"/>
                    </a:cubicBezTo>
                    <a:cubicBezTo>
                      <a:pt x="3519" y="1685"/>
                      <a:pt x="3492" y="2328"/>
                      <a:pt x="3421" y="2706"/>
                    </a:cubicBezTo>
                    <a:cubicBezTo>
                      <a:pt x="3402" y="3084"/>
                      <a:pt x="3216" y="4523"/>
                      <a:pt x="1764" y="4575"/>
                    </a:cubicBezTo>
                    <a:cubicBezTo>
                      <a:pt x="871" y="4607"/>
                      <a:pt x="360" y="4009"/>
                      <a:pt x="163" y="3425"/>
                    </a:cubicBezTo>
                    <a:cubicBezTo>
                      <a:pt x="0" y="2942"/>
                      <a:pt x="79" y="2455"/>
                      <a:pt x="81" y="2454"/>
                    </a:cubicBezTo>
                    <a:cubicBezTo>
                      <a:pt x="92" y="2441"/>
                      <a:pt x="466" y="2812"/>
                      <a:pt x="1031" y="2814"/>
                    </a:cubicBezTo>
                    <a:cubicBezTo>
                      <a:pt x="1334" y="2815"/>
                      <a:pt x="1681" y="2730"/>
                      <a:pt x="1967" y="2619"/>
                    </a:cubicBezTo>
                    <a:cubicBezTo>
                      <a:pt x="2295" y="2491"/>
                      <a:pt x="2599" y="2363"/>
                      <a:pt x="2734" y="21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6"/>
              <p:cNvSpPr/>
              <p:nvPr/>
            </p:nvSpPr>
            <p:spPr>
              <a:xfrm>
                <a:off x="6097587" y="5057238"/>
                <a:ext cx="51463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13" extrusionOk="0">
                    <a:moveTo>
                      <a:pt x="1210" y="45"/>
                    </a:moveTo>
                    <a:cubicBezTo>
                      <a:pt x="1059" y="84"/>
                      <a:pt x="904" y="224"/>
                      <a:pt x="587" y="243"/>
                    </a:cubicBezTo>
                    <a:cubicBezTo>
                      <a:pt x="433" y="251"/>
                      <a:pt x="184" y="198"/>
                      <a:pt x="93" y="368"/>
                    </a:cubicBezTo>
                    <a:cubicBezTo>
                      <a:pt x="0" y="538"/>
                      <a:pt x="161" y="739"/>
                      <a:pt x="301" y="828"/>
                    </a:cubicBezTo>
                    <a:cubicBezTo>
                      <a:pt x="590" y="1013"/>
                      <a:pt x="952" y="980"/>
                      <a:pt x="1222" y="783"/>
                    </a:cubicBezTo>
                    <a:cubicBezTo>
                      <a:pt x="1426" y="634"/>
                      <a:pt x="1549" y="465"/>
                      <a:pt x="1552" y="246"/>
                    </a:cubicBezTo>
                    <a:cubicBezTo>
                      <a:pt x="1556" y="39"/>
                      <a:pt x="1387" y="1"/>
                      <a:pt x="1210" y="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6"/>
              <p:cNvSpPr/>
              <p:nvPr/>
            </p:nvSpPr>
            <p:spPr>
              <a:xfrm>
                <a:off x="6034821" y="4899611"/>
                <a:ext cx="205355" cy="127847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3868" extrusionOk="0">
                    <a:moveTo>
                      <a:pt x="34" y="2760"/>
                    </a:moveTo>
                    <a:cubicBezTo>
                      <a:pt x="0" y="2765"/>
                      <a:pt x="1682" y="2955"/>
                      <a:pt x="3244" y="3231"/>
                    </a:cubicBezTo>
                    <a:cubicBezTo>
                      <a:pt x="4786" y="3506"/>
                      <a:pt x="6213" y="3867"/>
                      <a:pt x="6207" y="3843"/>
                    </a:cubicBezTo>
                    <a:cubicBezTo>
                      <a:pt x="6158" y="3603"/>
                      <a:pt x="5530" y="3081"/>
                      <a:pt x="4971" y="2644"/>
                    </a:cubicBezTo>
                    <a:cubicBezTo>
                      <a:pt x="4904" y="2591"/>
                      <a:pt x="5242" y="689"/>
                      <a:pt x="5152" y="546"/>
                    </a:cubicBezTo>
                    <a:cubicBezTo>
                      <a:pt x="5050" y="383"/>
                      <a:pt x="2413" y="0"/>
                      <a:pt x="2369" y="106"/>
                    </a:cubicBezTo>
                    <a:cubicBezTo>
                      <a:pt x="2318" y="229"/>
                      <a:pt x="1750" y="2107"/>
                      <a:pt x="1671" y="2136"/>
                    </a:cubicBezTo>
                    <a:cubicBezTo>
                      <a:pt x="1197" y="2307"/>
                      <a:pt x="251" y="2658"/>
                      <a:pt x="34" y="27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6"/>
              <p:cNvSpPr/>
              <p:nvPr/>
            </p:nvSpPr>
            <p:spPr>
              <a:xfrm>
                <a:off x="6169840" y="5015493"/>
                <a:ext cx="28425" cy="4045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224" extrusionOk="0">
                    <a:moveTo>
                      <a:pt x="343" y="90"/>
                    </a:moveTo>
                    <a:cubicBezTo>
                      <a:pt x="269" y="118"/>
                      <a:pt x="231" y="143"/>
                      <a:pt x="183" y="214"/>
                    </a:cubicBezTo>
                    <a:cubicBezTo>
                      <a:pt x="112" y="319"/>
                      <a:pt x="35" y="488"/>
                      <a:pt x="22" y="644"/>
                    </a:cubicBezTo>
                    <a:cubicBezTo>
                      <a:pt x="0" y="894"/>
                      <a:pt x="59" y="1090"/>
                      <a:pt x="161" y="1156"/>
                    </a:cubicBezTo>
                    <a:cubicBezTo>
                      <a:pt x="265" y="1224"/>
                      <a:pt x="520" y="1170"/>
                      <a:pt x="640" y="1046"/>
                    </a:cubicBezTo>
                    <a:cubicBezTo>
                      <a:pt x="801" y="879"/>
                      <a:pt x="860" y="636"/>
                      <a:pt x="818" y="411"/>
                    </a:cubicBezTo>
                    <a:cubicBezTo>
                      <a:pt x="772" y="167"/>
                      <a:pt x="587" y="1"/>
                      <a:pt x="343" y="90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6"/>
              <p:cNvSpPr/>
              <p:nvPr/>
            </p:nvSpPr>
            <p:spPr>
              <a:xfrm>
                <a:off x="6174368" y="5029507"/>
                <a:ext cx="17948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10" extrusionOk="0">
                    <a:moveTo>
                      <a:pt x="238" y="131"/>
                    </a:moveTo>
                    <a:cubicBezTo>
                      <a:pt x="250" y="124"/>
                      <a:pt x="261" y="117"/>
                      <a:pt x="272" y="112"/>
                    </a:cubicBezTo>
                    <a:cubicBezTo>
                      <a:pt x="279" y="107"/>
                      <a:pt x="286" y="104"/>
                      <a:pt x="295" y="102"/>
                    </a:cubicBezTo>
                    <a:cubicBezTo>
                      <a:pt x="302" y="99"/>
                      <a:pt x="309" y="96"/>
                      <a:pt x="316" y="94"/>
                    </a:cubicBezTo>
                    <a:cubicBezTo>
                      <a:pt x="320" y="92"/>
                      <a:pt x="325" y="91"/>
                      <a:pt x="330" y="89"/>
                    </a:cubicBezTo>
                    <a:cubicBezTo>
                      <a:pt x="358" y="82"/>
                      <a:pt x="388" y="77"/>
                      <a:pt x="417" y="81"/>
                    </a:cubicBezTo>
                    <a:cubicBezTo>
                      <a:pt x="432" y="83"/>
                      <a:pt x="447" y="88"/>
                      <a:pt x="462" y="96"/>
                    </a:cubicBezTo>
                    <a:cubicBezTo>
                      <a:pt x="467" y="99"/>
                      <a:pt x="472" y="102"/>
                      <a:pt x="477" y="105"/>
                    </a:cubicBezTo>
                    <a:cubicBezTo>
                      <a:pt x="479" y="106"/>
                      <a:pt x="480" y="108"/>
                      <a:pt x="483" y="110"/>
                    </a:cubicBezTo>
                    <a:cubicBezTo>
                      <a:pt x="484" y="112"/>
                      <a:pt x="486" y="113"/>
                      <a:pt x="488" y="114"/>
                    </a:cubicBezTo>
                    <a:cubicBezTo>
                      <a:pt x="500" y="119"/>
                      <a:pt x="513" y="118"/>
                      <a:pt x="523" y="112"/>
                    </a:cubicBezTo>
                    <a:cubicBezTo>
                      <a:pt x="526" y="109"/>
                      <a:pt x="529" y="107"/>
                      <a:pt x="532" y="104"/>
                    </a:cubicBezTo>
                    <a:cubicBezTo>
                      <a:pt x="535" y="101"/>
                      <a:pt x="537" y="97"/>
                      <a:pt x="539" y="93"/>
                    </a:cubicBezTo>
                    <a:cubicBezTo>
                      <a:pt x="540" y="89"/>
                      <a:pt x="542" y="86"/>
                      <a:pt x="542" y="82"/>
                    </a:cubicBezTo>
                    <a:cubicBezTo>
                      <a:pt x="543" y="72"/>
                      <a:pt x="538" y="61"/>
                      <a:pt x="532" y="54"/>
                    </a:cubicBezTo>
                    <a:cubicBezTo>
                      <a:pt x="530" y="52"/>
                      <a:pt x="528" y="50"/>
                      <a:pt x="526" y="49"/>
                    </a:cubicBezTo>
                    <a:cubicBezTo>
                      <a:pt x="523" y="47"/>
                      <a:pt x="521" y="45"/>
                      <a:pt x="519" y="44"/>
                    </a:cubicBezTo>
                    <a:cubicBezTo>
                      <a:pt x="512" y="38"/>
                      <a:pt x="505" y="34"/>
                      <a:pt x="496" y="30"/>
                    </a:cubicBezTo>
                    <a:cubicBezTo>
                      <a:pt x="491" y="26"/>
                      <a:pt x="487" y="24"/>
                      <a:pt x="482" y="22"/>
                    </a:cubicBezTo>
                    <a:cubicBezTo>
                      <a:pt x="475" y="19"/>
                      <a:pt x="469" y="17"/>
                      <a:pt x="462" y="14"/>
                    </a:cubicBezTo>
                    <a:cubicBezTo>
                      <a:pt x="453" y="12"/>
                      <a:pt x="444" y="10"/>
                      <a:pt x="436" y="8"/>
                    </a:cubicBezTo>
                    <a:cubicBezTo>
                      <a:pt x="394" y="1"/>
                      <a:pt x="350" y="6"/>
                      <a:pt x="309" y="18"/>
                    </a:cubicBezTo>
                    <a:cubicBezTo>
                      <a:pt x="297" y="21"/>
                      <a:pt x="283" y="25"/>
                      <a:pt x="271" y="31"/>
                    </a:cubicBezTo>
                    <a:cubicBezTo>
                      <a:pt x="265" y="33"/>
                      <a:pt x="259" y="35"/>
                      <a:pt x="253" y="38"/>
                    </a:cubicBezTo>
                    <a:cubicBezTo>
                      <a:pt x="246" y="40"/>
                      <a:pt x="241" y="43"/>
                      <a:pt x="235" y="46"/>
                    </a:cubicBezTo>
                    <a:cubicBezTo>
                      <a:pt x="213" y="57"/>
                      <a:pt x="191" y="72"/>
                      <a:pt x="172" y="88"/>
                    </a:cubicBezTo>
                    <a:cubicBezTo>
                      <a:pt x="142" y="112"/>
                      <a:pt x="115" y="140"/>
                      <a:pt x="93" y="171"/>
                    </a:cubicBezTo>
                    <a:cubicBezTo>
                      <a:pt x="62" y="214"/>
                      <a:pt x="36" y="261"/>
                      <a:pt x="17" y="310"/>
                    </a:cubicBezTo>
                    <a:cubicBezTo>
                      <a:pt x="13" y="320"/>
                      <a:pt x="10" y="332"/>
                      <a:pt x="6" y="342"/>
                    </a:cubicBezTo>
                    <a:cubicBezTo>
                      <a:pt x="5" y="344"/>
                      <a:pt x="5" y="346"/>
                      <a:pt x="4" y="349"/>
                    </a:cubicBezTo>
                    <a:cubicBezTo>
                      <a:pt x="3" y="351"/>
                      <a:pt x="2" y="353"/>
                      <a:pt x="2" y="356"/>
                    </a:cubicBezTo>
                    <a:cubicBezTo>
                      <a:pt x="1" y="359"/>
                      <a:pt x="1" y="364"/>
                      <a:pt x="1" y="367"/>
                    </a:cubicBezTo>
                    <a:cubicBezTo>
                      <a:pt x="2" y="377"/>
                      <a:pt x="7" y="387"/>
                      <a:pt x="15" y="393"/>
                    </a:cubicBezTo>
                    <a:cubicBezTo>
                      <a:pt x="18" y="395"/>
                      <a:pt x="21" y="397"/>
                      <a:pt x="25" y="398"/>
                    </a:cubicBezTo>
                    <a:cubicBezTo>
                      <a:pt x="28" y="399"/>
                      <a:pt x="32" y="400"/>
                      <a:pt x="36" y="400"/>
                    </a:cubicBezTo>
                    <a:cubicBezTo>
                      <a:pt x="41" y="401"/>
                      <a:pt x="45" y="400"/>
                      <a:pt x="48" y="399"/>
                    </a:cubicBezTo>
                    <a:cubicBezTo>
                      <a:pt x="53" y="398"/>
                      <a:pt x="57" y="396"/>
                      <a:pt x="61" y="393"/>
                    </a:cubicBezTo>
                    <a:cubicBezTo>
                      <a:pt x="65" y="390"/>
                      <a:pt x="69" y="385"/>
                      <a:pt x="72" y="380"/>
                    </a:cubicBezTo>
                    <a:cubicBezTo>
                      <a:pt x="73" y="377"/>
                      <a:pt x="74" y="374"/>
                      <a:pt x="75" y="371"/>
                    </a:cubicBezTo>
                    <a:cubicBezTo>
                      <a:pt x="76" y="367"/>
                      <a:pt x="77" y="364"/>
                      <a:pt x="78" y="360"/>
                    </a:cubicBezTo>
                    <a:cubicBezTo>
                      <a:pt x="84" y="346"/>
                      <a:pt x="90" y="332"/>
                      <a:pt x="96" y="317"/>
                    </a:cubicBezTo>
                    <a:cubicBezTo>
                      <a:pt x="115" y="270"/>
                      <a:pt x="142" y="225"/>
                      <a:pt x="177" y="186"/>
                    </a:cubicBezTo>
                    <a:lnTo>
                      <a:pt x="177" y="185"/>
                    </a:lnTo>
                    <a:cubicBezTo>
                      <a:pt x="180" y="186"/>
                      <a:pt x="182" y="187"/>
                      <a:pt x="184" y="187"/>
                    </a:cubicBezTo>
                    <a:cubicBezTo>
                      <a:pt x="190" y="190"/>
                      <a:pt x="196" y="193"/>
                      <a:pt x="202" y="198"/>
                    </a:cubicBezTo>
                    <a:cubicBezTo>
                      <a:pt x="220" y="211"/>
                      <a:pt x="234" y="226"/>
                      <a:pt x="245" y="245"/>
                    </a:cubicBezTo>
                    <a:cubicBezTo>
                      <a:pt x="286" y="306"/>
                      <a:pt x="309" y="389"/>
                      <a:pt x="296" y="463"/>
                    </a:cubicBezTo>
                    <a:cubicBezTo>
                      <a:pt x="292" y="483"/>
                      <a:pt x="305" y="503"/>
                      <a:pt x="325" y="507"/>
                    </a:cubicBezTo>
                    <a:cubicBezTo>
                      <a:pt x="346" y="510"/>
                      <a:pt x="365" y="497"/>
                      <a:pt x="369" y="476"/>
                    </a:cubicBezTo>
                    <a:cubicBezTo>
                      <a:pt x="386" y="384"/>
                      <a:pt x="359" y="281"/>
                      <a:pt x="309" y="204"/>
                    </a:cubicBezTo>
                    <a:cubicBezTo>
                      <a:pt x="292" y="178"/>
                      <a:pt x="271" y="156"/>
                      <a:pt x="246" y="137"/>
                    </a:cubicBezTo>
                    <a:cubicBezTo>
                      <a:pt x="244" y="135"/>
                      <a:pt x="241" y="133"/>
                      <a:pt x="238" y="131"/>
                    </a:cubicBezTo>
                    <a:close/>
                    <a:moveTo>
                      <a:pt x="185" y="186"/>
                    </a:moveTo>
                    <a:lnTo>
                      <a:pt x="186" y="186"/>
                    </a:lnTo>
                    <a:lnTo>
                      <a:pt x="186" y="186"/>
                    </a:lnTo>
                    <a:close/>
                    <a:moveTo>
                      <a:pt x="184" y="186"/>
                    </a:moveTo>
                    <a:cubicBezTo>
                      <a:pt x="184" y="186"/>
                      <a:pt x="184" y="186"/>
                      <a:pt x="183" y="186"/>
                    </a:cubicBezTo>
                    <a:cubicBezTo>
                      <a:pt x="183" y="186"/>
                      <a:pt x="183" y="186"/>
                      <a:pt x="183" y="186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6"/>
              <p:cNvSpPr/>
              <p:nvPr/>
            </p:nvSpPr>
            <p:spPr>
              <a:xfrm>
                <a:off x="5998198" y="5336301"/>
                <a:ext cx="89010" cy="9049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738" extrusionOk="0">
                    <a:moveTo>
                      <a:pt x="1035" y="1297"/>
                    </a:moveTo>
                    <a:cubicBezTo>
                      <a:pt x="718" y="1186"/>
                      <a:pt x="808" y="929"/>
                      <a:pt x="657" y="700"/>
                    </a:cubicBezTo>
                    <a:cubicBezTo>
                      <a:pt x="613" y="634"/>
                      <a:pt x="471" y="520"/>
                      <a:pt x="391" y="604"/>
                    </a:cubicBezTo>
                    <a:cubicBezTo>
                      <a:pt x="350" y="646"/>
                      <a:pt x="394" y="870"/>
                      <a:pt x="375" y="950"/>
                    </a:cubicBezTo>
                    <a:cubicBezTo>
                      <a:pt x="328" y="1142"/>
                      <a:pt x="1" y="1665"/>
                      <a:pt x="45" y="1868"/>
                    </a:cubicBezTo>
                    <a:cubicBezTo>
                      <a:pt x="69" y="1978"/>
                      <a:pt x="150" y="2297"/>
                      <a:pt x="508" y="2503"/>
                    </a:cubicBezTo>
                    <a:cubicBezTo>
                      <a:pt x="914" y="2738"/>
                      <a:pt x="1448" y="2255"/>
                      <a:pt x="1802" y="2041"/>
                    </a:cubicBezTo>
                    <a:cubicBezTo>
                      <a:pt x="1918" y="1971"/>
                      <a:pt x="2089" y="1829"/>
                      <a:pt x="2181" y="1730"/>
                    </a:cubicBezTo>
                    <a:cubicBezTo>
                      <a:pt x="2321" y="1578"/>
                      <a:pt x="2392" y="1477"/>
                      <a:pt x="2534" y="1251"/>
                    </a:cubicBezTo>
                    <a:cubicBezTo>
                      <a:pt x="2578" y="1183"/>
                      <a:pt x="2628" y="1083"/>
                      <a:pt x="2652" y="1007"/>
                    </a:cubicBezTo>
                    <a:cubicBezTo>
                      <a:pt x="2659" y="982"/>
                      <a:pt x="2662" y="944"/>
                      <a:pt x="2632" y="933"/>
                    </a:cubicBezTo>
                    <a:cubicBezTo>
                      <a:pt x="2598" y="921"/>
                      <a:pt x="2555" y="951"/>
                      <a:pt x="2528" y="971"/>
                    </a:cubicBezTo>
                    <a:cubicBezTo>
                      <a:pt x="2477" y="1008"/>
                      <a:pt x="2336" y="1163"/>
                      <a:pt x="2273" y="1187"/>
                    </a:cubicBezTo>
                    <a:cubicBezTo>
                      <a:pt x="2264" y="1190"/>
                      <a:pt x="2301" y="1156"/>
                      <a:pt x="2308" y="1148"/>
                    </a:cubicBezTo>
                    <a:cubicBezTo>
                      <a:pt x="2321" y="1135"/>
                      <a:pt x="2333" y="1120"/>
                      <a:pt x="2346" y="1105"/>
                    </a:cubicBezTo>
                    <a:cubicBezTo>
                      <a:pt x="2385" y="1057"/>
                      <a:pt x="2418" y="1007"/>
                      <a:pt x="2449" y="953"/>
                    </a:cubicBezTo>
                    <a:cubicBezTo>
                      <a:pt x="2531" y="815"/>
                      <a:pt x="2582" y="658"/>
                      <a:pt x="2641" y="509"/>
                    </a:cubicBezTo>
                    <a:cubicBezTo>
                      <a:pt x="2662" y="454"/>
                      <a:pt x="2693" y="377"/>
                      <a:pt x="2657" y="320"/>
                    </a:cubicBezTo>
                    <a:cubicBezTo>
                      <a:pt x="2613" y="251"/>
                      <a:pt x="2539" y="341"/>
                      <a:pt x="2513" y="375"/>
                    </a:cubicBezTo>
                    <a:cubicBezTo>
                      <a:pt x="2417" y="497"/>
                      <a:pt x="2334" y="628"/>
                      <a:pt x="2241" y="751"/>
                    </a:cubicBezTo>
                    <a:cubicBezTo>
                      <a:pt x="2218" y="782"/>
                      <a:pt x="2193" y="813"/>
                      <a:pt x="2168" y="844"/>
                    </a:cubicBezTo>
                    <a:cubicBezTo>
                      <a:pt x="2158" y="857"/>
                      <a:pt x="2145" y="880"/>
                      <a:pt x="2136" y="884"/>
                    </a:cubicBezTo>
                    <a:cubicBezTo>
                      <a:pt x="2133" y="886"/>
                      <a:pt x="2155" y="849"/>
                      <a:pt x="2157" y="846"/>
                    </a:cubicBezTo>
                    <a:cubicBezTo>
                      <a:pt x="2182" y="803"/>
                      <a:pt x="2208" y="759"/>
                      <a:pt x="2235" y="716"/>
                    </a:cubicBezTo>
                    <a:cubicBezTo>
                      <a:pt x="2330" y="559"/>
                      <a:pt x="2416" y="400"/>
                      <a:pt x="2460" y="221"/>
                    </a:cubicBezTo>
                    <a:cubicBezTo>
                      <a:pt x="2475" y="165"/>
                      <a:pt x="2507" y="43"/>
                      <a:pt x="2426" y="23"/>
                    </a:cubicBezTo>
                    <a:cubicBezTo>
                      <a:pt x="2325" y="1"/>
                      <a:pt x="2265" y="132"/>
                      <a:pt x="2225" y="200"/>
                    </a:cubicBezTo>
                    <a:cubicBezTo>
                      <a:pt x="2087" y="437"/>
                      <a:pt x="1937" y="643"/>
                      <a:pt x="1772" y="864"/>
                    </a:cubicBezTo>
                    <a:cubicBezTo>
                      <a:pt x="1644" y="1035"/>
                      <a:pt x="1447" y="1312"/>
                      <a:pt x="1035" y="1297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6"/>
              <p:cNvSpPr/>
              <p:nvPr/>
            </p:nvSpPr>
            <p:spPr>
              <a:xfrm>
                <a:off x="6062023" y="5365122"/>
                <a:ext cx="7767" cy="866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2" extrusionOk="0">
                    <a:moveTo>
                      <a:pt x="153" y="22"/>
                    </a:moveTo>
                    <a:cubicBezTo>
                      <a:pt x="109" y="81"/>
                      <a:pt x="63" y="137"/>
                      <a:pt x="16" y="187"/>
                    </a:cubicBezTo>
                    <a:cubicBezTo>
                      <a:pt x="1" y="204"/>
                      <a:pt x="2" y="231"/>
                      <a:pt x="18" y="246"/>
                    </a:cubicBezTo>
                    <a:cubicBezTo>
                      <a:pt x="36" y="262"/>
                      <a:pt x="62" y="261"/>
                      <a:pt x="78" y="244"/>
                    </a:cubicBezTo>
                    <a:cubicBezTo>
                      <a:pt x="127" y="191"/>
                      <a:pt x="175" y="134"/>
                      <a:pt x="221" y="72"/>
                    </a:cubicBezTo>
                    <a:cubicBezTo>
                      <a:pt x="234" y="54"/>
                      <a:pt x="230" y="27"/>
                      <a:pt x="212" y="14"/>
                    </a:cubicBezTo>
                    <a:cubicBezTo>
                      <a:pt x="193" y="0"/>
                      <a:pt x="167" y="4"/>
                      <a:pt x="153" y="22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6"/>
              <p:cNvSpPr/>
              <p:nvPr/>
            </p:nvSpPr>
            <p:spPr>
              <a:xfrm>
                <a:off x="6066749" y="5374311"/>
                <a:ext cx="7602" cy="690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9" extrusionOk="0">
                    <a:moveTo>
                      <a:pt x="202" y="83"/>
                    </a:moveTo>
                    <a:cubicBezTo>
                      <a:pt x="200" y="84"/>
                      <a:pt x="198" y="87"/>
                      <a:pt x="197" y="88"/>
                    </a:cubicBezTo>
                    <a:cubicBezTo>
                      <a:pt x="194" y="91"/>
                      <a:pt x="191" y="94"/>
                      <a:pt x="187" y="98"/>
                    </a:cubicBezTo>
                    <a:cubicBezTo>
                      <a:pt x="178" y="106"/>
                      <a:pt x="170" y="114"/>
                      <a:pt x="161" y="122"/>
                    </a:cubicBezTo>
                    <a:cubicBezTo>
                      <a:pt x="132" y="148"/>
                      <a:pt x="104" y="173"/>
                      <a:pt x="72" y="195"/>
                    </a:cubicBezTo>
                    <a:cubicBezTo>
                      <a:pt x="52" y="208"/>
                      <a:pt x="27" y="204"/>
                      <a:pt x="13" y="184"/>
                    </a:cubicBezTo>
                    <a:cubicBezTo>
                      <a:pt x="0" y="166"/>
                      <a:pt x="5" y="139"/>
                      <a:pt x="24" y="127"/>
                    </a:cubicBezTo>
                    <a:cubicBezTo>
                      <a:pt x="52" y="107"/>
                      <a:pt x="79" y="84"/>
                      <a:pt x="105" y="61"/>
                    </a:cubicBezTo>
                    <a:cubicBezTo>
                      <a:pt x="113" y="52"/>
                      <a:pt x="121" y="45"/>
                      <a:pt x="130" y="37"/>
                    </a:cubicBezTo>
                    <a:cubicBezTo>
                      <a:pt x="132" y="35"/>
                      <a:pt x="135" y="32"/>
                      <a:pt x="137" y="30"/>
                    </a:cubicBezTo>
                    <a:cubicBezTo>
                      <a:pt x="139" y="28"/>
                      <a:pt x="144" y="23"/>
                      <a:pt x="145" y="22"/>
                    </a:cubicBezTo>
                    <a:cubicBezTo>
                      <a:pt x="168" y="0"/>
                      <a:pt x="192" y="14"/>
                      <a:pt x="196" y="19"/>
                    </a:cubicBezTo>
                    <a:cubicBezTo>
                      <a:pt x="199" y="20"/>
                      <a:pt x="230" y="41"/>
                      <a:pt x="208" y="76"/>
                    </a:cubicBezTo>
                    <a:cubicBezTo>
                      <a:pt x="206" y="78"/>
                      <a:pt x="204" y="81"/>
                      <a:pt x="202" y="83"/>
                    </a:cubicBezTo>
                    <a:close/>
                    <a:moveTo>
                      <a:pt x="165" y="94"/>
                    </a:moveTo>
                    <a:lnTo>
                      <a:pt x="165" y="94"/>
                    </a:lnTo>
                    <a:lnTo>
                      <a:pt x="164" y="93"/>
                    </a:lnTo>
                    <a:close/>
                    <a:moveTo>
                      <a:pt x="162" y="93"/>
                    </a:moveTo>
                    <a:lnTo>
                      <a:pt x="163" y="93"/>
                    </a:lnTo>
                    <a:lnTo>
                      <a:pt x="162" y="93"/>
                    </a:lnTo>
                    <a:close/>
                    <a:moveTo>
                      <a:pt x="131" y="44"/>
                    </a:moveTo>
                    <a:cubicBezTo>
                      <a:pt x="128" y="56"/>
                      <a:pt x="131" y="67"/>
                      <a:pt x="135" y="73"/>
                    </a:cubicBezTo>
                    <a:cubicBezTo>
                      <a:pt x="131" y="64"/>
                      <a:pt x="129" y="53"/>
                      <a:pt x="131" y="44"/>
                    </a:cubicBezTo>
                    <a:close/>
                    <a:moveTo>
                      <a:pt x="135" y="33"/>
                    </a:moveTo>
                    <a:lnTo>
                      <a:pt x="136" y="33"/>
                    </a:lnTo>
                    <a:lnTo>
                      <a:pt x="136" y="33"/>
                    </a:lnTo>
                    <a:close/>
                    <a:moveTo>
                      <a:pt x="131" y="44"/>
                    </a:moveTo>
                    <a:lnTo>
                      <a:pt x="131" y="44"/>
                    </a:lnTo>
                    <a:lnTo>
                      <a:pt x="131" y="43"/>
                    </a:ln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6"/>
              <p:cNvSpPr/>
              <p:nvPr/>
            </p:nvSpPr>
            <p:spPr>
              <a:xfrm>
                <a:off x="6125087" y="5367502"/>
                <a:ext cx="149232" cy="76913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2327" extrusionOk="0">
                    <a:moveTo>
                      <a:pt x="48" y="0"/>
                    </a:moveTo>
                    <a:cubicBezTo>
                      <a:pt x="33" y="0"/>
                      <a:pt x="18" y="9"/>
                      <a:pt x="10" y="24"/>
                    </a:cubicBezTo>
                    <a:cubicBezTo>
                      <a:pt x="0" y="44"/>
                      <a:pt x="9" y="69"/>
                      <a:pt x="30" y="79"/>
                    </a:cubicBezTo>
                    <a:cubicBezTo>
                      <a:pt x="839" y="473"/>
                      <a:pt x="3277" y="1722"/>
                      <a:pt x="4449" y="2321"/>
                    </a:cubicBezTo>
                    <a:cubicBezTo>
                      <a:pt x="4455" y="2324"/>
                      <a:pt x="4461" y="2327"/>
                      <a:pt x="4468" y="2327"/>
                    </a:cubicBezTo>
                    <a:cubicBezTo>
                      <a:pt x="4482" y="2327"/>
                      <a:pt x="4497" y="2318"/>
                      <a:pt x="4504" y="2302"/>
                    </a:cubicBezTo>
                    <a:cubicBezTo>
                      <a:pt x="4515" y="2282"/>
                      <a:pt x="4506" y="2257"/>
                      <a:pt x="4486" y="2247"/>
                    </a:cubicBezTo>
                    <a:cubicBezTo>
                      <a:pt x="3314" y="1647"/>
                      <a:pt x="876" y="399"/>
                      <a:pt x="66" y="4"/>
                    </a:cubicBezTo>
                    <a:cubicBezTo>
                      <a:pt x="60" y="1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6"/>
              <p:cNvSpPr/>
              <p:nvPr/>
            </p:nvSpPr>
            <p:spPr>
              <a:xfrm>
                <a:off x="6153314" y="5304934"/>
                <a:ext cx="142225" cy="57478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739" extrusionOk="0">
                    <a:moveTo>
                      <a:pt x="46" y="0"/>
                    </a:moveTo>
                    <a:cubicBezTo>
                      <a:pt x="26" y="0"/>
                      <a:pt x="10" y="14"/>
                      <a:pt x="6" y="33"/>
                    </a:cubicBezTo>
                    <a:cubicBezTo>
                      <a:pt x="0" y="56"/>
                      <a:pt x="16" y="78"/>
                      <a:pt x="37" y="82"/>
                    </a:cubicBezTo>
                    <a:cubicBezTo>
                      <a:pt x="360" y="146"/>
                      <a:pt x="3974" y="1467"/>
                      <a:pt x="4227" y="1726"/>
                    </a:cubicBezTo>
                    <a:cubicBezTo>
                      <a:pt x="4235" y="1735"/>
                      <a:pt x="4247" y="1739"/>
                      <a:pt x="4257" y="1739"/>
                    </a:cubicBezTo>
                    <a:cubicBezTo>
                      <a:pt x="4267" y="1739"/>
                      <a:pt x="4278" y="1735"/>
                      <a:pt x="4286" y="1727"/>
                    </a:cubicBezTo>
                    <a:cubicBezTo>
                      <a:pt x="4302" y="1711"/>
                      <a:pt x="4303" y="1685"/>
                      <a:pt x="4286" y="1669"/>
                    </a:cubicBezTo>
                    <a:cubicBezTo>
                      <a:pt x="4029" y="1406"/>
                      <a:pt x="380" y="67"/>
                      <a:pt x="55" y="1"/>
                    </a:cubicBezTo>
                    <a:cubicBezTo>
                      <a:pt x="52" y="0"/>
                      <a:pt x="49" y="0"/>
                      <a:pt x="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6"/>
              <p:cNvSpPr/>
              <p:nvPr/>
            </p:nvSpPr>
            <p:spPr>
              <a:xfrm>
                <a:off x="6122839" y="5347605"/>
                <a:ext cx="11304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52" extrusionOk="0">
                    <a:moveTo>
                      <a:pt x="295" y="1"/>
                    </a:moveTo>
                    <a:cubicBezTo>
                      <a:pt x="279" y="1"/>
                      <a:pt x="264" y="10"/>
                      <a:pt x="257" y="25"/>
                    </a:cubicBezTo>
                    <a:lnTo>
                      <a:pt x="10" y="594"/>
                    </a:lnTo>
                    <a:cubicBezTo>
                      <a:pt x="1" y="614"/>
                      <a:pt x="11" y="639"/>
                      <a:pt x="31" y="647"/>
                    </a:cubicBezTo>
                    <a:cubicBezTo>
                      <a:pt x="36" y="650"/>
                      <a:pt x="43" y="651"/>
                      <a:pt x="48" y="651"/>
                    </a:cubicBezTo>
                    <a:cubicBezTo>
                      <a:pt x="65" y="651"/>
                      <a:pt x="78" y="642"/>
                      <a:pt x="86" y="626"/>
                    </a:cubicBezTo>
                    <a:lnTo>
                      <a:pt x="332" y="57"/>
                    </a:lnTo>
                    <a:cubicBezTo>
                      <a:pt x="342" y="37"/>
                      <a:pt x="331" y="12"/>
                      <a:pt x="311" y="4"/>
                    </a:cubicBezTo>
                    <a:cubicBezTo>
                      <a:pt x="306" y="2"/>
                      <a:pt x="300" y="1"/>
                      <a:pt x="2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6"/>
              <p:cNvSpPr/>
              <p:nvPr/>
            </p:nvSpPr>
            <p:spPr>
              <a:xfrm>
                <a:off x="6243911" y="5275914"/>
                <a:ext cx="4264" cy="6461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955" extrusionOk="0">
                    <a:moveTo>
                      <a:pt x="83" y="1"/>
                    </a:moveTo>
                    <a:cubicBezTo>
                      <a:pt x="64" y="1"/>
                      <a:pt x="47" y="19"/>
                      <a:pt x="46" y="40"/>
                    </a:cubicBezTo>
                    <a:lnTo>
                      <a:pt x="36" y="337"/>
                    </a:lnTo>
                    <a:cubicBezTo>
                      <a:pt x="19" y="855"/>
                      <a:pt x="1" y="1390"/>
                      <a:pt x="1" y="1914"/>
                    </a:cubicBezTo>
                    <a:cubicBezTo>
                      <a:pt x="1" y="1937"/>
                      <a:pt x="19" y="1955"/>
                      <a:pt x="42" y="1955"/>
                    </a:cubicBezTo>
                    <a:cubicBezTo>
                      <a:pt x="65" y="1955"/>
                      <a:pt x="85" y="1935"/>
                      <a:pt x="83" y="1914"/>
                    </a:cubicBezTo>
                    <a:cubicBezTo>
                      <a:pt x="83" y="1391"/>
                      <a:pt x="101" y="857"/>
                      <a:pt x="117" y="340"/>
                    </a:cubicBezTo>
                    <a:lnTo>
                      <a:pt x="128" y="43"/>
                    </a:lnTo>
                    <a:cubicBezTo>
                      <a:pt x="129" y="20"/>
                      <a:pt x="111" y="2"/>
                      <a:pt x="88" y="1"/>
                    </a:cubicBezTo>
                    <a:cubicBezTo>
                      <a:pt x="86" y="1"/>
                      <a:pt x="85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3" name="Google Shape;1003;p36"/>
          <p:cNvGrpSpPr/>
          <p:nvPr/>
        </p:nvGrpSpPr>
        <p:grpSpPr>
          <a:xfrm>
            <a:off x="803515" y="246600"/>
            <a:ext cx="366303" cy="739773"/>
            <a:chOff x="803515" y="246600"/>
            <a:chExt cx="366303" cy="739773"/>
          </a:xfrm>
        </p:grpSpPr>
        <p:sp>
          <p:nvSpPr>
            <p:cNvPr id="1004" name="Google Shape;1004;p36"/>
            <p:cNvSpPr/>
            <p:nvPr/>
          </p:nvSpPr>
          <p:spPr>
            <a:xfrm>
              <a:off x="803515" y="656986"/>
              <a:ext cx="366303" cy="329387"/>
            </a:xfrm>
            <a:custGeom>
              <a:avLst/>
              <a:gdLst/>
              <a:ahLst/>
              <a:cxnLst/>
              <a:rect l="l" t="t" r="r" b="b"/>
              <a:pathLst>
                <a:path w="10554" h="9489" extrusionOk="0">
                  <a:moveTo>
                    <a:pt x="8092" y="1805"/>
                  </a:moveTo>
                  <a:lnTo>
                    <a:pt x="8092" y="0"/>
                  </a:lnTo>
                  <a:lnTo>
                    <a:pt x="2462" y="0"/>
                  </a:lnTo>
                  <a:lnTo>
                    <a:pt x="2462" y="1804"/>
                  </a:lnTo>
                  <a:cubicBezTo>
                    <a:pt x="2458" y="1807"/>
                    <a:pt x="2455" y="1811"/>
                    <a:pt x="2452" y="1815"/>
                  </a:cubicBezTo>
                  <a:lnTo>
                    <a:pt x="69" y="4604"/>
                  </a:lnTo>
                  <a:cubicBezTo>
                    <a:pt x="1" y="4685"/>
                    <a:pt x="1" y="4804"/>
                    <a:pt x="69" y="4885"/>
                  </a:cubicBezTo>
                  <a:lnTo>
                    <a:pt x="2452" y="7674"/>
                  </a:lnTo>
                  <a:cubicBezTo>
                    <a:pt x="2455" y="7677"/>
                    <a:pt x="2458" y="7682"/>
                    <a:pt x="2462" y="7685"/>
                  </a:cubicBezTo>
                  <a:lnTo>
                    <a:pt x="2462" y="9489"/>
                  </a:lnTo>
                  <a:lnTo>
                    <a:pt x="8092" y="9489"/>
                  </a:lnTo>
                  <a:lnTo>
                    <a:pt x="8092" y="7685"/>
                  </a:lnTo>
                  <a:cubicBezTo>
                    <a:pt x="8095" y="7682"/>
                    <a:pt x="8098" y="7677"/>
                    <a:pt x="8102" y="7674"/>
                  </a:cubicBezTo>
                  <a:lnTo>
                    <a:pt x="10484" y="4885"/>
                  </a:lnTo>
                  <a:cubicBezTo>
                    <a:pt x="10554" y="4804"/>
                    <a:pt x="10554" y="4685"/>
                    <a:pt x="10484" y="4604"/>
                  </a:cubicBezTo>
                  <a:lnTo>
                    <a:pt x="8102" y="1815"/>
                  </a:lnTo>
                  <a:close/>
                  <a:moveTo>
                    <a:pt x="5862" y="2232"/>
                  </a:moveTo>
                  <a:lnTo>
                    <a:pt x="5736" y="2232"/>
                  </a:lnTo>
                  <a:lnTo>
                    <a:pt x="6338" y="4695"/>
                  </a:lnTo>
                  <a:cubicBezTo>
                    <a:pt x="6345" y="4729"/>
                    <a:pt x="6345" y="4763"/>
                    <a:pt x="6338" y="4798"/>
                  </a:cubicBezTo>
                  <a:lnTo>
                    <a:pt x="5736" y="7260"/>
                  </a:lnTo>
                  <a:lnTo>
                    <a:pt x="5862" y="7260"/>
                  </a:lnTo>
                  <a:lnTo>
                    <a:pt x="6840" y="4747"/>
                  </a:lnTo>
                  <a:close/>
                  <a:moveTo>
                    <a:pt x="6433" y="2232"/>
                  </a:moveTo>
                  <a:lnTo>
                    <a:pt x="6316" y="2232"/>
                  </a:lnTo>
                  <a:lnTo>
                    <a:pt x="7264" y="4667"/>
                  </a:lnTo>
                  <a:cubicBezTo>
                    <a:pt x="7283" y="4718"/>
                    <a:pt x="7283" y="4774"/>
                    <a:pt x="7264" y="4825"/>
                  </a:cubicBezTo>
                  <a:lnTo>
                    <a:pt x="6316" y="7260"/>
                  </a:lnTo>
                  <a:lnTo>
                    <a:pt x="6433" y="7260"/>
                  </a:lnTo>
                  <a:lnTo>
                    <a:pt x="7849" y="4747"/>
                  </a:lnTo>
                  <a:close/>
                  <a:moveTo>
                    <a:pt x="7166" y="2232"/>
                  </a:moveTo>
                  <a:lnTo>
                    <a:pt x="6919" y="2232"/>
                  </a:lnTo>
                  <a:lnTo>
                    <a:pt x="8275" y="4639"/>
                  </a:lnTo>
                  <a:cubicBezTo>
                    <a:pt x="8312" y="4705"/>
                    <a:pt x="8312" y="4786"/>
                    <a:pt x="8275" y="4853"/>
                  </a:cubicBezTo>
                  <a:lnTo>
                    <a:pt x="6919" y="7259"/>
                  </a:lnTo>
                  <a:lnTo>
                    <a:pt x="7166" y="7259"/>
                  </a:lnTo>
                  <a:lnTo>
                    <a:pt x="8977" y="4746"/>
                  </a:lnTo>
                  <a:close/>
                  <a:moveTo>
                    <a:pt x="7898" y="2232"/>
                  </a:moveTo>
                  <a:lnTo>
                    <a:pt x="7691" y="2232"/>
                  </a:lnTo>
                  <a:lnTo>
                    <a:pt x="9411" y="4618"/>
                  </a:lnTo>
                  <a:cubicBezTo>
                    <a:pt x="9465" y="4694"/>
                    <a:pt x="9465" y="4797"/>
                    <a:pt x="9411" y="4872"/>
                  </a:cubicBezTo>
                  <a:lnTo>
                    <a:pt x="7691" y="7259"/>
                  </a:lnTo>
                  <a:lnTo>
                    <a:pt x="7898" y="7259"/>
                  </a:lnTo>
                  <a:lnTo>
                    <a:pt x="10045" y="4746"/>
                  </a:lnTo>
                  <a:close/>
                  <a:moveTo>
                    <a:pt x="2862" y="2232"/>
                  </a:moveTo>
                  <a:lnTo>
                    <a:pt x="2655" y="2232"/>
                  </a:lnTo>
                  <a:lnTo>
                    <a:pt x="508" y="4746"/>
                  </a:lnTo>
                  <a:lnTo>
                    <a:pt x="2655" y="7259"/>
                  </a:lnTo>
                  <a:lnTo>
                    <a:pt x="2862" y="7259"/>
                  </a:lnTo>
                  <a:lnTo>
                    <a:pt x="1142" y="4872"/>
                  </a:lnTo>
                  <a:cubicBezTo>
                    <a:pt x="1088" y="4797"/>
                    <a:pt x="1088" y="4694"/>
                    <a:pt x="1142" y="4618"/>
                  </a:cubicBezTo>
                  <a:close/>
                  <a:moveTo>
                    <a:pt x="3633" y="2232"/>
                  </a:moveTo>
                  <a:lnTo>
                    <a:pt x="3386" y="2232"/>
                  </a:lnTo>
                  <a:lnTo>
                    <a:pt x="1575" y="4746"/>
                  </a:lnTo>
                  <a:lnTo>
                    <a:pt x="3386" y="7259"/>
                  </a:lnTo>
                  <a:lnTo>
                    <a:pt x="3633" y="7259"/>
                  </a:lnTo>
                  <a:lnTo>
                    <a:pt x="2278" y="4853"/>
                  </a:lnTo>
                  <a:cubicBezTo>
                    <a:pt x="2241" y="4787"/>
                    <a:pt x="2241" y="4706"/>
                    <a:pt x="2278" y="4639"/>
                  </a:cubicBezTo>
                  <a:close/>
                  <a:moveTo>
                    <a:pt x="4290" y="2232"/>
                  </a:moveTo>
                  <a:lnTo>
                    <a:pt x="4120" y="2232"/>
                  </a:lnTo>
                  <a:lnTo>
                    <a:pt x="2704" y="4746"/>
                  </a:lnTo>
                  <a:lnTo>
                    <a:pt x="4120" y="7259"/>
                  </a:lnTo>
                  <a:lnTo>
                    <a:pt x="4290" y="7259"/>
                  </a:lnTo>
                  <a:lnTo>
                    <a:pt x="3292" y="4829"/>
                  </a:lnTo>
                  <a:cubicBezTo>
                    <a:pt x="3271" y="4776"/>
                    <a:pt x="3271" y="4716"/>
                    <a:pt x="3292" y="4663"/>
                  </a:cubicBezTo>
                  <a:close/>
                  <a:moveTo>
                    <a:pt x="4816" y="2232"/>
                  </a:moveTo>
                  <a:lnTo>
                    <a:pt x="4747" y="2232"/>
                  </a:lnTo>
                  <a:lnTo>
                    <a:pt x="3714" y="4746"/>
                  </a:lnTo>
                  <a:lnTo>
                    <a:pt x="4747" y="7259"/>
                  </a:lnTo>
                  <a:lnTo>
                    <a:pt x="4816" y="7259"/>
                  </a:lnTo>
                  <a:lnTo>
                    <a:pt x="4215" y="4797"/>
                  </a:lnTo>
                  <a:cubicBezTo>
                    <a:pt x="4208" y="4762"/>
                    <a:pt x="4208" y="4728"/>
                    <a:pt x="4215" y="4694"/>
                  </a:cubicBezTo>
                  <a:close/>
                  <a:moveTo>
                    <a:pt x="5302" y="2232"/>
                  </a:moveTo>
                  <a:lnTo>
                    <a:pt x="5253" y="2232"/>
                  </a:lnTo>
                  <a:lnTo>
                    <a:pt x="4638" y="4746"/>
                  </a:lnTo>
                  <a:lnTo>
                    <a:pt x="5253" y="7259"/>
                  </a:lnTo>
                  <a:lnTo>
                    <a:pt x="5302" y="7259"/>
                  </a:lnTo>
                  <a:lnTo>
                    <a:pt x="5916" y="47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5" name="Google Shape;1005;p36"/>
            <p:cNvCxnSpPr/>
            <p:nvPr/>
          </p:nvCxnSpPr>
          <p:spPr>
            <a:xfrm rot="10800000">
              <a:off x="986675" y="246600"/>
              <a:ext cx="0" cy="414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6" name="Google Shape;1006;p36"/>
          <p:cNvGrpSpPr/>
          <p:nvPr/>
        </p:nvGrpSpPr>
        <p:grpSpPr>
          <a:xfrm flipH="1">
            <a:off x="7956899" y="246600"/>
            <a:ext cx="366303" cy="739773"/>
            <a:chOff x="803515" y="246600"/>
            <a:chExt cx="366303" cy="739773"/>
          </a:xfrm>
        </p:grpSpPr>
        <p:sp>
          <p:nvSpPr>
            <p:cNvPr id="1007" name="Google Shape;1007;p36"/>
            <p:cNvSpPr/>
            <p:nvPr/>
          </p:nvSpPr>
          <p:spPr>
            <a:xfrm>
              <a:off x="803515" y="656986"/>
              <a:ext cx="366303" cy="329387"/>
            </a:xfrm>
            <a:custGeom>
              <a:avLst/>
              <a:gdLst/>
              <a:ahLst/>
              <a:cxnLst/>
              <a:rect l="l" t="t" r="r" b="b"/>
              <a:pathLst>
                <a:path w="10554" h="9489" extrusionOk="0">
                  <a:moveTo>
                    <a:pt x="8092" y="1805"/>
                  </a:moveTo>
                  <a:lnTo>
                    <a:pt x="8092" y="0"/>
                  </a:lnTo>
                  <a:lnTo>
                    <a:pt x="2462" y="0"/>
                  </a:lnTo>
                  <a:lnTo>
                    <a:pt x="2462" y="1804"/>
                  </a:lnTo>
                  <a:cubicBezTo>
                    <a:pt x="2458" y="1807"/>
                    <a:pt x="2455" y="1811"/>
                    <a:pt x="2452" y="1815"/>
                  </a:cubicBezTo>
                  <a:lnTo>
                    <a:pt x="69" y="4604"/>
                  </a:lnTo>
                  <a:cubicBezTo>
                    <a:pt x="1" y="4685"/>
                    <a:pt x="1" y="4804"/>
                    <a:pt x="69" y="4885"/>
                  </a:cubicBezTo>
                  <a:lnTo>
                    <a:pt x="2452" y="7674"/>
                  </a:lnTo>
                  <a:cubicBezTo>
                    <a:pt x="2455" y="7677"/>
                    <a:pt x="2458" y="7682"/>
                    <a:pt x="2462" y="7685"/>
                  </a:cubicBezTo>
                  <a:lnTo>
                    <a:pt x="2462" y="9489"/>
                  </a:lnTo>
                  <a:lnTo>
                    <a:pt x="8092" y="9489"/>
                  </a:lnTo>
                  <a:lnTo>
                    <a:pt x="8092" y="7685"/>
                  </a:lnTo>
                  <a:cubicBezTo>
                    <a:pt x="8095" y="7682"/>
                    <a:pt x="8098" y="7677"/>
                    <a:pt x="8102" y="7674"/>
                  </a:cubicBezTo>
                  <a:lnTo>
                    <a:pt x="10484" y="4885"/>
                  </a:lnTo>
                  <a:cubicBezTo>
                    <a:pt x="10554" y="4804"/>
                    <a:pt x="10554" y="4685"/>
                    <a:pt x="10484" y="4604"/>
                  </a:cubicBezTo>
                  <a:lnTo>
                    <a:pt x="8102" y="1815"/>
                  </a:lnTo>
                  <a:close/>
                  <a:moveTo>
                    <a:pt x="5862" y="2232"/>
                  </a:moveTo>
                  <a:lnTo>
                    <a:pt x="5736" y="2232"/>
                  </a:lnTo>
                  <a:lnTo>
                    <a:pt x="6338" y="4695"/>
                  </a:lnTo>
                  <a:cubicBezTo>
                    <a:pt x="6345" y="4729"/>
                    <a:pt x="6345" y="4763"/>
                    <a:pt x="6338" y="4798"/>
                  </a:cubicBezTo>
                  <a:lnTo>
                    <a:pt x="5736" y="7260"/>
                  </a:lnTo>
                  <a:lnTo>
                    <a:pt x="5862" y="7260"/>
                  </a:lnTo>
                  <a:lnTo>
                    <a:pt x="6840" y="4747"/>
                  </a:lnTo>
                  <a:close/>
                  <a:moveTo>
                    <a:pt x="6433" y="2232"/>
                  </a:moveTo>
                  <a:lnTo>
                    <a:pt x="6316" y="2232"/>
                  </a:lnTo>
                  <a:lnTo>
                    <a:pt x="7264" y="4667"/>
                  </a:lnTo>
                  <a:cubicBezTo>
                    <a:pt x="7283" y="4718"/>
                    <a:pt x="7283" y="4774"/>
                    <a:pt x="7264" y="4825"/>
                  </a:cubicBezTo>
                  <a:lnTo>
                    <a:pt x="6316" y="7260"/>
                  </a:lnTo>
                  <a:lnTo>
                    <a:pt x="6433" y="7260"/>
                  </a:lnTo>
                  <a:lnTo>
                    <a:pt x="7849" y="4747"/>
                  </a:lnTo>
                  <a:close/>
                  <a:moveTo>
                    <a:pt x="7166" y="2232"/>
                  </a:moveTo>
                  <a:lnTo>
                    <a:pt x="6919" y="2232"/>
                  </a:lnTo>
                  <a:lnTo>
                    <a:pt x="8275" y="4639"/>
                  </a:lnTo>
                  <a:cubicBezTo>
                    <a:pt x="8312" y="4705"/>
                    <a:pt x="8312" y="4786"/>
                    <a:pt x="8275" y="4853"/>
                  </a:cubicBezTo>
                  <a:lnTo>
                    <a:pt x="6919" y="7259"/>
                  </a:lnTo>
                  <a:lnTo>
                    <a:pt x="7166" y="7259"/>
                  </a:lnTo>
                  <a:lnTo>
                    <a:pt x="8977" y="4746"/>
                  </a:lnTo>
                  <a:close/>
                  <a:moveTo>
                    <a:pt x="7898" y="2232"/>
                  </a:moveTo>
                  <a:lnTo>
                    <a:pt x="7691" y="2232"/>
                  </a:lnTo>
                  <a:lnTo>
                    <a:pt x="9411" y="4618"/>
                  </a:lnTo>
                  <a:cubicBezTo>
                    <a:pt x="9465" y="4694"/>
                    <a:pt x="9465" y="4797"/>
                    <a:pt x="9411" y="4872"/>
                  </a:cubicBezTo>
                  <a:lnTo>
                    <a:pt x="7691" y="7259"/>
                  </a:lnTo>
                  <a:lnTo>
                    <a:pt x="7898" y="7259"/>
                  </a:lnTo>
                  <a:lnTo>
                    <a:pt x="10045" y="4746"/>
                  </a:lnTo>
                  <a:close/>
                  <a:moveTo>
                    <a:pt x="2862" y="2232"/>
                  </a:moveTo>
                  <a:lnTo>
                    <a:pt x="2655" y="2232"/>
                  </a:lnTo>
                  <a:lnTo>
                    <a:pt x="508" y="4746"/>
                  </a:lnTo>
                  <a:lnTo>
                    <a:pt x="2655" y="7259"/>
                  </a:lnTo>
                  <a:lnTo>
                    <a:pt x="2862" y="7259"/>
                  </a:lnTo>
                  <a:lnTo>
                    <a:pt x="1142" y="4872"/>
                  </a:lnTo>
                  <a:cubicBezTo>
                    <a:pt x="1088" y="4797"/>
                    <a:pt x="1088" y="4694"/>
                    <a:pt x="1142" y="4618"/>
                  </a:cubicBezTo>
                  <a:close/>
                  <a:moveTo>
                    <a:pt x="3633" y="2232"/>
                  </a:moveTo>
                  <a:lnTo>
                    <a:pt x="3386" y="2232"/>
                  </a:lnTo>
                  <a:lnTo>
                    <a:pt x="1575" y="4746"/>
                  </a:lnTo>
                  <a:lnTo>
                    <a:pt x="3386" y="7259"/>
                  </a:lnTo>
                  <a:lnTo>
                    <a:pt x="3633" y="7259"/>
                  </a:lnTo>
                  <a:lnTo>
                    <a:pt x="2278" y="4853"/>
                  </a:lnTo>
                  <a:cubicBezTo>
                    <a:pt x="2241" y="4787"/>
                    <a:pt x="2241" y="4706"/>
                    <a:pt x="2278" y="4639"/>
                  </a:cubicBezTo>
                  <a:close/>
                  <a:moveTo>
                    <a:pt x="4290" y="2232"/>
                  </a:moveTo>
                  <a:lnTo>
                    <a:pt x="4120" y="2232"/>
                  </a:lnTo>
                  <a:lnTo>
                    <a:pt x="2704" y="4746"/>
                  </a:lnTo>
                  <a:lnTo>
                    <a:pt x="4120" y="7259"/>
                  </a:lnTo>
                  <a:lnTo>
                    <a:pt x="4290" y="7259"/>
                  </a:lnTo>
                  <a:lnTo>
                    <a:pt x="3292" y="4829"/>
                  </a:lnTo>
                  <a:cubicBezTo>
                    <a:pt x="3271" y="4776"/>
                    <a:pt x="3271" y="4716"/>
                    <a:pt x="3292" y="4663"/>
                  </a:cubicBezTo>
                  <a:close/>
                  <a:moveTo>
                    <a:pt x="4816" y="2232"/>
                  </a:moveTo>
                  <a:lnTo>
                    <a:pt x="4747" y="2232"/>
                  </a:lnTo>
                  <a:lnTo>
                    <a:pt x="3714" y="4746"/>
                  </a:lnTo>
                  <a:lnTo>
                    <a:pt x="4747" y="7259"/>
                  </a:lnTo>
                  <a:lnTo>
                    <a:pt x="4816" y="7259"/>
                  </a:lnTo>
                  <a:lnTo>
                    <a:pt x="4215" y="4797"/>
                  </a:lnTo>
                  <a:cubicBezTo>
                    <a:pt x="4208" y="4762"/>
                    <a:pt x="4208" y="4728"/>
                    <a:pt x="4215" y="4694"/>
                  </a:cubicBezTo>
                  <a:close/>
                  <a:moveTo>
                    <a:pt x="5302" y="2232"/>
                  </a:moveTo>
                  <a:lnTo>
                    <a:pt x="5253" y="2232"/>
                  </a:lnTo>
                  <a:lnTo>
                    <a:pt x="4638" y="4746"/>
                  </a:lnTo>
                  <a:lnTo>
                    <a:pt x="5253" y="7259"/>
                  </a:lnTo>
                  <a:lnTo>
                    <a:pt x="5302" y="7259"/>
                  </a:lnTo>
                  <a:lnTo>
                    <a:pt x="5916" y="47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08" name="Google Shape;1008;p36"/>
            <p:cNvCxnSpPr/>
            <p:nvPr/>
          </p:nvCxnSpPr>
          <p:spPr>
            <a:xfrm rot="10800000">
              <a:off x="986675" y="246600"/>
              <a:ext cx="0" cy="414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9" name="Google Shape;1009;p36"/>
          <p:cNvGrpSpPr/>
          <p:nvPr/>
        </p:nvGrpSpPr>
        <p:grpSpPr>
          <a:xfrm>
            <a:off x="7578702" y="245700"/>
            <a:ext cx="321871" cy="1061188"/>
            <a:chOff x="7578702" y="245700"/>
            <a:chExt cx="321871" cy="1061188"/>
          </a:xfrm>
        </p:grpSpPr>
        <p:cxnSp>
          <p:nvCxnSpPr>
            <p:cNvPr id="1010" name="Google Shape;1010;p36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11" name="Google Shape;1011;p36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1012" name="Google Shape;1012;p36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3" name="Google Shape;1013;p36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014" name="Google Shape;1014;p36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6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16" name="Google Shape;1016;p36"/>
          <p:cNvGrpSpPr/>
          <p:nvPr/>
        </p:nvGrpSpPr>
        <p:grpSpPr>
          <a:xfrm>
            <a:off x="7045452" y="245700"/>
            <a:ext cx="321871" cy="912813"/>
            <a:chOff x="7045452" y="245700"/>
            <a:chExt cx="321871" cy="912813"/>
          </a:xfrm>
        </p:grpSpPr>
        <p:cxnSp>
          <p:nvCxnSpPr>
            <p:cNvPr id="1017" name="Google Shape;1017;p36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18" name="Google Shape;1018;p36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019" name="Google Shape;1019;p36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0" name="Google Shape;1020;p36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021" name="Google Shape;1021;p36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6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23" name="Google Shape;1023;p36"/>
          <p:cNvGrpSpPr/>
          <p:nvPr/>
        </p:nvGrpSpPr>
        <p:grpSpPr>
          <a:xfrm>
            <a:off x="4901013" y="723875"/>
            <a:ext cx="2700013" cy="1209750"/>
            <a:chOff x="4901013" y="723875"/>
            <a:chExt cx="2700013" cy="1209750"/>
          </a:xfrm>
        </p:grpSpPr>
        <p:sp>
          <p:nvSpPr>
            <p:cNvPr id="1024" name="Google Shape;1024;p36"/>
            <p:cNvSpPr/>
            <p:nvPr/>
          </p:nvSpPr>
          <p:spPr>
            <a:xfrm>
              <a:off x="5715000" y="12001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6720288" y="18859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5053413" y="72387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6438900" y="7620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4901013" y="1162025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7515225" y="14382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350E6B8-A4A8-C9FE-CC4B-F83CD869C597}"/>
              </a:ext>
            </a:extLst>
          </p:cNvPr>
          <p:cNvSpPr/>
          <p:nvPr/>
        </p:nvSpPr>
        <p:spPr>
          <a:xfrm>
            <a:off x="1828800" y="1140683"/>
            <a:ext cx="768404" cy="3270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B65A61-93DA-537D-6600-0F382007B1AD}"/>
              </a:ext>
            </a:extLst>
          </p:cNvPr>
          <p:cNvSpPr/>
          <p:nvPr/>
        </p:nvSpPr>
        <p:spPr>
          <a:xfrm>
            <a:off x="2597203" y="1140683"/>
            <a:ext cx="548640" cy="3270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8686F3-3D40-278E-4DDB-072B674B26C0}"/>
              </a:ext>
            </a:extLst>
          </p:cNvPr>
          <p:cNvSpPr/>
          <p:nvPr/>
        </p:nvSpPr>
        <p:spPr>
          <a:xfrm>
            <a:off x="1828799" y="1864862"/>
            <a:ext cx="822960" cy="3270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41C525-4881-2C2D-3CAB-00A55EA1DBFE}"/>
              </a:ext>
            </a:extLst>
          </p:cNvPr>
          <p:cNvSpPr/>
          <p:nvPr/>
        </p:nvSpPr>
        <p:spPr>
          <a:xfrm>
            <a:off x="2651759" y="1864862"/>
            <a:ext cx="206702" cy="3270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21C26B-462E-3097-2ECF-57E0178E6ED9}"/>
              </a:ext>
            </a:extLst>
          </p:cNvPr>
          <p:cNvSpPr/>
          <p:nvPr/>
        </p:nvSpPr>
        <p:spPr>
          <a:xfrm>
            <a:off x="1833835" y="2613809"/>
            <a:ext cx="365760" cy="3270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09E3DC-254F-8869-0164-5F1F38A2491D}"/>
              </a:ext>
            </a:extLst>
          </p:cNvPr>
          <p:cNvSpPr/>
          <p:nvPr/>
        </p:nvSpPr>
        <p:spPr>
          <a:xfrm>
            <a:off x="2186188" y="2613809"/>
            <a:ext cx="610800" cy="3270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752016-5DE3-0F9D-D775-22F1E5334ECA}"/>
              </a:ext>
            </a:extLst>
          </p:cNvPr>
          <p:cNvSpPr/>
          <p:nvPr/>
        </p:nvSpPr>
        <p:spPr>
          <a:xfrm>
            <a:off x="1826151" y="3364315"/>
            <a:ext cx="117385" cy="323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B0A51C-8B9C-B19B-051D-9C9F14D11D99}"/>
              </a:ext>
            </a:extLst>
          </p:cNvPr>
          <p:cNvSpPr/>
          <p:nvPr/>
        </p:nvSpPr>
        <p:spPr>
          <a:xfrm>
            <a:off x="1930045" y="3364315"/>
            <a:ext cx="928415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04D84E7-623D-47B2-794D-F36F7D47BD11}"/>
              </a:ext>
            </a:extLst>
          </p:cNvPr>
          <p:cNvSpPr/>
          <p:nvPr/>
        </p:nvSpPr>
        <p:spPr>
          <a:xfrm>
            <a:off x="1833835" y="4089713"/>
            <a:ext cx="365760" cy="3270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7A75AD-DE58-5CEC-460A-20D102FA985F}"/>
              </a:ext>
            </a:extLst>
          </p:cNvPr>
          <p:cNvSpPr/>
          <p:nvPr/>
        </p:nvSpPr>
        <p:spPr>
          <a:xfrm>
            <a:off x="2199595" y="4089713"/>
            <a:ext cx="365760" cy="3270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Google Shape;1050;p38"/>
          <p:cNvSpPr/>
          <p:nvPr/>
        </p:nvSpPr>
        <p:spPr>
          <a:xfrm>
            <a:off x="1221091" y="1056502"/>
            <a:ext cx="549568" cy="495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051" name="Google Shape;1051;p38"/>
          <p:cNvSpPr/>
          <p:nvPr/>
        </p:nvSpPr>
        <p:spPr>
          <a:xfrm>
            <a:off x="1221091" y="1800006"/>
            <a:ext cx="549568" cy="495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052" name="Google Shape;1052;p38"/>
          <p:cNvSpPr/>
          <p:nvPr/>
        </p:nvSpPr>
        <p:spPr>
          <a:xfrm>
            <a:off x="1221091" y="2543510"/>
            <a:ext cx="549568" cy="495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053" name="Google Shape;1053;p38"/>
          <p:cNvSpPr txBox="1">
            <a:spLocks noGrp="1"/>
          </p:cNvSpPr>
          <p:nvPr>
            <p:ph type="title"/>
          </p:nvPr>
        </p:nvSpPr>
        <p:spPr>
          <a:xfrm>
            <a:off x="720000" y="193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1 (p 43). Change the sentences into Yes / No questions. </a:t>
            </a:r>
            <a:endParaRPr sz="1900" dirty="0"/>
          </a:p>
        </p:txBody>
      </p:sp>
      <p:sp>
        <p:nvSpPr>
          <p:cNvPr id="1057" name="Google Shape;1057;p38"/>
          <p:cNvSpPr txBox="1">
            <a:spLocks noGrp="1"/>
          </p:cNvSpPr>
          <p:nvPr>
            <p:ph type="title" idx="4"/>
          </p:nvPr>
        </p:nvSpPr>
        <p:spPr>
          <a:xfrm>
            <a:off x="1221091" y="1141759"/>
            <a:ext cx="549568" cy="301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6"/>
                </a:solidFill>
              </a:rPr>
              <a:t>01</a:t>
            </a:r>
            <a:endParaRPr sz="1900" dirty="0">
              <a:solidFill>
                <a:schemeClr val="accent6"/>
              </a:solidFill>
            </a:endParaRPr>
          </a:p>
        </p:txBody>
      </p:sp>
      <p:sp>
        <p:nvSpPr>
          <p:cNvPr id="1058" name="Google Shape;1058;p38"/>
          <p:cNvSpPr txBox="1">
            <a:spLocks noGrp="1"/>
          </p:cNvSpPr>
          <p:nvPr>
            <p:ph type="title" idx="5"/>
          </p:nvPr>
        </p:nvSpPr>
        <p:spPr>
          <a:xfrm>
            <a:off x="1221091" y="1885263"/>
            <a:ext cx="549568" cy="301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6"/>
                </a:solidFill>
              </a:rPr>
              <a:t>02</a:t>
            </a:r>
            <a:endParaRPr sz="1900" dirty="0">
              <a:solidFill>
                <a:schemeClr val="accent6"/>
              </a:solidFill>
            </a:endParaRPr>
          </a:p>
        </p:txBody>
      </p:sp>
      <p:sp>
        <p:nvSpPr>
          <p:cNvPr id="1059" name="Google Shape;1059;p38"/>
          <p:cNvSpPr txBox="1">
            <a:spLocks noGrp="1"/>
          </p:cNvSpPr>
          <p:nvPr>
            <p:ph type="title" idx="6"/>
          </p:nvPr>
        </p:nvSpPr>
        <p:spPr>
          <a:xfrm>
            <a:off x="1221091" y="2628767"/>
            <a:ext cx="549568" cy="3018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6"/>
                </a:solidFill>
              </a:rPr>
              <a:t>03</a:t>
            </a:r>
            <a:endParaRPr sz="1900">
              <a:solidFill>
                <a:schemeClr val="accent6"/>
              </a:solidFill>
            </a:endParaRPr>
          </a:p>
        </p:txBody>
      </p:sp>
      <p:sp>
        <p:nvSpPr>
          <p:cNvPr id="1060" name="Google Shape;1060;p38"/>
          <p:cNvSpPr txBox="1">
            <a:spLocks noGrp="1"/>
          </p:cNvSpPr>
          <p:nvPr>
            <p:ph type="subTitle" idx="7"/>
          </p:nvPr>
        </p:nvSpPr>
        <p:spPr>
          <a:xfrm>
            <a:off x="1756324" y="1027725"/>
            <a:ext cx="6546327" cy="4607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Women play an important role in a </a:t>
            </a:r>
            <a:r>
              <a:rPr lang="en-US" sz="1500" dirty="0" err="1"/>
              <a:t>Jrai</a:t>
            </a:r>
            <a:r>
              <a:rPr lang="en-US" sz="1500" dirty="0"/>
              <a:t> family.</a:t>
            </a:r>
          </a:p>
        </p:txBody>
      </p:sp>
      <p:grpSp>
        <p:nvGrpSpPr>
          <p:cNvPr id="1063" name="Google Shape;1063;p38"/>
          <p:cNvGrpSpPr/>
          <p:nvPr/>
        </p:nvGrpSpPr>
        <p:grpSpPr>
          <a:xfrm>
            <a:off x="8496588" y="4651212"/>
            <a:ext cx="468604" cy="418343"/>
            <a:chOff x="6191378" y="1628229"/>
            <a:chExt cx="468604" cy="418343"/>
          </a:xfrm>
        </p:grpSpPr>
        <p:sp>
          <p:nvSpPr>
            <p:cNvPr id="1064" name="Google Shape;1064;p38"/>
            <p:cNvSpPr/>
            <p:nvPr/>
          </p:nvSpPr>
          <p:spPr>
            <a:xfrm rot="3048547">
              <a:off x="6279157" y="1657823"/>
              <a:ext cx="85930" cy="8593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8"/>
            <p:cNvSpPr/>
            <p:nvPr/>
          </p:nvSpPr>
          <p:spPr>
            <a:xfrm rot="3053317">
              <a:off x="6201050" y="1989343"/>
              <a:ext cx="47556" cy="47556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 rot="3053317">
              <a:off x="6602754" y="1637901"/>
              <a:ext cx="47556" cy="47556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 rot="3053317">
              <a:off x="6497077" y="1809855"/>
              <a:ext cx="47556" cy="47556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38"/>
          <p:cNvGrpSpPr/>
          <p:nvPr/>
        </p:nvGrpSpPr>
        <p:grpSpPr>
          <a:xfrm>
            <a:off x="98128" y="4426137"/>
            <a:ext cx="795013" cy="701400"/>
            <a:chOff x="2764488" y="1482925"/>
            <a:chExt cx="795013" cy="701400"/>
          </a:xfrm>
        </p:grpSpPr>
        <p:sp>
          <p:nvSpPr>
            <p:cNvPr id="1069" name="Google Shape;1069;p38"/>
            <p:cNvSpPr/>
            <p:nvPr/>
          </p:nvSpPr>
          <p:spPr>
            <a:xfrm>
              <a:off x="3035625" y="148292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2949825" y="209852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764488" y="16645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473700" y="17080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3250263" y="18836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051;p38">
            <a:extLst>
              <a:ext uri="{FF2B5EF4-FFF2-40B4-BE49-F238E27FC236}">
                <a16:creationId xmlns:a16="http://schemas.microsoft.com/office/drawing/2014/main" id="{4638FB61-6BA5-BEC0-7CEE-AACEBB05E671}"/>
              </a:ext>
            </a:extLst>
          </p:cNvPr>
          <p:cNvSpPr/>
          <p:nvPr/>
        </p:nvSpPr>
        <p:spPr>
          <a:xfrm>
            <a:off x="1221091" y="3287014"/>
            <a:ext cx="549568" cy="495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3" name="Google Shape;1052;p38">
            <a:extLst>
              <a:ext uri="{FF2B5EF4-FFF2-40B4-BE49-F238E27FC236}">
                <a16:creationId xmlns:a16="http://schemas.microsoft.com/office/drawing/2014/main" id="{8895DCEA-BA63-51C5-3C66-86E28784DFC3}"/>
              </a:ext>
            </a:extLst>
          </p:cNvPr>
          <p:cNvSpPr/>
          <p:nvPr/>
        </p:nvSpPr>
        <p:spPr>
          <a:xfrm>
            <a:off x="1221091" y="4030518"/>
            <a:ext cx="549568" cy="495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4" name="Google Shape;1058;p38">
            <a:extLst>
              <a:ext uri="{FF2B5EF4-FFF2-40B4-BE49-F238E27FC236}">
                <a16:creationId xmlns:a16="http://schemas.microsoft.com/office/drawing/2014/main" id="{F301D4E6-B142-5A6C-531F-DA3F2E02153F}"/>
              </a:ext>
            </a:extLst>
          </p:cNvPr>
          <p:cNvSpPr txBox="1">
            <a:spLocks/>
          </p:cNvSpPr>
          <p:nvPr/>
        </p:nvSpPr>
        <p:spPr>
          <a:xfrm>
            <a:off x="1221091" y="3372271"/>
            <a:ext cx="549568" cy="30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" sz="1900">
                <a:solidFill>
                  <a:schemeClr val="accent6"/>
                </a:solidFill>
              </a:rPr>
              <a:t>02</a:t>
            </a:r>
            <a:endParaRPr lang="en" sz="1900" dirty="0">
              <a:solidFill>
                <a:schemeClr val="accent6"/>
              </a:solidFill>
            </a:endParaRPr>
          </a:p>
        </p:txBody>
      </p:sp>
      <p:sp>
        <p:nvSpPr>
          <p:cNvPr id="15" name="Google Shape;1059;p38">
            <a:extLst>
              <a:ext uri="{FF2B5EF4-FFF2-40B4-BE49-F238E27FC236}">
                <a16:creationId xmlns:a16="http://schemas.microsoft.com/office/drawing/2014/main" id="{EC068AD1-9A14-A1A9-0CF4-763E164BC697}"/>
              </a:ext>
            </a:extLst>
          </p:cNvPr>
          <p:cNvSpPr txBox="1">
            <a:spLocks/>
          </p:cNvSpPr>
          <p:nvPr/>
        </p:nvSpPr>
        <p:spPr>
          <a:xfrm>
            <a:off x="1221091" y="4115775"/>
            <a:ext cx="549568" cy="30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" sz="1900">
                <a:solidFill>
                  <a:schemeClr val="accent6"/>
                </a:solidFill>
              </a:rPr>
              <a:t>03</a:t>
            </a:r>
          </a:p>
        </p:txBody>
      </p:sp>
      <p:sp>
        <p:nvSpPr>
          <p:cNvPr id="16" name="Google Shape;1060;p38">
            <a:extLst>
              <a:ext uri="{FF2B5EF4-FFF2-40B4-BE49-F238E27FC236}">
                <a16:creationId xmlns:a16="http://schemas.microsoft.com/office/drawing/2014/main" id="{574CF836-C92B-3506-A59B-4991A1BEBD7B}"/>
              </a:ext>
            </a:extLst>
          </p:cNvPr>
          <p:cNvSpPr txBox="1">
            <a:spLocks/>
          </p:cNvSpPr>
          <p:nvPr/>
        </p:nvSpPr>
        <p:spPr>
          <a:xfrm>
            <a:off x="1756324" y="1771229"/>
            <a:ext cx="6546327" cy="46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1500" dirty="0"/>
              <a:t>Mua sap is a popular folk dance of the Thai people.</a:t>
            </a:r>
          </a:p>
        </p:txBody>
      </p:sp>
      <p:sp>
        <p:nvSpPr>
          <p:cNvPr id="17" name="Google Shape;1060;p38">
            <a:extLst>
              <a:ext uri="{FF2B5EF4-FFF2-40B4-BE49-F238E27FC236}">
                <a16:creationId xmlns:a16="http://schemas.microsoft.com/office/drawing/2014/main" id="{6D0FE736-9DE3-5BA9-71B0-8E3059C78321}"/>
              </a:ext>
            </a:extLst>
          </p:cNvPr>
          <p:cNvSpPr txBox="1">
            <a:spLocks/>
          </p:cNvSpPr>
          <p:nvPr/>
        </p:nvSpPr>
        <p:spPr>
          <a:xfrm>
            <a:off x="1756324" y="2514733"/>
            <a:ext cx="6546327" cy="46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1500" dirty="0"/>
              <a:t>We didn't have boarding schools for minority students in 1950.</a:t>
            </a:r>
          </a:p>
        </p:txBody>
      </p:sp>
      <p:sp>
        <p:nvSpPr>
          <p:cNvPr id="18" name="Google Shape;1060;p38">
            <a:extLst>
              <a:ext uri="{FF2B5EF4-FFF2-40B4-BE49-F238E27FC236}">
                <a16:creationId xmlns:a16="http://schemas.microsoft.com/office/drawing/2014/main" id="{72468923-40F3-4A01-4A4B-84EEA07799BB}"/>
              </a:ext>
            </a:extLst>
          </p:cNvPr>
          <p:cNvSpPr txBox="1">
            <a:spLocks/>
          </p:cNvSpPr>
          <p:nvPr/>
        </p:nvSpPr>
        <p:spPr>
          <a:xfrm>
            <a:off x="1756323" y="3258237"/>
            <a:ext cx="6546327" cy="46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1500" dirty="0"/>
              <a:t>I attended the Ban Flower Festival in </a:t>
            </a:r>
            <a:r>
              <a:rPr lang="en-US" sz="1500" dirty="0" err="1"/>
              <a:t>Dien</a:t>
            </a:r>
            <a:r>
              <a:rPr lang="en-US" sz="1500" dirty="0"/>
              <a:t> Bien last year.</a:t>
            </a:r>
          </a:p>
        </p:txBody>
      </p:sp>
      <p:sp>
        <p:nvSpPr>
          <p:cNvPr id="19" name="Google Shape;1060;p38">
            <a:extLst>
              <a:ext uri="{FF2B5EF4-FFF2-40B4-BE49-F238E27FC236}">
                <a16:creationId xmlns:a16="http://schemas.microsoft.com/office/drawing/2014/main" id="{DCADE76E-F608-F900-5B34-A72A20A9B4D0}"/>
              </a:ext>
            </a:extLst>
          </p:cNvPr>
          <p:cNvSpPr txBox="1">
            <a:spLocks/>
          </p:cNvSpPr>
          <p:nvPr/>
        </p:nvSpPr>
        <p:spPr>
          <a:xfrm>
            <a:off x="1756324" y="4001741"/>
            <a:ext cx="6546327" cy="46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1500" dirty="0"/>
              <a:t>We will watch a documentary about the Khmer.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FA472C-F6A4-7DC7-CBF2-A4E169105F59}"/>
              </a:ext>
            </a:extLst>
          </p:cNvPr>
          <p:cNvSpPr txBox="1"/>
          <p:nvPr/>
        </p:nvSpPr>
        <p:spPr>
          <a:xfrm>
            <a:off x="1859012" y="1510642"/>
            <a:ext cx="632831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  <a:latin typeface="Paytone One"/>
                <a:sym typeface="Paytone One"/>
              </a:rPr>
              <a:t>→ Do women play an important role in a </a:t>
            </a:r>
            <a:r>
              <a:rPr lang="en-US" sz="1500" dirty="0" err="1">
                <a:solidFill>
                  <a:schemeClr val="accent1"/>
                </a:solidFill>
                <a:latin typeface="Paytone One"/>
                <a:sym typeface="Paytone One"/>
              </a:rPr>
              <a:t>Jrai</a:t>
            </a:r>
            <a:r>
              <a:rPr lang="en-US" sz="1500" dirty="0">
                <a:solidFill>
                  <a:schemeClr val="accent1"/>
                </a:solidFill>
                <a:latin typeface="Paytone One"/>
                <a:sym typeface="Paytone One"/>
              </a:rPr>
              <a:t> family?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B055F1-5F2C-422C-0C25-F18A16DD490A}"/>
              </a:ext>
            </a:extLst>
          </p:cNvPr>
          <p:cNvSpPr txBox="1"/>
          <p:nvPr/>
        </p:nvSpPr>
        <p:spPr>
          <a:xfrm>
            <a:off x="1859012" y="2232696"/>
            <a:ext cx="632831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  <a:latin typeface="Paytone One"/>
              </a:rPr>
              <a:t>→ Is </a:t>
            </a:r>
            <a:r>
              <a:rPr lang="en-US" sz="1500" dirty="0" err="1">
                <a:solidFill>
                  <a:schemeClr val="accent1"/>
                </a:solidFill>
                <a:latin typeface="Paytone One"/>
              </a:rPr>
              <a:t>mua</a:t>
            </a:r>
            <a:r>
              <a:rPr lang="en-US" sz="1500" dirty="0">
                <a:solidFill>
                  <a:schemeClr val="accent1"/>
                </a:solidFill>
                <a:latin typeface="Paytone One"/>
              </a:rPr>
              <a:t> sap a popular folk dance of the Thai people?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8E4F43-4BF7-0521-E5A2-8AD66023000C}"/>
              </a:ext>
            </a:extLst>
          </p:cNvPr>
          <p:cNvSpPr txBox="1"/>
          <p:nvPr/>
        </p:nvSpPr>
        <p:spPr>
          <a:xfrm>
            <a:off x="1837838" y="2954750"/>
            <a:ext cx="71447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  <a:latin typeface="Paytone One"/>
              </a:rPr>
              <a:t>→ Did you/we have boarding schools for minority students in 1950?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BAA819-4E55-4AA6-E5F4-6B286D1CA8B2}"/>
              </a:ext>
            </a:extLst>
          </p:cNvPr>
          <p:cNvSpPr txBox="1"/>
          <p:nvPr/>
        </p:nvSpPr>
        <p:spPr>
          <a:xfrm>
            <a:off x="1837838" y="3684488"/>
            <a:ext cx="65301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  <a:latin typeface="Paytone One"/>
              </a:rPr>
              <a:t>→ Did you attend the Ban Flower Festival in </a:t>
            </a:r>
            <a:r>
              <a:rPr lang="en-US" sz="1500" dirty="0" err="1">
                <a:solidFill>
                  <a:schemeClr val="accent1"/>
                </a:solidFill>
                <a:latin typeface="Paytone One"/>
              </a:rPr>
              <a:t>Dien</a:t>
            </a:r>
            <a:r>
              <a:rPr lang="en-US" sz="1500" dirty="0">
                <a:solidFill>
                  <a:schemeClr val="accent1"/>
                </a:solidFill>
                <a:latin typeface="Paytone One"/>
              </a:rPr>
              <a:t> Bien last year?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84889C-0BE1-1161-12EB-677024D94C0A}"/>
              </a:ext>
            </a:extLst>
          </p:cNvPr>
          <p:cNvSpPr txBox="1"/>
          <p:nvPr/>
        </p:nvSpPr>
        <p:spPr>
          <a:xfrm>
            <a:off x="1846496" y="4406543"/>
            <a:ext cx="702648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/>
                </a:solidFill>
                <a:latin typeface="Paytone One"/>
              </a:rPr>
              <a:t>→ Will you/we watch a documentary about the Khmer?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5" grpId="0"/>
      <p:bldP spid="27" grpId="0"/>
      <p:bldP spid="29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Google Shape;2892;p60"/>
          <p:cNvSpPr txBox="1">
            <a:spLocks noGrp="1"/>
          </p:cNvSpPr>
          <p:nvPr>
            <p:ph type="title"/>
          </p:nvPr>
        </p:nvSpPr>
        <p:spPr>
          <a:xfrm>
            <a:off x="637774" y="189172"/>
            <a:ext cx="79850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2 (p 43). Choose the correct question word for each question below</a:t>
            </a:r>
            <a:endParaRPr sz="1800" dirty="0"/>
          </a:p>
        </p:txBody>
      </p:sp>
      <p:graphicFrame>
        <p:nvGraphicFramePr>
          <p:cNvPr id="2893" name="Google Shape;2893;p60"/>
          <p:cNvGraphicFramePr/>
          <p:nvPr>
            <p:extLst>
              <p:ext uri="{D42A27DB-BD31-4B8C-83A1-F6EECF244321}">
                <p14:modId xmlns:p14="http://schemas.microsoft.com/office/powerpoint/2010/main" val="4075490905"/>
              </p:ext>
            </p:extLst>
          </p:nvPr>
        </p:nvGraphicFramePr>
        <p:xfrm>
          <a:off x="1173274" y="676173"/>
          <a:ext cx="7279163" cy="3974665"/>
        </p:xfrm>
        <a:graphic>
          <a:graphicData uri="http://schemas.openxmlformats.org/drawingml/2006/table">
            <a:tbl>
              <a:tblPr>
                <a:noFill/>
                <a:tableStyleId>{BD057322-1E32-451D-8FB1-843F3A76A06E}</a:tableStyleId>
              </a:tblPr>
              <a:tblGrid>
                <a:gridCol w="3319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accent1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Q</a:t>
                      </a:r>
                      <a:r>
                        <a:rPr lang="en" sz="1500" dirty="0">
                          <a:solidFill>
                            <a:schemeClr val="accent1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uestions</a:t>
                      </a:r>
                      <a:endParaRPr sz="1500" dirty="0">
                        <a:solidFill>
                          <a:schemeClr val="accent1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accent1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Question word</a:t>
                      </a:r>
                      <a:endParaRPr sz="1500" dirty="0">
                        <a:solidFill>
                          <a:schemeClr val="accent1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accent1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Explain</a:t>
                      </a:r>
                      <a:endParaRPr sz="1500" dirty="0">
                        <a:solidFill>
                          <a:schemeClr val="accent1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___ do you like best about Sa Pa?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 like its local markets best.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Why 	</a:t>
                      </a: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What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___ can we find the most beautiful terraced fields?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 Mu Cang Chai.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When 	</a:t>
                      </a: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Where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___ is the Ban Flower Festival?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It’s in spring.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When 	</a:t>
                      </a: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Why</a:t>
                      </a:r>
                      <a:endParaRPr sz="13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___ tall is an average stilt house?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About 5 - 6 </a:t>
                      </a:r>
                      <a:r>
                        <a:rPr lang="en-US" sz="1300" dirty="0" err="1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metres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tall.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	</a:t>
                      </a: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What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___ festival is more important for the </a:t>
                      </a:r>
                      <a:r>
                        <a:rPr lang="en-US" sz="1300" dirty="0" err="1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Kinh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: the Mid-Autumn or the Lunar New Year?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B: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The Lunar New Year. 	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What 	</a:t>
                      </a:r>
                      <a:r>
                        <a:rPr lang="en-US" sz="1300" b="1" dirty="0">
                          <a:solidFill>
                            <a:srgbClr val="0070C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B.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Which </a:t>
                      </a:r>
                      <a:endParaRPr sz="13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rgbClr val="FF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507086"/>
                  </a:ext>
                </a:extLst>
              </a:tr>
            </a:tbl>
          </a:graphicData>
        </a:graphic>
      </p:graphicFrame>
      <p:sp>
        <p:nvSpPr>
          <p:cNvPr id="2894" name="Google Shape;2894;p60"/>
          <p:cNvSpPr/>
          <p:nvPr/>
        </p:nvSpPr>
        <p:spPr>
          <a:xfrm>
            <a:off x="371422" y="1165136"/>
            <a:ext cx="535500" cy="529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/>
                </a:solidFill>
                <a:latin typeface="Paytone One" panose="020B0604020202020204" charset="0"/>
              </a:rPr>
              <a:t>1</a:t>
            </a:r>
            <a:endParaRPr sz="2400" dirty="0">
              <a:solidFill>
                <a:schemeClr val="accent1"/>
              </a:solidFill>
              <a:latin typeface="Paytone One" panose="020B0604020202020204" charset="0"/>
            </a:endParaRPr>
          </a:p>
        </p:txBody>
      </p:sp>
      <p:sp>
        <p:nvSpPr>
          <p:cNvPr id="2895" name="Google Shape;2895;p60"/>
          <p:cNvSpPr/>
          <p:nvPr/>
        </p:nvSpPr>
        <p:spPr>
          <a:xfrm>
            <a:off x="371422" y="1820593"/>
            <a:ext cx="535500" cy="529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Paytone One" panose="020B0604020202020204" charset="0"/>
              </a:rPr>
              <a:t>2</a:t>
            </a:r>
          </a:p>
        </p:txBody>
      </p:sp>
      <p:sp>
        <p:nvSpPr>
          <p:cNvPr id="2" name="Google Shape;2894;p60">
            <a:extLst>
              <a:ext uri="{FF2B5EF4-FFF2-40B4-BE49-F238E27FC236}">
                <a16:creationId xmlns:a16="http://schemas.microsoft.com/office/drawing/2014/main" id="{BB3BD9EE-81AF-8D4C-1763-669CDC6160D5}"/>
              </a:ext>
            </a:extLst>
          </p:cNvPr>
          <p:cNvSpPr/>
          <p:nvPr/>
        </p:nvSpPr>
        <p:spPr>
          <a:xfrm>
            <a:off x="371422" y="2523263"/>
            <a:ext cx="535500" cy="529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/>
                </a:solidFill>
                <a:latin typeface="Paytone One" panose="020B0604020202020204" charset="0"/>
              </a:rPr>
              <a:t>3</a:t>
            </a:r>
            <a:endParaRPr sz="2400" dirty="0">
              <a:solidFill>
                <a:schemeClr val="accent1"/>
              </a:solidFill>
              <a:latin typeface="Paytone One" panose="020B0604020202020204" charset="0"/>
            </a:endParaRPr>
          </a:p>
        </p:txBody>
      </p:sp>
      <p:sp>
        <p:nvSpPr>
          <p:cNvPr id="3" name="Google Shape;2895;p60">
            <a:extLst>
              <a:ext uri="{FF2B5EF4-FFF2-40B4-BE49-F238E27FC236}">
                <a16:creationId xmlns:a16="http://schemas.microsoft.com/office/drawing/2014/main" id="{C7A22F80-C62C-2B7B-2018-A9061739FD11}"/>
              </a:ext>
            </a:extLst>
          </p:cNvPr>
          <p:cNvSpPr/>
          <p:nvPr/>
        </p:nvSpPr>
        <p:spPr>
          <a:xfrm>
            <a:off x="371422" y="3110310"/>
            <a:ext cx="535500" cy="529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/>
                </a:solidFill>
                <a:latin typeface="Paytone One" panose="020B0604020202020204" charset="0"/>
              </a:rPr>
              <a:t>4</a:t>
            </a:r>
            <a:endParaRPr sz="2400" dirty="0">
              <a:solidFill>
                <a:schemeClr val="accent1"/>
              </a:solidFill>
              <a:latin typeface="Paytone One" panose="020B0604020202020204" charset="0"/>
            </a:endParaRPr>
          </a:p>
        </p:txBody>
      </p:sp>
      <p:sp>
        <p:nvSpPr>
          <p:cNvPr id="4" name="Google Shape;2895;p60">
            <a:extLst>
              <a:ext uri="{FF2B5EF4-FFF2-40B4-BE49-F238E27FC236}">
                <a16:creationId xmlns:a16="http://schemas.microsoft.com/office/drawing/2014/main" id="{2EDA7016-AB2C-AF65-0D79-717C4E25162E}"/>
              </a:ext>
            </a:extLst>
          </p:cNvPr>
          <p:cNvSpPr/>
          <p:nvPr/>
        </p:nvSpPr>
        <p:spPr>
          <a:xfrm>
            <a:off x="371422" y="3938243"/>
            <a:ext cx="535500" cy="529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/>
                </a:solidFill>
                <a:latin typeface="Paytone One" panose="020B0604020202020204" charset="0"/>
              </a:rPr>
              <a:t>5</a:t>
            </a:r>
            <a:endParaRPr sz="2400" dirty="0">
              <a:solidFill>
                <a:schemeClr val="accent1"/>
              </a:solidFill>
              <a:latin typeface="Paytone One" panose="020B0604020202020204" charset="0"/>
            </a:endParaRPr>
          </a:p>
        </p:txBody>
      </p:sp>
      <p:pic>
        <p:nvPicPr>
          <p:cNvPr id="6" name="Picture 5" descr="A red circle with a scribble&#10;&#10;Description automatically generated">
            <a:extLst>
              <a:ext uri="{FF2B5EF4-FFF2-40B4-BE49-F238E27FC236}">
                <a16:creationId xmlns:a16="http://schemas.microsoft.com/office/drawing/2014/main" id="{C1C6082F-8A46-64B7-574F-A893CCA89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40" r="91849">
                        <a14:foregroundMark x1="91849" y1="53333" x2="91849" y2="53333"/>
                        <a14:foregroundMark x1="53678" y1="18889" x2="53678" y2="18889"/>
                        <a14:backgroundMark x1="10934" y1="58056" x2="11133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486" y="1162113"/>
            <a:ext cx="407067" cy="482270"/>
          </a:xfrm>
          <a:prstGeom prst="rect">
            <a:avLst/>
          </a:prstGeom>
        </p:spPr>
      </p:pic>
      <p:pic>
        <p:nvPicPr>
          <p:cNvPr id="7" name="Picture 6" descr="A red circle with a scribble&#10;&#10;Description automatically generated">
            <a:extLst>
              <a:ext uri="{FF2B5EF4-FFF2-40B4-BE49-F238E27FC236}">
                <a16:creationId xmlns:a16="http://schemas.microsoft.com/office/drawing/2014/main" id="{B15FC383-DE00-B085-F9C7-ED164F65D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40" r="91849">
                        <a14:foregroundMark x1="91849" y1="53333" x2="91849" y2="53333"/>
                        <a14:foregroundMark x1="53678" y1="18889" x2="53678" y2="18889"/>
                        <a14:backgroundMark x1="10934" y1="58056" x2="11133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485" y="1870083"/>
            <a:ext cx="407067" cy="482270"/>
          </a:xfrm>
          <a:prstGeom prst="rect">
            <a:avLst/>
          </a:prstGeom>
        </p:spPr>
      </p:pic>
      <p:pic>
        <p:nvPicPr>
          <p:cNvPr id="8" name="Picture 7" descr="A red circle with a scribble&#10;&#10;Description automatically generated">
            <a:extLst>
              <a:ext uri="{FF2B5EF4-FFF2-40B4-BE49-F238E27FC236}">
                <a16:creationId xmlns:a16="http://schemas.microsoft.com/office/drawing/2014/main" id="{F7381FC8-CC1C-485A-BFEB-279F850B7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40" r="91849">
                        <a14:foregroundMark x1="91849" y1="53333" x2="91849" y2="53333"/>
                        <a14:foregroundMark x1="53678" y1="18889" x2="53678" y2="18889"/>
                        <a14:backgroundMark x1="10934" y1="58056" x2="11133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916" y="2523263"/>
            <a:ext cx="407067" cy="482270"/>
          </a:xfrm>
          <a:prstGeom prst="rect">
            <a:avLst/>
          </a:prstGeom>
        </p:spPr>
      </p:pic>
      <p:pic>
        <p:nvPicPr>
          <p:cNvPr id="9" name="Picture 8" descr="A red circle with a scribble&#10;&#10;Description automatically generated">
            <a:extLst>
              <a:ext uri="{FF2B5EF4-FFF2-40B4-BE49-F238E27FC236}">
                <a16:creationId xmlns:a16="http://schemas.microsoft.com/office/drawing/2014/main" id="{8AAB2373-EBC7-5E78-E44A-21372492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40" r="91849">
                        <a14:foregroundMark x1="91849" y1="53333" x2="91849" y2="53333"/>
                        <a14:foregroundMark x1="53678" y1="18889" x2="53678" y2="18889"/>
                        <a14:backgroundMark x1="10934" y1="58056" x2="11133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915" y="3110310"/>
            <a:ext cx="407067" cy="482270"/>
          </a:xfrm>
          <a:prstGeom prst="rect">
            <a:avLst/>
          </a:prstGeom>
        </p:spPr>
      </p:pic>
      <p:pic>
        <p:nvPicPr>
          <p:cNvPr id="10" name="Picture 9" descr="A red circle with a scribble&#10;&#10;Description automatically generated">
            <a:extLst>
              <a:ext uri="{FF2B5EF4-FFF2-40B4-BE49-F238E27FC236}">
                <a16:creationId xmlns:a16="http://schemas.microsoft.com/office/drawing/2014/main" id="{762188D3-E013-E3D0-BAFA-6AA8C6495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40" r="91849">
                        <a14:foregroundMark x1="91849" y1="53333" x2="91849" y2="53333"/>
                        <a14:foregroundMark x1="53678" y1="18889" x2="53678" y2="18889"/>
                        <a14:backgroundMark x1="10934" y1="58056" x2="11133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485" y="3904033"/>
            <a:ext cx="407067" cy="482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521E0-DBDD-7E85-1021-48CEACC2FF18}"/>
              </a:ext>
            </a:extLst>
          </p:cNvPr>
          <p:cNvSpPr txBox="1"/>
          <p:nvPr/>
        </p:nvSpPr>
        <p:spPr>
          <a:xfrm>
            <a:off x="6294477" y="3774830"/>
            <a:ext cx="237820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dk1"/>
                </a:solidFill>
                <a:latin typeface="DM Sans"/>
              </a:rPr>
              <a:t>the Mid-Autumn </a:t>
            </a:r>
            <a:r>
              <a:rPr lang="en-US" sz="1300" dirty="0">
                <a:solidFill>
                  <a:srgbClr val="FF0000"/>
                </a:solidFill>
                <a:highlight>
                  <a:srgbClr val="FFFF00"/>
                </a:highlight>
                <a:latin typeface="DM Sans"/>
              </a:rPr>
              <a:t>or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z="1300" dirty="0">
                <a:solidFill>
                  <a:schemeClr val="dk1"/>
                </a:solidFill>
                <a:latin typeface="DM Sans"/>
              </a:rPr>
              <a:t>the Lunar New Year</a:t>
            </a:r>
          </a:p>
          <a:p>
            <a:r>
              <a:rPr lang="en-US" sz="1300" dirty="0">
                <a:solidFill>
                  <a:srgbClr val="FF0000"/>
                </a:solidFill>
                <a:latin typeface="DM Sans"/>
              </a:rPr>
              <a:t>→ </a:t>
            </a:r>
            <a:r>
              <a:rPr lang="en-US" sz="1300" dirty="0">
                <a:solidFill>
                  <a:srgbClr val="FF0000"/>
                </a:solidFill>
                <a:highlight>
                  <a:srgbClr val="FFFF00"/>
                </a:highlight>
                <a:latin typeface="DM Sans"/>
              </a:rPr>
              <a:t>Which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DM Sans"/>
              </a:rPr>
              <a:t>N1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 ….. </a:t>
            </a:r>
            <a:r>
              <a:rPr lang="en-US" sz="1300" dirty="0" err="1">
                <a:solidFill>
                  <a:srgbClr val="FF0000"/>
                </a:solidFill>
                <a:latin typeface="DM Sans"/>
              </a:rPr>
              <a:t>N2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z="1300" dirty="0">
                <a:solidFill>
                  <a:srgbClr val="FF0000"/>
                </a:solidFill>
                <a:highlight>
                  <a:srgbClr val="FFFF00"/>
                </a:highlight>
                <a:latin typeface="DM Sans"/>
              </a:rPr>
              <a:t>or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DM Sans"/>
              </a:rPr>
              <a:t>N3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385106-3995-82EB-5F05-AA9C8647F18B}"/>
              </a:ext>
            </a:extLst>
          </p:cNvPr>
          <p:cNvSpPr txBox="1"/>
          <p:nvPr/>
        </p:nvSpPr>
        <p:spPr>
          <a:xfrm>
            <a:off x="6275376" y="1183496"/>
            <a:ext cx="23782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DM Sans"/>
              </a:rPr>
              <a:t>B:</a:t>
            </a:r>
            <a:r>
              <a:rPr lang="en-US" sz="1300" b="1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I like </a:t>
            </a:r>
            <a:r>
              <a:rPr lang="en-US" sz="1300" dirty="0">
                <a:solidFill>
                  <a:schemeClr val="dk1"/>
                </a:solidFill>
                <a:latin typeface="DM Sans"/>
              </a:rPr>
              <a:t>+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z="1300" dirty="0">
                <a:solidFill>
                  <a:schemeClr val="dk1"/>
                </a:solidFill>
                <a:highlight>
                  <a:srgbClr val="FFFF00"/>
                </a:highlight>
                <a:latin typeface="DM Sans"/>
              </a:rPr>
              <a:t>something</a:t>
            </a:r>
            <a:r>
              <a:rPr lang="en-US" sz="1300" dirty="0">
                <a:solidFill>
                  <a:schemeClr val="dk1"/>
                </a:solidFill>
                <a:latin typeface="DM Sans"/>
              </a:rPr>
              <a:t> + </a:t>
            </a:r>
            <a:r>
              <a:rPr lang="en-US" sz="1300" dirty="0">
                <a:solidFill>
                  <a:srgbClr val="FF0000"/>
                </a:solidFill>
                <a:latin typeface="DM Sans"/>
              </a:rPr>
              <a:t>best</a:t>
            </a:r>
          </a:p>
          <a:p>
            <a:r>
              <a:rPr lang="en-US" sz="1300" dirty="0">
                <a:solidFill>
                  <a:srgbClr val="FF0000"/>
                </a:solidFill>
                <a:latin typeface="DM Sans"/>
              </a:rPr>
              <a:t>→ </a:t>
            </a:r>
            <a:r>
              <a:rPr lang="en-US" sz="1300" dirty="0">
                <a:solidFill>
                  <a:srgbClr val="FF0000"/>
                </a:solidFill>
                <a:highlight>
                  <a:srgbClr val="FFFF00"/>
                </a:highlight>
                <a:latin typeface="DM Sans"/>
              </a:rPr>
              <a:t>What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65FC5E-127D-4D14-4A46-4861BAD439E2}"/>
              </a:ext>
            </a:extLst>
          </p:cNvPr>
          <p:cNvSpPr txBox="1"/>
          <p:nvPr/>
        </p:nvSpPr>
        <p:spPr>
          <a:xfrm>
            <a:off x="6279109" y="3059397"/>
            <a:ext cx="237820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DM Sans"/>
              </a:rPr>
              <a:t>A: </a:t>
            </a:r>
            <a:r>
              <a:rPr lang="en-US" sz="1300" dirty="0">
                <a:solidFill>
                  <a:schemeClr val="dk1"/>
                </a:solidFill>
                <a:latin typeface="DM Sans"/>
              </a:rPr>
              <a:t>___ </a:t>
            </a:r>
            <a:r>
              <a:rPr lang="en-US" sz="1300" dirty="0">
                <a:solidFill>
                  <a:schemeClr val="dk1"/>
                </a:solidFill>
                <a:highlight>
                  <a:srgbClr val="FFFF00"/>
                </a:highlight>
                <a:latin typeface="DM Sans"/>
              </a:rPr>
              <a:t>tall</a:t>
            </a:r>
          </a:p>
          <a:p>
            <a:r>
              <a:rPr lang="en-US" sz="1300" b="1" dirty="0">
                <a:solidFill>
                  <a:srgbClr val="0070C0"/>
                </a:solidFill>
                <a:latin typeface="DM Sans"/>
              </a:rPr>
              <a:t>B: </a:t>
            </a:r>
            <a:r>
              <a:rPr lang="en-US" sz="1300" dirty="0">
                <a:solidFill>
                  <a:schemeClr val="dk1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  <a:t>About 5 - 6 </a:t>
            </a:r>
            <a:r>
              <a:rPr lang="en-US" sz="1300" dirty="0" err="1">
                <a:solidFill>
                  <a:schemeClr val="dk1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  <a:t>metres</a:t>
            </a:r>
            <a:r>
              <a:rPr lang="en-US" sz="1300" dirty="0">
                <a:solidFill>
                  <a:schemeClr val="dk1"/>
                </a:solidFill>
                <a:highlight>
                  <a:srgbClr val="FFFF00"/>
                </a:highlight>
                <a:latin typeface="DM Sans"/>
                <a:ea typeface="DM Sans"/>
                <a:cs typeface="DM Sans"/>
                <a:sym typeface="DM Sans"/>
              </a:rPr>
              <a:t> tall. </a:t>
            </a:r>
            <a:endParaRPr lang="en-US" sz="1300" dirty="0">
              <a:solidFill>
                <a:schemeClr val="dk1"/>
              </a:solidFill>
              <a:highlight>
                <a:srgbClr val="FFFF00"/>
              </a:highlight>
              <a:latin typeface="DM Sans"/>
            </a:endParaRPr>
          </a:p>
          <a:p>
            <a:r>
              <a:rPr lang="en-US" sz="1300" dirty="0">
                <a:solidFill>
                  <a:srgbClr val="FF0000"/>
                </a:solidFill>
                <a:latin typeface="DM Sans"/>
              </a:rPr>
              <a:t>→ How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54E84-95B7-F583-B036-45687819FE0E}"/>
              </a:ext>
            </a:extLst>
          </p:cNvPr>
          <p:cNvSpPr txBox="1"/>
          <p:nvPr/>
        </p:nvSpPr>
        <p:spPr>
          <a:xfrm>
            <a:off x="6275377" y="1796089"/>
            <a:ext cx="23782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DM Sans"/>
              </a:rPr>
              <a:t>B: </a:t>
            </a:r>
            <a:r>
              <a:rPr lang="en-US" sz="1300" dirty="0">
                <a:solidFill>
                  <a:schemeClr val="dk1"/>
                </a:solidFill>
                <a:latin typeface="DM Sans"/>
              </a:rPr>
              <a:t>In Mu Cang Chai </a:t>
            </a:r>
            <a:r>
              <a:rPr lang="en-US" sz="1300" dirty="0">
                <a:solidFill>
                  <a:schemeClr val="dk1"/>
                </a:solidFill>
                <a:highlight>
                  <a:srgbClr val="FFFF00"/>
                </a:highlight>
                <a:latin typeface="DM Sans"/>
              </a:rPr>
              <a:t>(place)</a:t>
            </a:r>
          </a:p>
          <a:p>
            <a:r>
              <a:rPr lang="en-US" sz="1300" dirty="0">
                <a:solidFill>
                  <a:srgbClr val="FF0000"/>
                </a:solidFill>
                <a:latin typeface="DM Sans"/>
              </a:rPr>
              <a:t>→ Where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59E8AB-C3AF-5769-6AD0-047135F6E687}"/>
              </a:ext>
            </a:extLst>
          </p:cNvPr>
          <p:cNvSpPr txBox="1"/>
          <p:nvPr/>
        </p:nvSpPr>
        <p:spPr>
          <a:xfrm>
            <a:off x="6275376" y="2539238"/>
            <a:ext cx="237820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DM Sans"/>
              </a:rPr>
              <a:t>B: </a:t>
            </a:r>
            <a:r>
              <a:rPr lang="en-US" sz="1300" dirty="0">
                <a:solidFill>
                  <a:schemeClr val="dk1"/>
                </a:solidFill>
                <a:latin typeface="DM Sans"/>
              </a:rPr>
              <a:t>in spring </a:t>
            </a:r>
            <a:r>
              <a:rPr lang="en-US" sz="1300" dirty="0">
                <a:solidFill>
                  <a:schemeClr val="dk1"/>
                </a:solidFill>
                <a:highlight>
                  <a:srgbClr val="FFFF00"/>
                </a:highlight>
                <a:latin typeface="DM Sans"/>
              </a:rPr>
              <a:t>(season)</a:t>
            </a:r>
          </a:p>
          <a:p>
            <a:r>
              <a:rPr lang="en-US" sz="1300" dirty="0">
                <a:solidFill>
                  <a:srgbClr val="FF0000"/>
                </a:solidFill>
                <a:latin typeface="DM Sans"/>
              </a:rPr>
              <a:t>→ When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45"/>
          <p:cNvSpPr txBox="1">
            <a:spLocks noGrp="1"/>
          </p:cNvSpPr>
          <p:nvPr>
            <p:ph type="title"/>
          </p:nvPr>
        </p:nvSpPr>
        <p:spPr>
          <a:xfrm>
            <a:off x="900900" y="303815"/>
            <a:ext cx="23955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Matching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72" name="Google Shape;1672;p45"/>
          <p:cNvGrpSpPr/>
          <p:nvPr/>
        </p:nvGrpSpPr>
        <p:grpSpPr>
          <a:xfrm>
            <a:off x="417913" y="3978813"/>
            <a:ext cx="974638" cy="671775"/>
            <a:chOff x="7267963" y="1187613"/>
            <a:chExt cx="974638" cy="671775"/>
          </a:xfrm>
        </p:grpSpPr>
        <p:sp>
          <p:nvSpPr>
            <p:cNvPr id="1673" name="Google Shape;1673;p45"/>
            <p:cNvSpPr/>
            <p:nvPr/>
          </p:nvSpPr>
          <p:spPr>
            <a:xfrm rot="-5400000" flipH="1">
              <a:off x="7518613" y="118761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5"/>
            <p:cNvSpPr/>
            <p:nvPr/>
          </p:nvSpPr>
          <p:spPr>
            <a:xfrm rot="-5400000" flipH="1">
              <a:off x="7830613" y="132952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5"/>
            <p:cNvSpPr/>
            <p:nvPr/>
          </p:nvSpPr>
          <p:spPr>
            <a:xfrm rot="-5400000" flipH="1">
              <a:off x="7849675" y="16326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5"/>
            <p:cNvSpPr/>
            <p:nvPr/>
          </p:nvSpPr>
          <p:spPr>
            <a:xfrm rot="-5400000" flipH="1">
              <a:off x="7518625" y="17733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5"/>
            <p:cNvSpPr/>
            <p:nvPr/>
          </p:nvSpPr>
          <p:spPr>
            <a:xfrm rot="-5400000" flipH="1">
              <a:off x="7537675" y="14211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5"/>
            <p:cNvSpPr/>
            <p:nvPr/>
          </p:nvSpPr>
          <p:spPr>
            <a:xfrm rot="-5400000" flipH="1">
              <a:off x="7267963" y="150042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5"/>
            <p:cNvSpPr/>
            <p:nvPr/>
          </p:nvSpPr>
          <p:spPr>
            <a:xfrm rot="-5400000" flipH="1">
              <a:off x="8194900" y="1592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5"/>
            <p:cNvSpPr/>
            <p:nvPr/>
          </p:nvSpPr>
          <p:spPr>
            <a:xfrm rot="-5400000" flipH="1">
              <a:off x="7794850" y="18116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6128FF85-BA82-C5E4-05CC-41D90F41A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3266" y="1600235"/>
            <a:ext cx="1603076" cy="48450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knowledge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ED75468-9EA8-DEDC-69B5-4438EF38911A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1294381" y="3057817"/>
            <a:ext cx="2890832" cy="457200"/>
          </a:xfr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Countable noun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9C87AB32-8EBB-CAF7-662F-BF3F2E7304B6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4807259" y="3057817"/>
            <a:ext cx="2890832" cy="457200"/>
          </a:xfr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Uncountable noun</a:t>
            </a:r>
          </a:p>
        </p:txBody>
      </p:sp>
      <p:pic>
        <p:nvPicPr>
          <p:cNvPr id="19" name="Picture 18" descr="A bag of money with coins&#10;&#10;Description automatically generated">
            <a:extLst>
              <a:ext uri="{FF2B5EF4-FFF2-40B4-BE49-F238E27FC236}">
                <a16:creationId xmlns:a16="http://schemas.microsoft.com/office/drawing/2014/main" id="{C3BDC1FC-1BDE-B0A1-6291-23F3C0CF7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" b="91938" l="2188" r="94375">
                        <a14:foregroundMark x1="58646" y1="10608" x2="58646" y2="7638"/>
                        <a14:foregroundMark x1="91458" y1="77086" x2="94479" y2="76521"/>
                        <a14:foregroundMark x1="9167" y1="68741" x2="6667" y2="69590"/>
                        <a14:foregroundMark x1="4688" y1="71570" x2="2188" y2="71711"/>
                        <a14:foregroundMark x1="47604" y1="89816" x2="53438" y2="91938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73124" y="1709512"/>
            <a:ext cx="1278138" cy="941295"/>
          </a:xfrm>
          <a:prstGeom prst="rect">
            <a:avLst/>
          </a:prstGeom>
        </p:spPr>
      </p:pic>
      <p:pic>
        <p:nvPicPr>
          <p:cNvPr id="21" name="Picture 20" descr="A loaf of bread with a cut in half&#10;&#10;Description automatically generated">
            <a:extLst>
              <a:ext uri="{FF2B5EF4-FFF2-40B4-BE49-F238E27FC236}">
                <a16:creationId xmlns:a16="http://schemas.microsoft.com/office/drawing/2014/main" id="{104F8257-5855-F9BD-48E2-7F3BC603E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75700" y="948562"/>
            <a:ext cx="1278138" cy="647590"/>
          </a:xfrm>
          <a:prstGeom prst="rect">
            <a:avLst/>
          </a:prstGeom>
        </p:spPr>
      </p:pic>
      <p:pic>
        <p:nvPicPr>
          <p:cNvPr id="25" name="Picture 24" descr="Cartoon characters with light bulbs and objects&#10;&#10;Description automatically generated">
            <a:extLst>
              <a:ext uri="{FF2B5EF4-FFF2-40B4-BE49-F238E27FC236}">
                <a16:creationId xmlns:a16="http://schemas.microsoft.com/office/drawing/2014/main" id="{E378DF43-70F3-6B88-AB5E-6BD2D820D1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6" b="99381" l="10000" r="90000">
                        <a14:foregroundMark x1="51167" y1="33437" x2="54167" y2="31579"/>
                        <a14:foregroundMark x1="77000" y1="55108" x2="82000" y2="69969"/>
                        <a14:foregroundMark x1="70333" y1="69040" x2="73333" y2="65944"/>
                        <a14:foregroundMark x1="78167" y1="96904" x2="78833" y2="99381"/>
                        <a14:foregroundMark x1="20333" y1="94737" x2="23500" y2="98452"/>
                        <a14:foregroundMark x1="23833" y1="97833" x2="25500" y2="97833"/>
                        <a14:foregroundMark x1="66667" y1="72446" x2="68833" y2="70588"/>
                        <a14:foregroundMark x1="78833" y1="97214" x2="80833" y2="96904"/>
                        <a14:foregroundMark x1="76167" y1="97523" x2="75333" y2="99690"/>
                        <a14:foregroundMark x1="63500" y1="37461" x2="63500" y2="42105"/>
                        <a14:foregroundMark x1="66500" y1="24458" x2="67667" y2="19814"/>
                        <a14:foregroundMark x1="74333" y1="29412" x2="77500" y2="31269"/>
                        <a14:foregroundMark x1="10667" y1="38700" x2="10333" y2="34365"/>
                        <a14:foregroundMark x1="17333" y1="36223" x2="18167" y2="35294"/>
                        <a14:foregroundMark x1="12000" y1="24458" x2="12167" y2="23220"/>
                        <a14:foregroundMark x1="13167" y1="17337" x2="13333" y2="15170"/>
                        <a14:foregroundMark x1="25167" y1="13313" x2="25333" y2="11146"/>
                        <a14:foregroundMark x1="19667" y1="21981" x2="20667" y2="22291"/>
                        <a14:foregroundMark x1="38833" y1="26316" x2="40500" y2="30960"/>
                        <a14:foregroundMark x1="32667" y1="18576" x2="33500" y2="17957"/>
                        <a14:foregroundMark x1="48333" y1="15480" x2="49500" y2="15480"/>
                        <a14:foregroundMark x1="46500" y1="12384" x2="46500" y2="11146"/>
                        <a14:foregroundMark x1="51667" y1="5263" x2="52667" y2="3096"/>
                        <a14:foregroundMark x1="45000" y1="4025" x2="42500" y2="5263"/>
                        <a14:foregroundMark x1="60333" y1="5263" x2="61500" y2="5263"/>
                        <a14:foregroundMark x1="46500" y1="24458" x2="47500" y2="23839"/>
                        <a14:foregroundMark x1="53667" y1="42105" x2="54000" y2="40867"/>
                        <a14:foregroundMark x1="68500" y1="38700" x2="68500" y2="37461"/>
                        <a14:foregroundMark x1="72333" y1="18266" x2="73333" y2="17957"/>
                        <a14:foregroundMark x1="80000" y1="10526" x2="80333" y2="10836"/>
                        <a14:foregroundMark x1="85833" y1="31579" x2="86167" y2="30960"/>
                        <a14:foregroundMark x1="55833" y1="21053" x2="55833" y2="21053"/>
                        <a14:foregroundMark x1="59000" y1="15480" x2="59500" y2="15789"/>
                        <a14:foregroundMark x1="39833" y1="16718" x2="39833" y2="1826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81173" y="889980"/>
            <a:ext cx="1420593" cy="764753"/>
          </a:xfrm>
          <a:prstGeom prst="rect">
            <a:avLst/>
          </a:prstGeom>
        </p:spPr>
      </p:pic>
      <p:pic>
        <p:nvPicPr>
          <p:cNvPr id="27" name="Picture 26" descr="A yellow banana with a black background&#10;&#10;Description automatically generated">
            <a:extLst>
              <a:ext uri="{FF2B5EF4-FFF2-40B4-BE49-F238E27FC236}">
                <a16:creationId xmlns:a16="http://schemas.microsoft.com/office/drawing/2014/main" id="{C8A178D8-A003-1535-8019-4581A75C3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206368" y="1899591"/>
            <a:ext cx="1180602" cy="813631"/>
          </a:xfrm>
          <a:prstGeom prst="rect">
            <a:avLst/>
          </a:prstGeom>
        </p:spPr>
      </p:pic>
      <p:pic>
        <p:nvPicPr>
          <p:cNvPr id="32" name="Picture 31" descr="A group of animals with different colors&#10;&#10;Description automatically generated">
            <a:extLst>
              <a:ext uri="{FF2B5EF4-FFF2-40B4-BE49-F238E27FC236}">
                <a16:creationId xmlns:a16="http://schemas.microsoft.com/office/drawing/2014/main" id="{E8E72FE0-6E54-2798-2F13-1D829CECF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838414" y="1230971"/>
            <a:ext cx="1339716" cy="1339716"/>
          </a:xfrm>
          <a:prstGeom prst="rect">
            <a:avLst/>
          </a:prstGeom>
        </p:spPr>
      </p:pic>
      <p:pic>
        <p:nvPicPr>
          <p:cNvPr id="34" name="Picture 33" descr="A white building with towers and a pond with Taj Mahal in the background&#10;&#10;Description automatically generated">
            <a:extLst>
              <a:ext uri="{FF2B5EF4-FFF2-40B4-BE49-F238E27FC236}">
                <a16:creationId xmlns:a16="http://schemas.microsoft.com/office/drawing/2014/main" id="{C6591E38-0AA2-5C3C-A814-AA79A3A0AC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656581" y="253521"/>
            <a:ext cx="1349788" cy="1349788"/>
          </a:xfrm>
          <a:prstGeom prst="rect">
            <a:avLst/>
          </a:prstGeom>
        </p:spPr>
      </p:pic>
      <p:sp>
        <p:nvSpPr>
          <p:cNvPr id="36" name="Subtitle 2">
            <a:extLst>
              <a:ext uri="{FF2B5EF4-FFF2-40B4-BE49-F238E27FC236}">
                <a16:creationId xmlns:a16="http://schemas.microsoft.com/office/drawing/2014/main" id="{3E678FD3-0457-043F-BE96-9953377CD7CF}"/>
              </a:ext>
            </a:extLst>
          </p:cNvPr>
          <p:cNvSpPr txBox="1">
            <a:spLocks/>
          </p:cNvSpPr>
          <p:nvPr/>
        </p:nvSpPr>
        <p:spPr>
          <a:xfrm>
            <a:off x="3401504" y="1600235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6A6EF2A3-6981-E8EA-0889-F826225F4C7E}"/>
              </a:ext>
            </a:extLst>
          </p:cNvPr>
          <p:cNvSpPr txBox="1">
            <a:spLocks/>
          </p:cNvSpPr>
          <p:nvPr/>
        </p:nvSpPr>
        <p:spPr>
          <a:xfrm>
            <a:off x="2398089" y="2681297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bananas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80A0040D-DC81-9414-AEEF-972C0E0C11D9}"/>
              </a:ext>
            </a:extLst>
          </p:cNvPr>
          <p:cNvSpPr txBox="1">
            <a:spLocks/>
          </p:cNvSpPr>
          <p:nvPr/>
        </p:nvSpPr>
        <p:spPr>
          <a:xfrm>
            <a:off x="4947428" y="2580759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animal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E3DBE5E7-1379-D08E-CEAD-6BF1D9264C1B}"/>
              </a:ext>
            </a:extLst>
          </p:cNvPr>
          <p:cNvSpPr txBox="1">
            <a:spLocks/>
          </p:cNvSpPr>
          <p:nvPr/>
        </p:nvSpPr>
        <p:spPr>
          <a:xfrm>
            <a:off x="6790486" y="1482842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palace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73FD4DF2-4A1A-7EF3-AAEF-5AA930F63704}"/>
              </a:ext>
            </a:extLst>
          </p:cNvPr>
          <p:cNvSpPr txBox="1">
            <a:spLocks/>
          </p:cNvSpPr>
          <p:nvPr/>
        </p:nvSpPr>
        <p:spPr>
          <a:xfrm>
            <a:off x="7496767" y="2581222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money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42F3BBC8-D7B3-629B-2158-D6F7E56EC5E4}"/>
              </a:ext>
            </a:extLst>
          </p:cNvPr>
          <p:cNvSpPr txBox="1">
            <a:spLocks/>
          </p:cNvSpPr>
          <p:nvPr/>
        </p:nvSpPr>
        <p:spPr>
          <a:xfrm>
            <a:off x="4484190" y="4208470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knowledge</a:t>
            </a:r>
          </a:p>
        </p:txBody>
      </p:sp>
      <p:pic>
        <p:nvPicPr>
          <p:cNvPr id="42" name="Picture 41" descr="Cartoon characters with light bulbs and objects&#10;&#10;Description automatically generated">
            <a:extLst>
              <a:ext uri="{FF2B5EF4-FFF2-40B4-BE49-F238E27FC236}">
                <a16:creationId xmlns:a16="http://schemas.microsoft.com/office/drawing/2014/main" id="{7DA8946F-54B5-BC6F-45CD-DDA0E52AB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6" b="99381" l="10000" r="90000">
                        <a14:foregroundMark x1="51167" y1="33437" x2="54167" y2="31579"/>
                        <a14:foregroundMark x1="77000" y1="55108" x2="82000" y2="69969"/>
                        <a14:foregroundMark x1="70333" y1="69040" x2="73333" y2="65944"/>
                        <a14:foregroundMark x1="78167" y1="96904" x2="78833" y2="99381"/>
                        <a14:foregroundMark x1="20333" y1="94737" x2="23500" y2="98452"/>
                        <a14:foregroundMark x1="23833" y1="97833" x2="25500" y2="97833"/>
                        <a14:foregroundMark x1="66667" y1="72446" x2="68833" y2="70588"/>
                        <a14:foregroundMark x1="78833" y1="97214" x2="80833" y2="96904"/>
                        <a14:foregroundMark x1="76167" y1="97523" x2="75333" y2="99690"/>
                        <a14:foregroundMark x1="63500" y1="37461" x2="63500" y2="42105"/>
                        <a14:foregroundMark x1="66500" y1="24458" x2="67667" y2="19814"/>
                        <a14:foregroundMark x1="74333" y1="29412" x2="77500" y2="31269"/>
                        <a14:foregroundMark x1="10667" y1="38700" x2="10333" y2="34365"/>
                        <a14:foregroundMark x1="17333" y1="36223" x2="18167" y2="35294"/>
                        <a14:foregroundMark x1="12000" y1="24458" x2="12167" y2="23220"/>
                        <a14:foregroundMark x1="13167" y1="17337" x2="13333" y2="15170"/>
                        <a14:foregroundMark x1="25167" y1="13313" x2="25333" y2="11146"/>
                        <a14:foregroundMark x1="19667" y1="21981" x2="20667" y2="22291"/>
                        <a14:foregroundMark x1="38833" y1="26316" x2="40500" y2="30960"/>
                        <a14:foregroundMark x1="32667" y1="18576" x2="33500" y2="17957"/>
                        <a14:foregroundMark x1="48333" y1="15480" x2="49500" y2="15480"/>
                        <a14:foregroundMark x1="46500" y1="12384" x2="46500" y2="11146"/>
                        <a14:foregroundMark x1="51667" y1="5263" x2="52667" y2="3096"/>
                        <a14:foregroundMark x1="45000" y1="4025" x2="42500" y2="5263"/>
                        <a14:foregroundMark x1="60333" y1="5263" x2="61500" y2="5263"/>
                        <a14:foregroundMark x1="46500" y1="24458" x2="47500" y2="23839"/>
                        <a14:foregroundMark x1="53667" y1="42105" x2="54000" y2="40867"/>
                        <a14:foregroundMark x1="68500" y1="38700" x2="68500" y2="37461"/>
                        <a14:foregroundMark x1="72333" y1="18266" x2="73333" y2="17957"/>
                        <a14:foregroundMark x1="80000" y1="10526" x2="80333" y2="10836"/>
                        <a14:foregroundMark x1="85833" y1="31579" x2="86167" y2="30960"/>
                        <a14:foregroundMark x1="55833" y1="21053" x2="55833" y2="21053"/>
                        <a14:foregroundMark x1="59000" y1="15480" x2="59500" y2="15789"/>
                        <a14:foregroundMark x1="39833" y1="16718" x2="39833" y2="1826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811098" y="3654086"/>
            <a:ext cx="1081350" cy="582127"/>
          </a:xfrm>
          <a:prstGeom prst="rect">
            <a:avLst/>
          </a:prstGeom>
        </p:spPr>
      </p:pic>
      <p:pic>
        <p:nvPicPr>
          <p:cNvPr id="43" name="Picture 42" descr="A loaf of bread with a cut in half&#10;&#10;Description automatically generated">
            <a:extLst>
              <a:ext uri="{FF2B5EF4-FFF2-40B4-BE49-F238E27FC236}">
                <a16:creationId xmlns:a16="http://schemas.microsoft.com/office/drawing/2014/main" id="{74D93145-6C48-9551-BD08-13BD59831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64047" y="3712495"/>
            <a:ext cx="972914" cy="492943"/>
          </a:xfrm>
          <a:prstGeom prst="rect">
            <a:avLst/>
          </a:prstGeom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E0D5D182-C3A6-F7E4-ABA2-174D1393A12D}"/>
              </a:ext>
            </a:extLst>
          </p:cNvPr>
          <p:cNvSpPr txBox="1">
            <a:spLocks/>
          </p:cNvSpPr>
          <p:nvPr/>
        </p:nvSpPr>
        <p:spPr>
          <a:xfrm>
            <a:off x="5974487" y="4181588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bread</a:t>
            </a:r>
          </a:p>
        </p:txBody>
      </p:sp>
      <p:pic>
        <p:nvPicPr>
          <p:cNvPr id="45" name="Picture 44" descr="A yellow banana with a black background&#10;&#10;Description automatically generated">
            <a:extLst>
              <a:ext uri="{FF2B5EF4-FFF2-40B4-BE49-F238E27FC236}">
                <a16:creationId xmlns:a16="http://schemas.microsoft.com/office/drawing/2014/main" id="{89EAEEFD-F0C2-8EB8-38D9-478BAF05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84697" y="3792840"/>
            <a:ext cx="681670" cy="469784"/>
          </a:xfrm>
          <a:prstGeom prst="rect">
            <a:avLst/>
          </a:prstGeom>
        </p:spPr>
      </p:pic>
      <p:sp>
        <p:nvSpPr>
          <p:cNvPr id="46" name="Subtitle 2">
            <a:extLst>
              <a:ext uri="{FF2B5EF4-FFF2-40B4-BE49-F238E27FC236}">
                <a16:creationId xmlns:a16="http://schemas.microsoft.com/office/drawing/2014/main" id="{D67B23FE-C875-9C51-0932-0197214B829E}"/>
              </a:ext>
            </a:extLst>
          </p:cNvPr>
          <p:cNvSpPr txBox="1">
            <a:spLocks/>
          </p:cNvSpPr>
          <p:nvPr/>
        </p:nvSpPr>
        <p:spPr>
          <a:xfrm>
            <a:off x="711463" y="4236213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bananas</a:t>
            </a:r>
          </a:p>
        </p:txBody>
      </p:sp>
      <p:pic>
        <p:nvPicPr>
          <p:cNvPr id="47" name="Picture 46" descr="A group of animals with different colors&#10;&#10;Description automatically generated">
            <a:extLst>
              <a:ext uri="{FF2B5EF4-FFF2-40B4-BE49-F238E27FC236}">
                <a16:creationId xmlns:a16="http://schemas.microsoft.com/office/drawing/2014/main" id="{85787922-2627-6FDF-FFB0-92C9F54FF4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155780" y="3678878"/>
            <a:ext cx="773542" cy="773542"/>
          </a:xfrm>
          <a:prstGeom prst="rect">
            <a:avLst/>
          </a:prstGeom>
        </p:spPr>
      </p:pic>
      <p:sp>
        <p:nvSpPr>
          <p:cNvPr id="48" name="Subtitle 2">
            <a:extLst>
              <a:ext uri="{FF2B5EF4-FFF2-40B4-BE49-F238E27FC236}">
                <a16:creationId xmlns:a16="http://schemas.microsoft.com/office/drawing/2014/main" id="{DD721323-CBA7-6F0D-AFD7-691D17A05C18}"/>
              </a:ext>
            </a:extLst>
          </p:cNvPr>
          <p:cNvSpPr txBox="1">
            <a:spLocks/>
          </p:cNvSpPr>
          <p:nvPr/>
        </p:nvSpPr>
        <p:spPr>
          <a:xfrm>
            <a:off x="1928883" y="4383813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animal</a:t>
            </a:r>
          </a:p>
        </p:txBody>
      </p:sp>
      <p:pic>
        <p:nvPicPr>
          <p:cNvPr id="51" name="Picture 50" descr="A white building with towers and a pond with Taj Mahal in the background&#10;&#10;Description automatically generated">
            <a:extLst>
              <a:ext uri="{FF2B5EF4-FFF2-40B4-BE49-F238E27FC236}">
                <a16:creationId xmlns:a16="http://schemas.microsoft.com/office/drawing/2014/main" id="{1A242EFC-4B58-896B-AA3D-91E0FE6213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266306" y="3574708"/>
            <a:ext cx="779357" cy="779357"/>
          </a:xfrm>
          <a:prstGeom prst="rect">
            <a:avLst/>
          </a:prstGeom>
        </p:spPr>
      </p:pic>
      <p:sp>
        <p:nvSpPr>
          <p:cNvPr id="52" name="Subtitle 2">
            <a:extLst>
              <a:ext uri="{FF2B5EF4-FFF2-40B4-BE49-F238E27FC236}">
                <a16:creationId xmlns:a16="http://schemas.microsoft.com/office/drawing/2014/main" id="{139F85AE-C4C9-16FE-9F2F-D0E5814B3EDA}"/>
              </a:ext>
            </a:extLst>
          </p:cNvPr>
          <p:cNvSpPr txBox="1">
            <a:spLocks/>
          </p:cNvSpPr>
          <p:nvPr/>
        </p:nvSpPr>
        <p:spPr>
          <a:xfrm>
            <a:off x="3031618" y="4205438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palace</a:t>
            </a:r>
          </a:p>
        </p:txBody>
      </p:sp>
      <p:pic>
        <p:nvPicPr>
          <p:cNvPr id="53" name="Picture 52" descr="A bag of money with coins&#10;&#10;Description automatically generated">
            <a:extLst>
              <a:ext uri="{FF2B5EF4-FFF2-40B4-BE49-F238E27FC236}">
                <a16:creationId xmlns:a16="http://schemas.microsoft.com/office/drawing/2014/main" id="{83D00E49-92B7-1B41-A08E-2E197624E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8" b="91938" l="2188" r="94375">
                        <a14:foregroundMark x1="58646" y1="10608" x2="58646" y2="7638"/>
                        <a14:foregroundMark x1="91458" y1="77086" x2="94479" y2="76521"/>
                        <a14:foregroundMark x1="9167" y1="68741" x2="6667" y2="69590"/>
                        <a14:foregroundMark x1="4688" y1="71570" x2="2188" y2="71711"/>
                        <a14:foregroundMark x1="47604" y1="89816" x2="53438" y2="91938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36961" y="3590059"/>
            <a:ext cx="972914" cy="716510"/>
          </a:xfrm>
          <a:prstGeom prst="rect">
            <a:avLst/>
          </a:prstGeom>
        </p:spPr>
      </p:pic>
      <p:sp>
        <p:nvSpPr>
          <p:cNvPr id="54" name="Subtitle 2">
            <a:extLst>
              <a:ext uri="{FF2B5EF4-FFF2-40B4-BE49-F238E27FC236}">
                <a16:creationId xmlns:a16="http://schemas.microsoft.com/office/drawing/2014/main" id="{8DC45CC8-8F21-A747-7AFC-551BB2C753D7}"/>
              </a:ext>
            </a:extLst>
          </p:cNvPr>
          <p:cNvSpPr txBox="1">
            <a:spLocks/>
          </p:cNvSpPr>
          <p:nvPr/>
        </p:nvSpPr>
        <p:spPr>
          <a:xfrm>
            <a:off x="6896553" y="4212363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money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6" grpId="0"/>
      <p:bldP spid="37" grpId="0"/>
      <p:bldP spid="38" grpId="0"/>
      <p:bldP spid="39" grpId="0"/>
      <p:bldP spid="40" grpId="0"/>
      <p:bldP spid="41" grpId="0"/>
      <p:bldP spid="44" grpId="0"/>
      <p:bldP spid="46" grpId="0"/>
      <p:bldP spid="48" grpId="0"/>
      <p:bldP spid="52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45"/>
          <p:cNvSpPr txBox="1">
            <a:spLocks noGrp="1"/>
          </p:cNvSpPr>
          <p:nvPr>
            <p:ph type="title"/>
          </p:nvPr>
        </p:nvSpPr>
        <p:spPr>
          <a:xfrm>
            <a:off x="900900" y="303815"/>
            <a:ext cx="23955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Definition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72" name="Google Shape;1672;p45"/>
          <p:cNvGrpSpPr/>
          <p:nvPr/>
        </p:nvGrpSpPr>
        <p:grpSpPr>
          <a:xfrm>
            <a:off x="417913" y="3978813"/>
            <a:ext cx="974638" cy="671775"/>
            <a:chOff x="7267963" y="1187613"/>
            <a:chExt cx="974638" cy="671775"/>
          </a:xfrm>
        </p:grpSpPr>
        <p:sp>
          <p:nvSpPr>
            <p:cNvPr id="1673" name="Google Shape;1673;p45"/>
            <p:cNvSpPr/>
            <p:nvPr/>
          </p:nvSpPr>
          <p:spPr>
            <a:xfrm rot="-5400000" flipH="1">
              <a:off x="7518613" y="118761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5"/>
            <p:cNvSpPr/>
            <p:nvPr/>
          </p:nvSpPr>
          <p:spPr>
            <a:xfrm rot="-5400000" flipH="1">
              <a:off x="7830613" y="132952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5"/>
            <p:cNvSpPr/>
            <p:nvPr/>
          </p:nvSpPr>
          <p:spPr>
            <a:xfrm rot="-5400000" flipH="1">
              <a:off x="7849675" y="16326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5"/>
            <p:cNvSpPr/>
            <p:nvPr/>
          </p:nvSpPr>
          <p:spPr>
            <a:xfrm rot="-5400000" flipH="1">
              <a:off x="7518625" y="17733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5"/>
            <p:cNvSpPr/>
            <p:nvPr/>
          </p:nvSpPr>
          <p:spPr>
            <a:xfrm rot="-5400000" flipH="1">
              <a:off x="7537675" y="14211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5"/>
            <p:cNvSpPr/>
            <p:nvPr/>
          </p:nvSpPr>
          <p:spPr>
            <a:xfrm rot="-5400000" flipH="1">
              <a:off x="7267963" y="150042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5"/>
            <p:cNvSpPr/>
            <p:nvPr/>
          </p:nvSpPr>
          <p:spPr>
            <a:xfrm rot="-5400000" flipH="1">
              <a:off x="8194900" y="1592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5"/>
            <p:cNvSpPr/>
            <p:nvPr/>
          </p:nvSpPr>
          <p:spPr>
            <a:xfrm rot="-5400000" flipH="1">
              <a:off x="7794850" y="18116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Subtitle 10">
            <a:extLst>
              <a:ext uri="{FF2B5EF4-FFF2-40B4-BE49-F238E27FC236}">
                <a16:creationId xmlns:a16="http://schemas.microsoft.com/office/drawing/2014/main" id="{9ED75468-9EA8-DEDC-69B5-4438EF38911A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1294381" y="3057817"/>
            <a:ext cx="2890832" cy="457200"/>
          </a:xfr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Countable noun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9C87AB32-8EBB-CAF7-662F-BF3F2E7304B6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4807259" y="3057817"/>
            <a:ext cx="2890832" cy="457200"/>
          </a:xfr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Uncountable noun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E3DBE5E7-1379-D08E-CEAD-6BF1D9264C1B}"/>
              </a:ext>
            </a:extLst>
          </p:cNvPr>
          <p:cNvSpPr txBox="1">
            <a:spLocks/>
          </p:cNvSpPr>
          <p:nvPr/>
        </p:nvSpPr>
        <p:spPr>
          <a:xfrm>
            <a:off x="864775" y="1030171"/>
            <a:ext cx="3722562" cy="184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dirty="0"/>
              <a:t>- They are </a:t>
            </a:r>
            <a:r>
              <a:rPr lang="en-US" sz="1800" dirty="0">
                <a:solidFill>
                  <a:srgbClr val="FF0000"/>
                </a:solidFill>
              </a:rPr>
              <a:t>individual people,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animals, places, things</a:t>
            </a:r>
            <a:r>
              <a:rPr lang="en-US" sz="1800" dirty="0"/>
              <a:t>, or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ideas</a:t>
            </a:r>
            <a:r>
              <a:rPr lang="en-US" sz="1800" dirty="0"/>
              <a:t> which can be counted.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- They can be singular or plural.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73FD4DF2-4A1A-7EF3-AAEF-5AA930F63704}"/>
              </a:ext>
            </a:extLst>
          </p:cNvPr>
          <p:cNvSpPr txBox="1">
            <a:spLocks/>
          </p:cNvSpPr>
          <p:nvPr/>
        </p:nvSpPr>
        <p:spPr>
          <a:xfrm>
            <a:off x="4597575" y="1030172"/>
            <a:ext cx="3902054" cy="184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dirty="0"/>
              <a:t>- They are </a:t>
            </a:r>
            <a:r>
              <a:rPr lang="en-US" sz="1800" dirty="0">
                <a:solidFill>
                  <a:srgbClr val="FF0000"/>
                </a:solidFill>
              </a:rPr>
              <a:t>substances, concepts</a:t>
            </a:r>
          </a:p>
          <a:p>
            <a:r>
              <a:rPr lang="en-US" sz="1800" dirty="0"/>
              <a:t>that we </a:t>
            </a:r>
            <a:r>
              <a:rPr lang="en-US" sz="1800" dirty="0">
                <a:solidFill>
                  <a:srgbClr val="FF0000"/>
                </a:solidFill>
              </a:rPr>
              <a:t>cannot divide into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separate elements</a:t>
            </a:r>
            <a:r>
              <a:rPr lang="en-US" sz="1800" dirty="0"/>
              <a:t>, so they</a:t>
            </a:r>
          </a:p>
          <a:p>
            <a:r>
              <a:rPr lang="en-US" sz="1800" dirty="0"/>
              <a:t>cannot be counted.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- They are always singular.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42F3BBC8-D7B3-629B-2158-D6F7E56EC5E4}"/>
              </a:ext>
            </a:extLst>
          </p:cNvPr>
          <p:cNvSpPr txBox="1">
            <a:spLocks/>
          </p:cNvSpPr>
          <p:nvPr/>
        </p:nvSpPr>
        <p:spPr>
          <a:xfrm>
            <a:off x="4484190" y="4208470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knowledge</a:t>
            </a:r>
          </a:p>
        </p:txBody>
      </p:sp>
      <p:pic>
        <p:nvPicPr>
          <p:cNvPr id="42" name="Picture 41" descr="Cartoon characters with light bulbs and objects&#10;&#10;Description automatically generated">
            <a:extLst>
              <a:ext uri="{FF2B5EF4-FFF2-40B4-BE49-F238E27FC236}">
                <a16:creationId xmlns:a16="http://schemas.microsoft.com/office/drawing/2014/main" id="{7DA8946F-54B5-BC6F-45CD-DDA0E52AB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6" b="99381" l="10000" r="90000">
                        <a14:foregroundMark x1="51167" y1="33437" x2="54167" y2="31579"/>
                        <a14:foregroundMark x1="77000" y1="55108" x2="82000" y2="69969"/>
                        <a14:foregroundMark x1="70333" y1="69040" x2="73333" y2="65944"/>
                        <a14:foregroundMark x1="78167" y1="96904" x2="78833" y2="99381"/>
                        <a14:foregroundMark x1="20333" y1="94737" x2="23500" y2="98452"/>
                        <a14:foregroundMark x1="23833" y1="97833" x2="25500" y2="97833"/>
                        <a14:foregroundMark x1="66667" y1="72446" x2="68833" y2="70588"/>
                        <a14:foregroundMark x1="78833" y1="97214" x2="80833" y2="96904"/>
                        <a14:foregroundMark x1="76167" y1="97523" x2="75333" y2="99690"/>
                        <a14:foregroundMark x1="63500" y1="37461" x2="63500" y2="42105"/>
                        <a14:foregroundMark x1="66500" y1="24458" x2="67667" y2="19814"/>
                        <a14:foregroundMark x1="74333" y1="29412" x2="77500" y2="31269"/>
                        <a14:foregroundMark x1="10667" y1="38700" x2="10333" y2="34365"/>
                        <a14:foregroundMark x1="17333" y1="36223" x2="18167" y2="35294"/>
                        <a14:foregroundMark x1="12000" y1="24458" x2="12167" y2="23220"/>
                        <a14:foregroundMark x1="13167" y1="17337" x2="13333" y2="15170"/>
                        <a14:foregroundMark x1="25167" y1="13313" x2="25333" y2="11146"/>
                        <a14:foregroundMark x1="19667" y1="21981" x2="20667" y2="22291"/>
                        <a14:foregroundMark x1="38833" y1="26316" x2="40500" y2="30960"/>
                        <a14:foregroundMark x1="32667" y1="18576" x2="33500" y2="17957"/>
                        <a14:foregroundMark x1="48333" y1="15480" x2="49500" y2="15480"/>
                        <a14:foregroundMark x1="46500" y1="12384" x2="46500" y2="11146"/>
                        <a14:foregroundMark x1="51667" y1="5263" x2="52667" y2="3096"/>
                        <a14:foregroundMark x1="45000" y1="4025" x2="42500" y2="5263"/>
                        <a14:foregroundMark x1="60333" y1="5263" x2="61500" y2="5263"/>
                        <a14:foregroundMark x1="46500" y1="24458" x2="47500" y2="23839"/>
                        <a14:foregroundMark x1="53667" y1="42105" x2="54000" y2="40867"/>
                        <a14:foregroundMark x1="68500" y1="38700" x2="68500" y2="37461"/>
                        <a14:foregroundMark x1="72333" y1="18266" x2="73333" y2="17957"/>
                        <a14:foregroundMark x1="80000" y1="10526" x2="80333" y2="10836"/>
                        <a14:foregroundMark x1="85833" y1="31579" x2="86167" y2="30960"/>
                        <a14:foregroundMark x1="55833" y1="21053" x2="55833" y2="21053"/>
                        <a14:foregroundMark x1="59000" y1="15480" x2="59500" y2="15789"/>
                        <a14:foregroundMark x1="39833" y1="16718" x2="39833" y2="18266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11098" y="3654086"/>
            <a:ext cx="1081350" cy="582127"/>
          </a:xfrm>
          <a:prstGeom prst="rect">
            <a:avLst/>
          </a:prstGeom>
        </p:spPr>
      </p:pic>
      <p:pic>
        <p:nvPicPr>
          <p:cNvPr id="43" name="Picture 42" descr="A loaf of bread with a cut in half&#10;&#10;Description automatically generated">
            <a:extLst>
              <a:ext uri="{FF2B5EF4-FFF2-40B4-BE49-F238E27FC236}">
                <a16:creationId xmlns:a16="http://schemas.microsoft.com/office/drawing/2014/main" id="{74D93145-6C48-9551-BD08-13BD59831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64047" y="3712495"/>
            <a:ext cx="972914" cy="492943"/>
          </a:xfrm>
          <a:prstGeom prst="rect">
            <a:avLst/>
          </a:prstGeom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E0D5D182-C3A6-F7E4-ABA2-174D1393A12D}"/>
              </a:ext>
            </a:extLst>
          </p:cNvPr>
          <p:cNvSpPr txBox="1">
            <a:spLocks/>
          </p:cNvSpPr>
          <p:nvPr/>
        </p:nvSpPr>
        <p:spPr>
          <a:xfrm>
            <a:off x="5974487" y="4181588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bread</a:t>
            </a:r>
          </a:p>
        </p:txBody>
      </p:sp>
      <p:pic>
        <p:nvPicPr>
          <p:cNvPr id="45" name="Picture 44" descr="A yellow banana with a black background&#10;&#10;Description automatically generated">
            <a:extLst>
              <a:ext uri="{FF2B5EF4-FFF2-40B4-BE49-F238E27FC236}">
                <a16:creationId xmlns:a16="http://schemas.microsoft.com/office/drawing/2014/main" id="{89EAEEFD-F0C2-8EB8-38D9-478BAF056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84697" y="3792840"/>
            <a:ext cx="681670" cy="469784"/>
          </a:xfrm>
          <a:prstGeom prst="rect">
            <a:avLst/>
          </a:prstGeom>
        </p:spPr>
      </p:pic>
      <p:sp>
        <p:nvSpPr>
          <p:cNvPr id="46" name="Subtitle 2">
            <a:extLst>
              <a:ext uri="{FF2B5EF4-FFF2-40B4-BE49-F238E27FC236}">
                <a16:creationId xmlns:a16="http://schemas.microsoft.com/office/drawing/2014/main" id="{D67B23FE-C875-9C51-0932-0197214B829E}"/>
              </a:ext>
            </a:extLst>
          </p:cNvPr>
          <p:cNvSpPr txBox="1">
            <a:spLocks/>
          </p:cNvSpPr>
          <p:nvPr/>
        </p:nvSpPr>
        <p:spPr>
          <a:xfrm>
            <a:off x="711463" y="4236213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bananas</a:t>
            </a:r>
          </a:p>
        </p:txBody>
      </p:sp>
      <p:pic>
        <p:nvPicPr>
          <p:cNvPr id="47" name="Picture 46" descr="A group of animals with different colors&#10;&#10;Description automatically generated">
            <a:extLst>
              <a:ext uri="{FF2B5EF4-FFF2-40B4-BE49-F238E27FC236}">
                <a16:creationId xmlns:a16="http://schemas.microsoft.com/office/drawing/2014/main" id="{85787922-2627-6FDF-FFB0-92C9F54FF4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155780" y="3678878"/>
            <a:ext cx="773542" cy="773542"/>
          </a:xfrm>
          <a:prstGeom prst="rect">
            <a:avLst/>
          </a:prstGeom>
        </p:spPr>
      </p:pic>
      <p:sp>
        <p:nvSpPr>
          <p:cNvPr id="48" name="Subtitle 2">
            <a:extLst>
              <a:ext uri="{FF2B5EF4-FFF2-40B4-BE49-F238E27FC236}">
                <a16:creationId xmlns:a16="http://schemas.microsoft.com/office/drawing/2014/main" id="{DD721323-CBA7-6F0D-AFD7-691D17A05C18}"/>
              </a:ext>
            </a:extLst>
          </p:cNvPr>
          <p:cNvSpPr txBox="1">
            <a:spLocks/>
          </p:cNvSpPr>
          <p:nvPr/>
        </p:nvSpPr>
        <p:spPr>
          <a:xfrm>
            <a:off x="1928883" y="4383813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animal</a:t>
            </a:r>
          </a:p>
        </p:txBody>
      </p:sp>
      <p:pic>
        <p:nvPicPr>
          <p:cNvPr id="51" name="Picture 50" descr="A white building with towers and a pond with Taj Mahal in the background&#10;&#10;Description automatically generated">
            <a:extLst>
              <a:ext uri="{FF2B5EF4-FFF2-40B4-BE49-F238E27FC236}">
                <a16:creationId xmlns:a16="http://schemas.microsoft.com/office/drawing/2014/main" id="{1A242EFC-4B58-896B-AA3D-91E0FE621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266306" y="3574708"/>
            <a:ext cx="779357" cy="779357"/>
          </a:xfrm>
          <a:prstGeom prst="rect">
            <a:avLst/>
          </a:prstGeom>
        </p:spPr>
      </p:pic>
      <p:sp>
        <p:nvSpPr>
          <p:cNvPr id="52" name="Subtitle 2">
            <a:extLst>
              <a:ext uri="{FF2B5EF4-FFF2-40B4-BE49-F238E27FC236}">
                <a16:creationId xmlns:a16="http://schemas.microsoft.com/office/drawing/2014/main" id="{139F85AE-C4C9-16FE-9F2F-D0E5814B3EDA}"/>
              </a:ext>
            </a:extLst>
          </p:cNvPr>
          <p:cNvSpPr txBox="1">
            <a:spLocks/>
          </p:cNvSpPr>
          <p:nvPr/>
        </p:nvSpPr>
        <p:spPr>
          <a:xfrm>
            <a:off x="3031618" y="4205438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palace</a:t>
            </a:r>
          </a:p>
        </p:txBody>
      </p:sp>
      <p:pic>
        <p:nvPicPr>
          <p:cNvPr id="53" name="Picture 52" descr="A bag of money with coins&#10;&#10;Description automatically generated">
            <a:extLst>
              <a:ext uri="{FF2B5EF4-FFF2-40B4-BE49-F238E27FC236}">
                <a16:creationId xmlns:a16="http://schemas.microsoft.com/office/drawing/2014/main" id="{83D00E49-92B7-1B41-A08E-2E197624E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638" b="91938" l="2188" r="94375">
                        <a14:foregroundMark x1="58646" y1="10608" x2="58646" y2="7638"/>
                        <a14:foregroundMark x1="91458" y1="77086" x2="94479" y2="76521"/>
                        <a14:foregroundMark x1="9167" y1="68741" x2="6667" y2="69590"/>
                        <a14:foregroundMark x1="4688" y1="71570" x2="2188" y2="71711"/>
                        <a14:foregroundMark x1="47604" y1="89816" x2="53438" y2="91938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036961" y="3590059"/>
            <a:ext cx="972914" cy="716510"/>
          </a:xfrm>
          <a:prstGeom prst="rect">
            <a:avLst/>
          </a:prstGeom>
        </p:spPr>
      </p:pic>
      <p:sp>
        <p:nvSpPr>
          <p:cNvPr id="54" name="Subtitle 2">
            <a:extLst>
              <a:ext uri="{FF2B5EF4-FFF2-40B4-BE49-F238E27FC236}">
                <a16:creationId xmlns:a16="http://schemas.microsoft.com/office/drawing/2014/main" id="{8DC45CC8-8F21-A747-7AFC-551BB2C753D7}"/>
              </a:ext>
            </a:extLst>
          </p:cNvPr>
          <p:cNvSpPr txBox="1">
            <a:spLocks/>
          </p:cNvSpPr>
          <p:nvPr/>
        </p:nvSpPr>
        <p:spPr>
          <a:xfrm>
            <a:off x="6896553" y="4212363"/>
            <a:ext cx="1603076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69235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1"/>
          <p:cNvSpPr txBox="1">
            <a:spLocks noGrp="1"/>
          </p:cNvSpPr>
          <p:nvPr>
            <p:ph type="title"/>
          </p:nvPr>
        </p:nvSpPr>
        <p:spPr>
          <a:xfrm>
            <a:off x="1494438" y="220229"/>
            <a:ext cx="60461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3 (p 43). Write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 (countable) </a:t>
            </a:r>
            <a:r>
              <a:rPr lang="en-US" sz="1800" dirty="0"/>
              <a:t>or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U (uncountable) </a:t>
            </a:r>
            <a:r>
              <a:rPr lang="en-US" sz="1800" dirty="0"/>
              <a:t>for the underlined words. </a:t>
            </a:r>
          </a:p>
        </p:txBody>
      </p:sp>
      <p:sp>
        <p:nvSpPr>
          <p:cNvPr id="1317" name="Google Shape;1317;p41"/>
          <p:cNvSpPr txBox="1">
            <a:spLocks noGrp="1"/>
          </p:cNvSpPr>
          <p:nvPr>
            <p:ph type="subTitle" idx="1"/>
          </p:nvPr>
        </p:nvSpPr>
        <p:spPr>
          <a:xfrm>
            <a:off x="5627576" y="1018382"/>
            <a:ext cx="3274200" cy="2765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1.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2.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3.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4.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5.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6.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7.</a:t>
            </a:r>
          </a:p>
          <a:p>
            <a:pPr marL="0" lvl="0" indent="0" algn="l" rtl="0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8.</a:t>
            </a:r>
          </a:p>
        </p:txBody>
      </p:sp>
      <p:sp>
        <p:nvSpPr>
          <p:cNvPr id="1318" name="Google Shape;1318;p41"/>
          <p:cNvSpPr txBox="1">
            <a:spLocks noGrp="1"/>
          </p:cNvSpPr>
          <p:nvPr>
            <p:ph type="subTitle" idx="2"/>
          </p:nvPr>
        </p:nvSpPr>
        <p:spPr>
          <a:xfrm>
            <a:off x="892222" y="975721"/>
            <a:ext cx="4211212" cy="3809567"/>
          </a:xfrm>
          <a:custGeom>
            <a:avLst/>
            <a:gdLst>
              <a:gd name="connsiteX0" fmla="*/ 0 w 4211212"/>
              <a:gd name="connsiteY0" fmla="*/ 0 h 3809567"/>
              <a:gd name="connsiteX1" fmla="*/ 4211212 w 4211212"/>
              <a:gd name="connsiteY1" fmla="*/ 0 h 3809567"/>
              <a:gd name="connsiteX2" fmla="*/ 4211212 w 4211212"/>
              <a:gd name="connsiteY2" fmla="*/ 3809567 h 3809567"/>
              <a:gd name="connsiteX3" fmla="*/ 0 w 4211212"/>
              <a:gd name="connsiteY3" fmla="*/ 3809567 h 3809567"/>
              <a:gd name="connsiteX4" fmla="*/ 0 w 4211212"/>
              <a:gd name="connsiteY4" fmla="*/ 0 h 380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1212" h="3809567" fill="none" extrusionOk="0">
                <a:moveTo>
                  <a:pt x="0" y="0"/>
                </a:moveTo>
                <a:cubicBezTo>
                  <a:pt x="1665889" y="-158606"/>
                  <a:pt x="2620908" y="19"/>
                  <a:pt x="4211212" y="0"/>
                </a:cubicBezTo>
                <a:cubicBezTo>
                  <a:pt x="4139724" y="586161"/>
                  <a:pt x="4344914" y="3006688"/>
                  <a:pt x="4211212" y="3809567"/>
                </a:cubicBezTo>
                <a:cubicBezTo>
                  <a:pt x="3384016" y="3923493"/>
                  <a:pt x="1830431" y="3836219"/>
                  <a:pt x="0" y="3809567"/>
                </a:cubicBezTo>
                <a:cubicBezTo>
                  <a:pt x="-9393" y="2881264"/>
                  <a:pt x="57307" y="1108550"/>
                  <a:pt x="0" y="0"/>
                </a:cubicBezTo>
                <a:close/>
              </a:path>
              <a:path w="4211212" h="3809567" stroke="0" extrusionOk="0">
                <a:moveTo>
                  <a:pt x="0" y="0"/>
                </a:moveTo>
                <a:cubicBezTo>
                  <a:pt x="749710" y="165329"/>
                  <a:pt x="3574430" y="61902"/>
                  <a:pt x="4211212" y="0"/>
                </a:cubicBezTo>
                <a:cubicBezTo>
                  <a:pt x="4136878" y="1630057"/>
                  <a:pt x="4135370" y="2364155"/>
                  <a:pt x="4211212" y="3809567"/>
                </a:cubicBezTo>
                <a:cubicBezTo>
                  <a:pt x="3516281" y="3803317"/>
                  <a:pt x="544952" y="3782980"/>
                  <a:pt x="0" y="3809567"/>
                </a:cubicBezTo>
                <a:cubicBezTo>
                  <a:pt x="-51642" y="2358852"/>
                  <a:pt x="-106801" y="181691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7519782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Some minority </a:t>
            </a:r>
            <a:r>
              <a:rPr lang="en-US" sz="2000" b="1" dirty="0">
                <a:solidFill>
                  <a:schemeClr val="accent1"/>
                </a:solidFill>
              </a:rPr>
              <a:t>(1) groups </a:t>
            </a:r>
            <a:r>
              <a:rPr lang="en-US" sz="2000" b="1" dirty="0"/>
              <a:t>are farmers. They do not have much </a:t>
            </a:r>
            <a:r>
              <a:rPr lang="en-US" sz="2000" b="1" dirty="0">
                <a:solidFill>
                  <a:schemeClr val="accent1"/>
                </a:solidFill>
              </a:rPr>
              <a:t>(2) land </a:t>
            </a:r>
            <a:r>
              <a:rPr lang="en-US" sz="2000" b="1" dirty="0"/>
              <a:t>and they use simple farming techniques. After finding an </a:t>
            </a:r>
            <a:r>
              <a:rPr lang="en-US" sz="2000" b="1" dirty="0">
                <a:solidFill>
                  <a:schemeClr val="accent1"/>
                </a:solidFill>
              </a:rPr>
              <a:t>(3) area </a:t>
            </a:r>
            <a:r>
              <a:rPr lang="en-US" sz="2000" b="1" dirty="0"/>
              <a:t>for a garden, the men cut the </a:t>
            </a:r>
            <a:r>
              <a:rPr lang="en-US" sz="2000" b="1" dirty="0">
                <a:solidFill>
                  <a:schemeClr val="accent1"/>
                </a:solidFill>
              </a:rPr>
              <a:t>(4) trees </a:t>
            </a:r>
            <a:r>
              <a:rPr lang="en-US" sz="2000" b="1" dirty="0"/>
              <a:t>down and burn them. The </a:t>
            </a:r>
            <a:r>
              <a:rPr lang="en-US" sz="2000" b="1" dirty="0">
                <a:solidFill>
                  <a:schemeClr val="accent1"/>
                </a:solidFill>
              </a:rPr>
              <a:t>(5) ash </a:t>
            </a:r>
            <a:r>
              <a:rPr lang="en-US" sz="2000" b="1" dirty="0"/>
              <a:t>they collect helps enrich the soil. They then grow a few </a:t>
            </a:r>
            <a:r>
              <a:rPr lang="en-US" sz="2000" b="1" dirty="0">
                <a:solidFill>
                  <a:schemeClr val="accent1"/>
                </a:solidFill>
              </a:rPr>
              <a:t>(6) crops </a:t>
            </a:r>
            <a:r>
              <a:rPr lang="en-US" sz="2000" b="1" dirty="0"/>
              <a:t>like rice and corn. When the </a:t>
            </a:r>
            <a:r>
              <a:rPr lang="en-US" sz="2000" b="1" dirty="0">
                <a:solidFill>
                  <a:schemeClr val="accent1"/>
                </a:solidFill>
              </a:rPr>
              <a:t>(7) soil</a:t>
            </a:r>
            <a:r>
              <a:rPr lang="en-US" sz="2000" b="1" dirty="0"/>
              <a:t> becomes poor, they move to a new </a:t>
            </a:r>
            <a:r>
              <a:rPr lang="en-US" sz="2000" b="1" dirty="0">
                <a:solidFill>
                  <a:schemeClr val="accent1"/>
                </a:solidFill>
              </a:rPr>
              <a:t>(8) place</a:t>
            </a:r>
            <a:r>
              <a:rPr lang="en-US" sz="2000" b="1" dirty="0"/>
              <a:t>.</a:t>
            </a:r>
          </a:p>
        </p:txBody>
      </p:sp>
      <p:grpSp>
        <p:nvGrpSpPr>
          <p:cNvPr id="1319" name="Google Shape;1319;p41"/>
          <p:cNvGrpSpPr/>
          <p:nvPr/>
        </p:nvGrpSpPr>
        <p:grpSpPr>
          <a:xfrm>
            <a:off x="8269840" y="245700"/>
            <a:ext cx="321871" cy="912813"/>
            <a:chOff x="7045452" y="245700"/>
            <a:chExt cx="321871" cy="912813"/>
          </a:xfrm>
        </p:grpSpPr>
        <p:cxnSp>
          <p:nvCxnSpPr>
            <p:cNvPr id="1320" name="Google Shape;1320;p41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21" name="Google Shape;1321;p41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322" name="Google Shape;1322;p41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3" name="Google Shape;1323;p41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324" name="Google Shape;1324;p41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41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26" name="Google Shape;1326;p41"/>
          <p:cNvGrpSpPr/>
          <p:nvPr/>
        </p:nvGrpSpPr>
        <p:grpSpPr>
          <a:xfrm>
            <a:off x="552290" y="247800"/>
            <a:ext cx="321871" cy="1139313"/>
            <a:chOff x="7045452" y="19200"/>
            <a:chExt cx="321871" cy="1139313"/>
          </a:xfrm>
        </p:grpSpPr>
        <p:cxnSp>
          <p:nvCxnSpPr>
            <p:cNvPr id="1327" name="Google Shape;1327;p41"/>
            <p:cNvCxnSpPr/>
            <p:nvPr/>
          </p:nvCxnSpPr>
          <p:spPr>
            <a:xfrm rot="10800000">
              <a:off x="7205750" y="19200"/>
              <a:ext cx="0" cy="93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28" name="Google Shape;1328;p41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329" name="Google Shape;1329;p41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30" name="Google Shape;1330;p41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331" name="Google Shape;1331;p41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41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01212A-093B-8262-A20C-7DC902845F5B}"/>
              </a:ext>
            </a:extLst>
          </p:cNvPr>
          <p:cNvSpPr txBox="1"/>
          <p:nvPr/>
        </p:nvSpPr>
        <p:spPr>
          <a:xfrm>
            <a:off x="6008154" y="1083071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DM Sans" pitchFamily="2" charset="0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3EECB-7648-3699-40E8-7BADC3BC9B28}"/>
              </a:ext>
            </a:extLst>
          </p:cNvPr>
          <p:cNvSpPr txBox="1"/>
          <p:nvPr/>
        </p:nvSpPr>
        <p:spPr>
          <a:xfrm>
            <a:off x="6019729" y="1522959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E9C2D-1109-504D-2DF8-D40813339790}"/>
              </a:ext>
            </a:extLst>
          </p:cNvPr>
          <p:cNvSpPr txBox="1"/>
          <p:nvPr/>
        </p:nvSpPr>
        <p:spPr>
          <a:xfrm>
            <a:off x="6019729" y="1939697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DM Sans" pitchFamily="2" charset="0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77063-978D-E917-8F73-C23835AA5260}"/>
              </a:ext>
            </a:extLst>
          </p:cNvPr>
          <p:cNvSpPr txBox="1"/>
          <p:nvPr/>
        </p:nvSpPr>
        <p:spPr>
          <a:xfrm>
            <a:off x="6019729" y="2379585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DM Sans" pitchFamily="2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E44F-239C-DC39-93D1-3CE623896E84}"/>
              </a:ext>
            </a:extLst>
          </p:cNvPr>
          <p:cNvSpPr txBox="1"/>
          <p:nvPr/>
        </p:nvSpPr>
        <p:spPr>
          <a:xfrm>
            <a:off x="6019729" y="2819473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FCF54-ED91-4C35-48E4-1C02E681E858}"/>
              </a:ext>
            </a:extLst>
          </p:cNvPr>
          <p:cNvSpPr txBox="1"/>
          <p:nvPr/>
        </p:nvSpPr>
        <p:spPr>
          <a:xfrm>
            <a:off x="6019729" y="3259361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DM Sans" pitchFamily="2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4993A-8991-E4E3-B6E3-4286F6CACBAE}"/>
              </a:ext>
            </a:extLst>
          </p:cNvPr>
          <p:cNvSpPr txBox="1"/>
          <p:nvPr/>
        </p:nvSpPr>
        <p:spPr>
          <a:xfrm>
            <a:off x="6019729" y="3676100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8F4761-807A-9329-AE97-E69BC0ED13C8}"/>
              </a:ext>
            </a:extLst>
          </p:cNvPr>
          <p:cNvSpPr txBox="1"/>
          <p:nvPr/>
        </p:nvSpPr>
        <p:spPr>
          <a:xfrm>
            <a:off x="6019729" y="4115988"/>
            <a:ext cx="8182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DM Sans" pitchFamily="2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DFF35B-B8FF-C858-0790-757AC880D3F7}"/>
              </a:ext>
            </a:extLst>
          </p:cNvPr>
          <p:cNvSpPr txBox="1"/>
          <p:nvPr/>
        </p:nvSpPr>
        <p:spPr>
          <a:xfrm>
            <a:off x="6394114" y="1141557"/>
            <a:ext cx="2749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nhóm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(thing, plural)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8A12D0-239E-3FE2-25BC-39CDB21DBEBC}"/>
              </a:ext>
            </a:extLst>
          </p:cNvPr>
          <p:cNvSpPr txBox="1"/>
          <p:nvPr/>
        </p:nvSpPr>
        <p:spPr>
          <a:xfrm>
            <a:off x="6394115" y="1583555"/>
            <a:ext cx="2555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đất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(substances, singular)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783D35-5C6B-076A-CB8B-84AB9F1701C2}"/>
              </a:ext>
            </a:extLst>
          </p:cNvPr>
          <p:cNvSpPr txBox="1"/>
          <p:nvPr/>
        </p:nvSpPr>
        <p:spPr>
          <a:xfrm>
            <a:off x="6394114" y="2032010"/>
            <a:ext cx="2749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khu</a:t>
            </a:r>
            <a:r>
              <a:rPr lang="en-US" b="1" dirty="0">
                <a:solidFill>
                  <a:schemeClr val="accent1"/>
                </a:solidFill>
                <a:latin typeface="DM Sans" pitchFamily="2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vực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DM Sans" pitchFamily="2" charset="0"/>
              </a:rPr>
              <a:t>(place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, singular)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242B4-51A2-3227-5518-0106B2862686}"/>
              </a:ext>
            </a:extLst>
          </p:cNvPr>
          <p:cNvSpPr txBox="1"/>
          <p:nvPr/>
        </p:nvSpPr>
        <p:spPr>
          <a:xfrm>
            <a:off x="6394115" y="2476706"/>
            <a:ext cx="2555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cây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(thing, plural)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033D6-F3D2-7EB2-A04B-31E7167EF02C}"/>
              </a:ext>
            </a:extLst>
          </p:cNvPr>
          <p:cNvSpPr txBox="1"/>
          <p:nvPr/>
        </p:nvSpPr>
        <p:spPr>
          <a:xfrm>
            <a:off x="6394115" y="2918704"/>
            <a:ext cx="2555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  <a:latin typeface="DM Sans" pitchFamily="2" charset="0"/>
              </a:rPr>
              <a:t>tro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(substances, singular)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2456A7-FD1D-5EAA-8EE7-5DE3808EC6BE}"/>
              </a:ext>
            </a:extLst>
          </p:cNvPr>
          <p:cNvSpPr txBox="1"/>
          <p:nvPr/>
        </p:nvSpPr>
        <p:spPr>
          <a:xfrm>
            <a:off x="6394115" y="3367159"/>
            <a:ext cx="2555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vụ</a:t>
            </a:r>
            <a:r>
              <a:rPr lang="en-US" b="1" dirty="0">
                <a:solidFill>
                  <a:schemeClr val="accent1"/>
                </a:solidFill>
                <a:latin typeface="DM Sans" pitchFamily="2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mùa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(thing, plural)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345DB-16CE-92B1-1CC0-3234F48667E1}"/>
              </a:ext>
            </a:extLst>
          </p:cNvPr>
          <p:cNvSpPr txBox="1"/>
          <p:nvPr/>
        </p:nvSpPr>
        <p:spPr>
          <a:xfrm>
            <a:off x="6394115" y="3748227"/>
            <a:ext cx="2555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đất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(substances, singular)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EC698D-9EAE-66EB-7AB5-B9A8EE658CDD}"/>
              </a:ext>
            </a:extLst>
          </p:cNvPr>
          <p:cNvSpPr txBox="1"/>
          <p:nvPr/>
        </p:nvSpPr>
        <p:spPr>
          <a:xfrm>
            <a:off x="6394115" y="4196682"/>
            <a:ext cx="2842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địa</a:t>
            </a:r>
            <a:r>
              <a:rPr lang="en-US" b="1" dirty="0">
                <a:solidFill>
                  <a:schemeClr val="accent1"/>
                </a:solidFill>
                <a:latin typeface="DM Sans" pitchFamily="2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DM Sans" pitchFamily="2" charset="0"/>
              </a:rPr>
              <a:t>điểm</a:t>
            </a:r>
            <a:r>
              <a:rPr lang="en-US" sz="1400" b="1" dirty="0">
                <a:solidFill>
                  <a:schemeClr val="accent1"/>
                </a:solidFill>
                <a:latin typeface="DM Sans" pitchFamily="2" charset="0"/>
              </a:rPr>
              <a:t> (place, singular)</a:t>
            </a:r>
            <a:endParaRPr lang="en-US" dirty="0">
              <a:solidFill>
                <a:schemeClr val="accent1"/>
              </a:solidFill>
              <a:latin typeface="DM San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5" grpId="0"/>
      <p:bldP spid="16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Google Shape;3248;p6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Quantifiers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50" name="Google Shape;3250;p69"/>
          <p:cNvSpPr txBox="1">
            <a:spLocks noGrp="1"/>
          </p:cNvSpPr>
          <p:nvPr>
            <p:ph type="subTitle" idx="2"/>
          </p:nvPr>
        </p:nvSpPr>
        <p:spPr>
          <a:xfrm>
            <a:off x="1698174" y="1389641"/>
            <a:ext cx="4940833" cy="4517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+ countable / singular noun – beginning </a:t>
            </a:r>
            <a:r>
              <a:rPr lang="en-US" b="1" dirty="0">
                <a:solidFill>
                  <a:srgbClr val="FF0000"/>
                </a:solidFill>
              </a:rPr>
              <a:t>consonant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256" name="Google Shape;3256;p69"/>
          <p:cNvSpPr txBox="1">
            <a:spLocks noGrp="1"/>
          </p:cNvSpPr>
          <p:nvPr>
            <p:ph type="subTitle" idx="8"/>
          </p:nvPr>
        </p:nvSpPr>
        <p:spPr>
          <a:xfrm>
            <a:off x="386405" y="1389641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57" name="Google Shape;3257;p69"/>
          <p:cNvSpPr txBox="1">
            <a:spLocks noGrp="1"/>
          </p:cNvSpPr>
          <p:nvPr>
            <p:ph type="subTitle" idx="9"/>
          </p:nvPr>
        </p:nvSpPr>
        <p:spPr>
          <a:xfrm>
            <a:off x="386405" y="2571750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much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58" name="Google Shape;3258;p69"/>
          <p:cNvSpPr txBox="1">
            <a:spLocks noGrp="1"/>
          </p:cNvSpPr>
          <p:nvPr>
            <p:ph type="subTitle" idx="13"/>
          </p:nvPr>
        </p:nvSpPr>
        <p:spPr>
          <a:xfrm>
            <a:off x="386404" y="3752075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" dirty="0">
                <a:solidFill>
                  <a:srgbClr val="FF0000"/>
                </a:solidFill>
              </a:rPr>
              <a:t>little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59" name="Google Shape;3259;p69"/>
          <p:cNvSpPr txBox="1">
            <a:spLocks noGrp="1"/>
          </p:cNvSpPr>
          <p:nvPr>
            <p:ph type="subTitle" idx="14"/>
          </p:nvPr>
        </p:nvSpPr>
        <p:spPr>
          <a:xfrm>
            <a:off x="386404" y="4253871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FF0000"/>
                </a:solidFill>
              </a:rPr>
              <a:t> few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63" name="Google Shape;3263;p69"/>
          <p:cNvSpPr txBox="1">
            <a:spLocks noGrp="1"/>
          </p:cNvSpPr>
          <p:nvPr>
            <p:ph type="subTitle" idx="18"/>
          </p:nvPr>
        </p:nvSpPr>
        <p:spPr>
          <a:xfrm>
            <a:off x="386405" y="3073546"/>
            <a:ext cx="173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many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2" name="Google Shape;3250;p69">
            <a:extLst>
              <a:ext uri="{FF2B5EF4-FFF2-40B4-BE49-F238E27FC236}">
                <a16:creationId xmlns:a16="http://schemas.microsoft.com/office/drawing/2014/main" id="{66BF6939-C60E-692A-F4D4-81DD6BAF351A}"/>
              </a:ext>
            </a:extLst>
          </p:cNvPr>
          <p:cNvSpPr txBox="1">
            <a:spLocks/>
          </p:cNvSpPr>
          <p:nvPr/>
        </p:nvSpPr>
        <p:spPr>
          <a:xfrm>
            <a:off x="1698175" y="2571750"/>
            <a:ext cx="4368314" cy="45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b="1" dirty="0">
                <a:solidFill>
                  <a:srgbClr val="FF0000"/>
                </a:solidFill>
              </a:rPr>
              <a:t>+ uncountable / singular noun  </a:t>
            </a:r>
          </a:p>
        </p:txBody>
      </p:sp>
      <p:sp>
        <p:nvSpPr>
          <p:cNvPr id="23" name="Google Shape;3250;p69">
            <a:extLst>
              <a:ext uri="{FF2B5EF4-FFF2-40B4-BE49-F238E27FC236}">
                <a16:creationId xmlns:a16="http://schemas.microsoft.com/office/drawing/2014/main" id="{CC482CF6-F361-159B-4FFB-0303D35A4453}"/>
              </a:ext>
            </a:extLst>
          </p:cNvPr>
          <p:cNvSpPr txBox="1">
            <a:spLocks/>
          </p:cNvSpPr>
          <p:nvPr/>
        </p:nvSpPr>
        <p:spPr>
          <a:xfrm>
            <a:off x="1698175" y="3073546"/>
            <a:ext cx="4368314" cy="45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b="1" dirty="0">
                <a:solidFill>
                  <a:srgbClr val="FF0000"/>
                </a:solidFill>
              </a:rPr>
              <a:t>+ countable / plural noun </a:t>
            </a:r>
          </a:p>
        </p:txBody>
      </p:sp>
      <p:sp>
        <p:nvSpPr>
          <p:cNvPr id="2" name="Google Shape;3250;p69">
            <a:extLst>
              <a:ext uri="{FF2B5EF4-FFF2-40B4-BE49-F238E27FC236}">
                <a16:creationId xmlns:a16="http://schemas.microsoft.com/office/drawing/2014/main" id="{4F1782A3-5CBA-6C1D-C6BE-1BD6A1692BE1}"/>
              </a:ext>
            </a:extLst>
          </p:cNvPr>
          <p:cNvSpPr txBox="1">
            <a:spLocks/>
          </p:cNvSpPr>
          <p:nvPr/>
        </p:nvSpPr>
        <p:spPr>
          <a:xfrm>
            <a:off x="1698175" y="1891437"/>
            <a:ext cx="5332718" cy="45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b="1" dirty="0">
                <a:solidFill>
                  <a:srgbClr val="FF0000"/>
                </a:solidFill>
              </a:rPr>
              <a:t>+ countable / singular noun – beginning vowel (u, e, o, a, 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Google Shape;3256;p69">
            <a:extLst>
              <a:ext uri="{FF2B5EF4-FFF2-40B4-BE49-F238E27FC236}">
                <a16:creationId xmlns:a16="http://schemas.microsoft.com/office/drawing/2014/main" id="{1A5AA8CB-175E-D07B-4351-2672F4E07244}"/>
              </a:ext>
            </a:extLst>
          </p:cNvPr>
          <p:cNvSpPr txBox="1">
            <a:spLocks/>
          </p:cNvSpPr>
          <p:nvPr/>
        </p:nvSpPr>
        <p:spPr>
          <a:xfrm>
            <a:off x="386405" y="1891437"/>
            <a:ext cx="173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4" name="Google Shape;3250;p69">
            <a:extLst>
              <a:ext uri="{FF2B5EF4-FFF2-40B4-BE49-F238E27FC236}">
                <a16:creationId xmlns:a16="http://schemas.microsoft.com/office/drawing/2014/main" id="{665D5E78-BC27-118B-B703-F5188038B6D2}"/>
              </a:ext>
            </a:extLst>
          </p:cNvPr>
          <p:cNvSpPr txBox="1">
            <a:spLocks/>
          </p:cNvSpPr>
          <p:nvPr/>
        </p:nvSpPr>
        <p:spPr>
          <a:xfrm>
            <a:off x="1698174" y="3757509"/>
            <a:ext cx="4368314" cy="45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b="1" dirty="0">
                <a:solidFill>
                  <a:srgbClr val="FF0000"/>
                </a:solidFill>
              </a:rPr>
              <a:t>+ uncountable / singular noun  </a:t>
            </a:r>
          </a:p>
        </p:txBody>
      </p:sp>
      <p:sp>
        <p:nvSpPr>
          <p:cNvPr id="5" name="Google Shape;3250;p69">
            <a:extLst>
              <a:ext uri="{FF2B5EF4-FFF2-40B4-BE49-F238E27FC236}">
                <a16:creationId xmlns:a16="http://schemas.microsoft.com/office/drawing/2014/main" id="{E3938C8D-CBA0-E14B-48C5-4998D245DCAB}"/>
              </a:ext>
            </a:extLst>
          </p:cNvPr>
          <p:cNvSpPr txBox="1">
            <a:spLocks/>
          </p:cNvSpPr>
          <p:nvPr/>
        </p:nvSpPr>
        <p:spPr>
          <a:xfrm>
            <a:off x="1698174" y="4259305"/>
            <a:ext cx="4368314" cy="45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l"/>
            <a:r>
              <a:rPr lang="en-US" b="1" dirty="0">
                <a:solidFill>
                  <a:srgbClr val="FF0000"/>
                </a:solidFill>
              </a:rPr>
              <a:t>+ countable / plural noun 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78E8997-9FB3-0169-E67B-DF644069A088}"/>
              </a:ext>
            </a:extLst>
          </p:cNvPr>
          <p:cNvSpPr/>
          <p:nvPr/>
        </p:nvSpPr>
        <p:spPr>
          <a:xfrm>
            <a:off x="6757009" y="1512202"/>
            <a:ext cx="230521" cy="63777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FCD9162-35C7-313C-200B-15981B6F7AE0}"/>
              </a:ext>
            </a:extLst>
          </p:cNvPr>
          <p:cNvSpPr/>
          <p:nvPr/>
        </p:nvSpPr>
        <p:spPr>
          <a:xfrm>
            <a:off x="4687263" y="2750267"/>
            <a:ext cx="230521" cy="63777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5D22EBB-8F09-8E79-B912-DA5C041C6FDD}"/>
              </a:ext>
            </a:extLst>
          </p:cNvPr>
          <p:cNvSpPr/>
          <p:nvPr/>
        </p:nvSpPr>
        <p:spPr>
          <a:xfrm>
            <a:off x="4687262" y="3941534"/>
            <a:ext cx="230521" cy="63777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E63D4-1916-1249-B1A8-F3AD5CA571C6}"/>
              </a:ext>
            </a:extLst>
          </p:cNvPr>
          <p:cNvSpPr/>
          <p:nvPr/>
        </p:nvSpPr>
        <p:spPr>
          <a:xfrm>
            <a:off x="7192798" y="1535255"/>
            <a:ext cx="1515955" cy="4917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Một</a:t>
            </a:r>
            <a:endParaRPr lang="en-US" b="1" dirty="0">
              <a:solidFill>
                <a:srgbClr val="C00000"/>
              </a:solidFill>
              <a:latin typeface="DM Sans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99663F-1E8B-A507-D387-10D484724CC1}"/>
              </a:ext>
            </a:extLst>
          </p:cNvPr>
          <p:cNvSpPr/>
          <p:nvPr/>
        </p:nvSpPr>
        <p:spPr>
          <a:xfrm>
            <a:off x="5123052" y="2756871"/>
            <a:ext cx="1515955" cy="4917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Nhiều</a:t>
            </a:r>
            <a:endParaRPr lang="en-US" b="1" dirty="0">
              <a:solidFill>
                <a:srgbClr val="C00000"/>
              </a:solidFill>
              <a:latin typeface="DM San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78713B-13A9-B321-A3E2-628FAFEE1F4C}"/>
              </a:ext>
            </a:extLst>
          </p:cNvPr>
          <p:cNvSpPr/>
          <p:nvPr/>
        </p:nvSpPr>
        <p:spPr>
          <a:xfrm>
            <a:off x="5123051" y="3948138"/>
            <a:ext cx="1515955" cy="4917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Một</a:t>
            </a:r>
            <a:r>
              <a:rPr lang="en-US" b="1" dirty="0">
                <a:solidFill>
                  <a:srgbClr val="C00000"/>
                </a:solidFill>
                <a:latin typeface="DM Sans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chút</a:t>
            </a:r>
            <a:r>
              <a:rPr lang="en-US" b="1" dirty="0">
                <a:solidFill>
                  <a:srgbClr val="C00000"/>
                </a:solidFill>
                <a:latin typeface="DM Sans" pitchFamily="2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một</a:t>
            </a:r>
            <a:r>
              <a:rPr lang="en-US" b="1" dirty="0">
                <a:solidFill>
                  <a:srgbClr val="C00000"/>
                </a:solidFill>
                <a:latin typeface="DM Sans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ít</a:t>
            </a:r>
            <a:r>
              <a:rPr lang="en-US" b="1" dirty="0">
                <a:solidFill>
                  <a:srgbClr val="C00000"/>
                </a:solidFill>
                <a:latin typeface="DM Sans" pitchFamily="2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một</a:t>
            </a:r>
            <a:r>
              <a:rPr lang="en-US" b="1" dirty="0">
                <a:solidFill>
                  <a:srgbClr val="C00000"/>
                </a:solidFill>
                <a:latin typeface="DM Sans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DM Sans" pitchFamily="2" charset="0"/>
              </a:rPr>
              <a:t>vài</a:t>
            </a:r>
            <a:endParaRPr lang="en-US" b="1" dirty="0">
              <a:solidFill>
                <a:srgbClr val="C00000"/>
              </a:solidFill>
              <a:latin typeface="DM San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8" grpId="0"/>
      <p:bldP spid="3250" grpId="0" build="p"/>
      <p:bldP spid="3256" grpId="0" build="p"/>
      <p:bldP spid="3257" grpId="0" build="p"/>
      <p:bldP spid="3258" grpId="0" build="p"/>
      <p:bldP spid="3259" grpId="0" build="p"/>
      <p:bldP spid="3263" grpId="0" build="p"/>
      <p:bldP spid="22" grpId="0"/>
      <p:bldP spid="23" grpId="0"/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8D1B9A-F592-B75F-0E09-11480F1B7B29}"/>
              </a:ext>
            </a:extLst>
          </p:cNvPr>
          <p:cNvSpPr/>
          <p:nvPr/>
        </p:nvSpPr>
        <p:spPr>
          <a:xfrm>
            <a:off x="2973720" y="1091133"/>
            <a:ext cx="1920240" cy="2771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F65ED4-7960-ECF4-D42F-ECDBB4222179}"/>
              </a:ext>
            </a:extLst>
          </p:cNvPr>
          <p:cNvSpPr/>
          <p:nvPr/>
        </p:nvSpPr>
        <p:spPr>
          <a:xfrm>
            <a:off x="2132738" y="1528948"/>
            <a:ext cx="1554480" cy="2771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AC894E-440B-1837-350E-C49C6D164A65}"/>
              </a:ext>
            </a:extLst>
          </p:cNvPr>
          <p:cNvSpPr/>
          <p:nvPr/>
        </p:nvSpPr>
        <p:spPr>
          <a:xfrm>
            <a:off x="3171968" y="2381254"/>
            <a:ext cx="1463040" cy="2771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7D6F21-332E-6B83-BB14-7E34B8EB3F7A}"/>
              </a:ext>
            </a:extLst>
          </p:cNvPr>
          <p:cNvSpPr/>
          <p:nvPr/>
        </p:nvSpPr>
        <p:spPr>
          <a:xfrm>
            <a:off x="4015010" y="3286200"/>
            <a:ext cx="640080" cy="2771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CA7535-EC49-08C4-C131-A4CC8902BF26}"/>
              </a:ext>
            </a:extLst>
          </p:cNvPr>
          <p:cNvSpPr/>
          <p:nvPr/>
        </p:nvSpPr>
        <p:spPr>
          <a:xfrm>
            <a:off x="2099721" y="4140275"/>
            <a:ext cx="1371600" cy="2771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Google Shape;1519;p43"/>
          <p:cNvSpPr txBox="1">
            <a:spLocks noGrp="1"/>
          </p:cNvSpPr>
          <p:nvPr>
            <p:ph type="title"/>
          </p:nvPr>
        </p:nvSpPr>
        <p:spPr>
          <a:xfrm>
            <a:off x="555209" y="216493"/>
            <a:ext cx="804748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4 (p 43). Fill in the blank with </a:t>
            </a:r>
            <a:r>
              <a:rPr lang="en-US" sz="1900" dirty="0">
                <a:solidFill>
                  <a:schemeClr val="accent1"/>
                </a:solidFill>
              </a:rPr>
              <a:t>a, much, many, a little, </a:t>
            </a:r>
            <a:r>
              <a:rPr lang="en-US" sz="1900" dirty="0"/>
              <a:t>or </a:t>
            </a:r>
            <a:r>
              <a:rPr lang="en-US" sz="1900" dirty="0">
                <a:solidFill>
                  <a:schemeClr val="accent1"/>
                </a:solidFill>
              </a:rPr>
              <a:t>a few.</a:t>
            </a:r>
          </a:p>
        </p:txBody>
      </p:sp>
      <p:sp>
        <p:nvSpPr>
          <p:cNvPr id="1521" name="Google Shape;1521;p43"/>
          <p:cNvSpPr txBox="1">
            <a:spLocks noGrp="1"/>
          </p:cNvSpPr>
          <p:nvPr>
            <p:ph type="subTitle" idx="2"/>
          </p:nvPr>
        </p:nvSpPr>
        <p:spPr>
          <a:xfrm>
            <a:off x="398094" y="898171"/>
            <a:ext cx="6064178" cy="405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70C0"/>
                </a:solidFill>
              </a:rPr>
              <a:t>1.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</a:rPr>
              <a:t>My uncle has _____coffee plantation in Kon Tum.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70C0"/>
                </a:solidFill>
              </a:rPr>
              <a:t>2.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</a:rPr>
              <a:t>How _____ ethnic groups live on the Hoang Lien Son mountain range?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70C0"/>
                </a:solidFill>
              </a:rPr>
              <a:t>3.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</a:rPr>
              <a:t>There are only _____ waterwheels left in my village. </a:t>
            </a:r>
          </a:p>
          <a:p>
            <a:pPr marL="0" lvl="0" indent="0">
              <a:lnSpc>
                <a:spcPct val="150000"/>
              </a:lnSpc>
            </a:pPr>
            <a:r>
              <a:rPr lang="en-US" sz="1900" b="1" dirty="0">
                <a:solidFill>
                  <a:srgbClr val="0070C0"/>
                </a:solidFill>
              </a:rPr>
              <a:t>4.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</a:rPr>
              <a:t>You should add _____ more water to your noodles. It’s a bit dry.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070C0"/>
                </a:solidFill>
              </a:rPr>
              <a:t>5. </a:t>
            </a:r>
            <a:r>
              <a:rPr lang="en-US" sz="1900" dirty="0">
                <a:solidFill>
                  <a:schemeClr val="tx1">
                    <a:lumMod val="50000"/>
                  </a:schemeClr>
                </a:solidFill>
              </a:rPr>
              <a:t>How _____ information about the Van Kieu have you collected?</a:t>
            </a:r>
          </a:p>
        </p:txBody>
      </p:sp>
      <p:grpSp>
        <p:nvGrpSpPr>
          <p:cNvPr id="1560" name="Google Shape;1560;p43"/>
          <p:cNvGrpSpPr/>
          <p:nvPr/>
        </p:nvGrpSpPr>
        <p:grpSpPr>
          <a:xfrm>
            <a:off x="7849375" y="4370256"/>
            <a:ext cx="1162813" cy="667788"/>
            <a:chOff x="7267963" y="954675"/>
            <a:chExt cx="1162813" cy="667788"/>
          </a:xfrm>
        </p:grpSpPr>
        <p:sp>
          <p:nvSpPr>
            <p:cNvPr id="1561" name="Google Shape;1561;p43"/>
            <p:cNvSpPr/>
            <p:nvPr/>
          </p:nvSpPr>
          <p:spPr>
            <a:xfrm rot="-5400000" flipH="1">
              <a:off x="7718638" y="153666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3"/>
            <p:cNvSpPr/>
            <p:nvPr/>
          </p:nvSpPr>
          <p:spPr>
            <a:xfrm rot="-5400000" flipH="1">
              <a:off x="7830613" y="9546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3"/>
            <p:cNvSpPr/>
            <p:nvPr/>
          </p:nvSpPr>
          <p:spPr>
            <a:xfrm rot="-5400000" flipH="1">
              <a:off x="8383075" y="1144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3"/>
            <p:cNvSpPr/>
            <p:nvPr/>
          </p:nvSpPr>
          <p:spPr>
            <a:xfrm rot="-5400000" flipH="1">
              <a:off x="8059225" y="1408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3"/>
            <p:cNvSpPr/>
            <p:nvPr/>
          </p:nvSpPr>
          <p:spPr>
            <a:xfrm rot="-5400000" flipH="1">
              <a:off x="7737700" y="1246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3"/>
            <p:cNvSpPr/>
            <p:nvPr/>
          </p:nvSpPr>
          <p:spPr>
            <a:xfrm rot="-5400000" flipH="1">
              <a:off x="7267963" y="11255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2FDCC03-DA54-3C8C-1C51-9BCAE0A485E1}"/>
              </a:ext>
            </a:extLst>
          </p:cNvPr>
          <p:cNvSpPr txBox="1"/>
          <p:nvPr/>
        </p:nvSpPr>
        <p:spPr>
          <a:xfrm>
            <a:off x="2358705" y="912450"/>
            <a:ext cx="750427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>
                <a:solidFill>
                  <a:srgbClr val="EF4B66"/>
                </a:solidFill>
                <a:latin typeface="DM Sans" pitchFamily="2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4040E8-F8C9-FD2A-EE8C-823D8CDCEBDE}"/>
              </a:ext>
            </a:extLst>
          </p:cNvPr>
          <p:cNvSpPr txBox="1"/>
          <p:nvPr/>
        </p:nvSpPr>
        <p:spPr>
          <a:xfrm>
            <a:off x="1267890" y="1345259"/>
            <a:ext cx="1578719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>
                <a:solidFill>
                  <a:srgbClr val="EF4B66"/>
                </a:solidFill>
                <a:latin typeface="DM Sans" pitchFamily="2" charset="0"/>
              </a:rPr>
              <a:t>many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09D2E-C3E6-317E-54AF-37E606E88A4E}"/>
              </a:ext>
            </a:extLst>
          </p:cNvPr>
          <p:cNvSpPr txBox="1"/>
          <p:nvPr/>
        </p:nvSpPr>
        <p:spPr>
          <a:xfrm>
            <a:off x="2358705" y="2220617"/>
            <a:ext cx="1578719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>
                <a:solidFill>
                  <a:srgbClr val="EF4B66"/>
                </a:solidFill>
                <a:latin typeface="DM Sans" pitchFamily="2" charset="0"/>
              </a:rPr>
              <a:t>a few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F0F73-2497-3BF4-EE80-9CCEE7D666D0}"/>
              </a:ext>
            </a:extLst>
          </p:cNvPr>
          <p:cNvSpPr txBox="1"/>
          <p:nvPr/>
        </p:nvSpPr>
        <p:spPr>
          <a:xfrm>
            <a:off x="2474259" y="3095526"/>
            <a:ext cx="1578719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>
                <a:solidFill>
                  <a:srgbClr val="EF4B66"/>
                </a:solidFill>
                <a:latin typeface="DM Sans" pitchFamily="2" charset="0"/>
              </a:rPr>
              <a:t>a little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7683A-6AE3-A6E1-7617-002CEA1A1E53}"/>
              </a:ext>
            </a:extLst>
          </p:cNvPr>
          <p:cNvSpPr txBox="1"/>
          <p:nvPr/>
        </p:nvSpPr>
        <p:spPr>
          <a:xfrm>
            <a:off x="1267890" y="3943441"/>
            <a:ext cx="1435198" cy="49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1" dirty="0">
                <a:solidFill>
                  <a:srgbClr val="EF4B66"/>
                </a:solidFill>
                <a:latin typeface="DM Sans" pitchFamily="2" charset="0"/>
              </a:rPr>
              <a:t>much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95937-29DE-92A0-29B1-54C7DB9E7E91}"/>
              </a:ext>
            </a:extLst>
          </p:cNvPr>
          <p:cNvSpPr txBox="1"/>
          <p:nvPr/>
        </p:nvSpPr>
        <p:spPr>
          <a:xfrm>
            <a:off x="6343077" y="837088"/>
            <a:ext cx="2626356" cy="707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Đồn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cà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phê</a:t>
            </a:r>
            <a:endParaRPr lang="en-US" dirty="0">
              <a:solidFill>
                <a:srgbClr val="FF0000"/>
              </a:solidFill>
              <a:latin typeface="DM Sans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(countable / singular noun)</a:t>
            </a:r>
            <a:endParaRPr lang="en-US" sz="1400" dirty="0">
              <a:solidFill>
                <a:srgbClr val="FF0000"/>
              </a:solidFill>
              <a:latin typeface="DM Sans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AC162F-715E-1A8F-DDF1-3893EB6DAB95}"/>
              </a:ext>
            </a:extLst>
          </p:cNvPr>
          <p:cNvCxnSpPr/>
          <p:nvPr/>
        </p:nvCxnSpPr>
        <p:spPr>
          <a:xfrm>
            <a:off x="6320326" y="898171"/>
            <a:ext cx="0" cy="38111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9724703-0318-B5F1-AAC5-A6A1043A0CA5}"/>
              </a:ext>
            </a:extLst>
          </p:cNvPr>
          <p:cNvSpPr txBox="1"/>
          <p:nvPr/>
        </p:nvSpPr>
        <p:spPr>
          <a:xfrm>
            <a:off x="6343077" y="1495197"/>
            <a:ext cx="2626356" cy="707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dân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tộc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thiểu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số</a:t>
            </a:r>
            <a:endParaRPr lang="en-US" dirty="0">
              <a:solidFill>
                <a:srgbClr val="FF0000"/>
              </a:solidFill>
              <a:latin typeface="DM Sans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(countable / plural noun)</a:t>
            </a:r>
            <a:endParaRPr lang="en-US" sz="1400" dirty="0">
              <a:solidFill>
                <a:srgbClr val="FF0000"/>
              </a:solidFill>
              <a:latin typeface="DM San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61A2F-73A1-3B42-5151-398621C1EFAC}"/>
              </a:ext>
            </a:extLst>
          </p:cNvPr>
          <p:cNvSpPr txBox="1"/>
          <p:nvPr/>
        </p:nvSpPr>
        <p:spPr>
          <a:xfrm>
            <a:off x="6343077" y="2224877"/>
            <a:ext cx="2626356" cy="707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Bánh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xe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nước</a:t>
            </a:r>
            <a:endParaRPr lang="en-US" dirty="0">
              <a:solidFill>
                <a:srgbClr val="FF0000"/>
              </a:solidFill>
              <a:latin typeface="DM Sans" pitchFamily="2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(countable / plural noun)</a:t>
            </a:r>
            <a:endParaRPr lang="en-US" sz="1400" dirty="0">
              <a:solidFill>
                <a:srgbClr val="FF0000"/>
              </a:solidFill>
              <a:latin typeface="DM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33A3A5-FCC4-730E-B74C-9E8E425A8DF4}"/>
              </a:ext>
            </a:extLst>
          </p:cNvPr>
          <p:cNvSpPr txBox="1"/>
          <p:nvPr/>
        </p:nvSpPr>
        <p:spPr>
          <a:xfrm>
            <a:off x="6343077" y="3177803"/>
            <a:ext cx="2777487" cy="38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(uncountable)</a:t>
            </a:r>
            <a:endParaRPr lang="en-US" sz="1400" dirty="0">
              <a:solidFill>
                <a:srgbClr val="FF0000"/>
              </a:solidFill>
              <a:latin typeface="DM Sans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5E458-298D-9CCB-1B6F-2128A3EB4B4F}"/>
              </a:ext>
            </a:extLst>
          </p:cNvPr>
          <p:cNvSpPr txBox="1"/>
          <p:nvPr/>
        </p:nvSpPr>
        <p:spPr>
          <a:xfrm>
            <a:off x="6343077" y="4037158"/>
            <a:ext cx="2777487" cy="70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Thông tin (uncountable)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DM Sans" pitchFamily="2" charset="0"/>
              </a:rPr>
              <a:t>How much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/>
      <p:bldP spid="10" grpId="0"/>
      <p:bldP spid="11" grpId="0"/>
      <p:bldP spid="12" grpId="0"/>
      <p:bldP spid="13" grpId="0"/>
      <p:bldP spid="8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44"/>
          <p:cNvSpPr txBox="1">
            <a:spLocks noGrp="1"/>
          </p:cNvSpPr>
          <p:nvPr>
            <p:ph type="subTitle" idx="4"/>
          </p:nvPr>
        </p:nvSpPr>
        <p:spPr>
          <a:xfrm>
            <a:off x="1716992" y="1067252"/>
            <a:ext cx="3698807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chemeClr val="dk1"/>
                </a:solidFill>
              </a:rPr>
              <a:t>W</a:t>
            </a:r>
            <a:r>
              <a:rPr lang="en" sz="1900" dirty="0">
                <a:solidFill>
                  <a:schemeClr val="dk1"/>
                </a:solidFill>
              </a:rPr>
              <a:t>ork in groups of two.</a:t>
            </a:r>
            <a:endParaRPr sz="1900" dirty="0">
              <a:solidFill>
                <a:schemeClr val="dk1"/>
              </a:solidFill>
            </a:endParaRPr>
          </a:p>
        </p:txBody>
      </p:sp>
      <p:grpSp>
        <p:nvGrpSpPr>
          <p:cNvPr id="1595" name="Google Shape;1595;p44"/>
          <p:cNvGrpSpPr/>
          <p:nvPr/>
        </p:nvGrpSpPr>
        <p:grpSpPr>
          <a:xfrm flipH="1">
            <a:off x="8247624" y="246600"/>
            <a:ext cx="366303" cy="739773"/>
            <a:chOff x="803515" y="246600"/>
            <a:chExt cx="366303" cy="739773"/>
          </a:xfrm>
        </p:grpSpPr>
        <p:sp>
          <p:nvSpPr>
            <p:cNvPr id="1596" name="Google Shape;1596;p44"/>
            <p:cNvSpPr/>
            <p:nvPr/>
          </p:nvSpPr>
          <p:spPr>
            <a:xfrm>
              <a:off x="803515" y="656986"/>
              <a:ext cx="366303" cy="329387"/>
            </a:xfrm>
            <a:custGeom>
              <a:avLst/>
              <a:gdLst/>
              <a:ahLst/>
              <a:cxnLst/>
              <a:rect l="l" t="t" r="r" b="b"/>
              <a:pathLst>
                <a:path w="10554" h="9489" extrusionOk="0">
                  <a:moveTo>
                    <a:pt x="8092" y="1805"/>
                  </a:moveTo>
                  <a:lnTo>
                    <a:pt x="8092" y="0"/>
                  </a:lnTo>
                  <a:lnTo>
                    <a:pt x="2462" y="0"/>
                  </a:lnTo>
                  <a:lnTo>
                    <a:pt x="2462" y="1804"/>
                  </a:lnTo>
                  <a:cubicBezTo>
                    <a:pt x="2458" y="1807"/>
                    <a:pt x="2455" y="1811"/>
                    <a:pt x="2452" y="1815"/>
                  </a:cubicBezTo>
                  <a:lnTo>
                    <a:pt x="69" y="4604"/>
                  </a:lnTo>
                  <a:cubicBezTo>
                    <a:pt x="1" y="4685"/>
                    <a:pt x="1" y="4804"/>
                    <a:pt x="69" y="4885"/>
                  </a:cubicBezTo>
                  <a:lnTo>
                    <a:pt x="2452" y="7674"/>
                  </a:lnTo>
                  <a:cubicBezTo>
                    <a:pt x="2455" y="7677"/>
                    <a:pt x="2458" y="7682"/>
                    <a:pt x="2462" y="7685"/>
                  </a:cubicBezTo>
                  <a:lnTo>
                    <a:pt x="2462" y="9489"/>
                  </a:lnTo>
                  <a:lnTo>
                    <a:pt x="8092" y="9489"/>
                  </a:lnTo>
                  <a:lnTo>
                    <a:pt x="8092" y="7685"/>
                  </a:lnTo>
                  <a:cubicBezTo>
                    <a:pt x="8095" y="7682"/>
                    <a:pt x="8098" y="7677"/>
                    <a:pt x="8102" y="7674"/>
                  </a:cubicBezTo>
                  <a:lnTo>
                    <a:pt x="10484" y="4885"/>
                  </a:lnTo>
                  <a:cubicBezTo>
                    <a:pt x="10554" y="4804"/>
                    <a:pt x="10554" y="4685"/>
                    <a:pt x="10484" y="4604"/>
                  </a:cubicBezTo>
                  <a:lnTo>
                    <a:pt x="8102" y="1815"/>
                  </a:lnTo>
                  <a:close/>
                  <a:moveTo>
                    <a:pt x="5862" y="2232"/>
                  </a:moveTo>
                  <a:lnTo>
                    <a:pt x="5736" y="2232"/>
                  </a:lnTo>
                  <a:lnTo>
                    <a:pt x="6338" y="4695"/>
                  </a:lnTo>
                  <a:cubicBezTo>
                    <a:pt x="6345" y="4729"/>
                    <a:pt x="6345" y="4763"/>
                    <a:pt x="6338" y="4798"/>
                  </a:cubicBezTo>
                  <a:lnTo>
                    <a:pt x="5736" y="7260"/>
                  </a:lnTo>
                  <a:lnTo>
                    <a:pt x="5862" y="7260"/>
                  </a:lnTo>
                  <a:lnTo>
                    <a:pt x="6840" y="4747"/>
                  </a:lnTo>
                  <a:close/>
                  <a:moveTo>
                    <a:pt x="6433" y="2232"/>
                  </a:moveTo>
                  <a:lnTo>
                    <a:pt x="6316" y="2232"/>
                  </a:lnTo>
                  <a:lnTo>
                    <a:pt x="7264" y="4667"/>
                  </a:lnTo>
                  <a:cubicBezTo>
                    <a:pt x="7283" y="4718"/>
                    <a:pt x="7283" y="4774"/>
                    <a:pt x="7264" y="4825"/>
                  </a:cubicBezTo>
                  <a:lnTo>
                    <a:pt x="6316" y="7260"/>
                  </a:lnTo>
                  <a:lnTo>
                    <a:pt x="6433" y="7260"/>
                  </a:lnTo>
                  <a:lnTo>
                    <a:pt x="7849" y="4747"/>
                  </a:lnTo>
                  <a:close/>
                  <a:moveTo>
                    <a:pt x="7166" y="2232"/>
                  </a:moveTo>
                  <a:lnTo>
                    <a:pt x="6919" y="2232"/>
                  </a:lnTo>
                  <a:lnTo>
                    <a:pt x="8275" y="4639"/>
                  </a:lnTo>
                  <a:cubicBezTo>
                    <a:pt x="8312" y="4705"/>
                    <a:pt x="8312" y="4786"/>
                    <a:pt x="8275" y="4853"/>
                  </a:cubicBezTo>
                  <a:lnTo>
                    <a:pt x="6919" y="7259"/>
                  </a:lnTo>
                  <a:lnTo>
                    <a:pt x="7166" y="7259"/>
                  </a:lnTo>
                  <a:lnTo>
                    <a:pt x="8977" y="4746"/>
                  </a:lnTo>
                  <a:close/>
                  <a:moveTo>
                    <a:pt x="7898" y="2232"/>
                  </a:moveTo>
                  <a:lnTo>
                    <a:pt x="7691" y="2232"/>
                  </a:lnTo>
                  <a:lnTo>
                    <a:pt x="9411" y="4618"/>
                  </a:lnTo>
                  <a:cubicBezTo>
                    <a:pt x="9465" y="4694"/>
                    <a:pt x="9465" y="4797"/>
                    <a:pt x="9411" y="4872"/>
                  </a:cubicBezTo>
                  <a:lnTo>
                    <a:pt x="7691" y="7259"/>
                  </a:lnTo>
                  <a:lnTo>
                    <a:pt x="7898" y="7259"/>
                  </a:lnTo>
                  <a:lnTo>
                    <a:pt x="10045" y="4746"/>
                  </a:lnTo>
                  <a:close/>
                  <a:moveTo>
                    <a:pt x="2862" y="2232"/>
                  </a:moveTo>
                  <a:lnTo>
                    <a:pt x="2655" y="2232"/>
                  </a:lnTo>
                  <a:lnTo>
                    <a:pt x="508" y="4746"/>
                  </a:lnTo>
                  <a:lnTo>
                    <a:pt x="2655" y="7259"/>
                  </a:lnTo>
                  <a:lnTo>
                    <a:pt x="2862" y="7259"/>
                  </a:lnTo>
                  <a:lnTo>
                    <a:pt x="1142" y="4872"/>
                  </a:lnTo>
                  <a:cubicBezTo>
                    <a:pt x="1088" y="4797"/>
                    <a:pt x="1088" y="4694"/>
                    <a:pt x="1142" y="4618"/>
                  </a:cubicBezTo>
                  <a:close/>
                  <a:moveTo>
                    <a:pt x="3633" y="2232"/>
                  </a:moveTo>
                  <a:lnTo>
                    <a:pt x="3386" y="2232"/>
                  </a:lnTo>
                  <a:lnTo>
                    <a:pt x="1575" y="4746"/>
                  </a:lnTo>
                  <a:lnTo>
                    <a:pt x="3386" y="7259"/>
                  </a:lnTo>
                  <a:lnTo>
                    <a:pt x="3633" y="7259"/>
                  </a:lnTo>
                  <a:lnTo>
                    <a:pt x="2278" y="4853"/>
                  </a:lnTo>
                  <a:cubicBezTo>
                    <a:pt x="2241" y="4787"/>
                    <a:pt x="2241" y="4706"/>
                    <a:pt x="2278" y="4639"/>
                  </a:cubicBezTo>
                  <a:close/>
                  <a:moveTo>
                    <a:pt x="4290" y="2232"/>
                  </a:moveTo>
                  <a:lnTo>
                    <a:pt x="4120" y="2232"/>
                  </a:lnTo>
                  <a:lnTo>
                    <a:pt x="2704" y="4746"/>
                  </a:lnTo>
                  <a:lnTo>
                    <a:pt x="4120" y="7259"/>
                  </a:lnTo>
                  <a:lnTo>
                    <a:pt x="4290" y="7259"/>
                  </a:lnTo>
                  <a:lnTo>
                    <a:pt x="3292" y="4829"/>
                  </a:lnTo>
                  <a:cubicBezTo>
                    <a:pt x="3271" y="4776"/>
                    <a:pt x="3271" y="4716"/>
                    <a:pt x="3292" y="4663"/>
                  </a:cubicBezTo>
                  <a:close/>
                  <a:moveTo>
                    <a:pt x="4816" y="2232"/>
                  </a:moveTo>
                  <a:lnTo>
                    <a:pt x="4747" y="2232"/>
                  </a:lnTo>
                  <a:lnTo>
                    <a:pt x="3714" y="4746"/>
                  </a:lnTo>
                  <a:lnTo>
                    <a:pt x="4747" y="7259"/>
                  </a:lnTo>
                  <a:lnTo>
                    <a:pt x="4816" y="7259"/>
                  </a:lnTo>
                  <a:lnTo>
                    <a:pt x="4215" y="4797"/>
                  </a:lnTo>
                  <a:cubicBezTo>
                    <a:pt x="4208" y="4762"/>
                    <a:pt x="4208" y="4728"/>
                    <a:pt x="4215" y="4694"/>
                  </a:cubicBezTo>
                  <a:close/>
                  <a:moveTo>
                    <a:pt x="5302" y="2232"/>
                  </a:moveTo>
                  <a:lnTo>
                    <a:pt x="5253" y="2232"/>
                  </a:lnTo>
                  <a:lnTo>
                    <a:pt x="4638" y="4746"/>
                  </a:lnTo>
                  <a:lnTo>
                    <a:pt x="5253" y="7259"/>
                  </a:lnTo>
                  <a:lnTo>
                    <a:pt x="5302" y="7259"/>
                  </a:lnTo>
                  <a:lnTo>
                    <a:pt x="5916" y="47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97" name="Google Shape;1597;p44"/>
            <p:cNvCxnSpPr/>
            <p:nvPr/>
          </p:nvCxnSpPr>
          <p:spPr>
            <a:xfrm rot="10800000">
              <a:off x="986675" y="246600"/>
              <a:ext cx="0" cy="414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8" name="Google Shape;1598;p44"/>
          <p:cNvGrpSpPr/>
          <p:nvPr/>
        </p:nvGrpSpPr>
        <p:grpSpPr>
          <a:xfrm>
            <a:off x="552290" y="245700"/>
            <a:ext cx="321871" cy="1061188"/>
            <a:chOff x="7578702" y="245700"/>
            <a:chExt cx="321871" cy="1061188"/>
          </a:xfrm>
        </p:grpSpPr>
        <p:cxnSp>
          <p:nvCxnSpPr>
            <p:cNvPr id="1599" name="Google Shape;1599;p44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00" name="Google Shape;1600;p44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1601" name="Google Shape;1601;p44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02" name="Google Shape;1602;p44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603" name="Google Shape;1603;p44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44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605" name="Google Shape;1605;p44"/>
          <p:cNvGrpSpPr/>
          <p:nvPr/>
        </p:nvGrpSpPr>
        <p:grpSpPr>
          <a:xfrm flipH="1">
            <a:off x="7937557" y="32131"/>
            <a:ext cx="1162813" cy="667788"/>
            <a:chOff x="7267963" y="954675"/>
            <a:chExt cx="1162813" cy="667788"/>
          </a:xfrm>
        </p:grpSpPr>
        <p:sp>
          <p:nvSpPr>
            <p:cNvPr id="1606" name="Google Shape;1606;p44"/>
            <p:cNvSpPr/>
            <p:nvPr/>
          </p:nvSpPr>
          <p:spPr>
            <a:xfrm rot="-5400000" flipH="1">
              <a:off x="7718638" y="153666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 rot="-5400000" flipH="1">
              <a:off x="7830613" y="9546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 rot="-5400000" flipH="1">
              <a:off x="8383075" y="1144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 rot="-5400000" flipH="1">
              <a:off x="8059225" y="1408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 rot="-5400000" flipH="1">
              <a:off x="7737700" y="1246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 rot="-5400000" flipH="1">
              <a:off x="7267963" y="11255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Word Games | Language Arts Games Online">
            <a:extLst>
              <a:ext uri="{FF2B5EF4-FFF2-40B4-BE49-F238E27FC236}">
                <a16:creationId xmlns:a16="http://schemas.microsoft.com/office/drawing/2014/main" id="{316737C4-A3F9-B9DF-A807-24ECB979A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95" y="290935"/>
            <a:ext cx="2226598" cy="33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1080;p39">
            <a:extLst>
              <a:ext uri="{FF2B5EF4-FFF2-40B4-BE49-F238E27FC236}">
                <a16:creationId xmlns:a16="http://schemas.microsoft.com/office/drawing/2014/main" id="{0929F6ED-9161-1A2B-42B6-34D2F2ADC1C3}"/>
              </a:ext>
            </a:extLst>
          </p:cNvPr>
          <p:cNvGrpSpPr/>
          <p:nvPr/>
        </p:nvGrpSpPr>
        <p:grpSpPr>
          <a:xfrm>
            <a:off x="1034458" y="789315"/>
            <a:ext cx="550791" cy="1470273"/>
            <a:chOff x="713222" y="1907787"/>
            <a:chExt cx="854153" cy="2554438"/>
          </a:xfrm>
        </p:grpSpPr>
        <p:sp>
          <p:nvSpPr>
            <p:cNvPr id="11" name="Google Shape;1081;p39">
              <a:extLst>
                <a:ext uri="{FF2B5EF4-FFF2-40B4-BE49-F238E27FC236}">
                  <a16:creationId xmlns:a16="http://schemas.microsoft.com/office/drawing/2014/main" id="{6DF69F11-400F-89A4-E437-A388ADB381C4}"/>
                </a:ext>
              </a:extLst>
            </p:cNvPr>
            <p:cNvSpPr/>
            <p:nvPr/>
          </p:nvSpPr>
          <p:spPr>
            <a:xfrm>
              <a:off x="835221" y="3666465"/>
              <a:ext cx="236475" cy="693424"/>
            </a:xfrm>
            <a:custGeom>
              <a:avLst/>
              <a:gdLst/>
              <a:ahLst/>
              <a:cxnLst/>
              <a:rect l="l" t="t" r="r" b="b"/>
              <a:pathLst>
                <a:path w="2483" h="7281" extrusionOk="0">
                  <a:moveTo>
                    <a:pt x="2473" y="462"/>
                  </a:moveTo>
                  <a:cubicBezTo>
                    <a:pt x="2483" y="1"/>
                    <a:pt x="630" y="754"/>
                    <a:pt x="623" y="815"/>
                  </a:cubicBezTo>
                  <a:cubicBezTo>
                    <a:pt x="588" y="1132"/>
                    <a:pt x="711" y="2330"/>
                    <a:pt x="629" y="2648"/>
                  </a:cubicBezTo>
                  <a:cubicBezTo>
                    <a:pt x="518" y="3073"/>
                    <a:pt x="256" y="3507"/>
                    <a:pt x="173" y="4133"/>
                  </a:cubicBezTo>
                  <a:cubicBezTo>
                    <a:pt x="1" y="5441"/>
                    <a:pt x="226" y="7059"/>
                    <a:pt x="226" y="7059"/>
                  </a:cubicBezTo>
                  <a:lnTo>
                    <a:pt x="1227" y="7280"/>
                  </a:lnTo>
                  <a:cubicBezTo>
                    <a:pt x="1227" y="7280"/>
                    <a:pt x="1404" y="4931"/>
                    <a:pt x="1965" y="3156"/>
                  </a:cubicBezTo>
                  <a:cubicBezTo>
                    <a:pt x="2247" y="2259"/>
                    <a:pt x="2458" y="1119"/>
                    <a:pt x="2473" y="462"/>
                  </a:cubicBezTo>
                  <a:close/>
                </a:path>
              </a:pathLst>
            </a:custGeom>
            <a:solidFill>
              <a:srgbClr val="FF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82;p39">
              <a:extLst>
                <a:ext uri="{FF2B5EF4-FFF2-40B4-BE49-F238E27FC236}">
                  <a16:creationId xmlns:a16="http://schemas.microsoft.com/office/drawing/2014/main" id="{CEC1266E-D16C-7534-C567-A19A08AF5C0C}"/>
                </a:ext>
              </a:extLst>
            </p:cNvPr>
            <p:cNvSpPr/>
            <p:nvPr/>
          </p:nvSpPr>
          <p:spPr>
            <a:xfrm>
              <a:off x="1184836" y="3694465"/>
              <a:ext cx="168380" cy="654853"/>
            </a:xfrm>
            <a:custGeom>
              <a:avLst/>
              <a:gdLst/>
              <a:ahLst/>
              <a:cxnLst/>
              <a:rect l="l" t="t" r="r" b="b"/>
              <a:pathLst>
                <a:path w="1768" h="6876" extrusionOk="0">
                  <a:moveTo>
                    <a:pt x="1763" y="181"/>
                  </a:moveTo>
                  <a:cubicBezTo>
                    <a:pt x="1767" y="11"/>
                    <a:pt x="275" y="1"/>
                    <a:pt x="196" y="247"/>
                  </a:cubicBezTo>
                  <a:cubicBezTo>
                    <a:pt x="131" y="448"/>
                    <a:pt x="319" y="1856"/>
                    <a:pt x="264" y="2268"/>
                  </a:cubicBezTo>
                  <a:cubicBezTo>
                    <a:pt x="241" y="2445"/>
                    <a:pt x="28" y="3215"/>
                    <a:pt x="23" y="3478"/>
                  </a:cubicBezTo>
                  <a:cubicBezTo>
                    <a:pt x="0" y="4697"/>
                    <a:pt x="373" y="6835"/>
                    <a:pt x="373" y="6835"/>
                  </a:cubicBezTo>
                  <a:lnTo>
                    <a:pt x="1256" y="6875"/>
                  </a:lnTo>
                  <a:cubicBezTo>
                    <a:pt x="1256" y="6875"/>
                    <a:pt x="1463" y="3519"/>
                    <a:pt x="1547" y="2403"/>
                  </a:cubicBezTo>
                  <a:cubicBezTo>
                    <a:pt x="1603" y="1660"/>
                    <a:pt x="1744" y="1188"/>
                    <a:pt x="1763" y="181"/>
                  </a:cubicBezTo>
                  <a:close/>
                </a:path>
              </a:pathLst>
            </a:custGeom>
            <a:solidFill>
              <a:srgbClr val="FF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83;p39">
              <a:extLst>
                <a:ext uri="{FF2B5EF4-FFF2-40B4-BE49-F238E27FC236}">
                  <a16:creationId xmlns:a16="http://schemas.microsoft.com/office/drawing/2014/main" id="{D9EB3F8F-B4BA-13CB-480D-AF2459302B13}"/>
                </a:ext>
              </a:extLst>
            </p:cNvPr>
            <p:cNvSpPr/>
            <p:nvPr/>
          </p:nvSpPr>
          <p:spPr>
            <a:xfrm>
              <a:off x="845030" y="4157706"/>
              <a:ext cx="134571" cy="186094"/>
            </a:xfrm>
            <a:custGeom>
              <a:avLst/>
              <a:gdLst/>
              <a:ahLst/>
              <a:cxnLst/>
              <a:rect l="l" t="t" r="r" b="b"/>
              <a:pathLst>
                <a:path w="1413" h="1954" extrusionOk="0">
                  <a:moveTo>
                    <a:pt x="2" y="112"/>
                  </a:moveTo>
                  <a:cubicBezTo>
                    <a:pt x="0" y="112"/>
                    <a:pt x="1377" y="1"/>
                    <a:pt x="1396" y="21"/>
                  </a:cubicBezTo>
                  <a:cubicBezTo>
                    <a:pt x="1413" y="40"/>
                    <a:pt x="1153" y="1911"/>
                    <a:pt x="1132" y="1924"/>
                  </a:cubicBezTo>
                  <a:cubicBezTo>
                    <a:pt x="1110" y="1940"/>
                    <a:pt x="125" y="1953"/>
                    <a:pt x="85" y="1911"/>
                  </a:cubicBezTo>
                  <a:cubicBezTo>
                    <a:pt x="51" y="1875"/>
                    <a:pt x="7" y="253"/>
                    <a:pt x="2" y="1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4;p39">
              <a:extLst>
                <a:ext uri="{FF2B5EF4-FFF2-40B4-BE49-F238E27FC236}">
                  <a16:creationId xmlns:a16="http://schemas.microsoft.com/office/drawing/2014/main" id="{8A39538D-061B-AC42-419D-62918D0E2070}"/>
                </a:ext>
              </a:extLst>
            </p:cNvPr>
            <p:cNvSpPr/>
            <p:nvPr/>
          </p:nvSpPr>
          <p:spPr>
            <a:xfrm>
              <a:off x="1193407" y="4158087"/>
              <a:ext cx="127523" cy="183427"/>
            </a:xfrm>
            <a:custGeom>
              <a:avLst/>
              <a:gdLst/>
              <a:ahLst/>
              <a:cxnLst/>
              <a:rect l="l" t="t" r="r" b="b"/>
              <a:pathLst>
                <a:path w="1339" h="1926" extrusionOk="0">
                  <a:moveTo>
                    <a:pt x="1" y="105"/>
                  </a:moveTo>
                  <a:cubicBezTo>
                    <a:pt x="0" y="105"/>
                    <a:pt x="1302" y="1"/>
                    <a:pt x="1322" y="21"/>
                  </a:cubicBezTo>
                  <a:cubicBezTo>
                    <a:pt x="1338" y="39"/>
                    <a:pt x="1207" y="1879"/>
                    <a:pt x="1187" y="1892"/>
                  </a:cubicBezTo>
                  <a:cubicBezTo>
                    <a:pt x="1163" y="1907"/>
                    <a:pt x="256" y="1925"/>
                    <a:pt x="216" y="1882"/>
                  </a:cubicBezTo>
                  <a:cubicBezTo>
                    <a:pt x="185" y="1846"/>
                    <a:pt x="6" y="247"/>
                    <a:pt x="1" y="1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85;p39">
              <a:extLst>
                <a:ext uri="{FF2B5EF4-FFF2-40B4-BE49-F238E27FC236}">
                  <a16:creationId xmlns:a16="http://schemas.microsoft.com/office/drawing/2014/main" id="{BB35B58F-7CAA-3030-0A54-D28DBA4C3EDE}"/>
                </a:ext>
              </a:extLst>
            </p:cNvPr>
            <p:cNvSpPr/>
            <p:nvPr/>
          </p:nvSpPr>
          <p:spPr>
            <a:xfrm>
              <a:off x="1195979" y="4324660"/>
              <a:ext cx="306570" cy="96095"/>
            </a:xfrm>
            <a:custGeom>
              <a:avLst/>
              <a:gdLst/>
              <a:ahLst/>
              <a:cxnLst/>
              <a:rect l="l" t="t" r="r" b="b"/>
              <a:pathLst>
                <a:path w="3219" h="1009" extrusionOk="0">
                  <a:moveTo>
                    <a:pt x="135" y="19"/>
                  </a:moveTo>
                  <a:cubicBezTo>
                    <a:pt x="135" y="19"/>
                    <a:pt x="387" y="57"/>
                    <a:pt x="453" y="62"/>
                  </a:cubicBezTo>
                  <a:cubicBezTo>
                    <a:pt x="626" y="75"/>
                    <a:pt x="799" y="79"/>
                    <a:pt x="973" y="78"/>
                  </a:cubicBezTo>
                  <a:cubicBezTo>
                    <a:pt x="1118" y="78"/>
                    <a:pt x="1315" y="0"/>
                    <a:pt x="1461" y="14"/>
                  </a:cubicBezTo>
                  <a:cubicBezTo>
                    <a:pt x="1619" y="27"/>
                    <a:pt x="1708" y="240"/>
                    <a:pt x="2141" y="422"/>
                  </a:cubicBezTo>
                  <a:cubicBezTo>
                    <a:pt x="2343" y="507"/>
                    <a:pt x="3182" y="422"/>
                    <a:pt x="3213" y="915"/>
                  </a:cubicBezTo>
                  <a:cubicBezTo>
                    <a:pt x="3219" y="1004"/>
                    <a:pt x="2345" y="991"/>
                    <a:pt x="1911" y="1000"/>
                  </a:cubicBezTo>
                  <a:cubicBezTo>
                    <a:pt x="1479" y="1008"/>
                    <a:pt x="911" y="986"/>
                    <a:pt x="614" y="967"/>
                  </a:cubicBezTo>
                  <a:cubicBezTo>
                    <a:pt x="451" y="957"/>
                    <a:pt x="229" y="999"/>
                    <a:pt x="131" y="888"/>
                  </a:cubicBezTo>
                  <a:cubicBezTo>
                    <a:pt x="1" y="744"/>
                    <a:pt x="15" y="543"/>
                    <a:pt x="32" y="369"/>
                  </a:cubicBezTo>
                  <a:cubicBezTo>
                    <a:pt x="45" y="235"/>
                    <a:pt x="135" y="19"/>
                    <a:pt x="135" y="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86;p39">
              <a:extLst>
                <a:ext uri="{FF2B5EF4-FFF2-40B4-BE49-F238E27FC236}">
                  <a16:creationId xmlns:a16="http://schemas.microsoft.com/office/drawing/2014/main" id="{021D4732-9F83-A0D2-90E6-720D4B8B9EC7}"/>
                </a:ext>
              </a:extLst>
            </p:cNvPr>
            <p:cNvSpPr/>
            <p:nvPr/>
          </p:nvSpPr>
          <p:spPr>
            <a:xfrm>
              <a:off x="1289882" y="4275231"/>
              <a:ext cx="86190" cy="80285"/>
            </a:xfrm>
            <a:custGeom>
              <a:avLst/>
              <a:gdLst/>
              <a:ahLst/>
              <a:cxnLst/>
              <a:rect l="l" t="t" r="r" b="b"/>
              <a:pathLst>
                <a:path w="905" h="843" extrusionOk="0">
                  <a:moveTo>
                    <a:pt x="689" y="97"/>
                  </a:moveTo>
                  <a:cubicBezTo>
                    <a:pt x="714" y="97"/>
                    <a:pt x="740" y="120"/>
                    <a:pt x="758" y="156"/>
                  </a:cubicBezTo>
                  <a:cubicBezTo>
                    <a:pt x="801" y="236"/>
                    <a:pt x="753" y="414"/>
                    <a:pt x="718" y="544"/>
                  </a:cubicBezTo>
                  <a:lnTo>
                    <a:pt x="712" y="566"/>
                  </a:lnTo>
                  <a:lnTo>
                    <a:pt x="710" y="563"/>
                  </a:lnTo>
                  <a:cubicBezTo>
                    <a:pt x="694" y="532"/>
                    <a:pt x="681" y="498"/>
                    <a:pt x="668" y="465"/>
                  </a:cubicBezTo>
                  <a:cubicBezTo>
                    <a:pt x="633" y="365"/>
                    <a:pt x="602" y="250"/>
                    <a:pt x="633" y="153"/>
                  </a:cubicBezTo>
                  <a:cubicBezTo>
                    <a:pt x="644" y="119"/>
                    <a:pt x="663" y="99"/>
                    <a:pt x="685" y="97"/>
                  </a:cubicBezTo>
                  <a:cubicBezTo>
                    <a:pt x="685" y="97"/>
                    <a:pt x="686" y="98"/>
                    <a:pt x="687" y="98"/>
                  </a:cubicBezTo>
                  <a:cubicBezTo>
                    <a:pt x="687" y="98"/>
                    <a:pt x="687" y="98"/>
                    <a:pt x="688" y="97"/>
                  </a:cubicBezTo>
                  <a:cubicBezTo>
                    <a:pt x="688" y="97"/>
                    <a:pt x="689" y="97"/>
                    <a:pt x="689" y="97"/>
                  </a:cubicBezTo>
                  <a:close/>
                  <a:moveTo>
                    <a:pt x="327" y="568"/>
                  </a:moveTo>
                  <a:cubicBezTo>
                    <a:pt x="370" y="569"/>
                    <a:pt x="411" y="574"/>
                    <a:pt x="437" y="581"/>
                  </a:cubicBezTo>
                  <a:cubicBezTo>
                    <a:pt x="490" y="593"/>
                    <a:pt x="541" y="616"/>
                    <a:pt x="599" y="642"/>
                  </a:cubicBezTo>
                  <a:cubicBezTo>
                    <a:pt x="616" y="649"/>
                    <a:pt x="629" y="657"/>
                    <a:pt x="642" y="662"/>
                  </a:cubicBezTo>
                  <a:cubicBezTo>
                    <a:pt x="520" y="707"/>
                    <a:pt x="395" y="745"/>
                    <a:pt x="268" y="745"/>
                  </a:cubicBezTo>
                  <a:cubicBezTo>
                    <a:pt x="256" y="745"/>
                    <a:pt x="244" y="744"/>
                    <a:pt x="232" y="744"/>
                  </a:cubicBezTo>
                  <a:cubicBezTo>
                    <a:pt x="177" y="740"/>
                    <a:pt x="109" y="727"/>
                    <a:pt x="104" y="684"/>
                  </a:cubicBezTo>
                  <a:cubicBezTo>
                    <a:pt x="100" y="656"/>
                    <a:pt x="107" y="635"/>
                    <a:pt x="126" y="618"/>
                  </a:cubicBezTo>
                  <a:cubicBezTo>
                    <a:pt x="168" y="581"/>
                    <a:pt x="252" y="568"/>
                    <a:pt x="327" y="568"/>
                  </a:cubicBezTo>
                  <a:close/>
                  <a:moveTo>
                    <a:pt x="691" y="0"/>
                  </a:moveTo>
                  <a:cubicBezTo>
                    <a:pt x="686" y="0"/>
                    <a:pt x="681" y="0"/>
                    <a:pt x="676" y="1"/>
                  </a:cubicBezTo>
                  <a:cubicBezTo>
                    <a:pt x="615" y="6"/>
                    <a:pt x="564" y="51"/>
                    <a:pt x="540" y="123"/>
                  </a:cubicBezTo>
                  <a:cubicBezTo>
                    <a:pt x="498" y="247"/>
                    <a:pt x="534" y="382"/>
                    <a:pt x="575" y="498"/>
                  </a:cubicBezTo>
                  <a:cubicBezTo>
                    <a:pt x="580" y="508"/>
                    <a:pt x="583" y="518"/>
                    <a:pt x="587" y="529"/>
                  </a:cubicBezTo>
                  <a:cubicBezTo>
                    <a:pt x="548" y="512"/>
                    <a:pt x="504" y="495"/>
                    <a:pt x="460" y="484"/>
                  </a:cubicBezTo>
                  <a:cubicBezTo>
                    <a:pt x="431" y="478"/>
                    <a:pt x="383" y="472"/>
                    <a:pt x="330" y="472"/>
                  </a:cubicBezTo>
                  <a:cubicBezTo>
                    <a:pt x="238" y="472"/>
                    <a:pt x="129" y="489"/>
                    <a:pt x="64" y="546"/>
                  </a:cubicBezTo>
                  <a:cubicBezTo>
                    <a:pt x="21" y="585"/>
                    <a:pt x="0" y="637"/>
                    <a:pt x="8" y="697"/>
                  </a:cubicBezTo>
                  <a:cubicBezTo>
                    <a:pt x="16" y="757"/>
                    <a:pt x="59" y="831"/>
                    <a:pt x="227" y="841"/>
                  </a:cubicBezTo>
                  <a:cubicBezTo>
                    <a:pt x="237" y="842"/>
                    <a:pt x="247" y="842"/>
                    <a:pt x="256" y="842"/>
                  </a:cubicBezTo>
                  <a:cubicBezTo>
                    <a:pt x="260" y="842"/>
                    <a:pt x="265" y="842"/>
                    <a:pt x="269" y="842"/>
                  </a:cubicBezTo>
                  <a:cubicBezTo>
                    <a:pt x="439" y="842"/>
                    <a:pt x="601" y="784"/>
                    <a:pt x="752" y="722"/>
                  </a:cubicBezTo>
                  <a:cubicBezTo>
                    <a:pt x="768" y="716"/>
                    <a:pt x="779" y="703"/>
                    <a:pt x="782" y="686"/>
                  </a:cubicBezTo>
                  <a:cubicBezTo>
                    <a:pt x="789" y="655"/>
                    <a:pt x="799" y="614"/>
                    <a:pt x="812" y="567"/>
                  </a:cubicBezTo>
                  <a:cubicBezTo>
                    <a:pt x="854" y="414"/>
                    <a:pt x="905" y="222"/>
                    <a:pt x="844" y="109"/>
                  </a:cubicBezTo>
                  <a:cubicBezTo>
                    <a:pt x="809" y="42"/>
                    <a:pt x="751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7;p39">
              <a:extLst>
                <a:ext uri="{FF2B5EF4-FFF2-40B4-BE49-F238E27FC236}">
                  <a16:creationId xmlns:a16="http://schemas.microsoft.com/office/drawing/2014/main" id="{B6AB6678-330A-F6AF-92BF-EB6BAFEC5A24}"/>
                </a:ext>
              </a:extLst>
            </p:cNvPr>
            <p:cNvSpPr/>
            <p:nvPr/>
          </p:nvSpPr>
          <p:spPr>
            <a:xfrm>
              <a:off x="836459" y="4324945"/>
              <a:ext cx="306474" cy="96190"/>
            </a:xfrm>
            <a:custGeom>
              <a:avLst/>
              <a:gdLst/>
              <a:ahLst/>
              <a:cxnLst/>
              <a:rect l="l" t="t" r="r" b="b"/>
              <a:pathLst>
                <a:path w="3218" h="1010" extrusionOk="0">
                  <a:moveTo>
                    <a:pt x="133" y="21"/>
                  </a:moveTo>
                  <a:cubicBezTo>
                    <a:pt x="133" y="21"/>
                    <a:pt x="385" y="59"/>
                    <a:pt x="451" y="64"/>
                  </a:cubicBezTo>
                  <a:cubicBezTo>
                    <a:pt x="624" y="76"/>
                    <a:pt x="797" y="81"/>
                    <a:pt x="971" y="79"/>
                  </a:cubicBezTo>
                  <a:cubicBezTo>
                    <a:pt x="1116" y="79"/>
                    <a:pt x="1313" y="0"/>
                    <a:pt x="1459" y="14"/>
                  </a:cubicBezTo>
                  <a:cubicBezTo>
                    <a:pt x="1618" y="28"/>
                    <a:pt x="1706" y="240"/>
                    <a:pt x="2140" y="422"/>
                  </a:cubicBezTo>
                  <a:cubicBezTo>
                    <a:pt x="2342" y="506"/>
                    <a:pt x="3180" y="420"/>
                    <a:pt x="3213" y="913"/>
                  </a:cubicBezTo>
                  <a:cubicBezTo>
                    <a:pt x="3218" y="1002"/>
                    <a:pt x="2344" y="990"/>
                    <a:pt x="1911" y="999"/>
                  </a:cubicBezTo>
                  <a:cubicBezTo>
                    <a:pt x="1478" y="1009"/>
                    <a:pt x="910" y="987"/>
                    <a:pt x="613" y="969"/>
                  </a:cubicBezTo>
                  <a:cubicBezTo>
                    <a:pt x="450" y="959"/>
                    <a:pt x="229" y="1001"/>
                    <a:pt x="130" y="891"/>
                  </a:cubicBezTo>
                  <a:cubicBezTo>
                    <a:pt x="0" y="747"/>
                    <a:pt x="14" y="545"/>
                    <a:pt x="31" y="371"/>
                  </a:cubicBezTo>
                  <a:cubicBezTo>
                    <a:pt x="43" y="237"/>
                    <a:pt x="133" y="21"/>
                    <a:pt x="133" y="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88;p39">
              <a:extLst>
                <a:ext uri="{FF2B5EF4-FFF2-40B4-BE49-F238E27FC236}">
                  <a16:creationId xmlns:a16="http://schemas.microsoft.com/office/drawing/2014/main" id="{7DAB2801-BB03-AD29-556E-70D57F8A6FFE}"/>
                </a:ext>
              </a:extLst>
            </p:cNvPr>
            <p:cNvSpPr/>
            <p:nvPr/>
          </p:nvSpPr>
          <p:spPr>
            <a:xfrm>
              <a:off x="938743" y="4282659"/>
              <a:ext cx="89333" cy="76761"/>
            </a:xfrm>
            <a:custGeom>
              <a:avLst/>
              <a:gdLst/>
              <a:ahLst/>
              <a:cxnLst/>
              <a:rect l="l" t="t" r="r" b="b"/>
              <a:pathLst>
                <a:path w="938" h="806" extrusionOk="0">
                  <a:moveTo>
                    <a:pt x="729" y="99"/>
                  </a:moveTo>
                  <a:cubicBezTo>
                    <a:pt x="756" y="99"/>
                    <a:pt x="782" y="124"/>
                    <a:pt x="798" y="163"/>
                  </a:cubicBezTo>
                  <a:cubicBezTo>
                    <a:pt x="833" y="247"/>
                    <a:pt x="769" y="420"/>
                    <a:pt x="723" y="547"/>
                  </a:cubicBezTo>
                  <a:lnTo>
                    <a:pt x="715" y="569"/>
                  </a:lnTo>
                  <a:lnTo>
                    <a:pt x="713" y="565"/>
                  </a:lnTo>
                  <a:cubicBezTo>
                    <a:pt x="699" y="532"/>
                    <a:pt x="689" y="498"/>
                    <a:pt x="680" y="464"/>
                  </a:cubicBezTo>
                  <a:cubicBezTo>
                    <a:pt x="654" y="360"/>
                    <a:pt x="633" y="243"/>
                    <a:pt x="673" y="149"/>
                  </a:cubicBezTo>
                  <a:cubicBezTo>
                    <a:pt x="686" y="117"/>
                    <a:pt x="707" y="99"/>
                    <a:pt x="729" y="99"/>
                  </a:cubicBezTo>
                  <a:close/>
                  <a:moveTo>
                    <a:pt x="286" y="535"/>
                  </a:moveTo>
                  <a:cubicBezTo>
                    <a:pt x="346" y="535"/>
                    <a:pt x="405" y="545"/>
                    <a:pt x="442" y="560"/>
                  </a:cubicBezTo>
                  <a:cubicBezTo>
                    <a:pt x="494" y="577"/>
                    <a:pt x="543" y="604"/>
                    <a:pt x="595" y="634"/>
                  </a:cubicBezTo>
                  <a:cubicBezTo>
                    <a:pt x="612" y="644"/>
                    <a:pt x="627" y="653"/>
                    <a:pt x="638" y="659"/>
                  </a:cubicBezTo>
                  <a:cubicBezTo>
                    <a:pt x="533" y="687"/>
                    <a:pt x="426" y="711"/>
                    <a:pt x="320" y="711"/>
                  </a:cubicBezTo>
                  <a:cubicBezTo>
                    <a:pt x="287" y="711"/>
                    <a:pt x="255" y="709"/>
                    <a:pt x="223" y="704"/>
                  </a:cubicBezTo>
                  <a:cubicBezTo>
                    <a:pt x="168" y="695"/>
                    <a:pt x="102" y="677"/>
                    <a:pt x="100" y="634"/>
                  </a:cubicBezTo>
                  <a:cubicBezTo>
                    <a:pt x="98" y="604"/>
                    <a:pt x="107" y="585"/>
                    <a:pt x="129" y="569"/>
                  </a:cubicBezTo>
                  <a:cubicBezTo>
                    <a:pt x="161" y="546"/>
                    <a:pt x="215" y="535"/>
                    <a:pt x="269" y="535"/>
                  </a:cubicBezTo>
                  <a:cubicBezTo>
                    <a:pt x="272" y="535"/>
                    <a:pt x="275" y="535"/>
                    <a:pt x="277" y="536"/>
                  </a:cubicBezTo>
                  <a:cubicBezTo>
                    <a:pt x="280" y="535"/>
                    <a:pt x="283" y="535"/>
                    <a:pt x="286" y="535"/>
                  </a:cubicBezTo>
                  <a:close/>
                  <a:moveTo>
                    <a:pt x="730" y="1"/>
                  </a:moveTo>
                  <a:cubicBezTo>
                    <a:pt x="670" y="6"/>
                    <a:pt x="613" y="42"/>
                    <a:pt x="584" y="110"/>
                  </a:cubicBezTo>
                  <a:cubicBezTo>
                    <a:pt x="531" y="231"/>
                    <a:pt x="555" y="369"/>
                    <a:pt x="586" y="487"/>
                  </a:cubicBezTo>
                  <a:cubicBezTo>
                    <a:pt x="589" y="498"/>
                    <a:pt x="591" y="509"/>
                    <a:pt x="595" y="519"/>
                  </a:cubicBezTo>
                  <a:cubicBezTo>
                    <a:pt x="557" y="499"/>
                    <a:pt x="516" y="479"/>
                    <a:pt x="472" y="465"/>
                  </a:cubicBezTo>
                  <a:cubicBezTo>
                    <a:pt x="432" y="452"/>
                    <a:pt x="357" y="437"/>
                    <a:pt x="279" y="437"/>
                  </a:cubicBezTo>
                  <a:cubicBezTo>
                    <a:pt x="204" y="437"/>
                    <a:pt x="126" y="450"/>
                    <a:pt x="71" y="490"/>
                  </a:cubicBezTo>
                  <a:cubicBezTo>
                    <a:pt x="25" y="524"/>
                    <a:pt x="1" y="575"/>
                    <a:pt x="2" y="635"/>
                  </a:cubicBezTo>
                  <a:cubicBezTo>
                    <a:pt x="5" y="695"/>
                    <a:pt x="42" y="773"/>
                    <a:pt x="208" y="798"/>
                  </a:cubicBezTo>
                  <a:cubicBezTo>
                    <a:pt x="244" y="804"/>
                    <a:pt x="282" y="806"/>
                    <a:pt x="319" y="806"/>
                  </a:cubicBezTo>
                  <a:cubicBezTo>
                    <a:pt x="321" y="806"/>
                    <a:pt x="323" y="806"/>
                    <a:pt x="325" y="806"/>
                  </a:cubicBezTo>
                  <a:cubicBezTo>
                    <a:pt x="468" y="806"/>
                    <a:pt x="609" y="769"/>
                    <a:pt x="741" y="727"/>
                  </a:cubicBezTo>
                  <a:cubicBezTo>
                    <a:pt x="758" y="722"/>
                    <a:pt x="770" y="710"/>
                    <a:pt x="774" y="693"/>
                  </a:cubicBezTo>
                  <a:cubicBezTo>
                    <a:pt x="784" y="663"/>
                    <a:pt x="798" y="623"/>
                    <a:pt x="814" y="578"/>
                  </a:cubicBezTo>
                  <a:cubicBezTo>
                    <a:pt x="869" y="429"/>
                    <a:pt x="938" y="243"/>
                    <a:pt x="888" y="124"/>
                  </a:cubicBezTo>
                  <a:cubicBezTo>
                    <a:pt x="856" y="49"/>
                    <a:pt x="796" y="2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89;p39">
              <a:extLst>
                <a:ext uri="{FF2B5EF4-FFF2-40B4-BE49-F238E27FC236}">
                  <a16:creationId xmlns:a16="http://schemas.microsoft.com/office/drawing/2014/main" id="{A81296D8-8EB4-183F-9468-010C3C79720A}"/>
                </a:ext>
              </a:extLst>
            </p:cNvPr>
            <p:cNvSpPr/>
            <p:nvPr/>
          </p:nvSpPr>
          <p:spPr>
            <a:xfrm>
              <a:off x="824459" y="2987794"/>
              <a:ext cx="613520" cy="893233"/>
            </a:xfrm>
            <a:custGeom>
              <a:avLst/>
              <a:gdLst/>
              <a:ahLst/>
              <a:cxnLst/>
              <a:rect l="l" t="t" r="r" b="b"/>
              <a:pathLst>
                <a:path w="6442" h="9379" extrusionOk="0">
                  <a:moveTo>
                    <a:pt x="447" y="130"/>
                  </a:moveTo>
                  <a:cubicBezTo>
                    <a:pt x="476" y="114"/>
                    <a:pt x="415" y="1337"/>
                    <a:pt x="331" y="2868"/>
                  </a:cubicBezTo>
                  <a:cubicBezTo>
                    <a:pt x="196" y="5362"/>
                    <a:pt x="0" y="8673"/>
                    <a:pt x="46" y="8751"/>
                  </a:cubicBezTo>
                  <a:cubicBezTo>
                    <a:pt x="138" y="8908"/>
                    <a:pt x="3116" y="9205"/>
                    <a:pt x="3160" y="9147"/>
                  </a:cubicBezTo>
                  <a:cubicBezTo>
                    <a:pt x="3220" y="9067"/>
                    <a:pt x="3290" y="6320"/>
                    <a:pt x="3357" y="6309"/>
                  </a:cubicBezTo>
                  <a:cubicBezTo>
                    <a:pt x="3386" y="6305"/>
                    <a:pt x="3428" y="9067"/>
                    <a:pt x="3511" y="9204"/>
                  </a:cubicBezTo>
                  <a:cubicBezTo>
                    <a:pt x="3617" y="9378"/>
                    <a:pt x="6107" y="9024"/>
                    <a:pt x="6275" y="8986"/>
                  </a:cubicBezTo>
                  <a:cubicBezTo>
                    <a:pt x="6441" y="8950"/>
                    <a:pt x="5446" y="63"/>
                    <a:pt x="5191" y="47"/>
                  </a:cubicBezTo>
                  <a:cubicBezTo>
                    <a:pt x="4415" y="0"/>
                    <a:pt x="1222" y="174"/>
                    <a:pt x="447" y="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90;p39">
              <a:extLst>
                <a:ext uri="{FF2B5EF4-FFF2-40B4-BE49-F238E27FC236}">
                  <a16:creationId xmlns:a16="http://schemas.microsoft.com/office/drawing/2014/main" id="{D12CD9ED-D067-5321-A2A1-4126086E6A65}"/>
                </a:ext>
              </a:extLst>
            </p:cNvPr>
            <p:cNvSpPr/>
            <p:nvPr/>
          </p:nvSpPr>
          <p:spPr>
            <a:xfrm>
              <a:off x="1143503" y="3252462"/>
              <a:ext cx="89714" cy="326093"/>
            </a:xfrm>
            <a:custGeom>
              <a:avLst/>
              <a:gdLst/>
              <a:ahLst/>
              <a:cxnLst/>
              <a:rect l="l" t="t" r="r" b="b"/>
              <a:pathLst>
                <a:path w="942" h="3424" extrusionOk="0">
                  <a:moveTo>
                    <a:pt x="893" y="0"/>
                  </a:moveTo>
                  <a:cubicBezTo>
                    <a:pt x="885" y="0"/>
                    <a:pt x="876" y="3"/>
                    <a:pt x="870" y="9"/>
                  </a:cubicBezTo>
                  <a:cubicBezTo>
                    <a:pt x="686" y="143"/>
                    <a:pt x="318" y="511"/>
                    <a:pt x="287" y="546"/>
                  </a:cubicBezTo>
                  <a:cubicBezTo>
                    <a:pt x="116" y="736"/>
                    <a:pt x="9" y="3015"/>
                    <a:pt x="3" y="3382"/>
                  </a:cubicBezTo>
                  <a:cubicBezTo>
                    <a:pt x="1" y="3404"/>
                    <a:pt x="20" y="3424"/>
                    <a:pt x="44" y="3424"/>
                  </a:cubicBezTo>
                  <a:cubicBezTo>
                    <a:pt x="65" y="3424"/>
                    <a:pt x="83" y="3405"/>
                    <a:pt x="86" y="3383"/>
                  </a:cubicBezTo>
                  <a:cubicBezTo>
                    <a:pt x="97" y="2667"/>
                    <a:pt x="225" y="737"/>
                    <a:pt x="348" y="602"/>
                  </a:cubicBezTo>
                  <a:cubicBezTo>
                    <a:pt x="380" y="567"/>
                    <a:pt x="740" y="206"/>
                    <a:pt x="918" y="75"/>
                  </a:cubicBezTo>
                  <a:cubicBezTo>
                    <a:pt x="936" y="61"/>
                    <a:pt x="941" y="35"/>
                    <a:pt x="927" y="18"/>
                  </a:cubicBezTo>
                  <a:cubicBezTo>
                    <a:pt x="919" y="7"/>
                    <a:pt x="906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91;p39">
              <a:extLst>
                <a:ext uri="{FF2B5EF4-FFF2-40B4-BE49-F238E27FC236}">
                  <a16:creationId xmlns:a16="http://schemas.microsoft.com/office/drawing/2014/main" id="{02E979A8-8E23-9FFD-EA11-F5F01F8AE002}"/>
                </a:ext>
              </a:extLst>
            </p:cNvPr>
            <p:cNvSpPr/>
            <p:nvPr/>
          </p:nvSpPr>
          <p:spPr>
            <a:xfrm>
              <a:off x="841602" y="2353123"/>
              <a:ext cx="509140" cy="723710"/>
            </a:xfrm>
            <a:custGeom>
              <a:avLst/>
              <a:gdLst/>
              <a:ahLst/>
              <a:cxnLst/>
              <a:rect l="l" t="t" r="r" b="b"/>
              <a:pathLst>
                <a:path w="5346" h="7599" extrusionOk="0">
                  <a:moveTo>
                    <a:pt x="316" y="779"/>
                  </a:moveTo>
                  <a:cubicBezTo>
                    <a:pt x="15" y="1086"/>
                    <a:pt x="0" y="7192"/>
                    <a:pt x="35" y="7187"/>
                  </a:cubicBezTo>
                  <a:cubicBezTo>
                    <a:pt x="139" y="7173"/>
                    <a:pt x="1248" y="7599"/>
                    <a:pt x="2849" y="7528"/>
                  </a:cubicBezTo>
                  <a:cubicBezTo>
                    <a:pt x="4531" y="7452"/>
                    <a:pt x="5306" y="7022"/>
                    <a:pt x="5311" y="7002"/>
                  </a:cubicBezTo>
                  <a:cubicBezTo>
                    <a:pt x="5346" y="6863"/>
                    <a:pt x="4900" y="2740"/>
                    <a:pt x="4907" y="2432"/>
                  </a:cubicBezTo>
                  <a:cubicBezTo>
                    <a:pt x="4924" y="1751"/>
                    <a:pt x="5072" y="1102"/>
                    <a:pt x="4727" y="727"/>
                  </a:cubicBezTo>
                  <a:cubicBezTo>
                    <a:pt x="4376" y="347"/>
                    <a:pt x="3566" y="1"/>
                    <a:pt x="2436" y="55"/>
                  </a:cubicBezTo>
                  <a:cubicBezTo>
                    <a:pt x="1584" y="96"/>
                    <a:pt x="703" y="384"/>
                    <a:pt x="316" y="7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92;p39">
              <a:extLst>
                <a:ext uri="{FF2B5EF4-FFF2-40B4-BE49-F238E27FC236}">
                  <a16:creationId xmlns:a16="http://schemas.microsoft.com/office/drawing/2014/main" id="{BE0BEF53-821A-BC21-1283-2FE91E95A9A2}"/>
                </a:ext>
              </a:extLst>
            </p:cNvPr>
            <p:cNvSpPr/>
            <p:nvPr/>
          </p:nvSpPr>
          <p:spPr>
            <a:xfrm>
              <a:off x="960362" y="2375885"/>
              <a:ext cx="262951" cy="97523"/>
            </a:xfrm>
            <a:custGeom>
              <a:avLst/>
              <a:gdLst/>
              <a:ahLst/>
              <a:cxnLst/>
              <a:rect l="l" t="t" r="r" b="b"/>
              <a:pathLst>
                <a:path w="2761" h="1024" extrusionOk="0">
                  <a:moveTo>
                    <a:pt x="113" y="1"/>
                  </a:moveTo>
                  <a:cubicBezTo>
                    <a:pt x="100" y="1"/>
                    <a:pt x="86" y="8"/>
                    <a:pt x="79" y="20"/>
                  </a:cubicBezTo>
                  <a:cubicBezTo>
                    <a:pt x="16" y="122"/>
                    <a:pt x="0" y="229"/>
                    <a:pt x="29" y="335"/>
                  </a:cubicBezTo>
                  <a:cubicBezTo>
                    <a:pt x="99" y="586"/>
                    <a:pt x="403" y="763"/>
                    <a:pt x="531" y="828"/>
                  </a:cubicBezTo>
                  <a:cubicBezTo>
                    <a:pt x="786" y="957"/>
                    <a:pt x="1104" y="1024"/>
                    <a:pt x="1422" y="1024"/>
                  </a:cubicBezTo>
                  <a:cubicBezTo>
                    <a:pt x="1678" y="1024"/>
                    <a:pt x="1933" y="982"/>
                    <a:pt x="2152" y="894"/>
                  </a:cubicBezTo>
                  <a:cubicBezTo>
                    <a:pt x="2450" y="776"/>
                    <a:pt x="2761" y="387"/>
                    <a:pt x="2726" y="42"/>
                  </a:cubicBezTo>
                  <a:cubicBezTo>
                    <a:pt x="2723" y="20"/>
                    <a:pt x="2706" y="4"/>
                    <a:pt x="2685" y="4"/>
                  </a:cubicBezTo>
                  <a:cubicBezTo>
                    <a:pt x="2683" y="4"/>
                    <a:pt x="2682" y="4"/>
                    <a:pt x="2681" y="5"/>
                  </a:cubicBezTo>
                  <a:cubicBezTo>
                    <a:pt x="2658" y="8"/>
                    <a:pt x="2641" y="27"/>
                    <a:pt x="2644" y="50"/>
                  </a:cubicBezTo>
                  <a:cubicBezTo>
                    <a:pt x="2675" y="353"/>
                    <a:pt x="2388" y="711"/>
                    <a:pt x="2122" y="817"/>
                  </a:cubicBezTo>
                  <a:cubicBezTo>
                    <a:pt x="1910" y="900"/>
                    <a:pt x="1665" y="941"/>
                    <a:pt x="1420" y="941"/>
                  </a:cubicBezTo>
                  <a:cubicBezTo>
                    <a:pt x="1117" y="941"/>
                    <a:pt x="812" y="878"/>
                    <a:pt x="567" y="754"/>
                  </a:cubicBezTo>
                  <a:cubicBezTo>
                    <a:pt x="474" y="706"/>
                    <a:pt x="170" y="537"/>
                    <a:pt x="108" y="312"/>
                  </a:cubicBezTo>
                  <a:cubicBezTo>
                    <a:pt x="84" y="228"/>
                    <a:pt x="97" y="147"/>
                    <a:pt x="149" y="64"/>
                  </a:cubicBezTo>
                  <a:cubicBezTo>
                    <a:pt x="161" y="44"/>
                    <a:pt x="155" y="19"/>
                    <a:pt x="135" y="8"/>
                  </a:cubicBezTo>
                  <a:cubicBezTo>
                    <a:pt x="128" y="3"/>
                    <a:pt x="121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93;p39">
              <a:extLst>
                <a:ext uri="{FF2B5EF4-FFF2-40B4-BE49-F238E27FC236}">
                  <a16:creationId xmlns:a16="http://schemas.microsoft.com/office/drawing/2014/main" id="{E84A3250-6F77-0181-3230-18DC3F23C71A}"/>
                </a:ext>
              </a:extLst>
            </p:cNvPr>
            <p:cNvSpPr/>
            <p:nvPr/>
          </p:nvSpPr>
          <p:spPr>
            <a:xfrm>
              <a:off x="893601" y="1907787"/>
              <a:ext cx="382950" cy="358474"/>
            </a:xfrm>
            <a:custGeom>
              <a:avLst/>
              <a:gdLst/>
              <a:ahLst/>
              <a:cxnLst/>
              <a:rect l="l" t="t" r="r" b="b"/>
              <a:pathLst>
                <a:path w="4021" h="3764" extrusionOk="0">
                  <a:moveTo>
                    <a:pt x="2135" y="131"/>
                  </a:moveTo>
                  <a:cubicBezTo>
                    <a:pt x="2135" y="131"/>
                    <a:pt x="2000" y="64"/>
                    <a:pt x="1860" y="44"/>
                  </a:cubicBezTo>
                  <a:cubicBezTo>
                    <a:pt x="1557" y="0"/>
                    <a:pt x="1258" y="142"/>
                    <a:pt x="1028" y="352"/>
                  </a:cubicBezTo>
                  <a:cubicBezTo>
                    <a:pt x="767" y="588"/>
                    <a:pt x="639" y="900"/>
                    <a:pt x="326" y="1247"/>
                  </a:cubicBezTo>
                  <a:cubicBezTo>
                    <a:pt x="67" y="1536"/>
                    <a:pt x="395" y="1563"/>
                    <a:pt x="348" y="1745"/>
                  </a:cubicBezTo>
                  <a:cubicBezTo>
                    <a:pt x="295" y="1944"/>
                    <a:pt x="0" y="2130"/>
                    <a:pt x="52" y="2348"/>
                  </a:cubicBezTo>
                  <a:cubicBezTo>
                    <a:pt x="95" y="2528"/>
                    <a:pt x="346" y="2525"/>
                    <a:pt x="395" y="2661"/>
                  </a:cubicBezTo>
                  <a:cubicBezTo>
                    <a:pt x="435" y="2766"/>
                    <a:pt x="388" y="2920"/>
                    <a:pt x="393" y="3032"/>
                  </a:cubicBezTo>
                  <a:cubicBezTo>
                    <a:pt x="404" y="3294"/>
                    <a:pt x="600" y="3466"/>
                    <a:pt x="835" y="3554"/>
                  </a:cubicBezTo>
                  <a:cubicBezTo>
                    <a:pt x="1281" y="3719"/>
                    <a:pt x="1734" y="3758"/>
                    <a:pt x="2205" y="3760"/>
                  </a:cubicBezTo>
                  <a:cubicBezTo>
                    <a:pt x="2502" y="3763"/>
                    <a:pt x="2781" y="3749"/>
                    <a:pt x="3063" y="3651"/>
                  </a:cubicBezTo>
                  <a:cubicBezTo>
                    <a:pt x="3097" y="3640"/>
                    <a:pt x="3130" y="3619"/>
                    <a:pt x="3159" y="3583"/>
                  </a:cubicBezTo>
                  <a:cubicBezTo>
                    <a:pt x="3327" y="3378"/>
                    <a:pt x="3359" y="3101"/>
                    <a:pt x="3523" y="2891"/>
                  </a:cubicBezTo>
                  <a:cubicBezTo>
                    <a:pt x="3631" y="2753"/>
                    <a:pt x="3825" y="2688"/>
                    <a:pt x="3873" y="2505"/>
                  </a:cubicBezTo>
                  <a:cubicBezTo>
                    <a:pt x="3910" y="2360"/>
                    <a:pt x="3806" y="2217"/>
                    <a:pt x="3836" y="2073"/>
                  </a:cubicBezTo>
                  <a:cubicBezTo>
                    <a:pt x="3855" y="1975"/>
                    <a:pt x="4020" y="2000"/>
                    <a:pt x="4013" y="1890"/>
                  </a:cubicBezTo>
                  <a:cubicBezTo>
                    <a:pt x="3999" y="1701"/>
                    <a:pt x="3739" y="1639"/>
                    <a:pt x="3714" y="1454"/>
                  </a:cubicBezTo>
                  <a:cubicBezTo>
                    <a:pt x="3697" y="1336"/>
                    <a:pt x="3881" y="1368"/>
                    <a:pt x="3845" y="1242"/>
                  </a:cubicBezTo>
                  <a:cubicBezTo>
                    <a:pt x="3818" y="1151"/>
                    <a:pt x="3722" y="1081"/>
                    <a:pt x="3659" y="1018"/>
                  </a:cubicBezTo>
                  <a:cubicBezTo>
                    <a:pt x="3580" y="935"/>
                    <a:pt x="3074" y="128"/>
                    <a:pt x="2620" y="92"/>
                  </a:cubicBezTo>
                  <a:cubicBezTo>
                    <a:pt x="2361" y="72"/>
                    <a:pt x="2135" y="131"/>
                    <a:pt x="2135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4;p39">
              <a:extLst>
                <a:ext uri="{FF2B5EF4-FFF2-40B4-BE49-F238E27FC236}">
                  <a16:creationId xmlns:a16="http://schemas.microsoft.com/office/drawing/2014/main" id="{08572C19-B9AA-A8D4-43EE-6F39BFC47526}"/>
                </a:ext>
              </a:extLst>
            </p:cNvPr>
            <p:cNvSpPr/>
            <p:nvPr/>
          </p:nvSpPr>
          <p:spPr>
            <a:xfrm>
              <a:off x="975314" y="2139979"/>
              <a:ext cx="223999" cy="308569"/>
            </a:xfrm>
            <a:custGeom>
              <a:avLst/>
              <a:gdLst/>
              <a:ahLst/>
              <a:cxnLst/>
              <a:rect l="l" t="t" r="r" b="b"/>
              <a:pathLst>
                <a:path w="2352" h="3240" extrusionOk="0">
                  <a:moveTo>
                    <a:pt x="244" y="529"/>
                  </a:moveTo>
                  <a:cubicBezTo>
                    <a:pt x="79" y="760"/>
                    <a:pt x="381" y="1911"/>
                    <a:pt x="374" y="2283"/>
                  </a:cubicBezTo>
                  <a:cubicBezTo>
                    <a:pt x="370" y="2474"/>
                    <a:pt x="1" y="2458"/>
                    <a:pt x="147" y="2722"/>
                  </a:cubicBezTo>
                  <a:cubicBezTo>
                    <a:pt x="276" y="2955"/>
                    <a:pt x="622" y="3240"/>
                    <a:pt x="1355" y="3221"/>
                  </a:cubicBezTo>
                  <a:cubicBezTo>
                    <a:pt x="1995" y="3206"/>
                    <a:pt x="2352" y="2785"/>
                    <a:pt x="2314" y="2586"/>
                  </a:cubicBezTo>
                  <a:cubicBezTo>
                    <a:pt x="2294" y="2479"/>
                    <a:pt x="2052" y="2409"/>
                    <a:pt x="2053" y="2285"/>
                  </a:cubicBezTo>
                  <a:cubicBezTo>
                    <a:pt x="2057" y="1993"/>
                    <a:pt x="1859" y="796"/>
                    <a:pt x="1688" y="550"/>
                  </a:cubicBezTo>
                  <a:cubicBezTo>
                    <a:pt x="1370" y="89"/>
                    <a:pt x="621" y="0"/>
                    <a:pt x="244" y="529"/>
                  </a:cubicBezTo>
                  <a:close/>
                </a:path>
              </a:pathLst>
            </a:custGeom>
            <a:solidFill>
              <a:srgbClr val="FF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95;p39">
              <a:extLst>
                <a:ext uri="{FF2B5EF4-FFF2-40B4-BE49-F238E27FC236}">
                  <a16:creationId xmlns:a16="http://schemas.microsoft.com/office/drawing/2014/main" id="{C09CD9A8-CBB0-D9B7-B696-1A764F2C766A}"/>
                </a:ext>
              </a:extLst>
            </p:cNvPr>
            <p:cNvSpPr/>
            <p:nvPr/>
          </p:nvSpPr>
          <p:spPr>
            <a:xfrm>
              <a:off x="985600" y="2190836"/>
              <a:ext cx="208189" cy="168189"/>
            </a:xfrm>
            <a:custGeom>
              <a:avLst/>
              <a:gdLst/>
              <a:ahLst/>
              <a:cxnLst/>
              <a:rect l="l" t="t" r="r" b="b"/>
              <a:pathLst>
                <a:path w="2186" h="1766" extrusionOk="0">
                  <a:moveTo>
                    <a:pt x="2177" y="1371"/>
                  </a:moveTo>
                  <a:cubicBezTo>
                    <a:pt x="2185" y="1507"/>
                    <a:pt x="1936" y="1725"/>
                    <a:pt x="1489" y="1744"/>
                  </a:cubicBezTo>
                  <a:cubicBezTo>
                    <a:pt x="970" y="1765"/>
                    <a:pt x="640" y="1507"/>
                    <a:pt x="334" y="1087"/>
                  </a:cubicBezTo>
                  <a:cubicBezTo>
                    <a:pt x="225" y="935"/>
                    <a:pt x="0" y="276"/>
                    <a:pt x="66" y="138"/>
                  </a:cubicBezTo>
                  <a:cubicBezTo>
                    <a:pt x="131" y="0"/>
                    <a:pt x="475" y="31"/>
                    <a:pt x="728" y="261"/>
                  </a:cubicBezTo>
                  <a:cubicBezTo>
                    <a:pt x="880" y="400"/>
                    <a:pt x="1108" y="691"/>
                    <a:pt x="1262" y="825"/>
                  </a:cubicBezTo>
                  <a:cubicBezTo>
                    <a:pt x="1383" y="930"/>
                    <a:pt x="2151" y="928"/>
                    <a:pt x="2177" y="1371"/>
                  </a:cubicBezTo>
                  <a:close/>
                </a:path>
              </a:pathLst>
            </a:custGeom>
            <a:solidFill>
              <a:srgbClr val="FF9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96;p39">
              <a:extLst>
                <a:ext uri="{FF2B5EF4-FFF2-40B4-BE49-F238E27FC236}">
                  <a16:creationId xmlns:a16="http://schemas.microsoft.com/office/drawing/2014/main" id="{EE5F0084-9C6A-5FDC-DEF3-18A09077CC64}"/>
                </a:ext>
              </a:extLst>
            </p:cNvPr>
            <p:cNvSpPr/>
            <p:nvPr/>
          </p:nvSpPr>
          <p:spPr>
            <a:xfrm>
              <a:off x="980457" y="1947787"/>
              <a:ext cx="262094" cy="387045"/>
            </a:xfrm>
            <a:custGeom>
              <a:avLst/>
              <a:gdLst/>
              <a:ahLst/>
              <a:cxnLst/>
              <a:rect l="l" t="t" r="r" b="b"/>
              <a:pathLst>
                <a:path w="2752" h="4064" extrusionOk="0">
                  <a:moveTo>
                    <a:pt x="2" y="1603"/>
                  </a:moveTo>
                  <a:cubicBezTo>
                    <a:pt x="4" y="1164"/>
                    <a:pt x="254" y="663"/>
                    <a:pt x="550" y="405"/>
                  </a:cubicBezTo>
                  <a:cubicBezTo>
                    <a:pt x="1013" y="0"/>
                    <a:pt x="1742" y="78"/>
                    <a:pt x="2176" y="499"/>
                  </a:cubicBezTo>
                  <a:cubicBezTo>
                    <a:pt x="2711" y="1017"/>
                    <a:pt x="2752" y="1951"/>
                    <a:pt x="2739" y="2651"/>
                  </a:cubicBezTo>
                  <a:cubicBezTo>
                    <a:pt x="2729" y="3274"/>
                    <a:pt x="2397" y="3792"/>
                    <a:pt x="1792" y="3982"/>
                  </a:cubicBezTo>
                  <a:cubicBezTo>
                    <a:pt x="1653" y="4026"/>
                    <a:pt x="1506" y="4063"/>
                    <a:pt x="1360" y="4048"/>
                  </a:cubicBezTo>
                  <a:cubicBezTo>
                    <a:pt x="1059" y="4016"/>
                    <a:pt x="752" y="3828"/>
                    <a:pt x="534" y="3626"/>
                  </a:cubicBezTo>
                  <a:cubicBezTo>
                    <a:pt x="16" y="3147"/>
                    <a:pt x="0" y="2139"/>
                    <a:pt x="2" y="1603"/>
                  </a:cubicBezTo>
                  <a:close/>
                </a:path>
              </a:pathLst>
            </a:custGeom>
            <a:solidFill>
              <a:srgbClr val="FF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97;p39">
              <a:extLst>
                <a:ext uri="{FF2B5EF4-FFF2-40B4-BE49-F238E27FC236}">
                  <a16:creationId xmlns:a16="http://schemas.microsoft.com/office/drawing/2014/main" id="{1CC71251-F9C9-4CAA-258B-A8B5BCAAEEFE}"/>
                </a:ext>
              </a:extLst>
            </p:cNvPr>
            <p:cNvSpPr/>
            <p:nvPr/>
          </p:nvSpPr>
          <p:spPr>
            <a:xfrm>
              <a:off x="1174646" y="2119597"/>
              <a:ext cx="25428" cy="25428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131" y="2"/>
                  </a:moveTo>
                  <a:cubicBezTo>
                    <a:pt x="58" y="5"/>
                    <a:pt x="1" y="64"/>
                    <a:pt x="3" y="137"/>
                  </a:cubicBezTo>
                  <a:cubicBezTo>
                    <a:pt x="4" y="209"/>
                    <a:pt x="64" y="267"/>
                    <a:pt x="137" y="265"/>
                  </a:cubicBezTo>
                  <a:cubicBezTo>
                    <a:pt x="210" y="264"/>
                    <a:pt x="267" y="203"/>
                    <a:pt x="265" y="130"/>
                  </a:cubicBezTo>
                  <a:cubicBezTo>
                    <a:pt x="263" y="58"/>
                    <a:pt x="203" y="0"/>
                    <a:pt x="131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98;p39">
              <a:extLst>
                <a:ext uri="{FF2B5EF4-FFF2-40B4-BE49-F238E27FC236}">
                  <a16:creationId xmlns:a16="http://schemas.microsoft.com/office/drawing/2014/main" id="{58051686-A857-C961-9181-B5E47ED41AB5}"/>
                </a:ext>
              </a:extLst>
            </p:cNvPr>
            <p:cNvSpPr/>
            <p:nvPr/>
          </p:nvSpPr>
          <p:spPr>
            <a:xfrm>
              <a:off x="1069885" y="2122264"/>
              <a:ext cx="25428" cy="25428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130" y="1"/>
                  </a:moveTo>
                  <a:cubicBezTo>
                    <a:pt x="57" y="3"/>
                    <a:pt x="0" y="64"/>
                    <a:pt x="1" y="136"/>
                  </a:cubicBezTo>
                  <a:cubicBezTo>
                    <a:pt x="4" y="209"/>
                    <a:pt x="64" y="266"/>
                    <a:pt x="137" y="264"/>
                  </a:cubicBezTo>
                  <a:cubicBezTo>
                    <a:pt x="209" y="262"/>
                    <a:pt x="267" y="202"/>
                    <a:pt x="265" y="129"/>
                  </a:cubicBezTo>
                  <a:cubicBezTo>
                    <a:pt x="263" y="57"/>
                    <a:pt x="202" y="0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99;p39">
              <a:extLst>
                <a:ext uri="{FF2B5EF4-FFF2-40B4-BE49-F238E27FC236}">
                  <a16:creationId xmlns:a16="http://schemas.microsoft.com/office/drawing/2014/main" id="{4A05B142-B866-1AA5-F112-4374B9EDBA57}"/>
                </a:ext>
              </a:extLst>
            </p:cNvPr>
            <p:cNvSpPr/>
            <p:nvPr/>
          </p:nvSpPr>
          <p:spPr>
            <a:xfrm>
              <a:off x="1143027" y="2075216"/>
              <a:ext cx="81809" cy="131904"/>
            </a:xfrm>
            <a:custGeom>
              <a:avLst/>
              <a:gdLst/>
              <a:ahLst/>
              <a:cxnLst/>
              <a:rect l="l" t="t" r="r" b="b"/>
              <a:pathLst>
                <a:path w="859" h="1385" extrusionOk="0">
                  <a:moveTo>
                    <a:pt x="596" y="1"/>
                  </a:moveTo>
                  <a:cubicBezTo>
                    <a:pt x="581" y="1"/>
                    <a:pt x="566" y="1"/>
                    <a:pt x="552" y="2"/>
                  </a:cubicBezTo>
                  <a:cubicBezTo>
                    <a:pt x="495" y="6"/>
                    <a:pt x="413" y="18"/>
                    <a:pt x="344" y="54"/>
                  </a:cubicBezTo>
                  <a:cubicBezTo>
                    <a:pt x="107" y="175"/>
                    <a:pt x="159" y="518"/>
                    <a:pt x="190" y="721"/>
                  </a:cubicBezTo>
                  <a:lnTo>
                    <a:pt x="197" y="772"/>
                  </a:lnTo>
                  <a:cubicBezTo>
                    <a:pt x="205" y="822"/>
                    <a:pt x="215" y="871"/>
                    <a:pt x="225" y="921"/>
                  </a:cubicBezTo>
                  <a:lnTo>
                    <a:pt x="235" y="973"/>
                  </a:lnTo>
                  <a:cubicBezTo>
                    <a:pt x="250" y="1042"/>
                    <a:pt x="265" y="1114"/>
                    <a:pt x="249" y="1174"/>
                  </a:cubicBezTo>
                  <a:cubicBezTo>
                    <a:pt x="235" y="1225"/>
                    <a:pt x="208" y="1263"/>
                    <a:pt x="172" y="1282"/>
                  </a:cubicBezTo>
                  <a:cubicBezTo>
                    <a:pt x="155" y="1290"/>
                    <a:pt x="137" y="1295"/>
                    <a:pt x="117" y="1295"/>
                  </a:cubicBezTo>
                  <a:cubicBezTo>
                    <a:pt x="100" y="1295"/>
                    <a:pt x="83" y="1291"/>
                    <a:pt x="65" y="1285"/>
                  </a:cubicBezTo>
                  <a:cubicBezTo>
                    <a:pt x="61" y="1283"/>
                    <a:pt x="56" y="1282"/>
                    <a:pt x="51" y="1282"/>
                  </a:cubicBezTo>
                  <a:cubicBezTo>
                    <a:pt x="33" y="1282"/>
                    <a:pt x="15" y="1294"/>
                    <a:pt x="9" y="1313"/>
                  </a:cubicBezTo>
                  <a:cubicBezTo>
                    <a:pt x="1" y="1336"/>
                    <a:pt x="13" y="1362"/>
                    <a:pt x="37" y="1369"/>
                  </a:cubicBezTo>
                  <a:cubicBezTo>
                    <a:pt x="64" y="1379"/>
                    <a:pt x="91" y="1384"/>
                    <a:pt x="117" y="1384"/>
                  </a:cubicBezTo>
                  <a:cubicBezTo>
                    <a:pt x="151" y="1384"/>
                    <a:pt x="183" y="1376"/>
                    <a:pt x="214" y="1360"/>
                  </a:cubicBezTo>
                  <a:cubicBezTo>
                    <a:pt x="271" y="1330"/>
                    <a:pt x="314" y="1273"/>
                    <a:pt x="335" y="1198"/>
                  </a:cubicBezTo>
                  <a:cubicBezTo>
                    <a:pt x="357" y="1116"/>
                    <a:pt x="339" y="1030"/>
                    <a:pt x="322" y="955"/>
                  </a:cubicBezTo>
                  <a:lnTo>
                    <a:pt x="312" y="903"/>
                  </a:lnTo>
                  <a:cubicBezTo>
                    <a:pt x="302" y="855"/>
                    <a:pt x="292" y="808"/>
                    <a:pt x="285" y="758"/>
                  </a:cubicBezTo>
                  <a:lnTo>
                    <a:pt x="278" y="708"/>
                  </a:lnTo>
                  <a:cubicBezTo>
                    <a:pt x="249" y="516"/>
                    <a:pt x="206" y="226"/>
                    <a:pt x="385" y="132"/>
                  </a:cubicBezTo>
                  <a:cubicBezTo>
                    <a:pt x="440" y="104"/>
                    <a:pt x="510" y="94"/>
                    <a:pt x="559" y="90"/>
                  </a:cubicBezTo>
                  <a:cubicBezTo>
                    <a:pt x="571" y="90"/>
                    <a:pt x="582" y="89"/>
                    <a:pt x="594" y="89"/>
                  </a:cubicBezTo>
                  <a:cubicBezTo>
                    <a:pt x="653" y="89"/>
                    <a:pt x="715" y="97"/>
                    <a:pt x="774" y="106"/>
                  </a:cubicBezTo>
                  <a:lnTo>
                    <a:pt x="805" y="110"/>
                  </a:lnTo>
                  <a:cubicBezTo>
                    <a:pt x="806" y="110"/>
                    <a:pt x="808" y="110"/>
                    <a:pt x="809" y="110"/>
                  </a:cubicBezTo>
                  <a:cubicBezTo>
                    <a:pt x="832" y="110"/>
                    <a:pt x="851" y="94"/>
                    <a:pt x="855" y="72"/>
                  </a:cubicBezTo>
                  <a:cubicBezTo>
                    <a:pt x="858" y="47"/>
                    <a:pt x="841" y="25"/>
                    <a:pt x="816" y="22"/>
                  </a:cubicBezTo>
                  <a:lnTo>
                    <a:pt x="786" y="18"/>
                  </a:lnTo>
                  <a:cubicBezTo>
                    <a:pt x="725" y="9"/>
                    <a:pt x="661" y="1"/>
                    <a:pt x="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0;p39">
              <a:extLst>
                <a:ext uri="{FF2B5EF4-FFF2-40B4-BE49-F238E27FC236}">
                  <a16:creationId xmlns:a16="http://schemas.microsoft.com/office/drawing/2014/main" id="{76412C82-0BA6-5629-9C45-A656C9BEB14E}"/>
                </a:ext>
              </a:extLst>
            </p:cNvPr>
            <p:cNvSpPr/>
            <p:nvPr/>
          </p:nvSpPr>
          <p:spPr>
            <a:xfrm>
              <a:off x="1061504" y="2082740"/>
              <a:ext cx="58666" cy="15428"/>
            </a:xfrm>
            <a:custGeom>
              <a:avLst/>
              <a:gdLst/>
              <a:ahLst/>
              <a:cxnLst/>
              <a:rect l="l" t="t" r="r" b="b"/>
              <a:pathLst>
                <a:path w="616" h="162" extrusionOk="0">
                  <a:moveTo>
                    <a:pt x="415" y="0"/>
                  </a:moveTo>
                  <a:cubicBezTo>
                    <a:pt x="271" y="0"/>
                    <a:pt x="145" y="36"/>
                    <a:pt x="35" y="74"/>
                  </a:cubicBezTo>
                  <a:cubicBezTo>
                    <a:pt x="13" y="82"/>
                    <a:pt x="0" y="108"/>
                    <a:pt x="9" y="130"/>
                  </a:cubicBezTo>
                  <a:cubicBezTo>
                    <a:pt x="15" y="150"/>
                    <a:pt x="32" y="161"/>
                    <a:pt x="51" y="161"/>
                  </a:cubicBezTo>
                  <a:cubicBezTo>
                    <a:pt x="55" y="161"/>
                    <a:pt x="60" y="160"/>
                    <a:pt x="65" y="158"/>
                  </a:cubicBezTo>
                  <a:cubicBezTo>
                    <a:pt x="199" y="111"/>
                    <a:pt x="311" y="89"/>
                    <a:pt x="417" y="89"/>
                  </a:cubicBezTo>
                  <a:cubicBezTo>
                    <a:pt x="465" y="89"/>
                    <a:pt x="512" y="94"/>
                    <a:pt x="560" y="103"/>
                  </a:cubicBezTo>
                  <a:cubicBezTo>
                    <a:pt x="563" y="103"/>
                    <a:pt x="565" y="104"/>
                    <a:pt x="568" y="104"/>
                  </a:cubicBezTo>
                  <a:cubicBezTo>
                    <a:pt x="589" y="104"/>
                    <a:pt x="607" y="88"/>
                    <a:pt x="612" y="67"/>
                  </a:cubicBezTo>
                  <a:cubicBezTo>
                    <a:pt x="616" y="43"/>
                    <a:pt x="601" y="20"/>
                    <a:pt x="576" y="16"/>
                  </a:cubicBezTo>
                  <a:cubicBezTo>
                    <a:pt x="520" y="5"/>
                    <a:pt x="467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01;p39">
              <a:extLst>
                <a:ext uri="{FF2B5EF4-FFF2-40B4-BE49-F238E27FC236}">
                  <a16:creationId xmlns:a16="http://schemas.microsoft.com/office/drawing/2014/main" id="{68C2798C-4C42-351A-C9EF-D945E8B1F45B}"/>
                </a:ext>
              </a:extLst>
            </p:cNvPr>
            <p:cNvSpPr/>
            <p:nvPr/>
          </p:nvSpPr>
          <p:spPr>
            <a:xfrm>
              <a:off x="1068361" y="2211408"/>
              <a:ext cx="118475" cy="78190"/>
            </a:xfrm>
            <a:custGeom>
              <a:avLst/>
              <a:gdLst/>
              <a:ahLst/>
              <a:cxnLst/>
              <a:rect l="l" t="t" r="r" b="b"/>
              <a:pathLst>
                <a:path w="1244" h="821" extrusionOk="0">
                  <a:moveTo>
                    <a:pt x="278" y="37"/>
                  </a:moveTo>
                  <a:cubicBezTo>
                    <a:pt x="400" y="70"/>
                    <a:pt x="521" y="185"/>
                    <a:pt x="775" y="202"/>
                  </a:cubicBezTo>
                  <a:cubicBezTo>
                    <a:pt x="899" y="211"/>
                    <a:pt x="1100" y="171"/>
                    <a:pt x="1172" y="309"/>
                  </a:cubicBezTo>
                  <a:cubicBezTo>
                    <a:pt x="1244" y="447"/>
                    <a:pt x="1113" y="607"/>
                    <a:pt x="1000" y="676"/>
                  </a:cubicBezTo>
                  <a:cubicBezTo>
                    <a:pt x="764" y="821"/>
                    <a:pt x="474" y="791"/>
                    <a:pt x="260" y="630"/>
                  </a:cubicBezTo>
                  <a:cubicBezTo>
                    <a:pt x="97" y="507"/>
                    <a:pt x="1" y="371"/>
                    <a:pt x="1" y="194"/>
                  </a:cubicBezTo>
                  <a:cubicBezTo>
                    <a:pt x="0" y="29"/>
                    <a:pt x="135" y="0"/>
                    <a:pt x="278" y="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02;p39">
              <a:extLst>
                <a:ext uri="{FF2B5EF4-FFF2-40B4-BE49-F238E27FC236}">
                  <a16:creationId xmlns:a16="http://schemas.microsoft.com/office/drawing/2014/main" id="{B4B19361-32D1-F836-02BA-46707512F567}"/>
                </a:ext>
              </a:extLst>
            </p:cNvPr>
            <p:cNvSpPr/>
            <p:nvPr/>
          </p:nvSpPr>
          <p:spPr>
            <a:xfrm>
              <a:off x="933124" y="2101597"/>
              <a:ext cx="72666" cy="95333"/>
            </a:xfrm>
            <a:custGeom>
              <a:avLst/>
              <a:gdLst/>
              <a:ahLst/>
              <a:cxnLst/>
              <a:rect l="l" t="t" r="r" b="b"/>
              <a:pathLst>
                <a:path w="763" h="1001" extrusionOk="0">
                  <a:moveTo>
                    <a:pt x="762" y="441"/>
                  </a:moveTo>
                  <a:cubicBezTo>
                    <a:pt x="720" y="348"/>
                    <a:pt x="667" y="254"/>
                    <a:pt x="594" y="181"/>
                  </a:cubicBezTo>
                  <a:cubicBezTo>
                    <a:pt x="547" y="133"/>
                    <a:pt x="485" y="97"/>
                    <a:pt x="422" y="74"/>
                  </a:cubicBezTo>
                  <a:cubicBezTo>
                    <a:pt x="226" y="1"/>
                    <a:pt x="76" y="130"/>
                    <a:pt x="37" y="326"/>
                  </a:cubicBezTo>
                  <a:cubicBezTo>
                    <a:pt x="0" y="506"/>
                    <a:pt x="44" y="702"/>
                    <a:pt x="172" y="837"/>
                  </a:cubicBezTo>
                  <a:cubicBezTo>
                    <a:pt x="301" y="974"/>
                    <a:pt x="549" y="1001"/>
                    <a:pt x="675" y="846"/>
                  </a:cubicBezTo>
                  <a:close/>
                </a:path>
              </a:pathLst>
            </a:custGeom>
            <a:solidFill>
              <a:srgbClr val="FF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03;p39">
              <a:extLst>
                <a:ext uri="{FF2B5EF4-FFF2-40B4-BE49-F238E27FC236}">
                  <a16:creationId xmlns:a16="http://schemas.microsoft.com/office/drawing/2014/main" id="{454223A5-D5B3-89FB-317F-8E4FF4E3C1CD}"/>
                </a:ext>
              </a:extLst>
            </p:cNvPr>
            <p:cNvSpPr/>
            <p:nvPr/>
          </p:nvSpPr>
          <p:spPr>
            <a:xfrm>
              <a:off x="948934" y="2120740"/>
              <a:ext cx="45904" cy="41143"/>
            </a:xfrm>
            <a:custGeom>
              <a:avLst/>
              <a:gdLst/>
              <a:ahLst/>
              <a:cxnLst/>
              <a:rect l="l" t="t" r="r" b="b"/>
              <a:pathLst>
                <a:path w="482" h="432" extrusionOk="0">
                  <a:moveTo>
                    <a:pt x="41" y="0"/>
                  </a:moveTo>
                  <a:cubicBezTo>
                    <a:pt x="21" y="0"/>
                    <a:pt x="3" y="18"/>
                    <a:pt x="2" y="39"/>
                  </a:cubicBezTo>
                  <a:cubicBezTo>
                    <a:pt x="0" y="61"/>
                    <a:pt x="18" y="82"/>
                    <a:pt x="40" y="83"/>
                  </a:cubicBezTo>
                  <a:cubicBezTo>
                    <a:pt x="151" y="90"/>
                    <a:pt x="252" y="145"/>
                    <a:pt x="319" y="236"/>
                  </a:cubicBezTo>
                  <a:cubicBezTo>
                    <a:pt x="341" y="267"/>
                    <a:pt x="361" y="301"/>
                    <a:pt x="377" y="338"/>
                  </a:cubicBezTo>
                  <a:cubicBezTo>
                    <a:pt x="383" y="352"/>
                    <a:pt x="388" y="365"/>
                    <a:pt x="392" y="377"/>
                  </a:cubicBezTo>
                  <a:cubicBezTo>
                    <a:pt x="390" y="386"/>
                    <a:pt x="389" y="406"/>
                    <a:pt x="407" y="422"/>
                  </a:cubicBezTo>
                  <a:cubicBezTo>
                    <a:pt x="414" y="428"/>
                    <a:pt x="425" y="432"/>
                    <a:pt x="437" y="432"/>
                  </a:cubicBezTo>
                  <a:cubicBezTo>
                    <a:pt x="440" y="432"/>
                    <a:pt x="443" y="431"/>
                    <a:pt x="446" y="431"/>
                  </a:cubicBezTo>
                  <a:cubicBezTo>
                    <a:pt x="467" y="426"/>
                    <a:pt x="482" y="403"/>
                    <a:pt x="477" y="381"/>
                  </a:cubicBezTo>
                  <a:cubicBezTo>
                    <a:pt x="476" y="379"/>
                    <a:pt x="474" y="376"/>
                    <a:pt x="473" y="373"/>
                  </a:cubicBezTo>
                  <a:cubicBezTo>
                    <a:pt x="473" y="367"/>
                    <a:pt x="472" y="361"/>
                    <a:pt x="472" y="358"/>
                  </a:cubicBezTo>
                  <a:cubicBezTo>
                    <a:pt x="467" y="340"/>
                    <a:pt x="460" y="322"/>
                    <a:pt x="453" y="305"/>
                  </a:cubicBezTo>
                  <a:cubicBezTo>
                    <a:pt x="435" y="263"/>
                    <a:pt x="412" y="223"/>
                    <a:pt x="385" y="187"/>
                  </a:cubicBezTo>
                  <a:cubicBezTo>
                    <a:pt x="304" y="76"/>
                    <a:pt x="181" y="9"/>
                    <a:pt x="45" y="1"/>
                  </a:cubicBezTo>
                  <a:cubicBezTo>
                    <a:pt x="44" y="0"/>
                    <a:pt x="42" y="0"/>
                    <a:pt x="41" y="0"/>
                  </a:cubicBezTo>
                  <a:close/>
                </a:path>
              </a:pathLst>
            </a:custGeom>
            <a:solidFill>
              <a:srgbClr val="FF9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04;p39">
              <a:extLst>
                <a:ext uri="{FF2B5EF4-FFF2-40B4-BE49-F238E27FC236}">
                  <a16:creationId xmlns:a16="http://schemas.microsoft.com/office/drawing/2014/main" id="{C7CEB928-5C4E-3361-A549-432CDC387C7D}"/>
                </a:ext>
              </a:extLst>
            </p:cNvPr>
            <p:cNvSpPr/>
            <p:nvPr/>
          </p:nvSpPr>
          <p:spPr>
            <a:xfrm>
              <a:off x="951696" y="2132455"/>
              <a:ext cx="32000" cy="39428"/>
            </a:xfrm>
            <a:custGeom>
              <a:avLst/>
              <a:gdLst/>
              <a:ahLst/>
              <a:cxnLst/>
              <a:rect l="l" t="t" r="r" b="b"/>
              <a:pathLst>
                <a:path w="336" h="414" extrusionOk="0">
                  <a:moveTo>
                    <a:pt x="238" y="1"/>
                  </a:moveTo>
                  <a:cubicBezTo>
                    <a:pt x="209" y="1"/>
                    <a:pt x="182" y="7"/>
                    <a:pt x="157" y="19"/>
                  </a:cubicBezTo>
                  <a:cubicBezTo>
                    <a:pt x="36" y="77"/>
                    <a:pt x="1" y="219"/>
                    <a:pt x="66" y="387"/>
                  </a:cubicBezTo>
                  <a:cubicBezTo>
                    <a:pt x="73" y="403"/>
                    <a:pt x="88" y="413"/>
                    <a:pt x="104" y="413"/>
                  </a:cubicBezTo>
                  <a:cubicBezTo>
                    <a:pt x="110" y="413"/>
                    <a:pt x="115" y="412"/>
                    <a:pt x="120" y="410"/>
                  </a:cubicBezTo>
                  <a:cubicBezTo>
                    <a:pt x="140" y="402"/>
                    <a:pt x="152" y="379"/>
                    <a:pt x="143" y="357"/>
                  </a:cubicBezTo>
                  <a:cubicBezTo>
                    <a:pt x="120" y="297"/>
                    <a:pt x="78" y="149"/>
                    <a:pt x="192" y="94"/>
                  </a:cubicBezTo>
                  <a:cubicBezTo>
                    <a:pt x="207" y="87"/>
                    <a:pt x="222" y="83"/>
                    <a:pt x="238" y="83"/>
                  </a:cubicBezTo>
                  <a:cubicBezTo>
                    <a:pt x="243" y="83"/>
                    <a:pt x="248" y="84"/>
                    <a:pt x="253" y="85"/>
                  </a:cubicBezTo>
                  <a:cubicBezTo>
                    <a:pt x="266" y="92"/>
                    <a:pt x="277" y="94"/>
                    <a:pt x="286" y="94"/>
                  </a:cubicBezTo>
                  <a:cubicBezTo>
                    <a:pt x="303" y="94"/>
                    <a:pt x="315" y="85"/>
                    <a:pt x="322" y="77"/>
                  </a:cubicBezTo>
                  <a:cubicBezTo>
                    <a:pt x="336" y="60"/>
                    <a:pt x="334" y="34"/>
                    <a:pt x="316" y="19"/>
                  </a:cubicBezTo>
                  <a:cubicBezTo>
                    <a:pt x="309" y="13"/>
                    <a:pt x="300" y="10"/>
                    <a:pt x="291" y="10"/>
                  </a:cubicBezTo>
                  <a:cubicBezTo>
                    <a:pt x="290" y="10"/>
                    <a:pt x="289" y="10"/>
                    <a:pt x="288" y="10"/>
                  </a:cubicBezTo>
                  <a:cubicBezTo>
                    <a:pt x="282" y="7"/>
                    <a:pt x="274" y="4"/>
                    <a:pt x="266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FF9E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05;p39">
              <a:extLst>
                <a:ext uri="{FF2B5EF4-FFF2-40B4-BE49-F238E27FC236}">
                  <a16:creationId xmlns:a16="http://schemas.microsoft.com/office/drawing/2014/main" id="{5016B8A2-687D-FD82-7F9B-6AAE86C5C1B5}"/>
                </a:ext>
              </a:extLst>
            </p:cNvPr>
            <p:cNvSpPr/>
            <p:nvPr/>
          </p:nvSpPr>
          <p:spPr>
            <a:xfrm>
              <a:off x="972838" y="1934644"/>
              <a:ext cx="271713" cy="182761"/>
            </a:xfrm>
            <a:custGeom>
              <a:avLst/>
              <a:gdLst/>
              <a:ahLst/>
              <a:cxnLst/>
              <a:rect l="l" t="t" r="r" b="b"/>
              <a:pathLst>
                <a:path w="2853" h="1919" extrusionOk="0">
                  <a:moveTo>
                    <a:pt x="1292" y="182"/>
                  </a:moveTo>
                  <a:cubicBezTo>
                    <a:pt x="1197" y="183"/>
                    <a:pt x="1099" y="201"/>
                    <a:pt x="1008" y="227"/>
                  </a:cubicBezTo>
                  <a:cubicBezTo>
                    <a:pt x="461" y="380"/>
                    <a:pt x="226" y="712"/>
                    <a:pt x="45" y="1245"/>
                  </a:cubicBezTo>
                  <a:cubicBezTo>
                    <a:pt x="8" y="1355"/>
                    <a:pt x="0" y="1763"/>
                    <a:pt x="63" y="1841"/>
                  </a:cubicBezTo>
                  <a:cubicBezTo>
                    <a:pt x="126" y="1919"/>
                    <a:pt x="341" y="1793"/>
                    <a:pt x="421" y="1716"/>
                  </a:cubicBezTo>
                  <a:cubicBezTo>
                    <a:pt x="508" y="1634"/>
                    <a:pt x="536" y="1559"/>
                    <a:pt x="547" y="1564"/>
                  </a:cubicBezTo>
                  <a:cubicBezTo>
                    <a:pt x="647" y="1605"/>
                    <a:pt x="731" y="1488"/>
                    <a:pt x="819" y="1398"/>
                  </a:cubicBezTo>
                  <a:cubicBezTo>
                    <a:pt x="978" y="1235"/>
                    <a:pt x="1157" y="727"/>
                    <a:pt x="1301" y="432"/>
                  </a:cubicBezTo>
                  <a:cubicBezTo>
                    <a:pt x="1374" y="283"/>
                    <a:pt x="1501" y="331"/>
                    <a:pt x="1497" y="326"/>
                  </a:cubicBezTo>
                  <a:cubicBezTo>
                    <a:pt x="1496" y="325"/>
                    <a:pt x="1495" y="324"/>
                    <a:pt x="1494" y="321"/>
                  </a:cubicBezTo>
                  <a:cubicBezTo>
                    <a:pt x="1515" y="321"/>
                    <a:pt x="1608" y="305"/>
                    <a:pt x="1683" y="323"/>
                  </a:cubicBezTo>
                  <a:cubicBezTo>
                    <a:pt x="1801" y="348"/>
                    <a:pt x="1917" y="427"/>
                    <a:pt x="1970" y="538"/>
                  </a:cubicBezTo>
                  <a:cubicBezTo>
                    <a:pt x="2047" y="697"/>
                    <a:pt x="2096" y="869"/>
                    <a:pt x="2181" y="1026"/>
                  </a:cubicBezTo>
                  <a:cubicBezTo>
                    <a:pt x="2260" y="1171"/>
                    <a:pt x="2370" y="1307"/>
                    <a:pt x="2488" y="1421"/>
                  </a:cubicBezTo>
                  <a:cubicBezTo>
                    <a:pt x="2554" y="1483"/>
                    <a:pt x="2632" y="1545"/>
                    <a:pt x="2720" y="1567"/>
                  </a:cubicBezTo>
                  <a:cubicBezTo>
                    <a:pt x="2754" y="1575"/>
                    <a:pt x="2802" y="1584"/>
                    <a:pt x="2828" y="1555"/>
                  </a:cubicBezTo>
                  <a:cubicBezTo>
                    <a:pt x="2852" y="1530"/>
                    <a:pt x="2842" y="1487"/>
                    <a:pt x="2836" y="1457"/>
                  </a:cubicBezTo>
                  <a:cubicBezTo>
                    <a:pt x="2813" y="1364"/>
                    <a:pt x="2777" y="1278"/>
                    <a:pt x="2741" y="1189"/>
                  </a:cubicBezTo>
                  <a:lnTo>
                    <a:pt x="2651" y="959"/>
                  </a:lnTo>
                  <a:cubicBezTo>
                    <a:pt x="2505" y="599"/>
                    <a:pt x="2318" y="274"/>
                    <a:pt x="1953" y="103"/>
                  </a:cubicBezTo>
                  <a:cubicBezTo>
                    <a:pt x="1828" y="43"/>
                    <a:pt x="1688" y="0"/>
                    <a:pt x="1550" y="32"/>
                  </a:cubicBezTo>
                  <a:cubicBezTo>
                    <a:pt x="1468" y="51"/>
                    <a:pt x="1397" y="94"/>
                    <a:pt x="1328" y="138"/>
                  </a:cubicBezTo>
                  <a:cubicBezTo>
                    <a:pt x="1304" y="154"/>
                    <a:pt x="1270" y="145"/>
                    <a:pt x="1243" y="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06;p39">
              <a:extLst>
                <a:ext uri="{FF2B5EF4-FFF2-40B4-BE49-F238E27FC236}">
                  <a16:creationId xmlns:a16="http://schemas.microsoft.com/office/drawing/2014/main" id="{A1C1BBF2-8699-BD63-1401-A4CF2CF9C79B}"/>
                </a:ext>
              </a:extLst>
            </p:cNvPr>
            <p:cNvSpPr/>
            <p:nvPr/>
          </p:nvSpPr>
          <p:spPr>
            <a:xfrm>
              <a:off x="1112742" y="1938644"/>
              <a:ext cx="127523" cy="133142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221" y="0"/>
                  </a:moveTo>
                  <a:cubicBezTo>
                    <a:pt x="200" y="0"/>
                    <a:pt x="177" y="2"/>
                    <a:pt x="155" y="5"/>
                  </a:cubicBezTo>
                  <a:lnTo>
                    <a:pt x="138" y="7"/>
                  </a:lnTo>
                  <a:cubicBezTo>
                    <a:pt x="103" y="12"/>
                    <a:pt x="56" y="20"/>
                    <a:pt x="23" y="42"/>
                  </a:cubicBezTo>
                  <a:cubicBezTo>
                    <a:pt x="4" y="56"/>
                    <a:pt x="0" y="81"/>
                    <a:pt x="12" y="100"/>
                  </a:cubicBezTo>
                  <a:cubicBezTo>
                    <a:pt x="21" y="111"/>
                    <a:pt x="33" y="118"/>
                    <a:pt x="46" y="118"/>
                  </a:cubicBezTo>
                  <a:cubicBezTo>
                    <a:pt x="55" y="118"/>
                    <a:pt x="63" y="115"/>
                    <a:pt x="71" y="110"/>
                  </a:cubicBezTo>
                  <a:cubicBezTo>
                    <a:pt x="87" y="99"/>
                    <a:pt x="124" y="93"/>
                    <a:pt x="151" y="89"/>
                  </a:cubicBezTo>
                  <a:lnTo>
                    <a:pt x="169" y="87"/>
                  </a:lnTo>
                  <a:cubicBezTo>
                    <a:pt x="187" y="85"/>
                    <a:pt x="204" y="83"/>
                    <a:pt x="221" y="83"/>
                  </a:cubicBezTo>
                  <a:cubicBezTo>
                    <a:pt x="364" y="83"/>
                    <a:pt x="491" y="170"/>
                    <a:pt x="575" y="250"/>
                  </a:cubicBezTo>
                  <a:cubicBezTo>
                    <a:pt x="713" y="379"/>
                    <a:pt x="779" y="564"/>
                    <a:pt x="846" y="758"/>
                  </a:cubicBezTo>
                  <a:cubicBezTo>
                    <a:pt x="932" y="1005"/>
                    <a:pt x="1021" y="1260"/>
                    <a:pt x="1274" y="1392"/>
                  </a:cubicBezTo>
                  <a:cubicBezTo>
                    <a:pt x="1281" y="1395"/>
                    <a:pt x="1287" y="1397"/>
                    <a:pt x="1293" y="1397"/>
                  </a:cubicBezTo>
                  <a:cubicBezTo>
                    <a:pt x="1308" y="1397"/>
                    <a:pt x="1323" y="1389"/>
                    <a:pt x="1329" y="1374"/>
                  </a:cubicBezTo>
                  <a:cubicBezTo>
                    <a:pt x="1339" y="1353"/>
                    <a:pt x="1332" y="1328"/>
                    <a:pt x="1311" y="1318"/>
                  </a:cubicBezTo>
                  <a:cubicBezTo>
                    <a:pt x="1088" y="1201"/>
                    <a:pt x="1008" y="972"/>
                    <a:pt x="923" y="730"/>
                  </a:cubicBezTo>
                  <a:cubicBezTo>
                    <a:pt x="854" y="534"/>
                    <a:pt x="784" y="332"/>
                    <a:pt x="630" y="189"/>
                  </a:cubicBezTo>
                  <a:cubicBezTo>
                    <a:pt x="535" y="99"/>
                    <a:pt x="391" y="0"/>
                    <a:pt x="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07;p39">
              <a:extLst>
                <a:ext uri="{FF2B5EF4-FFF2-40B4-BE49-F238E27FC236}">
                  <a16:creationId xmlns:a16="http://schemas.microsoft.com/office/drawing/2014/main" id="{F25CD859-4AE0-A373-BD72-EF2E9E2FACC3}"/>
                </a:ext>
              </a:extLst>
            </p:cNvPr>
            <p:cNvSpPr/>
            <p:nvPr/>
          </p:nvSpPr>
          <p:spPr>
            <a:xfrm>
              <a:off x="1026361" y="1940549"/>
              <a:ext cx="86952" cy="137332"/>
            </a:xfrm>
            <a:custGeom>
              <a:avLst/>
              <a:gdLst/>
              <a:ahLst/>
              <a:cxnLst/>
              <a:rect l="l" t="t" r="r" b="b"/>
              <a:pathLst>
                <a:path w="913" h="1442" extrusionOk="0">
                  <a:moveTo>
                    <a:pt x="860" y="1"/>
                  </a:moveTo>
                  <a:cubicBezTo>
                    <a:pt x="816" y="1"/>
                    <a:pt x="775" y="26"/>
                    <a:pt x="738" y="49"/>
                  </a:cubicBezTo>
                  <a:cubicBezTo>
                    <a:pt x="653" y="100"/>
                    <a:pt x="576" y="172"/>
                    <a:pt x="503" y="266"/>
                  </a:cubicBezTo>
                  <a:cubicBezTo>
                    <a:pt x="381" y="420"/>
                    <a:pt x="291" y="601"/>
                    <a:pt x="220" y="837"/>
                  </a:cubicBezTo>
                  <a:cubicBezTo>
                    <a:pt x="207" y="875"/>
                    <a:pt x="197" y="914"/>
                    <a:pt x="186" y="954"/>
                  </a:cubicBezTo>
                  <a:cubicBezTo>
                    <a:pt x="145" y="1103"/>
                    <a:pt x="103" y="1257"/>
                    <a:pt x="13" y="1377"/>
                  </a:cubicBezTo>
                  <a:cubicBezTo>
                    <a:pt x="1" y="1395"/>
                    <a:pt x="5" y="1420"/>
                    <a:pt x="22" y="1435"/>
                  </a:cubicBezTo>
                  <a:cubicBezTo>
                    <a:pt x="30" y="1440"/>
                    <a:pt x="37" y="1442"/>
                    <a:pt x="47" y="1442"/>
                  </a:cubicBezTo>
                  <a:cubicBezTo>
                    <a:pt x="59" y="1442"/>
                    <a:pt x="71" y="1437"/>
                    <a:pt x="77" y="1429"/>
                  </a:cubicBezTo>
                  <a:cubicBezTo>
                    <a:pt x="176" y="1295"/>
                    <a:pt x="221" y="1134"/>
                    <a:pt x="264" y="978"/>
                  </a:cubicBezTo>
                  <a:cubicBezTo>
                    <a:pt x="276" y="939"/>
                    <a:pt x="286" y="901"/>
                    <a:pt x="298" y="862"/>
                  </a:cubicBezTo>
                  <a:cubicBezTo>
                    <a:pt x="365" y="637"/>
                    <a:pt x="451" y="464"/>
                    <a:pt x="566" y="318"/>
                  </a:cubicBezTo>
                  <a:cubicBezTo>
                    <a:pt x="636" y="230"/>
                    <a:pt x="703" y="169"/>
                    <a:pt x="788" y="115"/>
                  </a:cubicBezTo>
                  <a:cubicBezTo>
                    <a:pt x="810" y="101"/>
                    <a:pt x="839" y="83"/>
                    <a:pt x="860" y="83"/>
                  </a:cubicBezTo>
                  <a:cubicBezTo>
                    <a:pt x="861" y="83"/>
                    <a:pt x="862" y="84"/>
                    <a:pt x="863" y="84"/>
                  </a:cubicBezTo>
                  <a:cubicBezTo>
                    <a:pt x="865" y="84"/>
                    <a:pt x="867" y="84"/>
                    <a:pt x="869" y="84"/>
                  </a:cubicBezTo>
                  <a:cubicBezTo>
                    <a:pt x="890" y="84"/>
                    <a:pt x="907" y="69"/>
                    <a:pt x="909" y="48"/>
                  </a:cubicBezTo>
                  <a:cubicBezTo>
                    <a:pt x="912" y="25"/>
                    <a:pt x="897" y="5"/>
                    <a:pt x="873" y="2"/>
                  </a:cubicBezTo>
                  <a:cubicBezTo>
                    <a:pt x="869" y="1"/>
                    <a:pt x="864" y="1"/>
                    <a:pt x="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08;p39">
              <a:extLst>
                <a:ext uri="{FF2B5EF4-FFF2-40B4-BE49-F238E27FC236}">
                  <a16:creationId xmlns:a16="http://schemas.microsoft.com/office/drawing/2014/main" id="{CA81240D-31F3-7594-D928-F8DB3D07ECFD}"/>
                </a:ext>
              </a:extLst>
            </p:cNvPr>
            <p:cNvSpPr/>
            <p:nvPr/>
          </p:nvSpPr>
          <p:spPr>
            <a:xfrm>
              <a:off x="978267" y="1925025"/>
              <a:ext cx="126856" cy="177237"/>
            </a:xfrm>
            <a:custGeom>
              <a:avLst/>
              <a:gdLst/>
              <a:ahLst/>
              <a:cxnLst/>
              <a:rect l="l" t="t" r="r" b="b"/>
              <a:pathLst>
                <a:path w="1332" h="1861" extrusionOk="0">
                  <a:moveTo>
                    <a:pt x="1284" y="1"/>
                  </a:moveTo>
                  <a:cubicBezTo>
                    <a:pt x="1060" y="1"/>
                    <a:pt x="847" y="232"/>
                    <a:pt x="736" y="432"/>
                  </a:cubicBezTo>
                  <a:cubicBezTo>
                    <a:pt x="622" y="636"/>
                    <a:pt x="542" y="859"/>
                    <a:pt x="466" y="1072"/>
                  </a:cubicBezTo>
                  <a:cubicBezTo>
                    <a:pt x="433" y="1164"/>
                    <a:pt x="400" y="1256"/>
                    <a:pt x="364" y="1346"/>
                  </a:cubicBezTo>
                  <a:cubicBezTo>
                    <a:pt x="297" y="1520"/>
                    <a:pt x="210" y="1709"/>
                    <a:pt x="33" y="1781"/>
                  </a:cubicBezTo>
                  <a:cubicBezTo>
                    <a:pt x="11" y="1789"/>
                    <a:pt x="1" y="1813"/>
                    <a:pt x="10" y="1834"/>
                  </a:cubicBezTo>
                  <a:cubicBezTo>
                    <a:pt x="16" y="1850"/>
                    <a:pt x="31" y="1860"/>
                    <a:pt x="49" y="1860"/>
                  </a:cubicBezTo>
                  <a:cubicBezTo>
                    <a:pt x="54" y="1860"/>
                    <a:pt x="59" y="1859"/>
                    <a:pt x="65" y="1858"/>
                  </a:cubicBezTo>
                  <a:cubicBezTo>
                    <a:pt x="262" y="1778"/>
                    <a:pt x="363" y="1578"/>
                    <a:pt x="443" y="1377"/>
                  </a:cubicBezTo>
                  <a:cubicBezTo>
                    <a:pt x="477" y="1286"/>
                    <a:pt x="511" y="1194"/>
                    <a:pt x="543" y="1102"/>
                  </a:cubicBezTo>
                  <a:cubicBezTo>
                    <a:pt x="620" y="891"/>
                    <a:pt x="699" y="672"/>
                    <a:pt x="809" y="473"/>
                  </a:cubicBezTo>
                  <a:cubicBezTo>
                    <a:pt x="890" y="328"/>
                    <a:pt x="1079" y="84"/>
                    <a:pt x="1284" y="84"/>
                  </a:cubicBezTo>
                  <a:lnTo>
                    <a:pt x="1290" y="84"/>
                  </a:lnTo>
                  <a:cubicBezTo>
                    <a:pt x="1312" y="84"/>
                    <a:pt x="1331" y="66"/>
                    <a:pt x="1331" y="43"/>
                  </a:cubicBezTo>
                  <a:cubicBezTo>
                    <a:pt x="1331" y="20"/>
                    <a:pt x="1314" y="1"/>
                    <a:pt x="1290" y="1"/>
                  </a:cubicBezTo>
                  <a:cubicBezTo>
                    <a:pt x="1288" y="1"/>
                    <a:pt x="1286" y="1"/>
                    <a:pt x="1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09;p39">
              <a:extLst>
                <a:ext uri="{FF2B5EF4-FFF2-40B4-BE49-F238E27FC236}">
                  <a16:creationId xmlns:a16="http://schemas.microsoft.com/office/drawing/2014/main" id="{2809126D-2DDC-53BF-58C0-52A4D6B88C9E}"/>
                </a:ext>
              </a:extLst>
            </p:cNvPr>
            <p:cNvSpPr/>
            <p:nvPr/>
          </p:nvSpPr>
          <p:spPr>
            <a:xfrm>
              <a:off x="912744" y="1916263"/>
              <a:ext cx="164189" cy="206761"/>
            </a:xfrm>
            <a:custGeom>
              <a:avLst/>
              <a:gdLst/>
              <a:ahLst/>
              <a:cxnLst/>
              <a:rect l="l" t="t" r="r" b="b"/>
              <a:pathLst>
                <a:path w="1724" h="2171" extrusionOk="0">
                  <a:moveTo>
                    <a:pt x="1677" y="0"/>
                  </a:moveTo>
                  <a:cubicBezTo>
                    <a:pt x="1669" y="0"/>
                    <a:pt x="1662" y="2"/>
                    <a:pt x="1656" y="6"/>
                  </a:cubicBezTo>
                  <a:cubicBezTo>
                    <a:pt x="1505" y="97"/>
                    <a:pt x="1210" y="342"/>
                    <a:pt x="1095" y="486"/>
                  </a:cubicBezTo>
                  <a:cubicBezTo>
                    <a:pt x="938" y="683"/>
                    <a:pt x="845" y="916"/>
                    <a:pt x="755" y="1141"/>
                  </a:cubicBezTo>
                  <a:cubicBezTo>
                    <a:pt x="688" y="1308"/>
                    <a:pt x="617" y="1482"/>
                    <a:pt x="523" y="1639"/>
                  </a:cubicBezTo>
                  <a:cubicBezTo>
                    <a:pt x="431" y="1786"/>
                    <a:pt x="207" y="1974"/>
                    <a:pt x="25" y="2094"/>
                  </a:cubicBezTo>
                  <a:cubicBezTo>
                    <a:pt x="5" y="2107"/>
                    <a:pt x="0" y="2132"/>
                    <a:pt x="12" y="2152"/>
                  </a:cubicBezTo>
                  <a:cubicBezTo>
                    <a:pt x="21" y="2163"/>
                    <a:pt x="35" y="2170"/>
                    <a:pt x="47" y="2170"/>
                  </a:cubicBezTo>
                  <a:cubicBezTo>
                    <a:pt x="55" y="2170"/>
                    <a:pt x="63" y="2167"/>
                    <a:pt x="72" y="2162"/>
                  </a:cubicBezTo>
                  <a:cubicBezTo>
                    <a:pt x="248" y="2045"/>
                    <a:pt x="492" y="1850"/>
                    <a:pt x="594" y="1681"/>
                  </a:cubicBezTo>
                  <a:cubicBezTo>
                    <a:pt x="693" y="1518"/>
                    <a:pt x="763" y="1342"/>
                    <a:pt x="832" y="1169"/>
                  </a:cubicBezTo>
                  <a:cubicBezTo>
                    <a:pt x="924" y="941"/>
                    <a:pt x="1011" y="724"/>
                    <a:pt x="1160" y="536"/>
                  </a:cubicBezTo>
                  <a:cubicBezTo>
                    <a:pt x="1266" y="401"/>
                    <a:pt x="1553" y="162"/>
                    <a:pt x="1698" y="76"/>
                  </a:cubicBezTo>
                  <a:cubicBezTo>
                    <a:pt x="1717" y="65"/>
                    <a:pt x="1723" y="40"/>
                    <a:pt x="1712" y="20"/>
                  </a:cubicBezTo>
                  <a:cubicBezTo>
                    <a:pt x="1704" y="7"/>
                    <a:pt x="1691" y="0"/>
                    <a:pt x="1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0;p39">
              <a:extLst>
                <a:ext uri="{FF2B5EF4-FFF2-40B4-BE49-F238E27FC236}">
                  <a16:creationId xmlns:a16="http://schemas.microsoft.com/office/drawing/2014/main" id="{EFCC24B2-8D14-B38D-02FD-BE33EE061977}"/>
                </a:ext>
              </a:extLst>
            </p:cNvPr>
            <p:cNvSpPr/>
            <p:nvPr/>
          </p:nvSpPr>
          <p:spPr>
            <a:xfrm>
              <a:off x="926363" y="1941406"/>
              <a:ext cx="90571" cy="107714"/>
            </a:xfrm>
            <a:custGeom>
              <a:avLst/>
              <a:gdLst/>
              <a:ahLst/>
              <a:cxnLst/>
              <a:rect l="l" t="t" r="r" b="b"/>
              <a:pathLst>
                <a:path w="951" h="1131" extrusionOk="0">
                  <a:moveTo>
                    <a:pt x="905" y="1"/>
                  </a:moveTo>
                  <a:cubicBezTo>
                    <a:pt x="896" y="1"/>
                    <a:pt x="888" y="4"/>
                    <a:pt x="881" y="9"/>
                  </a:cubicBezTo>
                  <a:cubicBezTo>
                    <a:pt x="677" y="161"/>
                    <a:pt x="545" y="367"/>
                    <a:pt x="418" y="565"/>
                  </a:cubicBezTo>
                  <a:cubicBezTo>
                    <a:pt x="299" y="751"/>
                    <a:pt x="186" y="928"/>
                    <a:pt x="21" y="1058"/>
                  </a:cubicBezTo>
                  <a:cubicBezTo>
                    <a:pt x="3" y="1072"/>
                    <a:pt x="1" y="1098"/>
                    <a:pt x="15" y="1115"/>
                  </a:cubicBezTo>
                  <a:cubicBezTo>
                    <a:pt x="22" y="1126"/>
                    <a:pt x="35" y="1131"/>
                    <a:pt x="47" y="1131"/>
                  </a:cubicBezTo>
                  <a:cubicBezTo>
                    <a:pt x="56" y="1131"/>
                    <a:pt x="64" y="1129"/>
                    <a:pt x="72" y="1123"/>
                  </a:cubicBezTo>
                  <a:cubicBezTo>
                    <a:pt x="247" y="982"/>
                    <a:pt x="369" y="793"/>
                    <a:pt x="487" y="608"/>
                  </a:cubicBezTo>
                  <a:cubicBezTo>
                    <a:pt x="610" y="417"/>
                    <a:pt x="738" y="217"/>
                    <a:pt x="929" y="76"/>
                  </a:cubicBezTo>
                  <a:cubicBezTo>
                    <a:pt x="948" y="62"/>
                    <a:pt x="950" y="38"/>
                    <a:pt x="938" y="18"/>
                  </a:cubicBezTo>
                  <a:cubicBezTo>
                    <a:pt x="930" y="7"/>
                    <a:pt x="917" y="1"/>
                    <a:pt x="9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11;p39">
              <a:extLst>
                <a:ext uri="{FF2B5EF4-FFF2-40B4-BE49-F238E27FC236}">
                  <a16:creationId xmlns:a16="http://schemas.microsoft.com/office/drawing/2014/main" id="{C2D03082-9316-4BE1-F150-53DEFF11A587}"/>
                </a:ext>
              </a:extLst>
            </p:cNvPr>
            <p:cNvSpPr/>
            <p:nvPr/>
          </p:nvSpPr>
          <p:spPr>
            <a:xfrm>
              <a:off x="962172" y="2197598"/>
              <a:ext cx="21809" cy="29809"/>
            </a:xfrm>
            <a:custGeom>
              <a:avLst/>
              <a:gdLst/>
              <a:ahLst/>
              <a:cxnLst/>
              <a:rect l="l" t="t" r="r" b="b"/>
              <a:pathLst>
                <a:path w="229" h="313" extrusionOk="0">
                  <a:moveTo>
                    <a:pt x="181" y="1"/>
                  </a:moveTo>
                  <a:cubicBezTo>
                    <a:pt x="167" y="1"/>
                    <a:pt x="153" y="9"/>
                    <a:pt x="146" y="23"/>
                  </a:cubicBezTo>
                  <a:cubicBezTo>
                    <a:pt x="105" y="104"/>
                    <a:pt x="62" y="175"/>
                    <a:pt x="14" y="247"/>
                  </a:cubicBezTo>
                  <a:cubicBezTo>
                    <a:pt x="1" y="266"/>
                    <a:pt x="5" y="292"/>
                    <a:pt x="24" y="304"/>
                  </a:cubicBezTo>
                  <a:cubicBezTo>
                    <a:pt x="30" y="309"/>
                    <a:pt x="39" y="312"/>
                    <a:pt x="47" y="312"/>
                  </a:cubicBezTo>
                  <a:cubicBezTo>
                    <a:pt x="60" y="312"/>
                    <a:pt x="72" y="305"/>
                    <a:pt x="81" y="293"/>
                  </a:cubicBezTo>
                  <a:cubicBezTo>
                    <a:pt x="133" y="218"/>
                    <a:pt x="177" y="144"/>
                    <a:pt x="219" y="61"/>
                  </a:cubicBezTo>
                  <a:cubicBezTo>
                    <a:pt x="229" y="41"/>
                    <a:pt x="221" y="16"/>
                    <a:pt x="200" y="6"/>
                  </a:cubicBezTo>
                  <a:cubicBezTo>
                    <a:pt x="194" y="3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12;p39">
              <a:extLst>
                <a:ext uri="{FF2B5EF4-FFF2-40B4-BE49-F238E27FC236}">
                  <a16:creationId xmlns:a16="http://schemas.microsoft.com/office/drawing/2014/main" id="{659BD6B5-4C61-007F-881B-CA4D01B1D560}"/>
                </a:ext>
              </a:extLst>
            </p:cNvPr>
            <p:cNvSpPr/>
            <p:nvPr/>
          </p:nvSpPr>
          <p:spPr>
            <a:xfrm>
              <a:off x="1228074" y="2422933"/>
              <a:ext cx="204570" cy="544568"/>
            </a:xfrm>
            <a:custGeom>
              <a:avLst/>
              <a:gdLst/>
              <a:ahLst/>
              <a:cxnLst/>
              <a:rect l="l" t="t" r="r" b="b"/>
              <a:pathLst>
                <a:path w="2148" h="5718" extrusionOk="0">
                  <a:moveTo>
                    <a:pt x="468" y="47"/>
                  </a:moveTo>
                  <a:cubicBezTo>
                    <a:pt x="273" y="94"/>
                    <a:pt x="108" y="238"/>
                    <a:pt x="41" y="587"/>
                  </a:cubicBezTo>
                  <a:cubicBezTo>
                    <a:pt x="1" y="797"/>
                    <a:pt x="981" y="2721"/>
                    <a:pt x="921" y="2847"/>
                  </a:cubicBezTo>
                  <a:cubicBezTo>
                    <a:pt x="692" y="3328"/>
                    <a:pt x="184" y="5235"/>
                    <a:pt x="338" y="5318"/>
                  </a:cubicBezTo>
                  <a:cubicBezTo>
                    <a:pt x="1083" y="5717"/>
                    <a:pt x="2147" y="3675"/>
                    <a:pt x="2036" y="2901"/>
                  </a:cubicBezTo>
                  <a:cubicBezTo>
                    <a:pt x="1981" y="2515"/>
                    <a:pt x="1597" y="740"/>
                    <a:pt x="1210" y="304"/>
                  </a:cubicBezTo>
                  <a:cubicBezTo>
                    <a:pt x="1001" y="70"/>
                    <a:pt x="663" y="0"/>
                    <a:pt x="468" y="47"/>
                  </a:cubicBezTo>
                  <a:close/>
                </a:path>
              </a:pathLst>
            </a:custGeom>
            <a:solidFill>
              <a:srgbClr val="F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3;p39">
              <a:extLst>
                <a:ext uri="{FF2B5EF4-FFF2-40B4-BE49-F238E27FC236}">
                  <a16:creationId xmlns:a16="http://schemas.microsoft.com/office/drawing/2014/main" id="{814310D1-5317-5560-B2A9-F59B52F9AC8A}"/>
                </a:ext>
              </a:extLst>
            </p:cNvPr>
            <p:cNvSpPr/>
            <p:nvPr/>
          </p:nvSpPr>
          <p:spPr>
            <a:xfrm>
              <a:off x="1218359" y="2398647"/>
              <a:ext cx="213999" cy="321427"/>
            </a:xfrm>
            <a:custGeom>
              <a:avLst/>
              <a:gdLst/>
              <a:ahLst/>
              <a:cxnLst/>
              <a:rect l="l" t="t" r="r" b="b"/>
              <a:pathLst>
                <a:path w="2247" h="3375" extrusionOk="0">
                  <a:moveTo>
                    <a:pt x="755" y="3374"/>
                  </a:moveTo>
                  <a:cubicBezTo>
                    <a:pt x="746" y="3359"/>
                    <a:pt x="1017" y="3144"/>
                    <a:pt x="1509" y="3062"/>
                  </a:cubicBezTo>
                  <a:cubicBezTo>
                    <a:pt x="1839" y="3007"/>
                    <a:pt x="2220" y="3157"/>
                    <a:pt x="2230" y="3123"/>
                  </a:cubicBezTo>
                  <a:cubicBezTo>
                    <a:pt x="2247" y="3054"/>
                    <a:pt x="1683" y="1068"/>
                    <a:pt x="1304" y="530"/>
                  </a:cubicBezTo>
                  <a:cubicBezTo>
                    <a:pt x="1114" y="261"/>
                    <a:pt x="878" y="0"/>
                    <a:pt x="520" y="7"/>
                  </a:cubicBezTo>
                  <a:cubicBezTo>
                    <a:pt x="113" y="17"/>
                    <a:pt x="32" y="455"/>
                    <a:pt x="23" y="783"/>
                  </a:cubicBezTo>
                  <a:cubicBezTo>
                    <a:pt x="1" y="1562"/>
                    <a:pt x="498" y="2648"/>
                    <a:pt x="755" y="33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14;p39">
              <a:extLst>
                <a:ext uri="{FF2B5EF4-FFF2-40B4-BE49-F238E27FC236}">
                  <a16:creationId xmlns:a16="http://schemas.microsoft.com/office/drawing/2014/main" id="{50326E0C-988E-F801-7049-BB4446C3DA8B}"/>
                </a:ext>
              </a:extLst>
            </p:cNvPr>
            <p:cNvSpPr/>
            <p:nvPr/>
          </p:nvSpPr>
          <p:spPr>
            <a:xfrm>
              <a:off x="1051790" y="2420171"/>
              <a:ext cx="198570" cy="380379"/>
            </a:xfrm>
            <a:custGeom>
              <a:avLst/>
              <a:gdLst/>
              <a:ahLst/>
              <a:cxnLst/>
              <a:rect l="l" t="t" r="r" b="b"/>
              <a:pathLst>
                <a:path w="2085" h="3994" extrusionOk="0">
                  <a:moveTo>
                    <a:pt x="411" y="3311"/>
                  </a:moveTo>
                  <a:cubicBezTo>
                    <a:pt x="446" y="3435"/>
                    <a:pt x="644" y="3994"/>
                    <a:pt x="1010" y="3972"/>
                  </a:cubicBezTo>
                  <a:cubicBezTo>
                    <a:pt x="1409" y="3947"/>
                    <a:pt x="1616" y="3429"/>
                    <a:pt x="1654" y="3297"/>
                  </a:cubicBezTo>
                  <a:cubicBezTo>
                    <a:pt x="1739" y="3007"/>
                    <a:pt x="1937" y="2828"/>
                    <a:pt x="1996" y="2382"/>
                  </a:cubicBezTo>
                  <a:cubicBezTo>
                    <a:pt x="2064" y="1872"/>
                    <a:pt x="2085" y="1356"/>
                    <a:pt x="1817" y="916"/>
                  </a:cubicBezTo>
                  <a:cubicBezTo>
                    <a:pt x="1668" y="670"/>
                    <a:pt x="1503" y="605"/>
                    <a:pt x="1348" y="248"/>
                  </a:cubicBezTo>
                  <a:cubicBezTo>
                    <a:pt x="1317" y="177"/>
                    <a:pt x="1200" y="31"/>
                    <a:pt x="1081" y="20"/>
                  </a:cubicBezTo>
                  <a:cubicBezTo>
                    <a:pt x="889" y="0"/>
                    <a:pt x="787" y="181"/>
                    <a:pt x="749" y="266"/>
                  </a:cubicBezTo>
                  <a:cubicBezTo>
                    <a:pt x="591" y="621"/>
                    <a:pt x="425" y="686"/>
                    <a:pt x="273" y="929"/>
                  </a:cubicBezTo>
                  <a:cubicBezTo>
                    <a:pt x="1" y="1366"/>
                    <a:pt x="15" y="1883"/>
                    <a:pt x="79" y="2392"/>
                  </a:cubicBezTo>
                  <a:cubicBezTo>
                    <a:pt x="133" y="2839"/>
                    <a:pt x="329" y="3020"/>
                    <a:pt x="411" y="33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15;p39">
              <a:extLst>
                <a:ext uri="{FF2B5EF4-FFF2-40B4-BE49-F238E27FC236}">
                  <a16:creationId xmlns:a16="http://schemas.microsoft.com/office/drawing/2014/main" id="{77AA6FBA-526F-6C72-FFB1-4658C5778D62}"/>
                </a:ext>
              </a:extLst>
            </p:cNvPr>
            <p:cNvSpPr/>
            <p:nvPr/>
          </p:nvSpPr>
          <p:spPr>
            <a:xfrm>
              <a:off x="1153884" y="2470362"/>
              <a:ext cx="21047" cy="847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221" y="88"/>
                  </a:moveTo>
                  <a:cubicBezTo>
                    <a:pt x="170" y="18"/>
                    <a:pt x="77" y="0"/>
                    <a:pt x="0" y="27"/>
                  </a:cubicBezTo>
                </a:path>
              </a:pathLst>
            </a:custGeom>
            <a:solidFill>
              <a:srgbClr val="EA9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16;p39">
              <a:extLst>
                <a:ext uri="{FF2B5EF4-FFF2-40B4-BE49-F238E27FC236}">
                  <a16:creationId xmlns:a16="http://schemas.microsoft.com/office/drawing/2014/main" id="{9257ACBA-47B4-B411-7294-1487A6FFE8A5}"/>
                </a:ext>
              </a:extLst>
            </p:cNvPr>
            <p:cNvSpPr/>
            <p:nvPr/>
          </p:nvSpPr>
          <p:spPr>
            <a:xfrm>
              <a:off x="1149408" y="2467314"/>
              <a:ext cx="30000" cy="16095"/>
            </a:xfrm>
            <a:custGeom>
              <a:avLst/>
              <a:gdLst/>
              <a:ahLst/>
              <a:cxnLst/>
              <a:rect l="l" t="t" r="r" b="b"/>
              <a:pathLst>
                <a:path w="315" h="169" extrusionOk="0">
                  <a:moveTo>
                    <a:pt x="302" y="96"/>
                  </a:moveTo>
                  <a:cubicBezTo>
                    <a:pt x="272" y="54"/>
                    <a:pt x="227" y="25"/>
                    <a:pt x="179" y="13"/>
                  </a:cubicBezTo>
                  <a:cubicBezTo>
                    <a:pt x="131" y="0"/>
                    <a:pt x="80" y="2"/>
                    <a:pt x="34" y="20"/>
                  </a:cubicBezTo>
                  <a:cubicBezTo>
                    <a:pt x="13" y="27"/>
                    <a:pt x="0" y="51"/>
                    <a:pt x="8" y="73"/>
                  </a:cubicBezTo>
                  <a:cubicBezTo>
                    <a:pt x="16" y="95"/>
                    <a:pt x="40" y="106"/>
                    <a:pt x="62" y="99"/>
                  </a:cubicBezTo>
                  <a:cubicBezTo>
                    <a:pt x="92" y="87"/>
                    <a:pt x="126" y="86"/>
                    <a:pt x="158" y="95"/>
                  </a:cubicBezTo>
                  <a:cubicBezTo>
                    <a:pt x="188" y="102"/>
                    <a:pt x="215" y="118"/>
                    <a:pt x="234" y="145"/>
                  </a:cubicBezTo>
                  <a:cubicBezTo>
                    <a:pt x="247" y="164"/>
                    <a:pt x="274" y="168"/>
                    <a:pt x="292" y="155"/>
                  </a:cubicBezTo>
                  <a:cubicBezTo>
                    <a:pt x="311" y="142"/>
                    <a:pt x="315" y="115"/>
                    <a:pt x="302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7;p39">
              <a:extLst>
                <a:ext uri="{FF2B5EF4-FFF2-40B4-BE49-F238E27FC236}">
                  <a16:creationId xmlns:a16="http://schemas.microsoft.com/office/drawing/2014/main" id="{E006AFC2-0314-9D70-DAA6-B836B97A7F7B}"/>
                </a:ext>
              </a:extLst>
            </p:cNvPr>
            <p:cNvSpPr/>
            <p:nvPr/>
          </p:nvSpPr>
          <p:spPr>
            <a:xfrm>
              <a:off x="1155027" y="2606458"/>
              <a:ext cx="17428" cy="33524"/>
            </a:xfrm>
            <a:custGeom>
              <a:avLst/>
              <a:gdLst/>
              <a:ahLst/>
              <a:cxnLst/>
              <a:rect l="l" t="t" r="r" b="b"/>
              <a:pathLst>
                <a:path w="183" h="352" extrusionOk="0">
                  <a:moveTo>
                    <a:pt x="123" y="335"/>
                  </a:moveTo>
                  <a:cubicBezTo>
                    <a:pt x="170" y="286"/>
                    <a:pt x="182" y="219"/>
                    <a:pt x="171" y="158"/>
                  </a:cubicBezTo>
                  <a:cubicBezTo>
                    <a:pt x="157" y="86"/>
                    <a:pt x="111" y="26"/>
                    <a:pt x="62" y="7"/>
                  </a:cubicBezTo>
                  <a:cubicBezTo>
                    <a:pt x="41" y="0"/>
                    <a:pt x="17" y="11"/>
                    <a:pt x="9" y="33"/>
                  </a:cubicBezTo>
                  <a:cubicBezTo>
                    <a:pt x="1" y="54"/>
                    <a:pt x="12" y="79"/>
                    <a:pt x="33" y="86"/>
                  </a:cubicBezTo>
                  <a:cubicBezTo>
                    <a:pt x="61" y="96"/>
                    <a:pt x="82" y="134"/>
                    <a:pt x="89" y="174"/>
                  </a:cubicBezTo>
                  <a:cubicBezTo>
                    <a:pt x="95" y="209"/>
                    <a:pt x="91" y="249"/>
                    <a:pt x="63" y="277"/>
                  </a:cubicBezTo>
                  <a:cubicBezTo>
                    <a:pt x="47" y="293"/>
                    <a:pt x="48" y="320"/>
                    <a:pt x="64" y="335"/>
                  </a:cubicBezTo>
                  <a:cubicBezTo>
                    <a:pt x="80" y="351"/>
                    <a:pt x="106" y="351"/>
                    <a:pt x="123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8;p39">
              <a:extLst>
                <a:ext uri="{FF2B5EF4-FFF2-40B4-BE49-F238E27FC236}">
                  <a16:creationId xmlns:a16="http://schemas.microsoft.com/office/drawing/2014/main" id="{355C8606-77C6-FF5E-76C7-7EEDB7DF4CB2}"/>
                </a:ext>
              </a:extLst>
            </p:cNvPr>
            <p:cNvSpPr/>
            <p:nvPr/>
          </p:nvSpPr>
          <p:spPr>
            <a:xfrm>
              <a:off x="1098551" y="2520172"/>
              <a:ext cx="11524" cy="23428"/>
            </a:xfrm>
            <a:custGeom>
              <a:avLst/>
              <a:gdLst/>
              <a:ahLst/>
              <a:cxnLst/>
              <a:rect l="l" t="t" r="r" b="b"/>
              <a:pathLst>
                <a:path w="121" h="246" extrusionOk="0">
                  <a:moveTo>
                    <a:pt x="112" y="0"/>
                  </a:moveTo>
                  <a:cubicBezTo>
                    <a:pt x="120" y="7"/>
                    <a:pt x="96" y="10"/>
                    <a:pt x="89" y="16"/>
                  </a:cubicBezTo>
                  <a:cubicBezTo>
                    <a:pt x="74" y="28"/>
                    <a:pt x="61" y="42"/>
                    <a:pt x="50" y="60"/>
                  </a:cubicBezTo>
                  <a:cubicBezTo>
                    <a:pt x="15" y="114"/>
                    <a:pt x="4" y="182"/>
                    <a:pt x="1" y="245"/>
                  </a:cubicBezTo>
                </a:path>
              </a:pathLst>
            </a:custGeom>
            <a:solidFill>
              <a:srgbClr val="EA9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9;p39">
              <a:extLst>
                <a:ext uri="{FF2B5EF4-FFF2-40B4-BE49-F238E27FC236}">
                  <a16:creationId xmlns:a16="http://schemas.microsoft.com/office/drawing/2014/main" id="{1B45BEF2-9D01-67CF-410C-AD91ACC82B7F}"/>
                </a:ext>
              </a:extLst>
            </p:cNvPr>
            <p:cNvSpPr/>
            <p:nvPr/>
          </p:nvSpPr>
          <p:spPr>
            <a:xfrm>
              <a:off x="1094551" y="2515695"/>
              <a:ext cx="19143" cy="32095"/>
            </a:xfrm>
            <a:custGeom>
              <a:avLst/>
              <a:gdLst/>
              <a:ahLst/>
              <a:cxnLst/>
              <a:rect l="l" t="t" r="r" b="b"/>
              <a:pathLst>
                <a:path w="201" h="337" extrusionOk="0">
                  <a:moveTo>
                    <a:pt x="123" y="21"/>
                  </a:moveTo>
                  <a:cubicBezTo>
                    <a:pt x="115" y="25"/>
                    <a:pt x="106" y="29"/>
                    <a:pt x="103" y="32"/>
                  </a:cubicBezTo>
                  <a:cubicBezTo>
                    <a:pt x="94" y="39"/>
                    <a:pt x="86" y="47"/>
                    <a:pt x="78" y="57"/>
                  </a:cubicBezTo>
                  <a:cubicBezTo>
                    <a:pt x="70" y="65"/>
                    <a:pt x="63" y="75"/>
                    <a:pt x="56" y="85"/>
                  </a:cubicBezTo>
                  <a:cubicBezTo>
                    <a:pt x="40" y="110"/>
                    <a:pt x="28" y="138"/>
                    <a:pt x="20" y="167"/>
                  </a:cubicBezTo>
                  <a:cubicBezTo>
                    <a:pt x="8" y="207"/>
                    <a:pt x="3" y="250"/>
                    <a:pt x="1" y="292"/>
                  </a:cubicBezTo>
                  <a:cubicBezTo>
                    <a:pt x="1" y="316"/>
                    <a:pt x="18" y="335"/>
                    <a:pt x="42" y="336"/>
                  </a:cubicBezTo>
                  <a:cubicBezTo>
                    <a:pt x="64" y="336"/>
                    <a:pt x="84" y="319"/>
                    <a:pt x="85" y="296"/>
                  </a:cubicBezTo>
                  <a:cubicBezTo>
                    <a:pt x="86" y="267"/>
                    <a:pt x="89" y="236"/>
                    <a:pt x="96" y="207"/>
                  </a:cubicBezTo>
                  <a:cubicBezTo>
                    <a:pt x="102" y="181"/>
                    <a:pt x="112" y="154"/>
                    <a:pt x="127" y="130"/>
                  </a:cubicBezTo>
                  <a:cubicBezTo>
                    <a:pt x="132" y="124"/>
                    <a:pt x="136" y="118"/>
                    <a:pt x="140" y="113"/>
                  </a:cubicBezTo>
                  <a:cubicBezTo>
                    <a:pt x="145" y="108"/>
                    <a:pt x="149" y="103"/>
                    <a:pt x="154" y="99"/>
                  </a:cubicBezTo>
                  <a:cubicBezTo>
                    <a:pt x="159" y="97"/>
                    <a:pt x="173" y="91"/>
                    <a:pt x="177" y="87"/>
                  </a:cubicBezTo>
                  <a:cubicBezTo>
                    <a:pt x="188" y="80"/>
                    <a:pt x="193" y="70"/>
                    <a:pt x="196" y="63"/>
                  </a:cubicBezTo>
                  <a:cubicBezTo>
                    <a:pt x="200" y="47"/>
                    <a:pt x="200" y="30"/>
                    <a:pt x="180" y="15"/>
                  </a:cubicBezTo>
                  <a:cubicBezTo>
                    <a:pt x="162" y="0"/>
                    <a:pt x="136" y="3"/>
                    <a:pt x="123" y="21"/>
                  </a:cubicBezTo>
                  <a:close/>
                  <a:moveTo>
                    <a:pt x="117" y="66"/>
                  </a:moveTo>
                  <a:cubicBezTo>
                    <a:pt x="118" y="70"/>
                    <a:pt x="123" y="75"/>
                    <a:pt x="128" y="79"/>
                  </a:cubicBezTo>
                  <a:cubicBezTo>
                    <a:pt x="124" y="75"/>
                    <a:pt x="119" y="71"/>
                    <a:pt x="11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20;p39">
              <a:extLst>
                <a:ext uri="{FF2B5EF4-FFF2-40B4-BE49-F238E27FC236}">
                  <a16:creationId xmlns:a16="http://schemas.microsoft.com/office/drawing/2014/main" id="{8600F6D7-3521-5CB1-1C88-0A12FCA9D86D}"/>
                </a:ext>
              </a:extLst>
            </p:cNvPr>
            <p:cNvSpPr/>
            <p:nvPr/>
          </p:nvSpPr>
          <p:spPr>
            <a:xfrm>
              <a:off x="1100646" y="2641410"/>
              <a:ext cx="7048" cy="27047"/>
            </a:xfrm>
            <a:custGeom>
              <a:avLst/>
              <a:gdLst/>
              <a:ahLst/>
              <a:cxnLst/>
              <a:rect l="l" t="t" r="r" b="b"/>
              <a:pathLst>
                <a:path w="74" h="284" extrusionOk="0">
                  <a:moveTo>
                    <a:pt x="8" y="1"/>
                  </a:moveTo>
                  <a:cubicBezTo>
                    <a:pt x="13" y="26"/>
                    <a:pt x="0" y="61"/>
                    <a:pt x="3" y="89"/>
                  </a:cubicBezTo>
                  <a:cubicBezTo>
                    <a:pt x="9" y="161"/>
                    <a:pt x="33" y="225"/>
                    <a:pt x="74" y="284"/>
                  </a:cubicBezTo>
                </a:path>
              </a:pathLst>
            </a:custGeom>
            <a:solidFill>
              <a:srgbClr val="EA9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1;p39">
              <a:extLst>
                <a:ext uri="{FF2B5EF4-FFF2-40B4-BE49-F238E27FC236}">
                  <a16:creationId xmlns:a16="http://schemas.microsoft.com/office/drawing/2014/main" id="{01F40F46-C151-5D21-41D7-A0C37E7AA808}"/>
                </a:ext>
              </a:extLst>
            </p:cNvPr>
            <p:cNvSpPr/>
            <p:nvPr/>
          </p:nvSpPr>
          <p:spPr>
            <a:xfrm>
              <a:off x="1096932" y="2637125"/>
              <a:ext cx="15238" cy="35905"/>
            </a:xfrm>
            <a:custGeom>
              <a:avLst/>
              <a:gdLst/>
              <a:ahLst/>
              <a:cxnLst/>
              <a:rect l="l" t="t" r="r" b="b"/>
              <a:pathLst>
                <a:path w="160" h="377" extrusionOk="0">
                  <a:moveTo>
                    <a:pt x="6" y="54"/>
                  </a:moveTo>
                  <a:cubicBezTo>
                    <a:pt x="9" y="71"/>
                    <a:pt x="2" y="93"/>
                    <a:pt x="0" y="113"/>
                  </a:cubicBezTo>
                  <a:cubicBezTo>
                    <a:pt x="0" y="122"/>
                    <a:pt x="0" y="130"/>
                    <a:pt x="0" y="138"/>
                  </a:cubicBezTo>
                  <a:cubicBezTo>
                    <a:pt x="3" y="178"/>
                    <a:pt x="11" y="215"/>
                    <a:pt x="25" y="251"/>
                  </a:cubicBezTo>
                  <a:cubicBezTo>
                    <a:pt x="38" y="287"/>
                    <a:pt x="56" y="320"/>
                    <a:pt x="78" y="352"/>
                  </a:cubicBezTo>
                  <a:cubicBezTo>
                    <a:pt x="91" y="372"/>
                    <a:pt x="117" y="377"/>
                    <a:pt x="136" y="363"/>
                  </a:cubicBezTo>
                  <a:cubicBezTo>
                    <a:pt x="156" y="350"/>
                    <a:pt x="160" y="324"/>
                    <a:pt x="147" y="305"/>
                  </a:cubicBezTo>
                  <a:cubicBezTo>
                    <a:pt x="128" y="278"/>
                    <a:pt x="114" y="251"/>
                    <a:pt x="104" y="221"/>
                  </a:cubicBezTo>
                  <a:cubicBezTo>
                    <a:pt x="92" y="192"/>
                    <a:pt x="86" y="163"/>
                    <a:pt x="83" y="131"/>
                  </a:cubicBezTo>
                  <a:cubicBezTo>
                    <a:pt x="82" y="110"/>
                    <a:pt x="89" y="86"/>
                    <a:pt x="90" y="65"/>
                  </a:cubicBezTo>
                  <a:cubicBezTo>
                    <a:pt x="91" y="55"/>
                    <a:pt x="90" y="46"/>
                    <a:pt x="88" y="38"/>
                  </a:cubicBezTo>
                  <a:cubicBezTo>
                    <a:pt x="84" y="15"/>
                    <a:pt x="63" y="1"/>
                    <a:pt x="39" y="5"/>
                  </a:cubicBezTo>
                  <a:cubicBezTo>
                    <a:pt x="17" y="9"/>
                    <a:pt x="2" y="30"/>
                    <a:pt x="6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2;p39">
              <a:extLst>
                <a:ext uri="{FF2B5EF4-FFF2-40B4-BE49-F238E27FC236}">
                  <a16:creationId xmlns:a16="http://schemas.microsoft.com/office/drawing/2014/main" id="{581BFCE1-654A-B26E-DD0D-7CF4BDC823D1}"/>
                </a:ext>
              </a:extLst>
            </p:cNvPr>
            <p:cNvSpPr/>
            <p:nvPr/>
          </p:nvSpPr>
          <p:spPr>
            <a:xfrm>
              <a:off x="1201217" y="2545410"/>
              <a:ext cx="7048" cy="17714"/>
            </a:xfrm>
            <a:custGeom>
              <a:avLst/>
              <a:gdLst/>
              <a:ahLst/>
              <a:cxnLst/>
              <a:rect l="l" t="t" r="r" b="b"/>
              <a:pathLst>
                <a:path w="74" h="186" extrusionOk="0">
                  <a:moveTo>
                    <a:pt x="68" y="185"/>
                  </a:moveTo>
                  <a:cubicBezTo>
                    <a:pt x="74" y="115"/>
                    <a:pt x="54" y="49"/>
                    <a:pt x="0" y="1"/>
                  </a:cubicBezTo>
                </a:path>
              </a:pathLst>
            </a:custGeom>
            <a:solidFill>
              <a:srgbClr val="EA9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3;p39">
              <a:extLst>
                <a:ext uri="{FF2B5EF4-FFF2-40B4-BE49-F238E27FC236}">
                  <a16:creationId xmlns:a16="http://schemas.microsoft.com/office/drawing/2014/main" id="{5FC7149D-A64C-EFDF-633B-280E7E93097C}"/>
                </a:ext>
              </a:extLst>
            </p:cNvPr>
            <p:cNvSpPr/>
            <p:nvPr/>
          </p:nvSpPr>
          <p:spPr>
            <a:xfrm>
              <a:off x="1196741" y="2540934"/>
              <a:ext cx="15333" cy="26286"/>
            </a:xfrm>
            <a:custGeom>
              <a:avLst/>
              <a:gdLst/>
              <a:ahLst/>
              <a:cxnLst/>
              <a:rect l="l" t="t" r="r" b="b"/>
              <a:pathLst>
                <a:path w="161" h="276" extrusionOk="0">
                  <a:moveTo>
                    <a:pt x="157" y="235"/>
                  </a:moveTo>
                  <a:cubicBezTo>
                    <a:pt x="161" y="194"/>
                    <a:pt x="156" y="154"/>
                    <a:pt x="143" y="117"/>
                  </a:cubicBezTo>
                  <a:cubicBezTo>
                    <a:pt x="130" y="81"/>
                    <a:pt x="107" y="46"/>
                    <a:pt x="75" y="17"/>
                  </a:cubicBezTo>
                  <a:cubicBezTo>
                    <a:pt x="57" y="1"/>
                    <a:pt x="32" y="3"/>
                    <a:pt x="17" y="20"/>
                  </a:cubicBezTo>
                  <a:cubicBezTo>
                    <a:pt x="0" y="38"/>
                    <a:pt x="2" y="64"/>
                    <a:pt x="20" y="79"/>
                  </a:cubicBezTo>
                  <a:cubicBezTo>
                    <a:pt x="40" y="98"/>
                    <a:pt x="55" y="121"/>
                    <a:pt x="65" y="145"/>
                  </a:cubicBezTo>
                  <a:cubicBezTo>
                    <a:pt x="73" y="172"/>
                    <a:pt x="76" y="199"/>
                    <a:pt x="74" y="228"/>
                  </a:cubicBezTo>
                  <a:cubicBezTo>
                    <a:pt x="72" y="251"/>
                    <a:pt x="88" y="271"/>
                    <a:pt x="112" y="273"/>
                  </a:cubicBezTo>
                  <a:cubicBezTo>
                    <a:pt x="134" y="275"/>
                    <a:pt x="155" y="259"/>
                    <a:pt x="157" y="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4;p39">
              <a:extLst>
                <a:ext uri="{FF2B5EF4-FFF2-40B4-BE49-F238E27FC236}">
                  <a16:creationId xmlns:a16="http://schemas.microsoft.com/office/drawing/2014/main" id="{67B75357-8D34-203F-9A7E-0702C860D0E5}"/>
                </a:ext>
              </a:extLst>
            </p:cNvPr>
            <p:cNvSpPr/>
            <p:nvPr/>
          </p:nvSpPr>
          <p:spPr>
            <a:xfrm>
              <a:off x="1122837" y="2749506"/>
              <a:ext cx="13143" cy="9905"/>
            </a:xfrm>
            <a:custGeom>
              <a:avLst/>
              <a:gdLst/>
              <a:ahLst/>
              <a:cxnLst/>
              <a:rect l="l" t="t" r="r" b="b"/>
              <a:pathLst>
                <a:path w="138" h="104" extrusionOk="0">
                  <a:moveTo>
                    <a:pt x="138" y="85"/>
                  </a:moveTo>
                  <a:cubicBezTo>
                    <a:pt x="72" y="103"/>
                    <a:pt x="11" y="42"/>
                    <a:pt x="1" y="1"/>
                  </a:cubicBezTo>
                </a:path>
              </a:pathLst>
            </a:custGeom>
            <a:solidFill>
              <a:srgbClr val="EA9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5;p39">
              <a:extLst>
                <a:ext uri="{FF2B5EF4-FFF2-40B4-BE49-F238E27FC236}">
                  <a16:creationId xmlns:a16="http://schemas.microsoft.com/office/drawing/2014/main" id="{986708E3-B329-3EB2-B164-F36058BF0CA2}"/>
                </a:ext>
              </a:extLst>
            </p:cNvPr>
            <p:cNvSpPr/>
            <p:nvPr/>
          </p:nvSpPr>
          <p:spPr>
            <a:xfrm>
              <a:off x="1118551" y="2745125"/>
              <a:ext cx="22000" cy="17524"/>
            </a:xfrm>
            <a:custGeom>
              <a:avLst/>
              <a:gdLst/>
              <a:ahLst/>
              <a:cxnLst/>
              <a:rect l="l" t="t" r="r" b="b"/>
              <a:pathLst>
                <a:path w="231" h="184" extrusionOk="0">
                  <a:moveTo>
                    <a:pt x="173" y="91"/>
                  </a:moveTo>
                  <a:cubicBezTo>
                    <a:pt x="154" y="95"/>
                    <a:pt x="137" y="89"/>
                    <a:pt x="122" y="81"/>
                  </a:cubicBezTo>
                  <a:cubicBezTo>
                    <a:pt x="105" y="68"/>
                    <a:pt x="91" y="51"/>
                    <a:pt x="88" y="38"/>
                  </a:cubicBezTo>
                  <a:cubicBezTo>
                    <a:pt x="83" y="15"/>
                    <a:pt x="60" y="1"/>
                    <a:pt x="37" y="6"/>
                  </a:cubicBezTo>
                  <a:cubicBezTo>
                    <a:pt x="15" y="12"/>
                    <a:pt x="1" y="34"/>
                    <a:pt x="7" y="57"/>
                  </a:cubicBezTo>
                  <a:cubicBezTo>
                    <a:pt x="13" y="86"/>
                    <a:pt x="40" y="125"/>
                    <a:pt x="76" y="149"/>
                  </a:cubicBezTo>
                  <a:cubicBezTo>
                    <a:pt x="110" y="172"/>
                    <a:pt x="152" y="183"/>
                    <a:pt x="194" y="172"/>
                  </a:cubicBezTo>
                  <a:cubicBezTo>
                    <a:pt x="217" y="166"/>
                    <a:pt x="230" y="142"/>
                    <a:pt x="224" y="120"/>
                  </a:cubicBezTo>
                  <a:cubicBezTo>
                    <a:pt x="218" y="98"/>
                    <a:pt x="194" y="85"/>
                    <a:pt x="173" y="91"/>
                  </a:cubicBezTo>
                  <a:close/>
                </a:path>
              </a:pathLst>
            </a:custGeom>
            <a:solidFill>
              <a:srgbClr val="D67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6;p39">
              <a:extLst>
                <a:ext uri="{FF2B5EF4-FFF2-40B4-BE49-F238E27FC236}">
                  <a16:creationId xmlns:a16="http://schemas.microsoft.com/office/drawing/2014/main" id="{803670E3-778E-9DAE-6B2E-871B0EB38E62}"/>
                </a:ext>
              </a:extLst>
            </p:cNvPr>
            <p:cNvSpPr/>
            <p:nvPr/>
          </p:nvSpPr>
          <p:spPr>
            <a:xfrm>
              <a:off x="713508" y="2415028"/>
              <a:ext cx="254665" cy="403140"/>
            </a:xfrm>
            <a:custGeom>
              <a:avLst/>
              <a:gdLst/>
              <a:ahLst/>
              <a:cxnLst/>
              <a:rect l="l" t="t" r="r" b="b"/>
              <a:pathLst>
                <a:path w="2674" h="4233" extrusionOk="0">
                  <a:moveTo>
                    <a:pt x="2286" y="71"/>
                  </a:moveTo>
                  <a:cubicBezTo>
                    <a:pt x="2474" y="142"/>
                    <a:pt x="2620" y="303"/>
                    <a:pt x="2643" y="658"/>
                  </a:cubicBezTo>
                  <a:cubicBezTo>
                    <a:pt x="2674" y="1113"/>
                    <a:pt x="1389" y="3808"/>
                    <a:pt x="1084" y="3927"/>
                  </a:cubicBezTo>
                  <a:cubicBezTo>
                    <a:pt x="296" y="4233"/>
                    <a:pt x="0" y="3645"/>
                    <a:pt x="204" y="2891"/>
                  </a:cubicBezTo>
                  <a:cubicBezTo>
                    <a:pt x="307" y="2514"/>
                    <a:pt x="1080" y="620"/>
                    <a:pt x="1519" y="236"/>
                  </a:cubicBezTo>
                  <a:cubicBezTo>
                    <a:pt x="1755" y="28"/>
                    <a:pt x="2098" y="0"/>
                    <a:pt x="2286" y="71"/>
                  </a:cubicBezTo>
                  <a:close/>
                </a:path>
              </a:pathLst>
            </a:custGeom>
            <a:solidFill>
              <a:srgbClr val="F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7;p39">
              <a:extLst>
                <a:ext uri="{FF2B5EF4-FFF2-40B4-BE49-F238E27FC236}">
                  <a16:creationId xmlns:a16="http://schemas.microsoft.com/office/drawing/2014/main" id="{357EAB09-B937-27B1-2383-F19BBA851F59}"/>
                </a:ext>
              </a:extLst>
            </p:cNvPr>
            <p:cNvSpPr/>
            <p:nvPr/>
          </p:nvSpPr>
          <p:spPr>
            <a:xfrm>
              <a:off x="719412" y="2678077"/>
              <a:ext cx="390283" cy="122380"/>
            </a:xfrm>
            <a:custGeom>
              <a:avLst/>
              <a:gdLst/>
              <a:ahLst/>
              <a:cxnLst/>
              <a:rect l="l" t="t" r="r" b="b"/>
              <a:pathLst>
                <a:path w="4098" h="1285" extrusionOk="0">
                  <a:moveTo>
                    <a:pt x="118" y="793"/>
                  </a:moveTo>
                  <a:cubicBezTo>
                    <a:pt x="1" y="374"/>
                    <a:pt x="385" y="1"/>
                    <a:pt x="926" y="46"/>
                  </a:cubicBezTo>
                  <a:cubicBezTo>
                    <a:pt x="1623" y="104"/>
                    <a:pt x="2075" y="92"/>
                    <a:pt x="2814" y="191"/>
                  </a:cubicBezTo>
                  <a:cubicBezTo>
                    <a:pt x="3214" y="244"/>
                    <a:pt x="3896" y="148"/>
                    <a:pt x="3994" y="698"/>
                  </a:cubicBezTo>
                  <a:cubicBezTo>
                    <a:pt x="4097" y="1272"/>
                    <a:pt x="3405" y="1175"/>
                    <a:pt x="2875" y="1234"/>
                  </a:cubicBezTo>
                  <a:cubicBezTo>
                    <a:pt x="2420" y="1284"/>
                    <a:pt x="1866" y="1249"/>
                    <a:pt x="1135" y="1254"/>
                  </a:cubicBezTo>
                  <a:cubicBezTo>
                    <a:pt x="667" y="1257"/>
                    <a:pt x="247" y="1258"/>
                    <a:pt x="118" y="793"/>
                  </a:cubicBezTo>
                  <a:close/>
                </a:path>
              </a:pathLst>
            </a:custGeom>
            <a:solidFill>
              <a:srgbClr val="FFB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8;p39">
              <a:extLst>
                <a:ext uri="{FF2B5EF4-FFF2-40B4-BE49-F238E27FC236}">
                  <a16:creationId xmlns:a16="http://schemas.microsoft.com/office/drawing/2014/main" id="{13174CF5-9E5A-ADD4-D95D-8BE3B6E6A27C}"/>
                </a:ext>
              </a:extLst>
            </p:cNvPr>
            <p:cNvSpPr/>
            <p:nvPr/>
          </p:nvSpPr>
          <p:spPr>
            <a:xfrm>
              <a:off x="1009028" y="2626077"/>
              <a:ext cx="222094" cy="178094"/>
            </a:xfrm>
            <a:custGeom>
              <a:avLst/>
              <a:gdLst/>
              <a:ahLst/>
              <a:cxnLst/>
              <a:rect l="l" t="t" r="r" b="b"/>
              <a:pathLst>
                <a:path w="2332" h="1870" extrusionOk="0">
                  <a:moveTo>
                    <a:pt x="876" y="771"/>
                  </a:moveTo>
                  <a:cubicBezTo>
                    <a:pt x="649" y="628"/>
                    <a:pt x="766" y="445"/>
                    <a:pt x="691" y="240"/>
                  </a:cubicBezTo>
                  <a:cubicBezTo>
                    <a:pt x="668" y="179"/>
                    <a:pt x="579" y="65"/>
                    <a:pt x="501" y="116"/>
                  </a:cubicBezTo>
                  <a:cubicBezTo>
                    <a:pt x="462" y="140"/>
                    <a:pt x="455" y="324"/>
                    <a:pt x="425" y="382"/>
                  </a:cubicBezTo>
                  <a:cubicBezTo>
                    <a:pt x="354" y="521"/>
                    <a:pt x="3" y="869"/>
                    <a:pt x="1" y="1035"/>
                  </a:cubicBezTo>
                  <a:cubicBezTo>
                    <a:pt x="0" y="1124"/>
                    <a:pt x="4" y="1387"/>
                    <a:pt x="244" y="1613"/>
                  </a:cubicBezTo>
                  <a:cubicBezTo>
                    <a:pt x="517" y="1869"/>
                    <a:pt x="1021" y="1593"/>
                    <a:pt x="1334" y="1490"/>
                  </a:cubicBezTo>
                  <a:cubicBezTo>
                    <a:pt x="1437" y="1457"/>
                    <a:pt x="1596" y="1379"/>
                    <a:pt x="1685" y="1318"/>
                  </a:cubicBezTo>
                  <a:cubicBezTo>
                    <a:pt x="1823" y="1226"/>
                    <a:pt x="1896" y="1161"/>
                    <a:pt x="2048" y="1011"/>
                  </a:cubicBezTo>
                  <a:cubicBezTo>
                    <a:pt x="2094" y="966"/>
                    <a:pt x="2152" y="898"/>
                    <a:pt x="2184" y="842"/>
                  </a:cubicBezTo>
                  <a:cubicBezTo>
                    <a:pt x="2194" y="825"/>
                    <a:pt x="2204" y="796"/>
                    <a:pt x="2183" y="782"/>
                  </a:cubicBezTo>
                  <a:cubicBezTo>
                    <a:pt x="2158" y="766"/>
                    <a:pt x="2120" y="783"/>
                    <a:pt x="2095" y="792"/>
                  </a:cubicBezTo>
                  <a:cubicBezTo>
                    <a:pt x="2048" y="811"/>
                    <a:pt x="1911" y="906"/>
                    <a:pt x="1857" y="913"/>
                  </a:cubicBezTo>
                  <a:cubicBezTo>
                    <a:pt x="1849" y="914"/>
                    <a:pt x="1884" y="894"/>
                    <a:pt x="1891" y="890"/>
                  </a:cubicBezTo>
                  <a:cubicBezTo>
                    <a:pt x="1904" y="881"/>
                    <a:pt x="1917" y="873"/>
                    <a:pt x="1928" y="862"/>
                  </a:cubicBezTo>
                  <a:cubicBezTo>
                    <a:pt x="1967" y="833"/>
                    <a:pt x="2003" y="800"/>
                    <a:pt x="2037" y="764"/>
                  </a:cubicBezTo>
                  <a:cubicBezTo>
                    <a:pt x="2125" y="672"/>
                    <a:pt x="2194" y="559"/>
                    <a:pt x="2267" y="454"/>
                  </a:cubicBezTo>
                  <a:cubicBezTo>
                    <a:pt x="2294" y="415"/>
                    <a:pt x="2332" y="361"/>
                    <a:pt x="2314" y="310"/>
                  </a:cubicBezTo>
                  <a:cubicBezTo>
                    <a:pt x="2293" y="248"/>
                    <a:pt x="2219" y="304"/>
                    <a:pt x="2191" y="326"/>
                  </a:cubicBezTo>
                  <a:cubicBezTo>
                    <a:pt x="2095" y="403"/>
                    <a:pt x="2007" y="490"/>
                    <a:pt x="1913" y="568"/>
                  </a:cubicBezTo>
                  <a:cubicBezTo>
                    <a:pt x="1888" y="589"/>
                    <a:pt x="1864" y="608"/>
                    <a:pt x="1839" y="628"/>
                  </a:cubicBezTo>
                  <a:cubicBezTo>
                    <a:pt x="1828" y="636"/>
                    <a:pt x="1814" y="651"/>
                    <a:pt x="1806" y="652"/>
                  </a:cubicBezTo>
                  <a:cubicBezTo>
                    <a:pt x="1803" y="653"/>
                    <a:pt x="1828" y="629"/>
                    <a:pt x="1829" y="627"/>
                  </a:cubicBezTo>
                  <a:cubicBezTo>
                    <a:pt x="1856" y="598"/>
                    <a:pt x="1885" y="568"/>
                    <a:pt x="1914" y="540"/>
                  </a:cubicBezTo>
                  <a:cubicBezTo>
                    <a:pt x="2016" y="435"/>
                    <a:pt x="2112" y="329"/>
                    <a:pt x="2180" y="197"/>
                  </a:cubicBezTo>
                  <a:cubicBezTo>
                    <a:pt x="2201" y="156"/>
                    <a:pt x="2249" y="67"/>
                    <a:pt x="2188" y="37"/>
                  </a:cubicBezTo>
                  <a:cubicBezTo>
                    <a:pt x="2115" y="1"/>
                    <a:pt x="2044" y="92"/>
                    <a:pt x="2000" y="137"/>
                  </a:cubicBezTo>
                  <a:cubicBezTo>
                    <a:pt x="1850" y="297"/>
                    <a:pt x="1696" y="429"/>
                    <a:pt x="1527" y="571"/>
                  </a:cubicBezTo>
                  <a:cubicBezTo>
                    <a:pt x="1396" y="680"/>
                    <a:pt x="1193" y="859"/>
                    <a:pt x="876" y="771"/>
                  </a:cubicBezTo>
                  <a:close/>
                </a:path>
              </a:pathLst>
            </a:custGeom>
            <a:solidFill>
              <a:srgbClr val="F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9;p39">
              <a:extLst>
                <a:ext uri="{FF2B5EF4-FFF2-40B4-BE49-F238E27FC236}">
                  <a16:creationId xmlns:a16="http://schemas.microsoft.com/office/drawing/2014/main" id="{58D7786B-4EB2-FF98-AA27-E5708D8190A6}"/>
                </a:ext>
              </a:extLst>
            </p:cNvPr>
            <p:cNvSpPr/>
            <p:nvPr/>
          </p:nvSpPr>
          <p:spPr>
            <a:xfrm>
              <a:off x="1162074" y="2686935"/>
              <a:ext cx="20571" cy="17238"/>
            </a:xfrm>
            <a:custGeom>
              <a:avLst/>
              <a:gdLst/>
              <a:ahLst/>
              <a:cxnLst/>
              <a:rect l="l" t="t" r="r" b="b"/>
              <a:pathLst>
                <a:path w="216" h="181" extrusionOk="0">
                  <a:moveTo>
                    <a:pt x="157" y="12"/>
                  </a:moveTo>
                  <a:cubicBezTo>
                    <a:pt x="112" y="50"/>
                    <a:pt x="66" y="84"/>
                    <a:pt x="20" y="115"/>
                  </a:cubicBezTo>
                  <a:cubicBezTo>
                    <a:pt x="5" y="125"/>
                    <a:pt x="0" y="147"/>
                    <a:pt x="11" y="162"/>
                  </a:cubicBezTo>
                  <a:cubicBezTo>
                    <a:pt x="22" y="177"/>
                    <a:pt x="42" y="180"/>
                    <a:pt x="58" y="170"/>
                  </a:cubicBezTo>
                  <a:cubicBezTo>
                    <a:pt x="105" y="138"/>
                    <a:pt x="153" y="103"/>
                    <a:pt x="200" y="64"/>
                  </a:cubicBezTo>
                  <a:cubicBezTo>
                    <a:pt x="215" y="51"/>
                    <a:pt x="216" y="31"/>
                    <a:pt x="204" y="17"/>
                  </a:cubicBezTo>
                  <a:cubicBezTo>
                    <a:pt x="192" y="2"/>
                    <a:pt x="171" y="0"/>
                    <a:pt x="157" y="12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30;p39">
              <a:extLst>
                <a:ext uri="{FF2B5EF4-FFF2-40B4-BE49-F238E27FC236}">
                  <a16:creationId xmlns:a16="http://schemas.microsoft.com/office/drawing/2014/main" id="{02D32F97-C990-E4F5-E2F2-CEF3B5A708C2}"/>
                </a:ext>
              </a:extLst>
            </p:cNvPr>
            <p:cNvSpPr/>
            <p:nvPr/>
          </p:nvSpPr>
          <p:spPr>
            <a:xfrm>
              <a:off x="1168931" y="2709697"/>
              <a:ext cx="19143" cy="13619"/>
            </a:xfrm>
            <a:custGeom>
              <a:avLst/>
              <a:gdLst/>
              <a:ahLst/>
              <a:cxnLst/>
              <a:rect l="l" t="t" r="r" b="b"/>
              <a:pathLst>
                <a:path w="201" h="143" extrusionOk="0">
                  <a:moveTo>
                    <a:pt x="172" y="72"/>
                  </a:moveTo>
                  <a:cubicBezTo>
                    <a:pt x="170" y="73"/>
                    <a:pt x="168" y="74"/>
                    <a:pt x="167" y="75"/>
                  </a:cubicBezTo>
                  <a:cubicBezTo>
                    <a:pt x="164" y="77"/>
                    <a:pt x="161" y="79"/>
                    <a:pt x="158" y="81"/>
                  </a:cubicBezTo>
                  <a:cubicBezTo>
                    <a:pt x="150" y="85"/>
                    <a:pt x="142" y="90"/>
                    <a:pt x="133" y="94"/>
                  </a:cubicBezTo>
                  <a:cubicBezTo>
                    <a:pt x="106" y="109"/>
                    <a:pt x="79" y="124"/>
                    <a:pt x="50" y="135"/>
                  </a:cubicBezTo>
                  <a:cubicBezTo>
                    <a:pt x="33" y="142"/>
                    <a:pt x="13" y="133"/>
                    <a:pt x="6" y="117"/>
                  </a:cubicBezTo>
                  <a:cubicBezTo>
                    <a:pt x="0" y="99"/>
                    <a:pt x="8" y="80"/>
                    <a:pt x="26" y="73"/>
                  </a:cubicBezTo>
                  <a:cubicBezTo>
                    <a:pt x="51" y="62"/>
                    <a:pt x="76" y="50"/>
                    <a:pt x="101" y="36"/>
                  </a:cubicBezTo>
                  <a:cubicBezTo>
                    <a:pt x="109" y="32"/>
                    <a:pt x="116" y="27"/>
                    <a:pt x="124" y="22"/>
                  </a:cubicBezTo>
                  <a:cubicBezTo>
                    <a:pt x="127" y="21"/>
                    <a:pt x="129" y="20"/>
                    <a:pt x="131" y="18"/>
                  </a:cubicBezTo>
                  <a:cubicBezTo>
                    <a:pt x="133" y="17"/>
                    <a:pt x="137" y="14"/>
                    <a:pt x="138" y="13"/>
                  </a:cubicBezTo>
                  <a:cubicBezTo>
                    <a:pt x="161" y="1"/>
                    <a:pt x="176" y="16"/>
                    <a:pt x="179" y="20"/>
                  </a:cubicBezTo>
                  <a:cubicBezTo>
                    <a:pt x="180" y="21"/>
                    <a:pt x="201" y="45"/>
                    <a:pt x="177" y="67"/>
                  </a:cubicBezTo>
                  <a:cubicBezTo>
                    <a:pt x="175" y="68"/>
                    <a:pt x="174" y="70"/>
                    <a:pt x="172" y="72"/>
                  </a:cubicBezTo>
                  <a:close/>
                  <a:moveTo>
                    <a:pt x="141" y="74"/>
                  </a:moveTo>
                  <a:lnTo>
                    <a:pt x="142" y="74"/>
                  </a:lnTo>
                  <a:lnTo>
                    <a:pt x="141" y="74"/>
                  </a:lnTo>
                  <a:close/>
                  <a:moveTo>
                    <a:pt x="138" y="73"/>
                  </a:moveTo>
                  <a:lnTo>
                    <a:pt x="139" y="73"/>
                  </a:lnTo>
                  <a:lnTo>
                    <a:pt x="138" y="73"/>
                  </a:lnTo>
                  <a:close/>
                  <a:moveTo>
                    <a:pt x="124" y="28"/>
                  </a:moveTo>
                  <a:cubicBezTo>
                    <a:pt x="119" y="38"/>
                    <a:pt x="120" y="46"/>
                    <a:pt x="122" y="52"/>
                  </a:cubicBezTo>
                  <a:cubicBezTo>
                    <a:pt x="120" y="44"/>
                    <a:pt x="121" y="36"/>
                    <a:pt x="124" y="28"/>
                  </a:cubicBezTo>
                  <a:close/>
                  <a:moveTo>
                    <a:pt x="129" y="21"/>
                  </a:moveTo>
                  <a:lnTo>
                    <a:pt x="130" y="20"/>
                  </a:lnTo>
                  <a:lnTo>
                    <a:pt x="130" y="20"/>
                  </a:lnTo>
                  <a:close/>
                  <a:moveTo>
                    <a:pt x="124" y="28"/>
                  </a:moveTo>
                  <a:lnTo>
                    <a:pt x="124" y="28"/>
                  </a:lnTo>
                  <a:lnTo>
                    <a:pt x="124" y="28"/>
                  </a:ln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1;p39">
              <a:extLst>
                <a:ext uri="{FF2B5EF4-FFF2-40B4-BE49-F238E27FC236}">
                  <a16:creationId xmlns:a16="http://schemas.microsoft.com/office/drawing/2014/main" id="{529D21D5-489A-1426-857D-41216131BFD1}"/>
                </a:ext>
              </a:extLst>
            </p:cNvPr>
            <p:cNvSpPr/>
            <p:nvPr/>
          </p:nvSpPr>
          <p:spPr>
            <a:xfrm>
              <a:off x="713222" y="2385504"/>
              <a:ext cx="291903" cy="392569"/>
            </a:xfrm>
            <a:custGeom>
              <a:avLst/>
              <a:gdLst/>
              <a:ahLst/>
              <a:cxnLst/>
              <a:rect l="l" t="t" r="r" b="b"/>
              <a:pathLst>
                <a:path w="3065" h="4122" extrusionOk="0">
                  <a:moveTo>
                    <a:pt x="37" y="3915"/>
                  </a:moveTo>
                  <a:cubicBezTo>
                    <a:pt x="55" y="4122"/>
                    <a:pt x="1033" y="3421"/>
                    <a:pt x="1335" y="3345"/>
                  </a:cubicBezTo>
                  <a:cubicBezTo>
                    <a:pt x="1492" y="3305"/>
                    <a:pt x="1651" y="3265"/>
                    <a:pt x="1809" y="3228"/>
                  </a:cubicBezTo>
                  <a:cubicBezTo>
                    <a:pt x="1870" y="3213"/>
                    <a:pt x="1982" y="3218"/>
                    <a:pt x="2033" y="3177"/>
                  </a:cubicBezTo>
                  <a:cubicBezTo>
                    <a:pt x="2145" y="3085"/>
                    <a:pt x="2214" y="2891"/>
                    <a:pt x="2288" y="2771"/>
                  </a:cubicBezTo>
                  <a:cubicBezTo>
                    <a:pt x="2540" y="2356"/>
                    <a:pt x="2749" y="1911"/>
                    <a:pt x="2934" y="1464"/>
                  </a:cubicBezTo>
                  <a:cubicBezTo>
                    <a:pt x="3064" y="1148"/>
                    <a:pt x="2801" y="795"/>
                    <a:pt x="2585" y="468"/>
                  </a:cubicBezTo>
                  <a:cubicBezTo>
                    <a:pt x="2274" y="1"/>
                    <a:pt x="1871" y="117"/>
                    <a:pt x="1551" y="456"/>
                  </a:cubicBezTo>
                  <a:cubicBezTo>
                    <a:pt x="808" y="1245"/>
                    <a:pt x="0" y="3434"/>
                    <a:pt x="37" y="39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2;p39">
              <a:extLst>
                <a:ext uri="{FF2B5EF4-FFF2-40B4-BE49-F238E27FC236}">
                  <a16:creationId xmlns:a16="http://schemas.microsoft.com/office/drawing/2014/main" id="{176FC3FF-4EEB-0347-6B32-C94D7B27897E}"/>
                </a:ext>
              </a:extLst>
            </p:cNvPr>
            <p:cNvSpPr/>
            <p:nvPr/>
          </p:nvSpPr>
          <p:spPr>
            <a:xfrm>
              <a:off x="909125" y="2542362"/>
              <a:ext cx="20095" cy="70857"/>
            </a:xfrm>
            <a:custGeom>
              <a:avLst/>
              <a:gdLst/>
              <a:ahLst/>
              <a:cxnLst/>
              <a:rect l="l" t="t" r="r" b="b"/>
              <a:pathLst>
                <a:path w="211" h="744" extrusionOk="0">
                  <a:moveTo>
                    <a:pt x="44" y="0"/>
                  </a:moveTo>
                  <a:cubicBezTo>
                    <a:pt x="41" y="0"/>
                    <a:pt x="39" y="1"/>
                    <a:pt x="36" y="1"/>
                  </a:cubicBezTo>
                  <a:cubicBezTo>
                    <a:pt x="14" y="6"/>
                    <a:pt x="0" y="28"/>
                    <a:pt x="3" y="49"/>
                  </a:cubicBezTo>
                  <a:lnTo>
                    <a:pt x="32" y="190"/>
                  </a:lnTo>
                  <a:cubicBezTo>
                    <a:pt x="67" y="361"/>
                    <a:pt x="109" y="575"/>
                    <a:pt x="125" y="708"/>
                  </a:cubicBezTo>
                  <a:cubicBezTo>
                    <a:pt x="128" y="728"/>
                    <a:pt x="146" y="744"/>
                    <a:pt x="166" y="744"/>
                  </a:cubicBezTo>
                  <a:lnTo>
                    <a:pt x="171" y="744"/>
                  </a:lnTo>
                  <a:cubicBezTo>
                    <a:pt x="195" y="741"/>
                    <a:pt x="210" y="720"/>
                    <a:pt x="207" y="698"/>
                  </a:cubicBezTo>
                  <a:cubicBezTo>
                    <a:pt x="191" y="560"/>
                    <a:pt x="147" y="345"/>
                    <a:pt x="113" y="172"/>
                  </a:cubicBezTo>
                  <a:lnTo>
                    <a:pt x="84" y="33"/>
                  </a:lnTo>
                  <a:cubicBezTo>
                    <a:pt x="80" y="14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3;p39">
              <a:extLst>
                <a:ext uri="{FF2B5EF4-FFF2-40B4-BE49-F238E27FC236}">
                  <a16:creationId xmlns:a16="http://schemas.microsoft.com/office/drawing/2014/main" id="{C14DA5A9-5F10-EE7E-7F35-44CC45D5C34C}"/>
                </a:ext>
              </a:extLst>
            </p:cNvPr>
            <p:cNvSpPr/>
            <p:nvPr/>
          </p:nvSpPr>
          <p:spPr>
            <a:xfrm>
              <a:off x="905506" y="2536648"/>
              <a:ext cx="37619" cy="151618"/>
            </a:xfrm>
            <a:custGeom>
              <a:avLst/>
              <a:gdLst/>
              <a:ahLst/>
              <a:cxnLst/>
              <a:rect l="l" t="t" r="r" b="b"/>
              <a:pathLst>
                <a:path w="395" h="1592" extrusionOk="0">
                  <a:moveTo>
                    <a:pt x="350" y="1"/>
                  </a:moveTo>
                  <a:cubicBezTo>
                    <a:pt x="329" y="1"/>
                    <a:pt x="312" y="16"/>
                    <a:pt x="310" y="36"/>
                  </a:cubicBezTo>
                  <a:cubicBezTo>
                    <a:pt x="256" y="387"/>
                    <a:pt x="193" y="663"/>
                    <a:pt x="131" y="933"/>
                  </a:cubicBezTo>
                  <a:cubicBezTo>
                    <a:pt x="82" y="1141"/>
                    <a:pt x="38" y="1336"/>
                    <a:pt x="4" y="1543"/>
                  </a:cubicBezTo>
                  <a:cubicBezTo>
                    <a:pt x="0" y="1567"/>
                    <a:pt x="16" y="1587"/>
                    <a:pt x="39" y="1591"/>
                  </a:cubicBezTo>
                  <a:lnTo>
                    <a:pt x="45" y="1591"/>
                  </a:lnTo>
                  <a:cubicBezTo>
                    <a:pt x="66" y="1591"/>
                    <a:pt x="82" y="1577"/>
                    <a:pt x="86" y="1559"/>
                  </a:cubicBezTo>
                  <a:cubicBezTo>
                    <a:pt x="120" y="1354"/>
                    <a:pt x="164" y="1159"/>
                    <a:pt x="212" y="953"/>
                  </a:cubicBezTo>
                  <a:cubicBezTo>
                    <a:pt x="275" y="683"/>
                    <a:pt x="338" y="404"/>
                    <a:pt x="392" y="49"/>
                  </a:cubicBezTo>
                  <a:cubicBezTo>
                    <a:pt x="395" y="26"/>
                    <a:pt x="379" y="6"/>
                    <a:pt x="357" y="2"/>
                  </a:cubicBezTo>
                  <a:cubicBezTo>
                    <a:pt x="354" y="1"/>
                    <a:pt x="352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134;p39">
              <a:extLst>
                <a:ext uri="{FF2B5EF4-FFF2-40B4-BE49-F238E27FC236}">
                  <a16:creationId xmlns:a16="http://schemas.microsoft.com/office/drawing/2014/main" id="{57DB5A41-F740-6F3B-06D6-DEF3552580C5}"/>
                </a:ext>
              </a:extLst>
            </p:cNvPr>
            <p:cNvSpPr/>
            <p:nvPr/>
          </p:nvSpPr>
          <p:spPr>
            <a:xfrm>
              <a:off x="1111503" y="2772649"/>
              <a:ext cx="222189" cy="178094"/>
            </a:xfrm>
            <a:custGeom>
              <a:avLst/>
              <a:gdLst/>
              <a:ahLst/>
              <a:cxnLst/>
              <a:rect l="l" t="t" r="r" b="b"/>
              <a:pathLst>
                <a:path w="2333" h="1870" extrusionOk="0">
                  <a:moveTo>
                    <a:pt x="1456" y="772"/>
                  </a:moveTo>
                  <a:cubicBezTo>
                    <a:pt x="1683" y="627"/>
                    <a:pt x="1565" y="444"/>
                    <a:pt x="1641" y="239"/>
                  </a:cubicBezTo>
                  <a:cubicBezTo>
                    <a:pt x="1663" y="179"/>
                    <a:pt x="1754" y="65"/>
                    <a:pt x="1830" y="115"/>
                  </a:cubicBezTo>
                  <a:cubicBezTo>
                    <a:pt x="1869" y="141"/>
                    <a:pt x="1876" y="323"/>
                    <a:pt x="1906" y="382"/>
                  </a:cubicBezTo>
                  <a:cubicBezTo>
                    <a:pt x="1978" y="522"/>
                    <a:pt x="2328" y="869"/>
                    <a:pt x="2330" y="1034"/>
                  </a:cubicBezTo>
                  <a:cubicBezTo>
                    <a:pt x="2332" y="1124"/>
                    <a:pt x="2327" y="1388"/>
                    <a:pt x="2087" y="1613"/>
                  </a:cubicBezTo>
                  <a:cubicBezTo>
                    <a:pt x="1815" y="1869"/>
                    <a:pt x="1311" y="1592"/>
                    <a:pt x="998" y="1491"/>
                  </a:cubicBezTo>
                  <a:cubicBezTo>
                    <a:pt x="894" y="1457"/>
                    <a:pt x="736" y="1378"/>
                    <a:pt x="646" y="1318"/>
                  </a:cubicBezTo>
                  <a:cubicBezTo>
                    <a:pt x="510" y="1226"/>
                    <a:pt x="436" y="1160"/>
                    <a:pt x="284" y="1012"/>
                  </a:cubicBezTo>
                  <a:cubicBezTo>
                    <a:pt x="237" y="966"/>
                    <a:pt x="180" y="898"/>
                    <a:pt x="147" y="843"/>
                  </a:cubicBezTo>
                  <a:cubicBezTo>
                    <a:pt x="137" y="825"/>
                    <a:pt x="128" y="795"/>
                    <a:pt x="149" y="782"/>
                  </a:cubicBezTo>
                  <a:cubicBezTo>
                    <a:pt x="174" y="766"/>
                    <a:pt x="213" y="782"/>
                    <a:pt x="237" y="792"/>
                  </a:cubicBezTo>
                  <a:cubicBezTo>
                    <a:pt x="284" y="811"/>
                    <a:pt x="422" y="906"/>
                    <a:pt x="475" y="913"/>
                  </a:cubicBezTo>
                  <a:cubicBezTo>
                    <a:pt x="483" y="914"/>
                    <a:pt x="448" y="894"/>
                    <a:pt x="441" y="890"/>
                  </a:cubicBezTo>
                  <a:cubicBezTo>
                    <a:pt x="428" y="882"/>
                    <a:pt x="416" y="872"/>
                    <a:pt x="403" y="863"/>
                  </a:cubicBezTo>
                  <a:cubicBezTo>
                    <a:pt x="364" y="832"/>
                    <a:pt x="330" y="800"/>
                    <a:pt x="295" y="764"/>
                  </a:cubicBezTo>
                  <a:cubicBezTo>
                    <a:pt x="207" y="672"/>
                    <a:pt x="137" y="559"/>
                    <a:pt x="65" y="453"/>
                  </a:cubicBezTo>
                  <a:cubicBezTo>
                    <a:pt x="38" y="414"/>
                    <a:pt x="1" y="360"/>
                    <a:pt x="18" y="310"/>
                  </a:cubicBezTo>
                  <a:cubicBezTo>
                    <a:pt x="40" y="248"/>
                    <a:pt x="114" y="304"/>
                    <a:pt x="140" y="326"/>
                  </a:cubicBezTo>
                  <a:cubicBezTo>
                    <a:pt x="236" y="403"/>
                    <a:pt x="325" y="489"/>
                    <a:pt x="420" y="568"/>
                  </a:cubicBezTo>
                  <a:cubicBezTo>
                    <a:pt x="443" y="589"/>
                    <a:pt x="468" y="608"/>
                    <a:pt x="494" y="627"/>
                  </a:cubicBezTo>
                  <a:cubicBezTo>
                    <a:pt x="504" y="636"/>
                    <a:pt x="518" y="651"/>
                    <a:pt x="526" y="653"/>
                  </a:cubicBezTo>
                  <a:cubicBezTo>
                    <a:pt x="528" y="653"/>
                    <a:pt x="505" y="629"/>
                    <a:pt x="503" y="627"/>
                  </a:cubicBezTo>
                  <a:cubicBezTo>
                    <a:pt x="475" y="598"/>
                    <a:pt x="446" y="569"/>
                    <a:pt x="419" y="540"/>
                  </a:cubicBezTo>
                  <a:cubicBezTo>
                    <a:pt x="315" y="436"/>
                    <a:pt x="219" y="328"/>
                    <a:pt x="152" y="197"/>
                  </a:cubicBezTo>
                  <a:cubicBezTo>
                    <a:pt x="131" y="156"/>
                    <a:pt x="83" y="66"/>
                    <a:pt x="143" y="37"/>
                  </a:cubicBezTo>
                  <a:cubicBezTo>
                    <a:pt x="217" y="1"/>
                    <a:pt x="289" y="92"/>
                    <a:pt x="332" y="138"/>
                  </a:cubicBezTo>
                  <a:cubicBezTo>
                    <a:pt x="482" y="297"/>
                    <a:pt x="637" y="429"/>
                    <a:pt x="805" y="570"/>
                  </a:cubicBezTo>
                  <a:cubicBezTo>
                    <a:pt x="936" y="680"/>
                    <a:pt x="1139" y="860"/>
                    <a:pt x="1456" y="772"/>
                  </a:cubicBezTo>
                  <a:close/>
                </a:path>
              </a:pathLst>
            </a:custGeom>
            <a:solidFill>
              <a:srgbClr val="FF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135;p39">
              <a:extLst>
                <a:ext uri="{FF2B5EF4-FFF2-40B4-BE49-F238E27FC236}">
                  <a16:creationId xmlns:a16="http://schemas.microsoft.com/office/drawing/2014/main" id="{9D35B292-B66C-CCB3-7AD0-021CB5E28520}"/>
                </a:ext>
              </a:extLst>
            </p:cNvPr>
            <p:cNvSpPr/>
            <p:nvPr/>
          </p:nvSpPr>
          <p:spPr>
            <a:xfrm>
              <a:off x="1159884" y="2833507"/>
              <a:ext cx="20667" cy="17333"/>
            </a:xfrm>
            <a:custGeom>
              <a:avLst/>
              <a:gdLst/>
              <a:ahLst/>
              <a:cxnLst/>
              <a:rect l="l" t="t" r="r" b="b"/>
              <a:pathLst>
                <a:path w="217" h="182" extrusionOk="0">
                  <a:moveTo>
                    <a:pt x="60" y="12"/>
                  </a:moveTo>
                  <a:cubicBezTo>
                    <a:pt x="104" y="50"/>
                    <a:pt x="150" y="85"/>
                    <a:pt x="197" y="116"/>
                  </a:cubicBezTo>
                  <a:cubicBezTo>
                    <a:pt x="212" y="126"/>
                    <a:pt x="216" y="146"/>
                    <a:pt x="206" y="162"/>
                  </a:cubicBezTo>
                  <a:cubicBezTo>
                    <a:pt x="196" y="177"/>
                    <a:pt x="175" y="181"/>
                    <a:pt x="160" y="171"/>
                  </a:cubicBezTo>
                  <a:cubicBezTo>
                    <a:pt x="112" y="138"/>
                    <a:pt x="63" y="103"/>
                    <a:pt x="17" y="63"/>
                  </a:cubicBezTo>
                  <a:cubicBezTo>
                    <a:pt x="3" y="52"/>
                    <a:pt x="1" y="30"/>
                    <a:pt x="13" y="16"/>
                  </a:cubicBezTo>
                  <a:cubicBezTo>
                    <a:pt x="24" y="3"/>
                    <a:pt x="46" y="1"/>
                    <a:pt x="60" y="12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136;p39">
              <a:extLst>
                <a:ext uri="{FF2B5EF4-FFF2-40B4-BE49-F238E27FC236}">
                  <a16:creationId xmlns:a16="http://schemas.microsoft.com/office/drawing/2014/main" id="{358B52A3-068C-ACB5-22D6-C1987D4E8A74}"/>
                </a:ext>
              </a:extLst>
            </p:cNvPr>
            <p:cNvSpPr/>
            <p:nvPr/>
          </p:nvSpPr>
          <p:spPr>
            <a:xfrm>
              <a:off x="1154455" y="2856269"/>
              <a:ext cx="19333" cy="13524"/>
            </a:xfrm>
            <a:custGeom>
              <a:avLst/>
              <a:gdLst/>
              <a:ahLst/>
              <a:cxnLst/>
              <a:rect l="l" t="t" r="r" b="b"/>
              <a:pathLst>
                <a:path w="203" h="142" extrusionOk="0">
                  <a:moveTo>
                    <a:pt x="30" y="71"/>
                  </a:moveTo>
                  <a:cubicBezTo>
                    <a:pt x="31" y="72"/>
                    <a:pt x="33" y="74"/>
                    <a:pt x="34" y="74"/>
                  </a:cubicBezTo>
                  <a:cubicBezTo>
                    <a:pt x="37" y="76"/>
                    <a:pt x="42" y="78"/>
                    <a:pt x="45" y="80"/>
                  </a:cubicBezTo>
                  <a:cubicBezTo>
                    <a:pt x="53" y="85"/>
                    <a:pt x="61" y="90"/>
                    <a:pt x="69" y="94"/>
                  </a:cubicBezTo>
                  <a:cubicBezTo>
                    <a:pt x="96" y="109"/>
                    <a:pt x="123" y="123"/>
                    <a:pt x="152" y="135"/>
                  </a:cubicBezTo>
                  <a:cubicBezTo>
                    <a:pt x="169" y="142"/>
                    <a:pt x="188" y="134"/>
                    <a:pt x="195" y="116"/>
                  </a:cubicBezTo>
                  <a:cubicBezTo>
                    <a:pt x="202" y="99"/>
                    <a:pt x="193" y="79"/>
                    <a:pt x="177" y="73"/>
                  </a:cubicBezTo>
                  <a:cubicBezTo>
                    <a:pt x="150" y="62"/>
                    <a:pt x="126" y="50"/>
                    <a:pt x="101" y="36"/>
                  </a:cubicBezTo>
                  <a:cubicBezTo>
                    <a:pt x="94" y="31"/>
                    <a:pt x="86" y="27"/>
                    <a:pt x="77" y="23"/>
                  </a:cubicBezTo>
                  <a:cubicBezTo>
                    <a:pt x="75" y="21"/>
                    <a:pt x="72" y="20"/>
                    <a:pt x="70" y="18"/>
                  </a:cubicBezTo>
                  <a:cubicBezTo>
                    <a:pt x="68" y="17"/>
                    <a:pt x="64" y="14"/>
                    <a:pt x="63" y="14"/>
                  </a:cubicBezTo>
                  <a:cubicBezTo>
                    <a:pt x="41" y="0"/>
                    <a:pt x="26" y="17"/>
                    <a:pt x="22" y="20"/>
                  </a:cubicBezTo>
                  <a:cubicBezTo>
                    <a:pt x="21" y="22"/>
                    <a:pt x="1" y="44"/>
                    <a:pt x="24" y="67"/>
                  </a:cubicBezTo>
                  <a:cubicBezTo>
                    <a:pt x="26" y="69"/>
                    <a:pt x="28" y="70"/>
                    <a:pt x="30" y="71"/>
                  </a:cubicBezTo>
                  <a:close/>
                  <a:moveTo>
                    <a:pt x="61" y="73"/>
                  </a:moveTo>
                  <a:lnTo>
                    <a:pt x="61" y="73"/>
                  </a:lnTo>
                  <a:lnTo>
                    <a:pt x="62" y="73"/>
                  </a:lnTo>
                  <a:close/>
                  <a:moveTo>
                    <a:pt x="63" y="72"/>
                  </a:moveTo>
                  <a:lnTo>
                    <a:pt x="62" y="73"/>
                  </a:lnTo>
                  <a:lnTo>
                    <a:pt x="63" y="72"/>
                  </a:lnTo>
                  <a:close/>
                  <a:moveTo>
                    <a:pt x="77" y="28"/>
                  </a:moveTo>
                  <a:cubicBezTo>
                    <a:pt x="83" y="37"/>
                    <a:pt x="81" y="46"/>
                    <a:pt x="79" y="52"/>
                  </a:cubicBezTo>
                  <a:cubicBezTo>
                    <a:pt x="81" y="43"/>
                    <a:pt x="80" y="35"/>
                    <a:pt x="77" y="28"/>
                  </a:cubicBezTo>
                  <a:close/>
                  <a:moveTo>
                    <a:pt x="72" y="21"/>
                  </a:moveTo>
                  <a:lnTo>
                    <a:pt x="72" y="20"/>
                  </a:lnTo>
                  <a:lnTo>
                    <a:pt x="72" y="20"/>
                  </a:lnTo>
                  <a:close/>
                  <a:moveTo>
                    <a:pt x="77" y="28"/>
                  </a:moveTo>
                  <a:lnTo>
                    <a:pt x="77" y="28"/>
                  </a:lnTo>
                  <a:lnTo>
                    <a:pt x="77" y="28"/>
                  </a:ln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137;p39">
              <a:extLst>
                <a:ext uri="{FF2B5EF4-FFF2-40B4-BE49-F238E27FC236}">
                  <a16:creationId xmlns:a16="http://schemas.microsoft.com/office/drawing/2014/main" id="{45C15F50-8BC3-FF3F-D877-B24074FABA59}"/>
                </a:ext>
              </a:extLst>
            </p:cNvPr>
            <p:cNvSpPr/>
            <p:nvPr/>
          </p:nvSpPr>
          <p:spPr>
            <a:xfrm>
              <a:off x="1278359" y="2778078"/>
              <a:ext cx="59809" cy="94380"/>
            </a:xfrm>
            <a:custGeom>
              <a:avLst/>
              <a:gdLst/>
              <a:ahLst/>
              <a:cxnLst/>
              <a:rect l="l" t="t" r="r" b="b"/>
              <a:pathLst>
                <a:path w="628" h="991" extrusionOk="0">
                  <a:moveTo>
                    <a:pt x="68" y="1"/>
                  </a:moveTo>
                  <a:lnTo>
                    <a:pt x="45" y="34"/>
                  </a:lnTo>
                  <a:lnTo>
                    <a:pt x="86" y="42"/>
                  </a:lnTo>
                  <a:lnTo>
                    <a:pt x="4" y="28"/>
                  </a:lnTo>
                  <a:lnTo>
                    <a:pt x="4" y="28"/>
                  </a:lnTo>
                  <a:cubicBezTo>
                    <a:pt x="1" y="44"/>
                    <a:pt x="11" y="62"/>
                    <a:pt x="24" y="72"/>
                  </a:cubicBezTo>
                  <a:cubicBezTo>
                    <a:pt x="60" y="95"/>
                    <a:pt x="68" y="104"/>
                    <a:pt x="68" y="105"/>
                  </a:cubicBezTo>
                  <a:cubicBezTo>
                    <a:pt x="89" y="140"/>
                    <a:pt x="95" y="184"/>
                    <a:pt x="101" y="228"/>
                  </a:cubicBezTo>
                  <a:cubicBezTo>
                    <a:pt x="104" y="242"/>
                    <a:pt x="105" y="256"/>
                    <a:pt x="108" y="268"/>
                  </a:cubicBezTo>
                  <a:cubicBezTo>
                    <a:pt x="135" y="427"/>
                    <a:pt x="239" y="544"/>
                    <a:pt x="341" y="657"/>
                  </a:cubicBezTo>
                  <a:cubicBezTo>
                    <a:pt x="429" y="754"/>
                    <a:pt x="511" y="846"/>
                    <a:pt x="543" y="960"/>
                  </a:cubicBezTo>
                  <a:cubicBezTo>
                    <a:pt x="549" y="979"/>
                    <a:pt x="565" y="990"/>
                    <a:pt x="582" y="990"/>
                  </a:cubicBezTo>
                  <a:cubicBezTo>
                    <a:pt x="586" y="990"/>
                    <a:pt x="590" y="990"/>
                    <a:pt x="593" y="988"/>
                  </a:cubicBezTo>
                  <a:cubicBezTo>
                    <a:pt x="615" y="981"/>
                    <a:pt x="627" y="959"/>
                    <a:pt x="621" y="937"/>
                  </a:cubicBezTo>
                  <a:cubicBezTo>
                    <a:pt x="584" y="804"/>
                    <a:pt x="490" y="700"/>
                    <a:pt x="401" y="600"/>
                  </a:cubicBezTo>
                  <a:cubicBezTo>
                    <a:pt x="304" y="492"/>
                    <a:pt x="212" y="389"/>
                    <a:pt x="188" y="254"/>
                  </a:cubicBezTo>
                  <a:cubicBezTo>
                    <a:pt x="187" y="243"/>
                    <a:pt x="185" y="230"/>
                    <a:pt x="183" y="217"/>
                  </a:cubicBezTo>
                  <a:cubicBezTo>
                    <a:pt x="176" y="166"/>
                    <a:pt x="170" y="113"/>
                    <a:pt x="140" y="63"/>
                  </a:cubicBezTo>
                  <a:cubicBezTo>
                    <a:pt x="130" y="46"/>
                    <a:pt x="108" y="27"/>
                    <a:pt x="68" y="1"/>
                  </a:cubicBezTo>
                  <a:close/>
                </a:path>
              </a:pathLst>
            </a:custGeom>
            <a:solidFill>
              <a:srgbClr val="FF9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138;p39">
              <a:extLst>
                <a:ext uri="{FF2B5EF4-FFF2-40B4-BE49-F238E27FC236}">
                  <a16:creationId xmlns:a16="http://schemas.microsoft.com/office/drawing/2014/main" id="{45FD546B-3F2D-CDF9-A28F-B3BA5402D972}"/>
                </a:ext>
              </a:extLst>
            </p:cNvPr>
            <p:cNvSpPr/>
            <p:nvPr/>
          </p:nvSpPr>
          <p:spPr>
            <a:xfrm>
              <a:off x="734875" y="4385425"/>
              <a:ext cx="832500" cy="768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210;p40">
            <a:extLst>
              <a:ext uri="{FF2B5EF4-FFF2-40B4-BE49-F238E27FC236}">
                <a16:creationId xmlns:a16="http://schemas.microsoft.com/office/drawing/2014/main" id="{4079A60F-3D09-1908-BA3A-16C83C1EAA9D}"/>
              </a:ext>
            </a:extLst>
          </p:cNvPr>
          <p:cNvGrpSpPr/>
          <p:nvPr/>
        </p:nvGrpSpPr>
        <p:grpSpPr>
          <a:xfrm>
            <a:off x="1181136" y="928787"/>
            <a:ext cx="941543" cy="1304371"/>
            <a:chOff x="6539604" y="1833718"/>
            <a:chExt cx="1785000" cy="2770432"/>
          </a:xfrm>
        </p:grpSpPr>
        <p:grpSp>
          <p:nvGrpSpPr>
            <p:cNvPr id="1040" name="Google Shape;1211;p40">
              <a:extLst>
                <a:ext uri="{FF2B5EF4-FFF2-40B4-BE49-F238E27FC236}">
                  <a16:creationId xmlns:a16="http://schemas.microsoft.com/office/drawing/2014/main" id="{49E71A28-A6FF-A7C6-90C2-74FE642CF1D4}"/>
                </a:ext>
              </a:extLst>
            </p:cNvPr>
            <p:cNvGrpSpPr/>
            <p:nvPr/>
          </p:nvGrpSpPr>
          <p:grpSpPr>
            <a:xfrm>
              <a:off x="7368883" y="1833718"/>
              <a:ext cx="764040" cy="2714644"/>
              <a:chOff x="5310304" y="2294765"/>
              <a:chExt cx="245349" cy="871727"/>
            </a:xfrm>
          </p:grpSpPr>
          <p:sp>
            <p:nvSpPr>
              <p:cNvPr id="1042" name="Google Shape;1212;p40">
                <a:extLst>
                  <a:ext uri="{FF2B5EF4-FFF2-40B4-BE49-F238E27FC236}">
                    <a16:creationId xmlns:a16="http://schemas.microsoft.com/office/drawing/2014/main" id="{192ACF1A-A851-C0CD-E3A3-072670310977}"/>
                  </a:ext>
                </a:extLst>
              </p:cNvPr>
              <p:cNvSpPr/>
              <p:nvPr/>
            </p:nvSpPr>
            <p:spPr>
              <a:xfrm>
                <a:off x="5349438" y="2294765"/>
                <a:ext cx="154190" cy="150984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36" y="4408"/>
                    </a:moveTo>
                    <a:cubicBezTo>
                      <a:pt x="0" y="4356"/>
                      <a:pt x="524" y="4100"/>
                      <a:pt x="350" y="3174"/>
                    </a:cubicBezTo>
                    <a:cubicBezTo>
                      <a:pt x="229" y="2533"/>
                      <a:pt x="538" y="1712"/>
                      <a:pt x="768" y="1292"/>
                    </a:cubicBezTo>
                    <a:cubicBezTo>
                      <a:pt x="1233" y="441"/>
                      <a:pt x="2579" y="1"/>
                      <a:pt x="3480" y="559"/>
                    </a:cubicBezTo>
                    <a:cubicBezTo>
                      <a:pt x="4196" y="1004"/>
                      <a:pt x="4565" y="1855"/>
                      <a:pt x="4398" y="2781"/>
                    </a:cubicBezTo>
                    <a:cubicBezTo>
                      <a:pt x="4176" y="4016"/>
                      <a:pt x="4563" y="4187"/>
                      <a:pt x="4645" y="4273"/>
                    </a:cubicBezTo>
                    <a:cubicBezTo>
                      <a:pt x="4664" y="4292"/>
                      <a:pt x="3490" y="4466"/>
                      <a:pt x="2614" y="4505"/>
                    </a:cubicBezTo>
                    <a:cubicBezTo>
                      <a:pt x="2118" y="4528"/>
                      <a:pt x="547" y="4568"/>
                      <a:pt x="136" y="4408"/>
                    </a:cubicBezTo>
                    <a:close/>
                  </a:path>
                </a:pathLst>
              </a:custGeom>
              <a:solidFill>
                <a:srgbClr val="9A5F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213;p40">
                <a:extLst>
                  <a:ext uri="{FF2B5EF4-FFF2-40B4-BE49-F238E27FC236}">
                    <a16:creationId xmlns:a16="http://schemas.microsoft.com/office/drawing/2014/main" id="{648EE405-CB34-3C0E-8C39-28C630056D76}"/>
                  </a:ext>
                </a:extLst>
              </p:cNvPr>
              <p:cNvSpPr/>
              <p:nvPr/>
            </p:nvSpPr>
            <p:spPr>
              <a:xfrm>
                <a:off x="5364808" y="2349302"/>
                <a:ext cx="10213" cy="9175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2776" extrusionOk="0">
                    <a:moveTo>
                      <a:pt x="261" y="1"/>
                    </a:moveTo>
                    <a:cubicBezTo>
                      <a:pt x="244" y="1"/>
                      <a:pt x="229" y="11"/>
                      <a:pt x="224" y="27"/>
                    </a:cubicBezTo>
                    <a:cubicBezTo>
                      <a:pt x="57" y="456"/>
                      <a:pt x="0" y="948"/>
                      <a:pt x="55" y="1486"/>
                    </a:cubicBezTo>
                    <a:cubicBezTo>
                      <a:pt x="62" y="1555"/>
                      <a:pt x="71" y="1628"/>
                      <a:pt x="81" y="1704"/>
                    </a:cubicBezTo>
                    <a:cubicBezTo>
                      <a:pt x="124" y="2033"/>
                      <a:pt x="174" y="2405"/>
                      <a:pt x="32" y="2716"/>
                    </a:cubicBezTo>
                    <a:cubicBezTo>
                      <a:pt x="24" y="2738"/>
                      <a:pt x="32" y="2762"/>
                      <a:pt x="53" y="2771"/>
                    </a:cubicBezTo>
                    <a:cubicBezTo>
                      <a:pt x="58" y="2774"/>
                      <a:pt x="65" y="2775"/>
                      <a:pt x="70" y="2775"/>
                    </a:cubicBezTo>
                    <a:cubicBezTo>
                      <a:pt x="85" y="2775"/>
                      <a:pt x="101" y="2766"/>
                      <a:pt x="107" y="2751"/>
                    </a:cubicBezTo>
                    <a:cubicBezTo>
                      <a:pt x="257" y="2419"/>
                      <a:pt x="206" y="2034"/>
                      <a:pt x="162" y="1695"/>
                    </a:cubicBezTo>
                    <a:cubicBezTo>
                      <a:pt x="153" y="1620"/>
                      <a:pt x="143" y="1548"/>
                      <a:pt x="137" y="1479"/>
                    </a:cubicBezTo>
                    <a:cubicBezTo>
                      <a:pt x="83" y="953"/>
                      <a:pt x="139" y="476"/>
                      <a:pt x="301" y="58"/>
                    </a:cubicBezTo>
                    <a:cubicBezTo>
                      <a:pt x="309" y="36"/>
                      <a:pt x="299" y="11"/>
                      <a:pt x="277" y="4"/>
                    </a:cubicBezTo>
                    <a:cubicBezTo>
                      <a:pt x="272" y="2"/>
                      <a:pt x="266" y="1"/>
                      <a:pt x="261" y="1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214;p40">
                <a:extLst>
                  <a:ext uri="{FF2B5EF4-FFF2-40B4-BE49-F238E27FC236}">
                    <a16:creationId xmlns:a16="http://schemas.microsoft.com/office/drawing/2014/main" id="{01C58F95-99F7-DA09-1C23-7D791802ACF2}"/>
                  </a:ext>
                </a:extLst>
              </p:cNvPr>
              <p:cNvSpPr/>
              <p:nvPr/>
            </p:nvSpPr>
            <p:spPr>
              <a:xfrm>
                <a:off x="5377864" y="2430479"/>
                <a:ext cx="4165" cy="115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50" extrusionOk="0">
                    <a:moveTo>
                      <a:pt x="79" y="1"/>
                    </a:moveTo>
                    <a:cubicBezTo>
                      <a:pt x="60" y="1"/>
                      <a:pt x="43" y="15"/>
                      <a:pt x="40" y="33"/>
                    </a:cubicBezTo>
                    <a:cubicBezTo>
                      <a:pt x="31" y="75"/>
                      <a:pt x="29" y="119"/>
                      <a:pt x="24" y="160"/>
                    </a:cubicBezTo>
                    <a:cubicBezTo>
                      <a:pt x="20" y="209"/>
                      <a:pt x="16" y="254"/>
                      <a:pt x="6" y="299"/>
                    </a:cubicBezTo>
                    <a:cubicBezTo>
                      <a:pt x="1" y="320"/>
                      <a:pt x="15" y="344"/>
                      <a:pt x="37" y="349"/>
                    </a:cubicBezTo>
                    <a:cubicBezTo>
                      <a:pt x="41" y="350"/>
                      <a:pt x="44" y="350"/>
                      <a:pt x="47" y="350"/>
                    </a:cubicBezTo>
                    <a:cubicBezTo>
                      <a:pt x="65" y="350"/>
                      <a:pt x="82" y="339"/>
                      <a:pt x="86" y="319"/>
                    </a:cubicBezTo>
                    <a:cubicBezTo>
                      <a:pt x="98" y="268"/>
                      <a:pt x="102" y="217"/>
                      <a:pt x="106" y="168"/>
                    </a:cubicBezTo>
                    <a:cubicBezTo>
                      <a:pt x="110" y="127"/>
                      <a:pt x="113" y="89"/>
                      <a:pt x="121" y="50"/>
                    </a:cubicBezTo>
                    <a:cubicBezTo>
                      <a:pt x="126" y="27"/>
                      <a:pt x="110" y="6"/>
                      <a:pt x="88" y="2"/>
                    </a:cubicBezTo>
                    <a:cubicBezTo>
                      <a:pt x="85" y="1"/>
                      <a:pt x="82" y="1"/>
                      <a:pt x="79" y="1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215;p40">
                <a:extLst>
                  <a:ext uri="{FF2B5EF4-FFF2-40B4-BE49-F238E27FC236}">
                    <a16:creationId xmlns:a16="http://schemas.microsoft.com/office/drawing/2014/main" id="{46F7EA19-D4F1-8D9D-14AB-6D7EEE65BA05}"/>
                  </a:ext>
                </a:extLst>
              </p:cNvPr>
              <p:cNvSpPr/>
              <p:nvPr/>
            </p:nvSpPr>
            <p:spPr>
              <a:xfrm>
                <a:off x="5443506" y="2310564"/>
                <a:ext cx="42340" cy="12355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3738" extrusionOk="0">
                    <a:moveTo>
                      <a:pt x="48" y="0"/>
                    </a:moveTo>
                    <a:cubicBezTo>
                      <a:pt x="33" y="0"/>
                      <a:pt x="18" y="9"/>
                      <a:pt x="11" y="23"/>
                    </a:cubicBezTo>
                    <a:cubicBezTo>
                      <a:pt x="0" y="43"/>
                      <a:pt x="7" y="69"/>
                      <a:pt x="28" y="79"/>
                    </a:cubicBezTo>
                    <a:cubicBezTo>
                      <a:pt x="593" y="379"/>
                      <a:pt x="991" y="843"/>
                      <a:pt x="1119" y="1350"/>
                    </a:cubicBezTo>
                    <a:cubicBezTo>
                      <a:pt x="1193" y="1644"/>
                      <a:pt x="1196" y="1982"/>
                      <a:pt x="1128" y="2385"/>
                    </a:cubicBezTo>
                    <a:cubicBezTo>
                      <a:pt x="1121" y="2427"/>
                      <a:pt x="1113" y="2471"/>
                      <a:pt x="1105" y="2514"/>
                    </a:cubicBezTo>
                    <a:cubicBezTo>
                      <a:pt x="1035" y="2915"/>
                      <a:pt x="960" y="3330"/>
                      <a:pt x="1173" y="3716"/>
                    </a:cubicBezTo>
                    <a:cubicBezTo>
                      <a:pt x="1180" y="3729"/>
                      <a:pt x="1195" y="3737"/>
                      <a:pt x="1209" y="3737"/>
                    </a:cubicBezTo>
                    <a:cubicBezTo>
                      <a:pt x="1215" y="3737"/>
                      <a:pt x="1223" y="3736"/>
                      <a:pt x="1229" y="3732"/>
                    </a:cubicBezTo>
                    <a:cubicBezTo>
                      <a:pt x="1250" y="3721"/>
                      <a:pt x="1257" y="3696"/>
                      <a:pt x="1246" y="3676"/>
                    </a:cubicBezTo>
                    <a:cubicBezTo>
                      <a:pt x="1047" y="3316"/>
                      <a:pt x="1118" y="2915"/>
                      <a:pt x="1187" y="2528"/>
                    </a:cubicBezTo>
                    <a:lnTo>
                      <a:pt x="1210" y="2397"/>
                    </a:lnTo>
                    <a:cubicBezTo>
                      <a:pt x="1281" y="1985"/>
                      <a:pt x="1276" y="1634"/>
                      <a:pt x="1200" y="1330"/>
                    </a:cubicBezTo>
                    <a:cubicBezTo>
                      <a:pt x="1065" y="799"/>
                      <a:pt x="653" y="317"/>
                      <a:pt x="68" y="5"/>
                    </a:cubicBezTo>
                    <a:cubicBezTo>
                      <a:pt x="61" y="2"/>
                      <a:pt x="55" y="0"/>
                      <a:pt x="48" y="0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216;p40">
                <a:extLst>
                  <a:ext uri="{FF2B5EF4-FFF2-40B4-BE49-F238E27FC236}">
                    <a16:creationId xmlns:a16="http://schemas.microsoft.com/office/drawing/2014/main" id="{BAFB009A-4B2F-048C-F55F-3892A140FACE}"/>
                  </a:ext>
                </a:extLst>
              </p:cNvPr>
              <p:cNvSpPr/>
              <p:nvPr/>
            </p:nvSpPr>
            <p:spPr>
              <a:xfrm>
                <a:off x="5464031" y="2398583"/>
                <a:ext cx="740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112" extrusionOk="0">
                    <a:moveTo>
                      <a:pt x="142" y="0"/>
                    </a:moveTo>
                    <a:cubicBezTo>
                      <a:pt x="120" y="0"/>
                      <a:pt x="102" y="15"/>
                      <a:pt x="98" y="36"/>
                    </a:cubicBezTo>
                    <a:cubicBezTo>
                      <a:pt x="16" y="541"/>
                      <a:pt x="1" y="843"/>
                      <a:pt x="138" y="1090"/>
                    </a:cubicBezTo>
                    <a:cubicBezTo>
                      <a:pt x="146" y="1104"/>
                      <a:pt x="160" y="1111"/>
                      <a:pt x="174" y="1111"/>
                    </a:cubicBezTo>
                    <a:cubicBezTo>
                      <a:pt x="182" y="1111"/>
                      <a:pt x="188" y="1110"/>
                      <a:pt x="195" y="1106"/>
                    </a:cubicBezTo>
                    <a:cubicBezTo>
                      <a:pt x="215" y="1095"/>
                      <a:pt x="223" y="1069"/>
                      <a:pt x="211" y="1050"/>
                    </a:cubicBezTo>
                    <a:cubicBezTo>
                      <a:pt x="86" y="823"/>
                      <a:pt x="102" y="535"/>
                      <a:pt x="180" y="49"/>
                    </a:cubicBezTo>
                    <a:cubicBezTo>
                      <a:pt x="184" y="25"/>
                      <a:pt x="169" y="5"/>
                      <a:pt x="146" y="1"/>
                    </a:cubicBezTo>
                    <a:cubicBezTo>
                      <a:pt x="145" y="1"/>
                      <a:pt x="144" y="0"/>
                      <a:pt x="142" y="0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217;p40">
                <a:extLst>
                  <a:ext uri="{FF2B5EF4-FFF2-40B4-BE49-F238E27FC236}">
                    <a16:creationId xmlns:a16="http://schemas.microsoft.com/office/drawing/2014/main" id="{1509F270-CBFA-BD92-BB83-CCB8D3C4A0E8}"/>
                  </a:ext>
                </a:extLst>
              </p:cNvPr>
              <p:cNvSpPr/>
              <p:nvPr/>
            </p:nvSpPr>
            <p:spPr>
              <a:xfrm>
                <a:off x="5456066" y="2427504"/>
                <a:ext cx="5024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1" extrusionOk="0">
                    <a:moveTo>
                      <a:pt x="46" y="0"/>
                    </a:moveTo>
                    <a:cubicBezTo>
                      <a:pt x="26" y="0"/>
                      <a:pt x="6" y="15"/>
                      <a:pt x="4" y="36"/>
                    </a:cubicBezTo>
                    <a:cubicBezTo>
                      <a:pt x="0" y="73"/>
                      <a:pt x="21" y="140"/>
                      <a:pt x="56" y="244"/>
                    </a:cubicBezTo>
                    <a:cubicBezTo>
                      <a:pt x="62" y="258"/>
                      <a:pt x="67" y="270"/>
                      <a:pt x="68" y="276"/>
                    </a:cubicBezTo>
                    <a:cubicBezTo>
                      <a:pt x="71" y="292"/>
                      <a:pt x="83" y="307"/>
                      <a:pt x="102" y="311"/>
                    </a:cubicBezTo>
                    <a:lnTo>
                      <a:pt x="109" y="311"/>
                    </a:lnTo>
                    <a:cubicBezTo>
                      <a:pt x="128" y="311"/>
                      <a:pt x="147" y="297"/>
                      <a:pt x="149" y="278"/>
                    </a:cubicBezTo>
                    <a:cubicBezTo>
                      <a:pt x="152" y="266"/>
                      <a:pt x="150" y="261"/>
                      <a:pt x="134" y="217"/>
                    </a:cubicBezTo>
                    <a:cubicBezTo>
                      <a:pt x="122" y="181"/>
                      <a:pt x="83" y="71"/>
                      <a:pt x="86" y="46"/>
                    </a:cubicBezTo>
                    <a:cubicBezTo>
                      <a:pt x="87" y="24"/>
                      <a:pt x="72" y="4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218;p40">
                <a:extLst>
                  <a:ext uri="{FF2B5EF4-FFF2-40B4-BE49-F238E27FC236}">
                    <a16:creationId xmlns:a16="http://schemas.microsoft.com/office/drawing/2014/main" id="{959CDCA4-EF09-B0DF-5A56-DBD76112FAC4}"/>
                  </a:ext>
                </a:extLst>
              </p:cNvPr>
              <p:cNvSpPr/>
              <p:nvPr/>
            </p:nvSpPr>
            <p:spPr>
              <a:xfrm>
                <a:off x="5425063" y="2837090"/>
                <a:ext cx="121832" cy="30414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9202" extrusionOk="0">
                    <a:moveTo>
                      <a:pt x="290" y="1292"/>
                    </a:moveTo>
                    <a:cubicBezTo>
                      <a:pt x="1" y="395"/>
                      <a:pt x="1477" y="0"/>
                      <a:pt x="2138" y="661"/>
                    </a:cubicBezTo>
                    <a:cubicBezTo>
                      <a:pt x="2431" y="954"/>
                      <a:pt x="2180" y="2934"/>
                      <a:pt x="2263" y="3252"/>
                    </a:cubicBezTo>
                    <a:cubicBezTo>
                      <a:pt x="2334" y="3527"/>
                      <a:pt x="2647" y="4369"/>
                      <a:pt x="2887" y="5037"/>
                    </a:cubicBezTo>
                    <a:cubicBezTo>
                      <a:pt x="3017" y="5400"/>
                      <a:pt x="3125" y="5711"/>
                      <a:pt x="3163" y="5854"/>
                    </a:cubicBezTo>
                    <a:cubicBezTo>
                      <a:pt x="3509" y="7157"/>
                      <a:pt x="3686" y="9136"/>
                      <a:pt x="3686" y="9136"/>
                    </a:cubicBezTo>
                    <a:lnTo>
                      <a:pt x="2598" y="9201"/>
                    </a:lnTo>
                    <a:cubicBezTo>
                      <a:pt x="2598" y="9201"/>
                      <a:pt x="1378" y="5178"/>
                      <a:pt x="817" y="3401"/>
                    </a:cubicBezTo>
                    <a:cubicBezTo>
                      <a:pt x="535" y="2505"/>
                      <a:pt x="494" y="1924"/>
                      <a:pt x="290" y="1292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219;p40">
                <a:extLst>
                  <a:ext uri="{FF2B5EF4-FFF2-40B4-BE49-F238E27FC236}">
                    <a16:creationId xmlns:a16="http://schemas.microsoft.com/office/drawing/2014/main" id="{7925CDFD-717C-00D9-B09C-CE7965C977E7}"/>
                  </a:ext>
                </a:extLst>
              </p:cNvPr>
              <p:cNvSpPr/>
              <p:nvPr/>
            </p:nvSpPr>
            <p:spPr>
              <a:xfrm>
                <a:off x="5359090" y="2859599"/>
                <a:ext cx="73013" cy="283293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8571" extrusionOk="0">
                    <a:moveTo>
                      <a:pt x="169" y="863"/>
                    </a:moveTo>
                    <a:cubicBezTo>
                      <a:pt x="228" y="477"/>
                      <a:pt x="1626" y="1"/>
                      <a:pt x="2042" y="614"/>
                    </a:cubicBezTo>
                    <a:cubicBezTo>
                      <a:pt x="2209" y="859"/>
                      <a:pt x="1851" y="2614"/>
                      <a:pt x="1864" y="2686"/>
                    </a:cubicBezTo>
                    <a:cubicBezTo>
                      <a:pt x="1913" y="2981"/>
                      <a:pt x="2121" y="4763"/>
                      <a:pt x="2131" y="5289"/>
                    </a:cubicBezTo>
                    <a:cubicBezTo>
                      <a:pt x="2154" y="6509"/>
                      <a:pt x="1921" y="8484"/>
                      <a:pt x="1921" y="8484"/>
                    </a:cubicBezTo>
                    <a:lnTo>
                      <a:pt x="843" y="8570"/>
                    </a:lnTo>
                    <a:cubicBezTo>
                      <a:pt x="843" y="8570"/>
                      <a:pt x="405" y="4559"/>
                      <a:pt x="292" y="3274"/>
                    </a:cubicBezTo>
                    <a:cubicBezTo>
                      <a:pt x="223" y="2472"/>
                      <a:pt x="0" y="1971"/>
                      <a:pt x="169" y="863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220;p40">
                <a:extLst>
                  <a:ext uri="{FF2B5EF4-FFF2-40B4-BE49-F238E27FC236}">
                    <a16:creationId xmlns:a16="http://schemas.microsoft.com/office/drawing/2014/main" id="{B12F614C-21AF-A80D-9CF4-5F33DD529426}"/>
                  </a:ext>
                </a:extLst>
              </p:cNvPr>
              <p:cNvSpPr/>
              <p:nvPr/>
            </p:nvSpPr>
            <p:spPr>
              <a:xfrm>
                <a:off x="5323525" y="3133009"/>
                <a:ext cx="106396" cy="3338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010" extrusionOk="0">
                    <a:moveTo>
                      <a:pt x="3084" y="20"/>
                    </a:moveTo>
                    <a:cubicBezTo>
                      <a:pt x="3084" y="20"/>
                      <a:pt x="2832" y="58"/>
                      <a:pt x="2767" y="62"/>
                    </a:cubicBezTo>
                    <a:cubicBezTo>
                      <a:pt x="2593" y="75"/>
                      <a:pt x="2420" y="80"/>
                      <a:pt x="2246" y="79"/>
                    </a:cubicBezTo>
                    <a:cubicBezTo>
                      <a:pt x="2102" y="78"/>
                      <a:pt x="1904" y="0"/>
                      <a:pt x="1759" y="14"/>
                    </a:cubicBezTo>
                    <a:cubicBezTo>
                      <a:pt x="1600" y="28"/>
                      <a:pt x="1512" y="240"/>
                      <a:pt x="1078" y="422"/>
                    </a:cubicBezTo>
                    <a:cubicBezTo>
                      <a:pt x="877" y="507"/>
                      <a:pt x="38" y="422"/>
                      <a:pt x="7" y="915"/>
                    </a:cubicBezTo>
                    <a:cubicBezTo>
                      <a:pt x="1" y="1005"/>
                      <a:pt x="875" y="991"/>
                      <a:pt x="1308" y="1000"/>
                    </a:cubicBezTo>
                    <a:cubicBezTo>
                      <a:pt x="1740" y="1009"/>
                      <a:pt x="2309" y="987"/>
                      <a:pt x="2606" y="968"/>
                    </a:cubicBezTo>
                    <a:cubicBezTo>
                      <a:pt x="2769" y="958"/>
                      <a:pt x="2990" y="999"/>
                      <a:pt x="3089" y="890"/>
                    </a:cubicBezTo>
                    <a:cubicBezTo>
                      <a:pt x="3218" y="745"/>
                      <a:pt x="3204" y="543"/>
                      <a:pt x="3188" y="369"/>
                    </a:cubicBezTo>
                    <a:cubicBezTo>
                      <a:pt x="3175" y="235"/>
                      <a:pt x="3084" y="20"/>
                      <a:pt x="3084" y="2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221;p40">
                <a:extLst>
                  <a:ext uri="{FF2B5EF4-FFF2-40B4-BE49-F238E27FC236}">
                    <a16:creationId xmlns:a16="http://schemas.microsoft.com/office/drawing/2014/main" id="{057ED82B-75FE-81DE-EA89-E06D2EFC69BC}"/>
                  </a:ext>
                </a:extLst>
              </p:cNvPr>
              <p:cNvSpPr/>
              <p:nvPr/>
            </p:nvSpPr>
            <p:spPr>
              <a:xfrm>
                <a:off x="5367452" y="3115888"/>
                <a:ext cx="29846" cy="2786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843" extrusionOk="0">
                    <a:moveTo>
                      <a:pt x="223" y="95"/>
                    </a:moveTo>
                    <a:cubicBezTo>
                      <a:pt x="244" y="97"/>
                      <a:pt x="263" y="118"/>
                      <a:pt x="274" y="151"/>
                    </a:cubicBezTo>
                    <a:cubicBezTo>
                      <a:pt x="306" y="248"/>
                      <a:pt x="274" y="364"/>
                      <a:pt x="239" y="463"/>
                    </a:cubicBezTo>
                    <a:cubicBezTo>
                      <a:pt x="226" y="497"/>
                      <a:pt x="212" y="529"/>
                      <a:pt x="196" y="562"/>
                    </a:cubicBezTo>
                    <a:lnTo>
                      <a:pt x="194" y="564"/>
                    </a:lnTo>
                    <a:lnTo>
                      <a:pt x="188" y="542"/>
                    </a:lnTo>
                    <a:cubicBezTo>
                      <a:pt x="153" y="411"/>
                      <a:pt x="105" y="233"/>
                      <a:pt x="148" y="153"/>
                    </a:cubicBezTo>
                    <a:cubicBezTo>
                      <a:pt x="165" y="119"/>
                      <a:pt x="193" y="97"/>
                      <a:pt x="218" y="97"/>
                    </a:cubicBezTo>
                    <a:lnTo>
                      <a:pt x="223" y="95"/>
                    </a:lnTo>
                    <a:close/>
                    <a:moveTo>
                      <a:pt x="576" y="568"/>
                    </a:moveTo>
                    <a:cubicBezTo>
                      <a:pt x="651" y="568"/>
                      <a:pt x="735" y="581"/>
                      <a:pt x="777" y="618"/>
                    </a:cubicBezTo>
                    <a:cubicBezTo>
                      <a:pt x="796" y="635"/>
                      <a:pt x="802" y="655"/>
                      <a:pt x="800" y="683"/>
                    </a:cubicBezTo>
                    <a:cubicBezTo>
                      <a:pt x="795" y="725"/>
                      <a:pt x="729" y="740"/>
                      <a:pt x="672" y="743"/>
                    </a:cubicBezTo>
                    <a:cubicBezTo>
                      <a:pt x="659" y="744"/>
                      <a:pt x="646" y="744"/>
                      <a:pt x="632" y="744"/>
                    </a:cubicBezTo>
                    <a:cubicBezTo>
                      <a:pt x="507" y="744"/>
                      <a:pt x="382" y="706"/>
                      <a:pt x="263" y="661"/>
                    </a:cubicBezTo>
                    <a:cubicBezTo>
                      <a:pt x="276" y="656"/>
                      <a:pt x="293" y="647"/>
                      <a:pt x="316" y="635"/>
                    </a:cubicBezTo>
                    <a:cubicBezTo>
                      <a:pt x="363" y="613"/>
                      <a:pt x="415" y="591"/>
                      <a:pt x="467" y="579"/>
                    </a:cubicBezTo>
                    <a:cubicBezTo>
                      <a:pt x="494" y="572"/>
                      <a:pt x="534" y="568"/>
                      <a:pt x="576" y="568"/>
                    </a:cubicBezTo>
                    <a:close/>
                    <a:moveTo>
                      <a:pt x="217" y="1"/>
                    </a:moveTo>
                    <a:cubicBezTo>
                      <a:pt x="156" y="1"/>
                      <a:pt x="97" y="41"/>
                      <a:pt x="61" y="109"/>
                    </a:cubicBezTo>
                    <a:cubicBezTo>
                      <a:pt x="0" y="223"/>
                      <a:pt x="53" y="415"/>
                      <a:pt x="94" y="569"/>
                    </a:cubicBezTo>
                    <a:cubicBezTo>
                      <a:pt x="106" y="614"/>
                      <a:pt x="116" y="654"/>
                      <a:pt x="122" y="687"/>
                    </a:cubicBezTo>
                    <a:cubicBezTo>
                      <a:pt x="125" y="703"/>
                      <a:pt x="137" y="717"/>
                      <a:pt x="152" y="723"/>
                    </a:cubicBezTo>
                    <a:cubicBezTo>
                      <a:pt x="303" y="784"/>
                      <a:pt x="463" y="842"/>
                      <a:pt x="631" y="842"/>
                    </a:cubicBezTo>
                    <a:cubicBezTo>
                      <a:pt x="633" y="842"/>
                      <a:pt x="634" y="842"/>
                      <a:pt x="635" y="842"/>
                    </a:cubicBezTo>
                    <a:cubicBezTo>
                      <a:pt x="649" y="842"/>
                      <a:pt x="663" y="841"/>
                      <a:pt x="677" y="841"/>
                    </a:cubicBezTo>
                    <a:cubicBezTo>
                      <a:pt x="846" y="832"/>
                      <a:pt x="891" y="758"/>
                      <a:pt x="897" y="697"/>
                    </a:cubicBezTo>
                    <a:cubicBezTo>
                      <a:pt x="903" y="637"/>
                      <a:pt x="884" y="585"/>
                      <a:pt x="841" y="547"/>
                    </a:cubicBezTo>
                    <a:cubicBezTo>
                      <a:pt x="776" y="490"/>
                      <a:pt x="668" y="472"/>
                      <a:pt x="576" y="472"/>
                    </a:cubicBezTo>
                    <a:cubicBezTo>
                      <a:pt x="522" y="472"/>
                      <a:pt x="474" y="478"/>
                      <a:pt x="444" y="486"/>
                    </a:cubicBezTo>
                    <a:cubicBezTo>
                      <a:pt x="399" y="497"/>
                      <a:pt x="357" y="512"/>
                      <a:pt x="317" y="530"/>
                    </a:cubicBezTo>
                    <a:cubicBezTo>
                      <a:pt x="321" y="520"/>
                      <a:pt x="326" y="509"/>
                      <a:pt x="329" y="498"/>
                    </a:cubicBezTo>
                    <a:cubicBezTo>
                      <a:pt x="370" y="383"/>
                      <a:pt x="406" y="247"/>
                      <a:pt x="365" y="123"/>
                    </a:cubicBezTo>
                    <a:cubicBezTo>
                      <a:pt x="340" y="52"/>
                      <a:pt x="290" y="7"/>
                      <a:pt x="228" y="1"/>
                    </a:cubicBezTo>
                    <a:cubicBezTo>
                      <a:pt x="224" y="1"/>
                      <a:pt x="221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222;p40">
                <a:extLst>
                  <a:ext uri="{FF2B5EF4-FFF2-40B4-BE49-F238E27FC236}">
                    <a16:creationId xmlns:a16="http://schemas.microsoft.com/office/drawing/2014/main" id="{FC4CECE9-D77C-0FDD-3B38-DCA505053887}"/>
                  </a:ext>
                </a:extLst>
              </p:cNvPr>
              <p:cNvSpPr/>
              <p:nvPr/>
            </p:nvSpPr>
            <p:spPr>
              <a:xfrm>
                <a:off x="5448332" y="3133142"/>
                <a:ext cx="106429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09" extrusionOk="0">
                    <a:moveTo>
                      <a:pt x="3085" y="21"/>
                    </a:moveTo>
                    <a:cubicBezTo>
                      <a:pt x="3085" y="21"/>
                      <a:pt x="2833" y="58"/>
                      <a:pt x="2767" y="63"/>
                    </a:cubicBezTo>
                    <a:cubicBezTo>
                      <a:pt x="2594" y="76"/>
                      <a:pt x="2421" y="80"/>
                      <a:pt x="2247" y="79"/>
                    </a:cubicBezTo>
                    <a:cubicBezTo>
                      <a:pt x="2103" y="78"/>
                      <a:pt x="1906" y="0"/>
                      <a:pt x="1760" y="13"/>
                    </a:cubicBezTo>
                    <a:cubicBezTo>
                      <a:pt x="1601" y="27"/>
                      <a:pt x="1513" y="239"/>
                      <a:pt x="1078" y="421"/>
                    </a:cubicBezTo>
                    <a:cubicBezTo>
                      <a:pt x="876" y="507"/>
                      <a:pt x="38" y="420"/>
                      <a:pt x="7" y="912"/>
                    </a:cubicBezTo>
                    <a:cubicBezTo>
                      <a:pt x="1" y="1002"/>
                      <a:pt x="874" y="990"/>
                      <a:pt x="1308" y="999"/>
                    </a:cubicBezTo>
                    <a:cubicBezTo>
                      <a:pt x="1740" y="1008"/>
                      <a:pt x="2308" y="987"/>
                      <a:pt x="2606" y="969"/>
                    </a:cubicBezTo>
                    <a:cubicBezTo>
                      <a:pt x="2768" y="958"/>
                      <a:pt x="2990" y="1000"/>
                      <a:pt x="3089" y="891"/>
                    </a:cubicBezTo>
                    <a:cubicBezTo>
                      <a:pt x="3219" y="746"/>
                      <a:pt x="3204" y="544"/>
                      <a:pt x="3188" y="370"/>
                    </a:cubicBezTo>
                    <a:cubicBezTo>
                      <a:pt x="3176" y="237"/>
                      <a:pt x="3085" y="21"/>
                      <a:pt x="3085" y="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223;p40">
                <a:extLst>
                  <a:ext uri="{FF2B5EF4-FFF2-40B4-BE49-F238E27FC236}">
                    <a16:creationId xmlns:a16="http://schemas.microsoft.com/office/drawing/2014/main" id="{A0C2F968-D571-E435-3F59-F6B97FEC4B6A}"/>
                  </a:ext>
                </a:extLst>
              </p:cNvPr>
              <p:cNvSpPr/>
              <p:nvPr/>
            </p:nvSpPr>
            <p:spPr>
              <a:xfrm>
                <a:off x="5488259" y="3118466"/>
                <a:ext cx="30937" cy="2667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07" extrusionOk="0">
                    <a:moveTo>
                      <a:pt x="207" y="98"/>
                    </a:moveTo>
                    <a:cubicBezTo>
                      <a:pt x="230" y="99"/>
                      <a:pt x="249" y="117"/>
                      <a:pt x="264" y="149"/>
                    </a:cubicBezTo>
                    <a:cubicBezTo>
                      <a:pt x="305" y="243"/>
                      <a:pt x="282" y="362"/>
                      <a:pt x="256" y="464"/>
                    </a:cubicBezTo>
                    <a:cubicBezTo>
                      <a:pt x="248" y="498"/>
                      <a:pt x="237" y="531"/>
                      <a:pt x="223" y="565"/>
                    </a:cubicBezTo>
                    <a:lnTo>
                      <a:pt x="222" y="567"/>
                    </a:lnTo>
                    <a:lnTo>
                      <a:pt x="213" y="545"/>
                    </a:lnTo>
                    <a:cubicBezTo>
                      <a:pt x="167" y="419"/>
                      <a:pt x="103" y="246"/>
                      <a:pt x="139" y="162"/>
                    </a:cubicBezTo>
                    <a:cubicBezTo>
                      <a:pt x="155" y="124"/>
                      <a:pt x="182" y="99"/>
                      <a:pt x="207" y="98"/>
                    </a:cubicBezTo>
                    <a:close/>
                    <a:moveTo>
                      <a:pt x="657" y="534"/>
                    </a:moveTo>
                    <a:cubicBezTo>
                      <a:pt x="715" y="534"/>
                      <a:pt x="773" y="543"/>
                      <a:pt x="808" y="568"/>
                    </a:cubicBezTo>
                    <a:cubicBezTo>
                      <a:pt x="828" y="584"/>
                      <a:pt x="836" y="602"/>
                      <a:pt x="836" y="631"/>
                    </a:cubicBezTo>
                    <a:cubicBezTo>
                      <a:pt x="835" y="674"/>
                      <a:pt x="770" y="693"/>
                      <a:pt x="714" y="702"/>
                    </a:cubicBezTo>
                    <a:cubicBezTo>
                      <a:pt x="681" y="707"/>
                      <a:pt x="649" y="709"/>
                      <a:pt x="616" y="709"/>
                    </a:cubicBezTo>
                    <a:cubicBezTo>
                      <a:pt x="510" y="709"/>
                      <a:pt x="403" y="685"/>
                      <a:pt x="299" y="657"/>
                    </a:cubicBezTo>
                    <a:cubicBezTo>
                      <a:pt x="312" y="649"/>
                      <a:pt x="328" y="640"/>
                      <a:pt x="350" y="626"/>
                    </a:cubicBezTo>
                    <a:cubicBezTo>
                      <a:pt x="394" y="600"/>
                      <a:pt x="444" y="574"/>
                      <a:pt x="496" y="556"/>
                    </a:cubicBezTo>
                    <a:cubicBezTo>
                      <a:pt x="532" y="544"/>
                      <a:pt x="595" y="534"/>
                      <a:pt x="657" y="534"/>
                    </a:cubicBezTo>
                    <a:close/>
                    <a:moveTo>
                      <a:pt x="206" y="1"/>
                    </a:moveTo>
                    <a:cubicBezTo>
                      <a:pt x="141" y="1"/>
                      <a:pt x="81" y="48"/>
                      <a:pt x="49" y="124"/>
                    </a:cubicBezTo>
                    <a:cubicBezTo>
                      <a:pt x="0" y="243"/>
                      <a:pt x="67" y="429"/>
                      <a:pt x="122" y="579"/>
                    </a:cubicBezTo>
                    <a:cubicBezTo>
                      <a:pt x="139" y="623"/>
                      <a:pt x="153" y="662"/>
                      <a:pt x="162" y="693"/>
                    </a:cubicBezTo>
                    <a:cubicBezTo>
                      <a:pt x="166" y="710"/>
                      <a:pt x="179" y="722"/>
                      <a:pt x="195" y="727"/>
                    </a:cubicBezTo>
                    <a:cubicBezTo>
                      <a:pt x="330" y="768"/>
                      <a:pt x="472" y="806"/>
                      <a:pt x="617" y="806"/>
                    </a:cubicBezTo>
                    <a:cubicBezTo>
                      <a:pt x="653" y="806"/>
                      <a:pt x="691" y="804"/>
                      <a:pt x="729" y="798"/>
                    </a:cubicBezTo>
                    <a:cubicBezTo>
                      <a:pt x="897" y="773"/>
                      <a:pt x="934" y="696"/>
                      <a:pt x="935" y="635"/>
                    </a:cubicBezTo>
                    <a:cubicBezTo>
                      <a:pt x="936" y="575"/>
                      <a:pt x="912" y="524"/>
                      <a:pt x="866" y="491"/>
                    </a:cubicBezTo>
                    <a:cubicBezTo>
                      <a:pt x="812" y="451"/>
                      <a:pt x="734" y="437"/>
                      <a:pt x="659" y="437"/>
                    </a:cubicBezTo>
                    <a:cubicBezTo>
                      <a:pt x="580" y="437"/>
                      <a:pt x="505" y="452"/>
                      <a:pt x="464" y="465"/>
                    </a:cubicBezTo>
                    <a:cubicBezTo>
                      <a:pt x="420" y="479"/>
                      <a:pt x="378" y="499"/>
                      <a:pt x="341" y="519"/>
                    </a:cubicBezTo>
                    <a:cubicBezTo>
                      <a:pt x="345" y="509"/>
                      <a:pt x="348" y="499"/>
                      <a:pt x="351" y="486"/>
                    </a:cubicBezTo>
                    <a:cubicBezTo>
                      <a:pt x="380" y="369"/>
                      <a:pt x="405" y="230"/>
                      <a:pt x="353" y="111"/>
                    </a:cubicBezTo>
                    <a:cubicBezTo>
                      <a:pt x="323" y="42"/>
                      <a:pt x="267" y="6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224;p40">
                <a:extLst>
                  <a:ext uri="{FF2B5EF4-FFF2-40B4-BE49-F238E27FC236}">
                    <a16:creationId xmlns:a16="http://schemas.microsoft.com/office/drawing/2014/main" id="{FA1CB48F-83A6-263E-DB3E-710D1B9AB2C6}"/>
                  </a:ext>
                </a:extLst>
              </p:cNvPr>
              <p:cNvSpPr/>
              <p:nvPr/>
            </p:nvSpPr>
            <p:spPr>
              <a:xfrm>
                <a:off x="5323162" y="2451500"/>
                <a:ext cx="232491" cy="494532"/>
              </a:xfrm>
              <a:custGeom>
                <a:avLst/>
                <a:gdLst/>
                <a:ahLst/>
                <a:cxnLst/>
                <a:rect l="l" t="t" r="r" b="b"/>
                <a:pathLst>
                  <a:path w="7034" h="14962" extrusionOk="0">
                    <a:moveTo>
                      <a:pt x="5754" y="5143"/>
                    </a:moveTo>
                    <a:cubicBezTo>
                      <a:pt x="5829" y="5326"/>
                      <a:pt x="6236" y="8336"/>
                      <a:pt x="6395" y="9065"/>
                    </a:cubicBezTo>
                    <a:cubicBezTo>
                      <a:pt x="6908" y="11423"/>
                      <a:pt x="7034" y="13994"/>
                      <a:pt x="6999" y="13991"/>
                    </a:cubicBezTo>
                    <a:cubicBezTo>
                      <a:pt x="6952" y="13983"/>
                      <a:pt x="5435" y="14562"/>
                      <a:pt x="3905" y="14744"/>
                    </a:cubicBezTo>
                    <a:cubicBezTo>
                      <a:pt x="2056" y="14962"/>
                      <a:pt x="37" y="14485"/>
                      <a:pt x="34" y="14475"/>
                    </a:cubicBezTo>
                    <a:cubicBezTo>
                      <a:pt x="0" y="14336"/>
                      <a:pt x="774" y="2740"/>
                      <a:pt x="766" y="2432"/>
                    </a:cubicBezTo>
                    <a:cubicBezTo>
                      <a:pt x="749" y="1751"/>
                      <a:pt x="601" y="1102"/>
                      <a:pt x="946" y="727"/>
                    </a:cubicBezTo>
                    <a:cubicBezTo>
                      <a:pt x="1297" y="347"/>
                      <a:pt x="2107" y="1"/>
                      <a:pt x="3237" y="55"/>
                    </a:cubicBezTo>
                    <a:cubicBezTo>
                      <a:pt x="4088" y="95"/>
                      <a:pt x="4969" y="384"/>
                      <a:pt x="5358" y="778"/>
                    </a:cubicBezTo>
                    <a:cubicBezTo>
                      <a:pt x="5658" y="1085"/>
                      <a:pt x="5585" y="3672"/>
                      <a:pt x="5754" y="51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225;p40">
                <a:extLst>
                  <a:ext uri="{FF2B5EF4-FFF2-40B4-BE49-F238E27FC236}">
                    <a16:creationId xmlns:a16="http://schemas.microsoft.com/office/drawing/2014/main" id="{16CDE245-04E2-1C81-0BAE-809744FF3ECB}"/>
                  </a:ext>
                </a:extLst>
              </p:cNvPr>
              <p:cNvSpPr/>
              <p:nvPr/>
            </p:nvSpPr>
            <p:spPr>
              <a:xfrm>
                <a:off x="5472262" y="2474438"/>
                <a:ext cx="71988" cy="158916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4808" extrusionOk="0">
                    <a:moveTo>
                      <a:pt x="436" y="0"/>
                    </a:moveTo>
                    <a:cubicBezTo>
                      <a:pt x="411" y="40"/>
                      <a:pt x="530" y="13"/>
                      <a:pt x="577" y="24"/>
                    </a:cubicBezTo>
                    <a:cubicBezTo>
                      <a:pt x="691" y="50"/>
                      <a:pt x="795" y="98"/>
                      <a:pt x="889" y="168"/>
                    </a:cubicBezTo>
                    <a:cubicBezTo>
                      <a:pt x="1140" y="353"/>
                      <a:pt x="1303" y="649"/>
                      <a:pt x="1420" y="930"/>
                    </a:cubicBezTo>
                    <a:cubicBezTo>
                      <a:pt x="1728" y="1679"/>
                      <a:pt x="2178" y="3585"/>
                      <a:pt x="2113" y="3742"/>
                    </a:cubicBezTo>
                    <a:cubicBezTo>
                      <a:pt x="1681" y="4808"/>
                      <a:pt x="139" y="3985"/>
                      <a:pt x="103" y="3632"/>
                    </a:cubicBezTo>
                    <a:cubicBezTo>
                      <a:pt x="1" y="2650"/>
                      <a:pt x="177" y="958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226;p40">
                <a:extLst>
                  <a:ext uri="{FF2B5EF4-FFF2-40B4-BE49-F238E27FC236}">
                    <a16:creationId xmlns:a16="http://schemas.microsoft.com/office/drawing/2014/main" id="{76CD69C2-F911-41D1-03B1-4A616E002DB5}"/>
                  </a:ext>
                </a:extLst>
              </p:cNvPr>
              <p:cNvSpPr/>
              <p:nvPr/>
            </p:nvSpPr>
            <p:spPr>
              <a:xfrm>
                <a:off x="5360875" y="2521109"/>
                <a:ext cx="82169" cy="123484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3736" extrusionOk="0">
                    <a:moveTo>
                      <a:pt x="1183" y="3253"/>
                    </a:moveTo>
                    <a:cubicBezTo>
                      <a:pt x="1093" y="3343"/>
                      <a:pt x="647" y="3736"/>
                      <a:pt x="338" y="3538"/>
                    </a:cubicBezTo>
                    <a:cubicBezTo>
                      <a:pt x="1" y="3323"/>
                      <a:pt x="72" y="2770"/>
                      <a:pt x="102" y="2636"/>
                    </a:cubicBezTo>
                    <a:cubicBezTo>
                      <a:pt x="170" y="2342"/>
                      <a:pt x="84" y="2089"/>
                      <a:pt x="248" y="1670"/>
                    </a:cubicBezTo>
                    <a:cubicBezTo>
                      <a:pt x="436" y="1191"/>
                      <a:pt x="670" y="730"/>
                      <a:pt x="1117" y="475"/>
                    </a:cubicBezTo>
                    <a:cubicBezTo>
                      <a:pt x="1366" y="334"/>
                      <a:pt x="1543" y="356"/>
                      <a:pt x="1851" y="120"/>
                    </a:cubicBezTo>
                    <a:cubicBezTo>
                      <a:pt x="1912" y="72"/>
                      <a:pt x="2085" y="1"/>
                      <a:pt x="2196" y="49"/>
                    </a:cubicBezTo>
                    <a:cubicBezTo>
                      <a:pt x="2372" y="126"/>
                      <a:pt x="2374" y="334"/>
                      <a:pt x="2366" y="426"/>
                    </a:cubicBezTo>
                    <a:cubicBezTo>
                      <a:pt x="2331" y="813"/>
                      <a:pt x="2446" y="949"/>
                      <a:pt x="2460" y="1236"/>
                    </a:cubicBezTo>
                    <a:cubicBezTo>
                      <a:pt x="2486" y="1751"/>
                      <a:pt x="2221" y="2195"/>
                      <a:pt x="1919" y="2611"/>
                    </a:cubicBezTo>
                    <a:cubicBezTo>
                      <a:pt x="1655" y="2975"/>
                      <a:pt x="1396" y="3038"/>
                      <a:pt x="1183" y="32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227;p40">
                <a:extLst>
                  <a:ext uri="{FF2B5EF4-FFF2-40B4-BE49-F238E27FC236}">
                    <a16:creationId xmlns:a16="http://schemas.microsoft.com/office/drawing/2014/main" id="{573D8CA7-CD5F-1617-9493-713D2E253941}"/>
                  </a:ext>
                </a:extLst>
              </p:cNvPr>
              <p:cNvSpPr/>
              <p:nvPr/>
            </p:nvSpPr>
            <p:spPr>
              <a:xfrm>
                <a:off x="5417758" y="2535288"/>
                <a:ext cx="7371" cy="300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91" extrusionOk="0">
                    <a:moveTo>
                      <a:pt x="1" y="38"/>
                    </a:moveTo>
                    <a:cubicBezTo>
                      <a:pt x="77" y="0"/>
                      <a:pt x="169" y="30"/>
                      <a:pt x="223" y="90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228;p40">
                <a:extLst>
                  <a:ext uri="{FF2B5EF4-FFF2-40B4-BE49-F238E27FC236}">
                    <a16:creationId xmlns:a16="http://schemas.microsoft.com/office/drawing/2014/main" id="{D2A1947E-B760-F542-FFD0-8CEC3BFE8569}"/>
                  </a:ext>
                </a:extLst>
              </p:cNvPr>
              <p:cNvSpPr/>
              <p:nvPr/>
            </p:nvSpPr>
            <p:spPr>
              <a:xfrm>
                <a:off x="5416204" y="2534429"/>
                <a:ext cx="10478" cy="542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64" extrusionOk="0">
                    <a:moveTo>
                      <a:pt x="66" y="102"/>
                    </a:moveTo>
                    <a:cubicBezTo>
                      <a:pt x="95" y="88"/>
                      <a:pt x="126" y="87"/>
                      <a:pt x="157" y="95"/>
                    </a:cubicBezTo>
                    <a:cubicBezTo>
                      <a:pt x="188" y="103"/>
                      <a:pt x="218" y="120"/>
                      <a:pt x="239" y="145"/>
                    </a:cubicBezTo>
                    <a:cubicBezTo>
                      <a:pt x="255" y="162"/>
                      <a:pt x="281" y="163"/>
                      <a:pt x="299" y="149"/>
                    </a:cubicBezTo>
                    <a:cubicBezTo>
                      <a:pt x="316" y="134"/>
                      <a:pt x="317" y="107"/>
                      <a:pt x="302" y="90"/>
                    </a:cubicBezTo>
                    <a:cubicBezTo>
                      <a:pt x="269" y="53"/>
                      <a:pt x="226" y="26"/>
                      <a:pt x="178" y="13"/>
                    </a:cubicBezTo>
                    <a:cubicBezTo>
                      <a:pt x="130" y="0"/>
                      <a:pt x="77" y="4"/>
                      <a:pt x="30" y="26"/>
                    </a:cubicBezTo>
                    <a:cubicBezTo>
                      <a:pt x="10" y="36"/>
                      <a:pt x="0" y="61"/>
                      <a:pt x="11" y="82"/>
                    </a:cubicBezTo>
                    <a:cubicBezTo>
                      <a:pt x="20" y="103"/>
                      <a:pt x="45" y="112"/>
                      <a:pt x="66" y="1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229;p40">
                <a:extLst>
                  <a:ext uri="{FF2B5EF4-FFF2-40B4-BE49-F238E27FC236}">
                    <a16:creationId xmlns:a16="http://schemas.microsoft.com/office/drawing/2014/main" id="{758DBD7E-FFC1-D0AB-6F34-EF9FF8773202}"/>
                  </a:ext>
                </a:extLst>
              </p:cNvPr>
              <p:cNvSpPr/>
              <p:nvPr/>
            </p:nvSpPr>
            <p:spPr>
              <a:xfrm>
                <a:off x="5372112" y="2604665"/>
                <a:ext cx="5090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154" h="296" extrusionOk="0">
                    <a:moveTo>
                      <a:pt x="37" y="0"/>
                    </a:moveTo>
                    <a:cubicBezTo>
                      <a:pt x="1" y="97"/>
                      <a:pt x="36" y="249"/>
                      <a:pt x="153" y="295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230;p40">
                <a:extLst>
                  <a:ext uri="{FF2B5EF4-FFF2-40B4-BE49-F238E27FC236}">
                    <a16:creationId xmlns:a16="http://schemas.microsoft.com/office/drawing/2014/main" id="{9168A810-392C-B554-1CA9-984BE9DE2990}"/>
                  </a:ext>
                </a:extLst>
              </p:cNvPr>
              <p:cNvSpPr/>
              <p:nvPr/>
            </p:nvSpPr>
            <p:spPr>
              <a:xfrm>
                <a:off x="5371286" y="2603046"/>
                <a:ext cx="7470" cy="1292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91" extrusionOk="0">
                    <a:moveTo>
                      <a:pt x="22" y="34"/>
                    </a:moveTo>
                    <a:cubicBezTo>
                      <a:pt x="1" y="92"/>
                      <a:pt x="0" y="167"/>
                      <a:pt x="24" y="233"/>
                    </a:cubicBezTo>
                    <a:cubicBezTo>
                      <a:pt x="47" y="298"/>
                      <a:pt x="93" y="355"/>
                      <a:pt x="163" y="382"/>
                    </a:cubicBezTo>
                    <a:cubicBezTo>
                      <a:pt x="184" y="390"/>
                      <a:pt x="208" y="380"/>
                      <a:pt x="217" y="358"/>
                    </a:cubicBezTo>
                    <a:cubicBezTo>
                      <a:pt x="225" y="337"/>
                      <a:pt x="214" y="312"/>
                      <a:pt x="193" y="304"/>
                    </a:cubicBezTo>
                    <a:cubicBezTo>
                      <a:pt x="147" y="286"/>
                      <a:pt x="118" y="248"/>
                      <a:pt x="104" y="205"/>
                    </a:cubicBezTo>
                    <a:cubicBezTo>
                      <a:pt x="86" y="158"/>
                      <a:pt x="86" y="104"/>
                      <a:pt x="101" y="62"/>
                    </a:cubicBezTo>
                    <a:cubicBezTo>
                      <a:pt x="109" y="41"/>
                      <a:pt x="97" y="16"/>
                      <a:pt x="76" y="9"/>
                    </a:cubicBezTo>
                    <a:cubicBezTo>
                      <a:pt x="53" y="1"/>
                      <a:pt x="30" y="12"/>
                      <a:pt x="22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231;p40">
                <a:extLst>
                  <a:ext uri="{FF2B5EF4-FFF2-40B4-BE49-F238E27FC236}">
                    <a16:creationId xmlns:a16="http://schemas.microsoft.com/office/drawing/2014/main" id="{F28F0692-AB89-B2BC-861C-CAFE7C044234}"/>
                  </a:ext>
                </a:extLst>
              </p:cNvPr>
              <p:cNvSpPr/>
              <p:nvPr/>
            </p:nvSpPr>
            <p:spPr>
              <a:xfrm>
                <a:off x="5393696" y="2578818"/>
                <a:ext cx="6478" cy="717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17" extrusionOk="0">
                    <a:moveTo>
                      <a:pt x="31" y="217"/>
                    </a:moveTo>
                    <a:cubicBezTo>
                      <a:pt x="0" y="106"/>
                      <a:pt x="121" y="0"/>
                      <a:pt x="196" y="13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232;p40">
                <a:extLst>
                  <a:ext uri="{FF2B5EF4-FFF2-40B4-BE49-F238E27FC236}">
                    <a16:creationId xmlns:a16="http://schemas.microsoft.com/office/drawing/2014/main" id="{5E6657C7-7F18-6218-BB62-2F4CE3442FFA}"/>
                  </a:ext>
                </a:extLst>
              </p:cNvPr>
              <p:cNvSpPr/>
              <p:nvPr/>
            </p:nvSpPr>
            <p:spPr>
              <a:xfrm>
                <a:off x="5392770" y="2577595"/>
                <a:ext cx="8858" cy="994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99" y="242"/>
                    </a:moveTo>
                    <a:cubicBezTo>
                      <a:pt x="89" y="204"/>
                      <a:pt x="104" y="169"/>
                      <a:pt x="127" y="141"/>
                    </a:cubicBezTo>
                    <a:cubicBezTo>
                      <a:pt x="152" y="110"/>
                      <a:pt x="189" y="87"/>
                      <a:pt x="217" y="91"/>
                    </a:cubicBezTo>
                    <a:cubicBezTo>
                      <a:pt x="239" y="95"/>
                      <a:pt x="262" y="79"/>
                      <a:pt x="265" y="56"/>
                    </a:cubicBezTo>
                    <a:cubicBezTo>
                      <a:pt x="268" y="33"/>
                      <a:pt x="253" y="12"/>
                      <a:pt x="230" y="9"/>
                    </a:cubicBezTo>
                    <a:cubicBezTo>
                      <a:pt x="179" y="1"/>
                      <a:pt x="109" y="31"/>
                      <a:pt x="62" y="88"/>
                    </a:cubicBezTo>
                    <a:cubicBezTo>
                      <a:pt x="22" y="136"/>
                      <a:pt x="1" y="199"/>
                      <a:pt x="18" y="265"/>
                    </a:cubicBezTo>
                    <a:cubicBezTo>
                      <a:pt x="24" y="287"/>
                      <a:pt x="48" y="301"/>
                      <a:pt x="69" y="295"/>
                    </a:cubicBezTo>
                    <a:cubicBezTo>
                      <a:pt x="92" y="287"/>
                      <a:pt x="105" y="265"/>
                      <a:pt x="99" y="2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233;p40">
                <a:extLst>
                  <a:ext uri="{FF2B5EF4-FFF2-40B4-BE49-F238E27FC236}">
                    <a16:creationId xmlns:a16="http://schemas.microsoft.com/office/drawing/2014/main" id="{F5D93ACB-F898-8EBB-1D02-501BACC894DD}"/>
                  </a:ext>
                </a:extLst>
              </p:cNvPr>
              <p:cNvSpPr/>
              <p:nvPr/>
            </p:nvSpPr>
            <p:spPr>
              <a:xfrm>
                <a:off x="5429987" y="2560144"/>
                <a:ext cx="1719" cy="8957"/>
              </a:xfrm>
              <a:custGeom>
                <a:avLst/>
                <a:gdLst/>
                <a:ahLst/>
                <a:cxnLst/>
                <a:rect l="l" t="t" r="r" b="b"/>
                <a:pathLst>
                  <a:path w="52" h="271" extrusionOk="0">
                    <a:moveTo>
                      <a:pt x="22" y="1"/>
                    </a:moveTo>
                    <a:cubicBezTo>
                      <a:pt x="12" y="3"/>
                      <a:pt x="32" y="17"/>
                      <a:pt x="35" y="27"/>
                    </a:cubicBezTo>
                    <a:cubicBezTo>
                      <a:pt x="42" y="44"/>
                      <a:pt x="46" y="63"/>
                      <a:pt x="47" y="83"/>
                    </a:cubicBezTo>
                    <a:cubicBezTo>
                      <a:pt x="52" y="149"/>
                      <a:pt x="29" y="212"/>
                      <a:pt x="0" y="270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234;p40">
                <a:extLst>
                  <a:ext uri="{FF2B5EF4-FFF2-40B4-BE49-F238E27FC236}">
                    <a16:creationId xmlns:a16="http://schemas.microsoft.com/office/drawing/2014/main" id="{BF9AED96-5245-67BC-58BA-C2B6B257AA57}"/>
                  </a:ext>
                </a:extLst>
              </p:cNvPr>
              <p:cNvSpPr/>
              <p:nvPr/>
            </p:nvSpPr>
            <p:spPr>
              <a:xfrm>
                <a:off x="5428401" y="2558623"/>
                <a:ext cx="4627" cy="1203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64" extrusionOk="0">
                    <a:moveTo>
                      <a:pt x="45" y="91"/>
                    </a:moveTo>
                    <a:cubicBezTo>
                      <a:pt x="47" y="96"/>
                      <a:pt x="49" y="103"/>
                      <a:pt x="50" y="109"/>
                    </a:cubicBezTo>
                    <a:cubicBezTo>
                      <a:pt x="52" y="117"/>
                      <a:pt x="53" y="125"/>
                      <a:pt x="53" y="132"/>
                    </a:cubicBezTo>
                    <a:cubicBezTo>
                      <a:pt x="56" y="160"/>
                      <a:pt x="51" y="187"/>
                      <a:pt x="43" y="215"/>
                    </a:cubicBezTo>
                    <a:cubicBezTo>
                      <a:pt x="35" y="243"/>
                      <a:pt x="24" y="271"/>
                      <a:pt x="10" y="297"/>
                    </a:cubicBezTo>
                    <a:cubicBezTo>
                      <a:pt x="0" y="317"/>
                      <a:pt x="7" y="343"/>
                      <a:pt x="29" y="353"/>
                    </a:cubicBezTo>
                    <a:cubicBezTo>
                      <a:pt x="49" y="364"/>
                      <a:pt x="75" y="355"/>
                      <a:pt x="85" y="335"/>
                    </a:cubicBezTo>
                    <a:cubicBezTo>
                      <a:pt x="105" y="297"/>
                      <a:pt x="120" y="257"/>
                      <a:pt x="129" y="216"/>
                    </a:cubicBezTo>
                    <a:cubicBezTo>
                      <a:pt x="136" y="186"/>
                      <a:pt x="140" y="158"/>
                      <a:pt x="137" y="127"/>
                    </a:cubicBezTo>
                    <a:cubicBezTo>
                      <a:pt x="136" y="115"/>
                      <a:pt x="134" y="102"/>
                      <a:pt x="132" y="91"/>
                    </a:cubicBezTo>
                    <a:cubicBezTo>
                      <a:pt x="129" y="80"/>
                      <a:pt x="126" y="69"/>
                      <a:pt x="122" y="57"/>
                    </a:cubicBezTo>
                    <a:cubicBezTo>
                      <a:pt x="121" y="53"/>
                      <a:pt x="116" y="45"/>
                      <a:pt x="111" y="39"/>
                    </a:cubicBezTo>
                    <a:cubicBezTo>
                      <a:pt x="107" y="16"/>
                      <a:pt x="86" y="1"/>
                      <a:pt x="64" y="5"/>
                    </a:cubicBezTo>
                    <a:cubicBezTo>
                      <a:pt x="38" y="8"/>
                      <a:pt x="30" y="23"/>
                      <a:pt x="26" y="38"/>
                    </a:cubicBezTo>
                    <a:cubicBezTo>
                      <a:pt x="25" y="46"/>
                      <a:pt x="24" y="57"/>
                      <a:pt x="30" y="70"/>
                    </a:cubicBezTo>
                    <a:cubicBezTo>
                      <a:pt x="33" y="75"/>
                      <a:pt x="41" y="87"/>
                      <a:pt x="45" y="91"/>
                    </a:cubicBezTo>
                    <a:close/>
                    <a:moveTo>
                      <a:pt x="93" y="82"/>
                    </a:moveTo>
                    <a:cubicBezTo>
                      <a:pt x="89" y="85"/>
                      <a:pt x="84" y="87"/>
                      <a:pt x="78" y="88"/>
                    </a:cubicBezTo>
                    <a:cubicBezTo>
                      <a:pt x="84" y="87"/>
                      <a:pt x="89" y="85"/>
                      <a:pt x="93" y="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235;p40">
                <a:extLst>
                  <a:ext uri="{FF2B5EF4-FFF2-40B4-BE49-F238E27FC236}">
                    <a16:creationId xmlns:a16="http://schemas.microsoft.com/office/drawing/2014/main" id="{8916D557-E2C1-C6CA-6BF8-914EE2E10E38}"/>
                  </a:ext>
                </a:extLst>
              </p:cNvPr>
              <p:cNvSpPr/>
              <p:nvPr/>
            </p:nvSpPr>
            <p:spPr>
              <a:xfrm>
                <a:off x="5406223" y="2598253"/>
                <a:ext cx="6412" cy="717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17" extrusionOk="0">
                    <a:moveTo>
                      <a:pt x="194" y="0"/>
                    </a:moveTo>
                    <a:cubicBezTo>
                      <a:pt x="177" y="21"/>
                      <a:pt x="171" y="58"/>
                      <a:pt x="156" y="81"/>
                    </a:cubicBezTo>
                    <a:cubicBezTo>
                      <a:pt x="116" y="141"/>
                      <a:pt x="64" y="186"/>
                      <a:pt x="0" y="217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236;p40">
                <a:extLst>
                  <a:ext uri="{FF2B5EF4-FFF2-40B4-BE49-F238E27FC236}">
                    <a16:creationId xmlns:a16="http://schemas.microsoft.com/office/drawing/2014/main" id="{1D48F38E-4D73-2B12-4B9B-4ECA11C66BD3}"/>
                  </a:ext>
                </a:extLst>
              </p:cNvPr>
              <p:cNvSpPr/>
              <p:nvPr/>
            </p:nvSpPr>
            <p:spPr>
              <a:xfrm>
                <a:off x="5404636" y="2596733"/>
                <a:ext cx="9552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11" extrusionOk="0">
                    <a:moveTo>
                      <a:pt x="210" y="21"/>
                    </a:moveTo>
                    <a:cubicBezTo>
                      <a:pt x="204" y="27"/>
                      <a:pt x="200" y="34"/>
                      <a:pt x="196" y="43"/>
                    </a:cubicBezTo>
                    <a:cubicBezTo>
                      <a:pt x="186" y="62"/>
                      <a:pt x="181" y="86"/>
                      <a:pt x="169" y="104"/>
                    </a:cubicBezTo>
                    <a:cubicBezTo>
                      <a:pt x="152" y="130"/>
                      <a:pt x="131" y="154"/>
                      <a:pt x="108" y="173"/>
                    </a:cubicBezTo>
                    <a:cubicBezTo>
                      <a:pt x="84" y="194"/>
                      <a:pt x="59" y="211"/>
                      <a:pt x="30" y="226"/>
                    </a:cubicBezTo>
                    <a:cubicBezTo>
                      <a:pt x="8" y="236"/>
                      <a:pt x="0" y="261"/>
                      <a:pt x="10" y="282"/>
                    </a:cubicBezTo>
                    <a:cubicBezTo>
                      <a:pt x="21" y="303"/>
                      <a:pt x="46" y="311"/>
                      <a:pt x="67" y="300"/>
                    </a:cubicBezTo>
                    <a:cubicBezTo>
                      <a:pt x="102" y="283"/>
                      <a:pt x="133" y="262"/>
                      <a:pt x="162" y="237"/>
                    </a:cubicBezTo>
                    <a:cubicBezTo>
                      <a:pt x="191" y="212"/>
                      <a:pt x="216" y="184"/>
                      <a:pt x="239" y="151"/>
                    </a:cubicBezTo>
                    <a:cubicBezTo>
                      <a:pt x="243" y="144"/>
                      <a:pt x="247" y="137"/>
                      <a:pt x="250" y="129"/>
                    </a:cubicBezTo>
                    <a:cubicBezTo>
                      <a:pt x="258" y="111"/>
                      <a:pt x="262" y="87"/>
                      <a:pt x="275" y="74"/>
                    </a:cubicBezTo>
                    <a:cubicBezTo>
                      <a:pt x="289" y="57"/>
                      <a:pt x="287" y="30"/>
                      <a:pt x="270" y="15"/>
                    </a:cubicBezTo>
                    <a:cubicBezTo>
                      <a:pt x="251" y="0"/>
                      <a:pt x="224" y="2"/>
                      <a:pt x="210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237;p40">
                <a:extLst>
                  <a:ext uri="{FF2B5EF4-FFF2-40B4-BE49-F238E27FC236}">
                    <a16:creationId xmlns:a16="http://schemas.microsoft.com/office/drawing/2014/main" id="{5A57012B-B8E6-1447-4A4C-566AEA791628}"/>
                  </a:ext>
                </a:extLst>
              </p:cNvPr>
              <p:cNvSpPr/>
              <p:nvPr/>
            </p:nvSpPr>
            <p:spPr>
              <a:xfrm>
                <a:off x="5393630" y="2552310"/>
                <a:ext cx="4925" cy="4264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29" extrusionOk="0">
                    <a:moveTo>
                      <a:pt x="0" y="128"/>
                    </a:moveTo>
                    <a:cubicBezTo>
                      <a:pt x="29" y="65"/>
                      <a:pt x="79" y="17"/>
                      <a:pt x="149" y="0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238;p40">
                <a:extLst>
                  <a:ext uri="{FF2B5EF4-FFF2-40B4-BE49-F238E27FC236}">
                    <a16:creationId xmlns:a16="http://schemas.microsoft.com/office/drawing/2014/main" id="{A2577F7B-7A61-6C98-E3AD-FB78E8979941}"/>
                  </a:ext>
                </a:extLst>
              </p:cNvPr>
              <p:cNvSpPr/>
              <p:nvPr/>
            </p:nvSpPr>
            <p:spPr>
              <a:xfrm>
                <a:off x="5392076" y="2550823"/>
                <a:ext cx="7999" cy="733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2" extrusionOk="0">
                    <a:moveTo>
                      <a:pt x="85" y="191"/>
                    </a:moveTo>
                    <a:cubicBezTo>
                      <a:pt x="97" y="164"/>
                      <a:pt x="113" y="142"/>
                      <a:pt x="133" y="123"/>
                    </a:cubicBezTo>
                    <a:cubicBezTo>
                      <a:pt x="154" y="106"/>
                      <a:pt x="177" y="92"/>
                      <a:pt x="205" y="86"/>
                    </a:cubicBezTo>
                    <a:cubicBezTo>
                      <a:pt x="227" y="81"/>
                      <a:pt x="242" y="59"/>
                      <a:pt x="237" y="36"/>
                    </a:cubicBezTo>
                    <a:cubicBezTo>
                      <a:pt x="232" y="15"/>
                      <a:pt x="209" y="0"/>
                      <a:pt x="187" y="5"/>
                    </a:cubicBezTo>
                    <a:cubicBezTo>
                      <a:pt x="145" y="15"/>
                      <a:pt x="109" y="33"/>
                      <a:pt x="79" y="61"/>
                    </a:cubicBezTo>
                    <a:cubicBezTo>
                      <a:pt x="49" y="86"/>
                      <a:pt x="26" y="119"/>
                      <a:pt x="9" y="157"/>
                    </a:cubicBezTo>
                    <a:cubicBezTo>
                      <a:pt x="0" y="177"/>
                      <a:pt x="9" y="203"/>
                      <a:pt x="31" y="211"/>
                    </a:cubicBezTo>
                    <a:cubicBezTo>
                      <a:pt x="51" y="222"/>
                      <a:pt x="77" y="211"/>
                      <a:pt x="85" y="19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239;p40">
                <a:extLst>
                  <a:ext uri="{FF2B5EF4-FFF2-40B4-BE49-F238E27FC236}">
                    <a16:creationId xmlns:a16="http://schemas.microsoft.com/office/drawing/2014/main" id="{00AF74D9-CFB0-2B0D-FB6F-2AE57566242F}"/>
                  </a:ext>
                </a:extLst>
              </p:cNvPr>
              <p:cNvSpPr/>
              <p:nvPr/>
            </p:nvSpPr>
            <p:spPr>
              <a:xfrm>
                <a:off x="5375418" y="2584900"/>
                <a:ext cx="2248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77" extrusionOk="0">
                    <a:moveTo>
                      <a:pt x="68" y="1"/>
                    </a:moveTo>
                    <a:cubicBezTo>
                      <a:pt x="24" y="29"/>
                      <a:pt x="0" y="138"/>
                      <a:pt x="34" y="177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240;p40">
                <a:extLst>
                  <a:ext uri="{FF2B5EF4-FFF2-40B4-BE49-F238E27FC236}">
                    <a16:creationId xmlns:a16="http://schemas.microsoft.com/office/drawing/2014/main" id="{B8FBFAEE-5436-656F-90C8-5FF1B39F8ABC}"/>
                  </a:ext>
                </a:extLst>
              </p:cNvPr>
              <p:cNvSpPr/>
              <p:nvPr/>
            </p:nvSpPr>
            <p:spPr>
              <a:xfrm>
                <a:off x="5374426" y="2583313"/>
                <a:ext cx="4793" cy="902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73" extrusionOk="0">
                    <a:moveTo>
                      <a:pt x="74" y="14"/>
                    </a:moveTo>
                    <a:cubicBezTo>
                      <a:pt x="45" y="33"/>
                      <a:pt x="21" y="76"/>
                      <a:pt x="11" y="124"/>
                    </a:cubicBezTo>
                    <a:cubicBezTo>
                      <a:pt x="0" y="174"/>
                      <a:pt x="9" y="225"/>
                      <a:pt x="32" y="253"/>
                    </a:cubicBezTo>
                    <a:cubicBezTo>
                      <a:pt x="47" y="270"/>
                      <a:pt x="74" y="272"/>
                      <a:pt x="92" y="257"/>
                    </a:cubicBezTo>
                    <a:cubicBezTo>
                      <a:pt x="109" y="241"/>
                      <a:pt x="111" y="215"/>
                      <a:pt x="96" y="197"/>
                    </a:cubicBezTo>
                    <a:cubicBezTo>
                      <a:pt x="93" y="194"/>
                      <a:pt x="92" y="189"/>
                      <a:pt x="91" y="183"/>
                    </a:cubicBezTo>
                    <a:cubicBezTo>
                      <a:pt x="88" y="171"/>
                      <a:pt x="89" y="155"/>
                      <a:pt x="93" y="141"/>
                    </a:cubicBezTo>
                    <a:cubicBezTo>
                      <a:pt x="98" y="117"/>
                      <a:pt x="106" y="94"/>
                      <a:pt x="120" y="85"/>
                    </a:cubicBezTo>
                    <a:cubicBezTo>
                      <a:pt x="140" y="71"/>
                      <a:pt x="145" y="46"/>
                      <a:pt x="133" y="26"/>
                    </a:cubicBezTo>
                    <a:cubicBezTo>
                      <a:pt x="120" y="7"/>
                      <a:pt x="94" y="1"/>
                      <a:pt x="74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241;p40">
                <a:extLst>
                  <a:ext uri="{FF2B5EF4-FFF2-40B4-BE49-F238E27FC236}">
                    <a16:creationId xmlns:a16="http://schemas.microsoft.com/office/drawing/2014/main" id="{D2830132-5434-B128-7072-1E7F28183919}"/>
                  </a:ext>
                </a:extLst>
              </p:cNvPr>
              <p:cNvSpPr/>
              <p:nvPr/>
            </p:nvSpPr>
            <p:spPr>
              <a:xfrm>
                <a:off x="5382590" y="2627471"/>
                <a:ext cx="5321" cy="181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55" extrusionOk="0">
                    <a:moveTo>
                      <a:pt x="0" y="7"/>
                    </a:moveTo>
                    <a:cubicBezTo>
                      <a:pt x="48" y="55"/>
                      <a:pt x="131" y="30"/>
                      <a:pt x="160" y="0"/>
                    </a:cubicBezTo>
                  </a:path>
                </a:pathLst>
              </a:custGeom>
              <a:solidFill>
                <a:srgbClr val="EA9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242;p40">
                <a:extLst>
                  <a:ext uri="{FF2B5EF4-FFF2-40B4-BE49-F238E27FC236}">
                    <a16:creationId xmlns:a16="http://schemas.microsoft.com/office/drawing/2014/main" id="{A03575C4-582D-736C-2390-B67F5DE436C0}"/>
                  </a:ext>
                </a:extLst>
              </p:cNvPr>
              <p:cNvSpPr/>
              <p:nvPr/>
            </p:nvSpPr>
            <p:spPr>
              <a:xfrm>
                <a:off x="5381070" y="2625918"/>
                <a:ext cx="8395" cy="4165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26" extrusionOk="0">
                    <a:moveTo>
                      <a:pt x="17" y="84"/>
                    </a:moveTo>
                    <a:cubicBezTo>
                      <a:pt x="48" y="115"/>
                      <a:pt x="90" y="125"/>
                      <a:pt x="130" y="122"/>
                    </a:cubicBezTo>
                    <a:cubicBezTo>
                      <a:pt x="175" y="118"/>
                      <a:pt x="216" y="98"/>
                      <a:pt x="237" y="75"/>
                    </a:cubicBezTo>
                    <a:cubicBezTo>
                      <a:pt x="253" y="59"/>
                      <a:pt x="252" y="32"/>
                      <a:pt x="235" y="16"/>
                    </a:cubicBezTo>
                    <a:cubicBezTo>
                      <a:pt x="217" y="0"/>
                      <a:pt x="192" y="1"/>
                      <a:pt x="175" y="19"/>
                    </a:cubicBezTo>
                    <a:cubicBezTo>
                      <a:pt x="166" y="29"/>
                      <a:pt x="145" y="37"/>
                      <a:pt x="124" y="39"/>
                    </a:cubicBezTo>
                    <a:cubicBezTo>
                      <a:pt x="107" y="40"/>
                      <a:pt x="89" y="38"/>
                      <a:pt x="76" y="24"/>
                    </a:cubicBezTo>
                    <a:cubicBezTo>
                      <a:pt x="60" y="9"/>
                      <a:pt x="33" y="9"/>
                      <a:pt x="17" y="25"/>
                    </a:cubicBezTo>
                    <a:cubicBezTo>
                      <a:pt x="0" y="41"/>
                      <a:pt x="0" y="68"/>
                      <a:pt x="17" y="84"/>
                    </a:cubicBezTo>
                    <a:close/>
                  </a:path>
                </a:pathLst>
              </a:custGeom>
              <a:solidFill>
                <a:srgbClr val="D670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243;p40">
                <a:extLst>
                  <a:ext uri="{FF2B5EF4-FFF2-40B4-BE49-F238E27FC236}">
                    <a16:creationId xmlns:a16="http://schemas.microsoft.com/office/drawing/2014/main" id="{33A61574-F64F-B07F-CFFC-8F67FA6A148A}"/>
                  </a:ext>
                </a:extLst>
              </p:cNvPr>
              <p:cNvSpPr/>
              <p:nvPr/>
            </p:nvSpPr>
            <p:spPr>
              <a:xfrm>
                <a:off x="5486838" y="2553963"/>
                <a:ext cx="57809" cy="75294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78" extrusionOk="0">
                    <a:moveTo>
                      <a:pt x="87" y="404"/>
                    </a:moveTo>
                    <a:cubicBezTo>
                      <a:pt x="0" y="582"/>
                      <a:pt x="307" y="1579"/>
                      <a:pt x="344" y="1742"/>
                    </a:cubicBezTo>
                    <a:cubicBezTo>
                      <a:pt x="472" y="2278"/>
                      <a:pt x="1244" y="2218"/>
                      <a:pt x="1488" y="1745"/>
                    </a:cubicBezTo>
                    <a:cubicBezTo>
                      <a:pt x="1749" y="1238"/>
                      <a:pt x="1051" y="681"/>
                      <a:pt x="656" y="235"/>
                    </a:cubicBezTo>
                    <a:cubicBezTo>
                      <a:pt x="450" y="1"/>
                      <a:pt x="194" y="186"/>
                      <a:pt x="87" y="404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244;p40">
                <a:extLst>
                  <a:ext uri="{FF2B5EF4-FFF2-40B4-BE49-F238E27FC236}">
                    <a16:creationId xmlns:a16="http://schemas.microsoft.com/office/drawing/2014/main" id="{4A5E6561-0F6B-5ED7-5720-15D87A3F22A2}"/>
                  </a:ext>
                </a:extLst>
              </p:cNvPr>
              <p:cNvSpPr/>
              <p:nvPr/>
            </p:nvSpPr>
            <p:spPr>
              <a:xfrm>
                <a:off x="5468295" y="2500682"/>
                <a:ext cx="41150" cy="93968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2843" extrusionOk="0">
                    <a:moveTo>
                      <a:pt x="364" y="2032"/>
                    </a:moveTo>
                    <a:cubicBezTo>
                      <a:pt x="889" y="2843"/>
                      <a:pt x="1245" y="2397"/>
                      <a:pt x="1236" y="1503"/>
                    </a:cubicBezTo>
                    <a:cubicBezTo>
                      <a:pt x="1231" y="915"/>
                      <a:pt x="908" y="716"/>
                      <a:pt x="813" y="454"/>
                    </a:cubicBezTo>
                    <a:cubicBezTo>
                      <a:pt x="709" y="163"/>
                      <a:pt x="368" y="41"/>
                      <a:pt x="341" y="27"/>
                    </a:cubicBezTo>
                    <a:cubicBezTo>
                      <a:pt x="292" y="0"/>
                      <a:pt x="240" y="48"/>
                      <a:pt x="256" y="115"/>
                    </a:cubicBezTo>
                    <a:cubicBezTo>
                      <a:pt x="271" y="171"/>
                      <a:pt x="497" y="277"/>
                      <a:pt x="605" y="487"/>
                    </a:cubicBezTo>
                    <a:cubicBezTo>
                      <a:pt x="629" y="532"/>
                      <a:pt x="703" y="800"/>
                      <a:pt x="690" y="784"/>
                    </a:cubicBezTo>
                    <a:cubicBezTo>
                      <a:pt x="651" y="734"/>
                      <a:pt x="546" y="625"/>
                      <a:pt x="464" y="530"/>
                    </a:cubicBezTo>
                    <a:cubicBezTo>
                      <a:pt x="339" y="386"/>
                      <a:pt x="124" y="191"/>
                      <a:pt x="104" y="220"/>
                    </a:cubicBezTo>
                    <a:cubicBezTo>
                      <a:pt x="61" y="289"/>
                      <a:pt x="122" y="377"/>
                      <a:pt x="105" y="416"/>
                    </a:cubicBezTo>
                    <a:cubicBezTo>
                      <a:pt x="91" y="451"/>
                      <a:pt x="15" y="490"/>
                      <a:pt x="62" y="589"/>
                    </a:cubicBezTo>
                    <a:cubicBezTo>
                      <a:pt x="110" y="690"/>
                      <a:pt x="145" y="760"/>
                      <a:pt x="121" y="765"/>
                    </a:cubicBezTo>
                    <a:cubicBezTo>
                      <a:pt x="1" y="789"/>
                      <a:pt x="177" y="1076"/>
                      <a:pt x="274" y="1175"/>
                    </a:cubicBezTo>
                    <a:cubicBezTo>
                      <a:pt x="305" y="1207"/>
                      <a:pt x="401" y="1373"/>
                      <a:pt x="349" y="1615"/>
                    </a:cubicBezTo>
                    <a:cubicBezTo>
                      <a:pt x="311" y="1793"/>
                      <a:pt x="252" y="1858"/>
                      <a:pt x="364" y="2032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245;p40">
                <a:extLst>
                  <a:ext uri="{FF2B5EF4-FFF2-40B4-BE49-F238E27FC236}">
                    <a16:creationId xmlns:a16="http://schemas.microsoft.com/office/drawing/2014/main" id="{18921D20-DB73-AE20-E9CC-4B92FD9B0D23}"/>
                  </a:ext>
                </a:extLst>
              </p:cNvPr>
              <p:cNvSpPr/>
              <p:nvPr/>
            </p:nvSpPr>
            <p:spPr>
              <a:xfrm>
                <a:off x="5472989" y="2525538"/>
                <a:ext cx="14180" cy="1804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546" extrusionOk="0">
                    <a:moveTo>
                      <a:pt x="30" y="0"/>
                    </a:moveTo>
                    <a:cubicBezTo>
                      <a:pt x="23" y="0"/>
                      <a:pt x="15" y="4"/>
                      <a:pt x="10" y="10"/>
                    </a:cubicBezTo>
                    <a:cubicBezTo>
                      <a:pt x="0" y="22"/>
                      <a:pt x="1" y="38"/>
                      <a:pt x="13" y="47"/>
                    </a:cubicBezTo>
                    <a:cubicBezTo>
                      <a:pt x="110" y="127"/>
                      <a:pt x="200" y="265"/>
                      <a:pt x="279" y="387"/>
                    </a:cubicBezTo>
                    <a:cubicBezTo>
                      <a:pt x="314" y="442"/>
                      <a:pt x="347" y="492"/>
                      <a:pt x="378" y="534"/>
                    </a:cubicBezTo>
                    <a:cubicBezTo>
                      <a:pt x="383" y="541"/>
                      <a:pt x="392" y="545"/>
                      <a:pt x="399" y="545"/>
                    </a:cubicBezTo>
                    <a:cubicBezTo>
                      <a:pt x="405" y="545"/>
                      <a:pt x="410" y="543"/>
                      <a:pt x="415" y="540"/>
                    </a:cubicBezTo>
                    <a:cubicBezTo>
                      <a:pt x="426" y="531"/>
                      <a:pt x="429" y="514"/>
                      <a:pt x="420" y="503"/>
                    </a:cubicBezTo>
                    <a:cubicBezTo>
                      <a:pt x="391" y="462"/>
                      <a:pt x="358" y="412"/>
                      <a:pt x="323" y="359"/>
                    </a:cubicBezTo>
                    <a:cubicBezTo>
                      <a:pt x="242" y="234"/>
                      <a:pt x="150" y="91"/>
                      <a:pt x="46" y="6"/>
                    </a:cubicBezTo>
                    <a:cubicBezTo>
                      <a:pt x="42" y="2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246;p40">
                <a:extLst>
                  <a:ext uri="{FF2B5EF4-FFF2-40B4-BE49-F238E27FC236}">
                    <a16:creationId xmlns:a16="http://schemas.microsoft.com/office/drawing/2014/main" id="{C7D41ED3-8ABC-C36E-F49B-73131BC75E12}"/>
                  </a:ext>
                </a:extLst>
              </p:cNvPr>
              <p:cNvSpPr/>
              <p:nvPr/>
            </p:nvSpPr>
            <p:spPr>
              <a:xfrm>
                <a:off x="5472361" y="2514399"/>
                <a:ext cx="17815" cy="2158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653" extrusionOk="0">
                    <a:moveTo>
                      <a:pt x="29" y="1"/>
                    </a:moveTo>
                    <a:cubicBezTo>
                      <a:pt x="23" y="1"/>
                      <a:pt x="16" y="3"/>
                      <a:pt x="11" y="7"/>
                    </a:cubicBezTo>
                    <a:cubicBezTo>
                      <a:pt x="1" y="17"/>
                      <a:pt x="1" y="34"/>
                      <a:pt x="10" y="45"/>
                    </a:cubicBezTo>
                    <a:cubicBezTo>
                      <a:pt x="141" y="185"/>
                      <a:pt x="365" y="458"/>
                      <a:pt x="487" y="641"/>
                    </a:cubicBezTo>
                    <a:cubicBezTo>
                      <a:pt x="493" y="648"/>
                      <a:pt x="501" y="653"/>
                      <a:pt x="509" y="653"/>
                    </a:cubicBezTo>
                    <a:cubicBezTo>
                      <a:pt x="514" y="653"/>
                      <a:pt x="519" y="651"/>
                      <a:pt x="523" y="648"/>
                    </a:cubicBezTo>
                    <a:cubicBezTo>
                      <a:pt x="536" y="640"/>
                      <a:pt x="539" y="624"/>
                      <a:pt x="530" y="612"/>
                    </a:cubicBezTo>
                    <a:cubicBezTo>
                      <a:pt x="407" y="426"/>
                      <a:pt x="181" y="151"/>
                      <a:pt x="49" y="9"/>
                    </a:cubicBezTo>
                    <a:cubicBezTo>
                      <a:pt x="44" y="3"/>
                      <a:pt x="37" y="1"/>
                      <a:pt x="29" y="1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247;p40">
                <a:extLst>
                  <a:ext uri="{FF2B5EF4-FFF2-40B4-BE49-F238E27FC236}">
                    <a16:creationId xmlns:a16="http://schemas.microsoft.com/office/drawing/2014/main" id="{B3129CF0-903A-96A9-D669-CBE456DB3AF7}"/>
                  </a:ext>
                </a:extLst>
              </p:cNvPr>
              <p:cNvSpPr/>
              <p:nvPr/>
            </p:nvSpPr>
            <p:spPr>
              <a:xfrm>
                <a:off x="5389498" y="2377462"/>
                <a:ext cx="72154" cy="115254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3487" extrusionOk="0">
                    <a:moveTo>
                      <a:pt x="2016" y="529"/>
                    </a:moveTo>
                    <a:cubicBezTo>
                      <a:pt x="2182" y="761"/>
                      <a:pt x="1879" y="1911"/>
                      <a:pt x="1886" y="2284"/>
                    </a:cubicBezTo>
                    <a:cubicBezTo>
                      <a:pt x="1890" y="2474"/>
                      <a:pt x="2094" y="2515"/>
                      <a:pt x="1947" y="2779"/>
                    </a:cubicBezTo>
                    <a:cubicBezTo>
                      <a:pt x="1817" y="3012"/>
                      <a:pt x="1751" y="3486"/>
                      <a:pt x="1017" y="3469"/>
                    </a:cubicBezTo>
                    <a:cubicBezTo>
                      <a:pt x="377" y="3453"/>
                      <a:pt x="0" y="2779"/>
                      <a:pt x="37" y="2581"/>
                    </a:cubicBezTo>
                    <a:cubicBezTo>
                      <a:pt x="58" y="2473"/>
                      <a:pt x="208" y="2409"/>
                      <a:pt x="207" y="2285"/>
                    </a:cubicBezTo>
                    <a:cubicBezTo>
                      <a:pt x="203" y="1993"/>
                      <a:pt x="401" y="797"/>
                      <a:pt x="572" y="550"/>
                    </a:cubicBezTo>
                    <a:cubicBezTo>
                      <a:pt x="889" y="90"/>
                      <a:pt x="1639" y="0"/>
                      <a:pt x="2016" y="529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248;p40">
                <a:extLst>
                  <a:ext uri="{FF2B5EF4-FFF2-40B4-BE49-F238E27FC236}">
                    <a16:creationId xmlns:a16="http://schemas.microsoft.com/office/drawing/2014/main" id="{5BF00A77-9A5B-6575-8828-B4A4BBCB33E8}"/>
                  </a:ext>
                </a:extLst>
              </p:cNvPr>
              <p:cNvSpPr/>
              <p:nvPr/>
            </p:nvSpPr>
            <p:spPr>
              <a:xfrm>
                <a:off x="5388374" y="2395145"/>
                <a:ext cx="72253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766" extrusionOk="0">
                    <a:moveTo>
                      <a:pt x="9" y="1371"/>
                    </a:moveTo>
                    <a:cubicBezTo>
                      <a:pt x="0" y="1507"/>
                      <a:pt x="248" y="1724"/>
                      <a:pt x="697" y="1744"/>
                    </a:cubicBezTo>
                    <a:cubicBezTo>
                      <a:pt x="1215" y="1765"/>
                      <a:pt x="1546" y="1507"/>
                      <a:pt x="1851" y="1087"/>
                    </a:cubicBezTo>
                    <a:cubicBezTo>
                      <a:pt x="1961" y="935"/>
                      <a:pt x="2185" y="276"/>
                      <a:pt x="2120" y="138"/>
                    </a:cubicBezTo>
                    <a:cubicBezTo>
                      <a:pt x="2054" y="0"/>
                      <a:pt x="1711" y="31"/>
                      <a:pt x="1458" y="261"/>
                    </a:cubicBezTo>
                    <a:cubicBezTo>
                      <a:pt x="1305" y="399"/>
                      <a:pt x="1078" y="691"/>
                      <a:pt x="923" y="825"/>
                    </a:cubicBezTo>
                    <a:cubicBezTo>
                      <a:pt x="803" y="930"/>
                      <a:pt x="35" y="928"/>
                      <a:pt x="9" y="137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249;p40">
                <a:extLst>
                  <a:ext uri="{FF2B5EF4-FFF2-40B4-BE49-F238E27FC236}">
                    <a16:creationId xmlns:a16="http://schemas.microsoft.com/office/drawing/2014/main" id="{9D041828-C11E-1EF8-8922-BAD3C72D86B3}"/>
                  </a:ext>
                </a:extLst>
              </p:cNvPr>
              <p:cNvSpPr/>
              <p:nvPr/>
            </p:nvSpPr>
            <p:spPr>
              <a:xfrm>
                <a:off x="5371418" y="2310795"/>
                <a:ext cx="90994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4064" extrusionOk="0">
                    <a:moveTo>
                      <a:pt x="2751" y="1603"/>
                    </a:moveTo>
                    <a:cubicBezTo>
                      <a:pt x="2749" y="1164"/>
                      <a:pt x="2499" y="663"/>
                      <a:pt x="2203" y="405"/>
                    </a:cubicBezTo>
                    <a:cubicBezTo>
                      <a:pt x="1740" y="0"/>
                      <a:pt x="1011" y="78"/>
                      <a:pt x="577" y="498"/>
                    </a:cubicBezTo>
                    <a:cubicBezTo>
                      <a:pt x="42" y="1016"/>
                      <a:pt x="0" y="1951"/>
                      <a:pt x="14" y="2651"/>
                    </a:cubicBezTo>
                    <a:cubicBezTo>
                      <a:pt x="24" y="3274"/>
                      <a:pt x="356" y="3792"/>
                      <a:pt x="961" y="3982"/>
                    </a:cubicBezTo>
                    <a:cubicBezTo>
                      <a:pt x="1099" y="4026"/>
                      <a:pt x="1247" y="4063"/>
                      <a:pt x="1392" y="4048"/>
                    </a:cubicBezTo>
                    <a:cubicBezTo>
                      <a:pt x="1693" y="4015"/>
                      <a:pt x="2001" y="3828"/>
                      <a:pt x="2219" y="3626"/>
                    </a:cubicBezTo>
                    <a:cubicBezTo>
                      <a:pt x="2735" y="3147"/>
                      <a:pt x="2753" y="2139"/>
                      <a:pt x="2751" y="1603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250;p40">
                <a:extLst>
                  <a:ext uri="{FF2B5EF4-FFF2-40B4-BE49-F238E27FC236}">
                    <a16:creationId xmlns:a16="http://schemas.microsoft.com/office/drawing/2014/main" id="{4201963D-660A-8CFD-B070-28A3E797F806}"/>
                  </a:ext>
                </a:extLst>
              </p:cNvPr>
              <p:cNvSpPr/>
              <p:nvPr/>
            </p:nvSpPr>
            <p:spPr>
              <a:xfrm>
                <a:off x="5384672" y="2369893"/>
                <a:ext cx="8957" cy="892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70" extrusionOk="0">
                    <a:moveTo>
                      <a:pt x="142" y="3"/>
                    </a:moveTo>
                    <a:cubicBezTo>
                      <a:pt x="215" y="7"/>
                      <a:pt x="270" y="69"/>
                      <a:pt x="267" y="141"/>
                    </a:cubicBezTo>
                    <a:cubicBezTo>
                      <a:pt x="263" y="214"/>
                      <a:pt x="202" y="269"/>
                      <a:pt x="129" y="266"/>
                    </a:cubicBezTo>
                    <a:cubicBezTo>
                      <a:pt x="56" y="262"/>
                      <a:pt x="1" y="201"/>
                      <a:pt x="4" y="128"/>
                    </a:cubicBezTo>
                    <a:cubicBezTo>
                      <a:pt x="8" y="55"/>
                      <a:pt x="69" y="0"/>
                      <a:pt x="142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251;p40">
                <a:extLst>
                  <a:ext uri="{FF2B5EF4-FFF2-40B4-BE49-F238E27FC236}">
                    <a16:creationId xmlns:a16="http://schemas.microsoft.com/office/drawing/2014/main" id="{C1002B79-1562-CD68-F960-3D5910C9B49C}"/>
                  </a:ext>
                </a:extLst>
              </p:cNvPr>
              <p:cNvSpPr/>
              <p:nvPr/>
            </p:nvSpPr>
            <p:spPr>
              <a:xfrm>
                <a:off x="5420997" y="2371711"/>
                <a:ext cx="8990" cy="8924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70" extrusionOk="0">
                    <a:moveTo>
                      <a:pt x="142" y="3"/>
                    </a:moveTo>
                    <a:cubicBezTo>
                      <a:pt x="215" y="7"/>
                      <a:pt x="271" y="69"/>
                      <a:pt x="267" y="142"/>
                    </a:cubicBezTo>
                    <a:cubicBezTo>
                      <a:pt x="263" y="214"/>
                      <a:pt x="202" y="270"/>
                      <a:pt x="129" y="266"/>
                    </a:cubicBezTo>
                    <a:cubicBezTo>
                      <a:pt x="57" y="263"/>
                      <a:pt x="1" y="201"/>
                      <a:pt x="5" y="128"/>
                    </a:cubicBezTo>
                    <a:cubicBezTo>
                      <a:pt x="8" y="56"/>
                      <a:pt x="70" y="0"/>
                      <a:pt x="142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252;p40">
                <a:extLst>
                  <a:ext uri="{FF2B5EF4-FFF2-40B4-BE49-F238E27FC236}">
                    <a16:creationId xmlns:a16="http://schemas.microsoft.com/office/drawing/2014/main" id="{13908C21-6D19-109A-CFE2-30567CB194B9}"/>
                  </a:ext>
                </a:extLst>
              </p:cNvPr>
              <p:cNvSpPr/>
              <p:nvPr/>
            </p:nvSpPr>
            <p:spPr>
              <a:xfrm>
                <a:off x="5377632" y="2355020"/>
                <a:ext cx="28359" cy="4574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384" extrusionOk="0">
                    <a:moveTo>
                      <a:pt x="265" y="0"/>
                    </a:moveTo>
                    <a:cubicBezTo>
                      <a:pt x="199" y="0"/>
                      <a:pt x="133" y="9"/>
                      <a:pt x="69" y="18"/>
                    </a:cubicBezTo>
                    <a:lnTo>
                      <a:pt x="42" y="22"/>
                    </a:lnTo>
                    <a:cubicBezTo>
                      <a:pt x="17" y="25"/>
                      <a:pt x="1" y="47"/>
                      <a:pt x="4" y="71"/>
                    </a:cubicBezTo>
                    <a:cubicBezTo>
                      <a:pt x="7" y="93"/>
                      <a:pt x="25" y="110"/>
                      <a:pt x="46" y="110"/>
                    </a:cubicBezTo>
                    <a:cubicBezTo>
                      <a:pt x="49" y="110"/>
                      <a:pt x="51" y="110"/>
                      <a:pt x="53" y="110"/>
                    </a:cubicBezTo>
                    <a:lnTo>
                      <a:pt x="82" y="106"/>
                    </a:lnTo>
                    <a:cubicBezTo>
                      <a:pt x="141" y="97"/>
                      <a:pt x="202" y="89"/>
                      <a:pt x="261" y="89"/>
                    </a:cubicBezTo>
                    <a:cubicBezTo>
                      <a:pt x="274" y="89"/>
                      <a:pt x="287" y="90"/>
                      <a:pt x="300" y="90"/>
                    </a:cubicBezTo>
                    <a:cubicBezTo>
                      <a:pt x="349" y="94"/>
                      <a:pt x="419" y="104"/>
                      <a:pt x="473" y="132"/>
                    </a:cubicBezTo>
                    <a:cubicBezTo>
                      <a:pt x="653" y="226"/>
                      <a:pt x="609" y="516"/>
                      <a:pt x="580" y="708"/>
                    </a:cubicBezTo>
                    <a:lnTo>
                      <a:pt x="573" y="758"/>
                    </a:lnTo>
                    <a:cubicBezTo>
                      <a:pt x="566" y="806"/>
                      <a:pt x="556" y="855"/>
                      <a:pt x="547" y="902"/>
                    </a:cubicBezTo>
                    <a:lnTo>
                      <a:pt x="535" y="954"/>
                    </a:lnTo>
                    <a:cubicBezTo>
                      <a:pt x="519" y="1030"/>
                      <a:pt x="501" y="1116"/>
                      <a:pt x="524" y="1198"/>
                    </a:cubicBezTo>
                    <a:cubicBezTo>
                      <a:pt x="545" y="1273"/>
                      <a:pt x="587" y="1330"/>
                      <a:pt x="644" y="1360"/>
                    </a:cubicBezTo>
                    <a:cubicBezTo>
                      <a:pt x="675" y="1376"/>
                      <a:pt x="706" y="1383"/>
                      <a:pt x="740" y="1383"/>
                    </a:cubicBezTo>
                    <a:cubicBezTo>
                      <a:pt x="767" y="1383"/>
                      <a:pt x="794" y="1379"/>
                      <a:pt x="821" y="1369"/>
                    </a:cubicBezTo>
                    <a:cubicBezTo>
                      <a:pt x="845" y="1361"/>
                      <a:pt x="857" y="1335"/>
                      <a:pt x="849" y="1313"/>
                    </a:cubicBezTo>
                    <a:cubicBezTo>
                      <a:pt x="842" y="1294"/>
                      <a:pt x="825" y="1282"/>
                      <a:pt x="807" y="1282"/>
                    </a:cubicBezTo>
                    <a:cubicBezTo>
                      <a:pt x="802" y="1282"/>
                      <a:pt x="797" y="1283"/>
                      <a:pt x="793" y="1285"/>
                    </a:cubicBezTo>
                    <a:cubicBezTo>
                      <a:pt x="775" y="1291"/>
                      <a:pt x="757" y="1294"/>
                      <a:pt x="741" y="1294"/>
                    </a:cubicBezTo>
                    <a:cubicBezTo>
                      <a:pt x="721" y="1294"/>
                      <a:pt x="703" y="1290"/>
                      <a:pt x="686" y="1281"/>
                    </a:cubicBezTo>
                    <a:cubicBezTo>
                      <a:pt x="650" y="1262"/>
                      <a:pt x="624" y="1224"/>
                      <a:pt x="609" y="1174"/>
                    </a:cubicBezTo>
                    <a:cubicBezTo>
                      <a:pt x="593" y="1113"/>
                      <a:pt x="608" y="1042"/>
                      <a:pt x="622" y="972"/>
                    </a:cubicBezTo>
                    <a:lnTo>
                      <a:pt x="634" y="920"/>
                    </a:lnTo>
                    <a:cubicBezTo>
                      <a:pt x="644" y="871"/>
                      <a:pt x="654" y="821"/>
                      <a:pt x="660" y="771"/>
                    </a:cubicBezTo>
                    <a:lnTo>
                      <a:pt x="669" y="721"/>
                    </a:lnTo>
                    <a:cubicBezTo>
                      <a:pt x="699" y="517"/>
                      <a:pt x="751" y="175"/>
                      <a:pt x="514" y="54"/>
                    </a:cubicBezTo>
                    <a:cubicBezTo>
                      <a:pt x="445" y="18"/>
                      <a:pt x="363" y="5"/>
                      <a:pt x="306" y="1"/>
                    </a:cubicBezTo>
                    <a:cubicBezTo>
                      <a:pt x="292" y="0"/>
                      <a:pt x="278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253;p40">
                <a:extLst>
                  <a:ext uri="{FF2B5EF4-FFF2-40B4-BE49-F238E27FC236}">
                    <a16:creationId xmlns:a16="http://schemas.microsoft.com/office/drawing/2014/main" id="{5BA1A64D-5284-972B-8C4D-99E5330B241A}"/>
                  </a:ext>
                </a:extLst>
              </p:cNvPr>
              <p:cNvSpPr/>
              <p:nvPr/>
            </p:nvSpPr>
            <p:spPr>
              <a:xfrm>
                <a:off x="5413891" y="2357631"/>
                <a:ext cx="20393" cy="528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0" extrusionOk="0">
                    <a:moveTo>
                      <a:pt x="201" y="1"/>
                    </a:moveTo>
                    <a:cubicBezTo>
                      <a:pt x="150" y="1"/>
                      <a:pt x="96" y="5"/>
                      <a:pt x="41" y="16"/>
                    </a:cubicBezTo>
                    <a:cubicBezTo>
                      <a:pt x="16" y="20"/>
                      <a:pt x="1" y="43"/>
                      <a:pt x="5" y="68"/>
                    </a:cubicBezTo>
                    <a:cubicBezTo>
                      <a:pt x="9" y="88"/>
                      <a:pt x="28" y="104"/>
                      <a:pt x="48" y="104"/>
                    </a:cubicBezTo>
                    <a:cubicBezTo>
                      <a:pt x="51" y="104"/>
                      <a:pt x="54" y="103"/>
                      <a:pt x="57" y="103"/>
                    </a:cubicBezTo>
                    <a:cubicBezTo>
                      <a:pt x="105" y="94"/>
                      <a:pt x="152" y="89"/>
                      <a:pt x="200" y="89"/>
                    </a:cubicBezTo>
                    <a:cubicBezTo>
                      <a:pt x="306" y="89"/>
                      <a:pt x="418" y="111"/>
                      <a:pt x="552" y="158"/>
                    </a:cubicBezTo>
                    <a:cubicBezTo>
                      <a:pt x="557" y="160"/>
                      <a:pt x="562" y="160"/>
                      <a:pt x="566" y="160"/>
                    </a:cubicBezTo>
                    <a:cubicBezTo>
                      <a:pt x="585" y="160"/>
                      <a:pt x="602" y="149"/>
                      <a:pt x="608" y="130"/>
                    </a:cubicBezTo>
                    <a:cubicBezTo>
                      <a:pt x="616" y="108"/>
                      <a:pt x="604" y="82"/>
                      <a:pt x="581" y="74"/>
                    </a:cubicBezTo>
                    <a:cubicBezTo>
                      <a:pt x="472" y="36"/>
                      <a:pt x="345" y="1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254;p40">
                <a:extLst>
                  <a:ext uri="{FF2B5EF4-FFF2-40B4-BE49-F238E27FC236}">
                    <a16:creationId xmlns:a16="http://schemas.microsoft.com/office/drawing/2014/main" id="{D8DBD204-77BF-52CA-237C-DFE4024D29DB}"/>
                  </a:ext>
                </a:extLst>
              </p:cNvPr>
              <p:cNvSpPr/>
              <p:nvPr/>
            </p:nvSpPr>
            <p:spPr>
              <a:xfrm>
                <a:off x="5390787" y="2402285"/>
                <a:ext cx="41117" cy="27136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21" extrusionOk="0">
                    <a:moveTo>
                      <a:pt x="966" y="37"/>
                    </a:moveTo>
                    <a:cubicBezTo>
                      <a:pt x="844" y="70"/>
                      <a:pt x="722" y="185"/>
                      <a:pt x="468" y="202"/>
                    </a:cubicBezTo>
                    <a:cubicBezTo>
                      <a:pt x="344" y="211"/>
                      <a:pt x="144" y="171"/>
                      <a:pt x="72" y="309"/>
                    </a:cubicBezTo>
                    <a:cubicBezTo>
                      <a:pt x="0" y="447"/>
                      <a:pt x="131" y="607"/>
                      <a:pt x="244" y="676"/>
                    </a:cubicBezTo>
                    <a:cubicBezTo>
                      <a:pt x="480" y="821"/>
                      <a:pt x="769" y="791"/>
                      <a:pt x="984" y="630"/>
                    </a:cubicBezTo>
                    <a:cubicBezTo>
                      <a:pt x="1146" y="507"/>
                      <a:pt x="1243" y="371"/>
                      <a:pt x="1243" y="194"/>
                    </a:cubicBezTo>
                    <a:cubicBezTo>
                      <a:pt x="1244" y="29"/>
                      <a:pt x="1109" y="0"/>
                      <a:pt x="966" y="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255;p40">
                <a:extLst>
                  <a:ext uri="{FF2B5EF4-FFF2-40B4-BE49-F238E27FC236}">
                    <a16:creationId xmlns:a16="http://schemas.microsoft.com/office/drawing/2014/main" id="{28FAB71C-8862-968C-5F0A-6F7357589E43}"/>
                  </a:ext>
                </a:extLst>
              </p:cNvPr>
              <p:cNvSpPr/>
              <p:nvPr/>
            </p:nvSpPr>
            <p:spPr>
              <a:xfrm>
                <a:off x="5453620" y="2364175"/>
                <a:ext cx="25219" cy="3305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000" extrusionOk="0">
                    <a:moveTo>
                      <a:pt x="0" y="441"/>
                    </a:moveTo>
                    <a:cubicBezTo>
                      <a:pt x="42" y="347"/>
                      <a:pt x="96" y="254"/>
                      <a:pt x="168" y="180"/>
                    </a:cubicBezTo>
                    <a:cubicBezTo>
                      <a:pt x="216" y="132"/>
                      <a:pt x="278" y="96"/>
                      <a:pt x="340" y="74"/>
                    </a:cubicBezTo>
                    <a:cubicBezTo>
                      <a:pt x="537" y="1"/>
                      <a:pt x="687" y="130"/>
                      <a:pt x="726" y="326"/>
                    </a:cubicBezTo>
                    <a:cubicBezTo>
                      <a:pt x="763" y="506"/>
                      <a:pt x="718" y="702"/>
                      <a:pt x="590" y="837"/>
                    </a:cubicBezTo>
                    <a:cubicBezTo>
                      <a:pt x="461" y="974"/>
                      <a:pt x="213" y="1000"/>
                      <a:pt x="87" y="845"/>
                    </a:cubicBezTo>
                    <a:close/>
                  </a:path>
                </a:pathLst>
              </a:custGeom>
              <a:solidFill>
                <a:srgbClr val="FFBD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256;p40">
                <a:extLst>
                  <a:ext uri="{FF2B5EF4-FFF2-40B4-BE49-F238E27FC236}">
                    <a16:creationId xmlns:a16="http://schemas.microsoft.com/office/drawing/2014/main" id="{C4F3FADE-9760-08D5-4539-A7662EBFA5AC}"/>
                  </a:ext>
                </a:extLst>
              </p:cNvPr>
              <p:cNvSpPr/>
              <p:nvPr/>
            </p:nvSpPr>
            <p:spPr>
              <a:xfrm>
                <a:off x="5457421" y="2370786"/>
                <a:ext cx="15931" cy="1431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33" extrusionOk="0">
                    <a:moveTo>
                      <a:pt x="440" y="1"/>
                    </a:moveTo>
                    <a:cubicBezTo>
                      <a:pt x="439" y="1"/>
                      <a:pt x="438" y="1"/>
                      <a:pt x="437" y="1"/>
                    </a:cubicBezTo>
                    <a:cubicBezTo>
                      <a:pt x="301" y="10"/>
                      <a:pt x="177" y="77"/>
                      <a:pt x="96" y="188"/>
                    </a:cubicBezTo>
                    <a:cubicBezTo>
                      <a:pt x="70" y="224"/>
                      <a:pt x="47" y="264"/>
                      <a:pt x="29" y="306"/>
                    </a:cubicBezTo>
                    <a:cubicBezTo>
                      <a:pt x="22" y="323"/>
                      <a:pt x="15" y="341"/>
                      <a:pt x="10" y="359"/>
                    </a:cubicBezTo>
                    <a:cubicBezTo>
                      <a:pt x="9" y="361"/>
                      <a:pt x="9" y="367"/>
                      <a:pt x="8" y="373"/>
                    </a:cubicBezTo>
                    <a:cubicBezTo>
                      <a:pt x="7" y="376"/>
                      <a:pt x="6" y="379"/>
                      <a:pt x="5" y="382"/>
                    </a:cubicBezTo>
                    <a:cubicBezTo>
                      <a:pt x="0" y="404"/>
                      <a:pt x="14" y="427"/>
                      <a:pt x="36" y="431"/>
                    </a:cubicBezTo>
                    <a:cubicBezTo>
                      <a:pt x="39" y="432"/>
                      <a:pt x="42" y="433"/>
                      <a:pt x="45" y="433"/>
                    </a:cubicBezTo>
                    <a:cubicBezTo>
                      <a:pt x="56" y="433"/>
                      <a:pt x="68" y="429"/>
                      <a:pt x="75" y="423"/>
                    </a:cubicBezTo>
                    <a:cubicBezTo>
                      <a:pt x="92" y="407"/>
                      <a:pt x="91" y="386"/>
                      <a:pt x="89" y="381"/>
                    </a:cubicBezTo>
                    <a:cubicBezTo>
                      <a:pt x="93" y="366"/>
                      <a:pt x="98" y="352"/>
                      <a:pt x="105" y="339"/>
                    </a:cubicBezTo>
                    <a:cubicBezTo>
                      <a:pt x="121" y="302"/>
                      <a:pt x="140" y="268"/>
                      <a:pt x="163" y="237"/>
                    </a:cubicBezTo>
                    <a:cubicBezTo>
                      <a:pt x="230" y="146"/>
                      <a:pt x="331" y="90"/>
                      <a:pt x="442" y="84"/>
                    </a:cubicBezTo>
                    <a:cubicBezTo>
                      <a:pt x="464" y="82"/>
                      <a:pt x="482" y="62"/>
                      <a:pt x="480" y="40"/>
                    </a:cubicBezTo>
                    <a:cubicBezTo>
                      <a:pt x="479" y="18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257;p40">
                <a:extLst>
                  <a:ext uri="{FF2B5EF4-FFF2-40B4-BE49-F238E27FC236}">
                    <a16:creationId xmlns:a16="http://schemas.microsoft.com/office/drawing/2014/main" id="{1E31620A-1828-20AD-8E45-D689BB53E9AE}"/>
                  </a:ext>
                </a:extLst>
              </p:cNvPr>
              <p:cNvSpPr/>
              <p:nvPr/>
            </p:nvSpPr>
            <p:spPr>
              <a:xfrm>
                <a:off x="5461255" y="2374884"/>
                <a:ext cx="11106" cy="1365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13" extrusionOk="0">
                    <a:moveTo>
                      <a:pt x="97" y="1"/>
                    </a:moveTo>
                    <a:cubicBezTo>
                      <a:pt x="89" y="1"/>
                      <a:pt x="80" y="1"/>
                      <a:pt x="71" y="3"/>
                    </a:cubicBezTo>
                    <a:cubicBezTo>
                      <a:pt x="62" y="4"/>
                      <a:pt x="56" y="7"/>
                      <a:pt x="49" y="10"/>
                    </a:cubicBezTo>
                    <a:cubicBezTo>
                      <a:pt x="48" y="10"/>
                      <a:pt x="46" y="10"/>
                      <a:pt x="45" y="10"/>
                    </a:cubicBezTo>
                    <a:cubicBezTo>
                      <a:pt x="36" y="10"/>
                      <a:pt x="28" y="13"/>
                      <a:pt x="20" y="19"/>
                    </a:cubicBezTo>
                    <a:cubicBezTo>
                      <a:pt x="3" y="33"/>
                      <a:pt x="1" y="60"/>
                      <a:pt x="15" y="77"/>
                    </a:cubicBezTo>
                    <a:cubicBezTo>
                      <a:pt x="22" y="85"/>
                      <a:pt x="33" y="94"/>
                      <a:pt x="50" y="94"/>
                    </a:cubicBezTo>
                    <a:cubicBezTo>
                      <a:pt x="59" y="94"/>
                      <a:pt x="69" y="92"/>
                      <a:pt x="82" y="85"/>
                    </a:cubicBezTo>
                    <a:cubicBezTo>
                      <a:pt x="87" y="84"/>
                      <a:pt x="93" y="83"/>
                      <a:pt x="98" y="83"/>
                    </a:cubicBezTo>
                    <a:cubicBezTo>
                      <a:pt x="115" y="83"/>
                      <a:pt x="130" y="87"/>
                      <a:pt x="144" y="94"/>
                    </a:cubicBezTo>
                    <a:cubicBezTo>
                      <a:pt x="259" y="149"/>
                      <a:pt x="217" y="296"/>
                      <a:pt x="193" y="357"/>
                    </a:cubicBezTo>
                    <a:cubicBezTo>
                      <a:pt x="185" y="378"/>
                      <a:pt x="197" y="402"/>
                      <a:pt x="217" y="410"/>
                    </a:cubicBezTo>
                    <a:cubicBezTo>
                      <a:pt x="222" y="412"/>
                      <a:pt x="227" y="412"/>
                      <a:pt x="232" y="412"/>
                    </a:cubicBezTo>
                    <a:cubicBezTo>
                      <a:pt x="249" y="412"/>
                      <a:pt x="264" y="403"/>
                      <a:pt x="270" y="387"/>
                    </a:cubicBezTo>
                    <a:cubicBezTo>
                      <a:pt x="336" y="218"/>
                      <a:pt x="301" y="77"/>
                      <a:pt x="180" y="19"/>
                    </a:cubicBezTo>
                    <a:cubicBezTo>
                      <a:pt x="154" y="7"/>
                      <a:pt x="126" y="1"/>
                      <a:pt x="97" y="1"/>
                    </a:cubicBezTo>
                    <a:close/>
                  </a:path>
                </a:pathLst>
              </a:custGeom>
              <a:solidFill>
                <a:srgbClr val="FF9E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258;p40">
                <a:extLst>
                  <a:ext uri="{FF2B5EF4-FFF2-40B4-BE49-F238E27FC236}">
                    <a16:creationId xmlns:a16="http://schemas.microsoft.com/office/drawing/2014/main" id="{16EAF5F1-23FC-CAA1-6751-09FD2C718599}"/>
                  </a:ext>
                </a:extLst>
              </p:cNvPr>
              <p:cNvSpPr/>
              <p:nvPr/>
            </p:nvSpPr>
            <p:spPr>
              <a:xfrm>
                <a:off x="5411544" y="2312812"/>
                <a:ext cx="575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634" extrusionOk="0">
                    <a:moveTo>
                      <a:pt x="0" y="85"/>
                    </a:moveTo>
                    <a:cubicBezTo>
                      <a:pt x="521" y="317"/>
                      <a:pt x="605" y="715"/>
                      <a:pt x="919" y="1145"/>
                    </a:cubicBezTo>
                    <a:cubicBezTo>
                      <a:pt x="1105" y="1401"/>
                      <a:pt x="1387" y="1634"/>
                      <a:pt x="1724" y="1588"/>
                    </a:cubicBezTo>
                    <a:cubicBezTo>
                      <a:pt x="1739" y="1233"/>
                      <a:pt x="1721" y="867"/>
                      <a:pt x="1543" y="551"/>
                    </a:cubicBezTo>
                    <a:cubicBezTo>
                      <a:pt x="1309" y="134"/>
                      <a:pt x="458" y="1"/>
                      <a:pt x="0" y="85"/>
                    </a:cubicBezTo>
                    <a:close/>
                  </a:path>
                </a:pathLst>
              </a:custGeom>
              <a:solidFill>
                <a:srgbClr val="9A5F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259;p40">
                <a:extLst>
                  <a:ext uri="{FF2B5EF4-FFF2-40B4-BE49-F238E27FC236}">
                    <a16:creationId xmlns:a16="http://schemas.microsoft.com/office/drawing/2014/main" id="{95E73ECD-FF85-5F43-FB5B-F8CB87E8349B}"/>
                  </a:ext>
                </a:extLst>
              </p:cNvPr>
              <p:cNvSpPr/>
              <p:nvPr/>
            </p:nvSpPr>
            <p:spPr>
              <a:xfrm>
                <a:off x="5416072" y="2312547"/>
                <a:ext cx="54008" cy="50769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536" extrusionOk="0">
                    <a:moveTo>
                      <a:pt x="36" y="0"/>
                    </a:moveTo>
                    <a:cubicBezTo>
                      <a:pt x="20" y="0"/>
                      <a:pt x="6" y="11"/>
                      <a:pt x="3" y="26"/>
                    </a:cubicBezTo>
                    <a:cubicBezTo>
                      <a:pt x="0" y="45"/>
                      <a:pt x="13" y="61"/>
                      <a:pt x="30" y="64"/>
                    </a:cubicBezTo>
                    <a:cubicBezTo>
                      <a:pt x="384" y="125"/>
                      <a:pt x="500" y="371"/>
                      <a:pt x="623" y="632"/>
                    </a:cubicBezTo>
                    <a:cubicBezTo>
                      <a:pt x="694" y="782"/>
                      <a:pt x="768" y="937"/>
                      <a:pt x="888" y="1062"/>
                    </a:cubicBezTo>
                    <a:cubicBezTo>
                      <a:pt x="987" y="1164"/>
                      <a:pt x="1111" y="1228"/>
                      <a:pt x="1231" y="1289"/>
                    </a:cubicBezTo>
                    <a:cubicBezTo>
                      <a:pt x="1359" y="1356"/>
                      <a:pt x="1481" y="1418"/>
                      <a:pt x="1573" y="1525"/>
                    </a:cubicBezTo>
                    <a:cubicBezTo>
                      <a:pt x="1579" y="1532"/>
                      <a:pt x="1588" y="1535"/>
                      <a:pt x="1597" y="1535"/>
                    </a:cubicBezTo>
                    <a:cubicBezTo>
                      <a:pt x="1605" y="1535"/>
                      <a:pt x="1612" y="1533"/>
                      <a:pt x="1618" y="1528"/>
                    </a:cubicBezTo>
                    <a:cubicBezTo>
                      <a:pt x="1632" y="1516"/>
                      <a:pt x="1633" y="1495"/>
                      <a:pt x="1621" y="1482"/>
                    </a:cubicBezTo>
                    <a:cubicBezTo>
                      <a:pt x="1521" y="1367"/>
                      <a:pt x="1388" y="1299"/>
                      <a:pt x="1260" y="1232"/>
                    </a:cubicBezTo>
                    <a:cubicBezTo>
                      <a:pt x="1145" y="1174"/>
                      <a:pt x="1027" y="1112"/>
                      <a:pt x="935" y="1017"/>
                    </a:cubicBezTo>
                    <a:cubicBezTo>
                      <a:pt x="821" y="900"/>
                      <a:pt x="750" y="750"/>
                      <a:pt x="682" y="604"/>
                    </a:cubicBezTo>
                    <a:cubicBezTo>
                      <a:pt x="558" y="340"/>
                      <a:pt x="429" y="66"/>
                      <a:pt x="41" y="1"/>
                    </a:cubicBezTo>
                    <a:cubicBezTo>
                      <a:pt x="39" y="0"/>
                      <a:pt x="37" y="0"/>
                      <a:pt x="36" y="0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260;p40">
                <a:extLst>
                  <a:ext uri="{FF2B5EF4-FFF2-40B4-BE49-F238E27FC236}">
                    <a16:creationId xmlns:a16="http://schemas.microsoft.com/office/drawing/2014/main" id="{799AC6E0-7638-EE18-B69C-CE8AC61BF3EE}"/>
                  </a:ext>
                </a:extLst>
              </p:cNvPr>
              <p:cNvSpPr/>
              <p:nvPr/>
            </p:nvSpPr>
            <p:spPr>
              <a:xfrm>
                <a:off x="5434549" y="2316447"/>
                <a:ext cx="43299" cy="50438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26" extrusionOk="0">
                    <a:moveTo>
                      <a:pt x="37" y="1"/>
                    </a:moveTo>
                    <a:cubicBezTo>
                      <a:pt x="27" y="1"/>
                      <a:pt x="17" y="5"/>
                      <a:pt x="11" y="14"/>
                    </a:cubicBezTo>
                    <a:cubicBezTo>
                      <a:pt x="1" y="28"/>
                      <a:pt x="4" y="49"/>
                      <a:pt x="18" y="59"/>
                    </a:cubicBezTo>
                    <a:cubicBezTo>
                      <a:pt x="157" y="160"/>
                      <a:pt x="260" y="284"/>
                      <a:pt x="367" y="415"/>
                    </a:cubicBezTo>
                    <a:cubicBezTo>
                      <a:pt x="432" y="493"/>
                      <a:pt x="499" y="574"/>
                      <a:pt x="574" y="650"/>
                    </a:cubicBezTo>
                    <a:cubicBezTo>
                      <a:pt x="643" y="720"/>
                      <a:pt x="724" y="775"/>
                      <a:pt x="802" y="827"/>
                    </a:cubicBezTo>
                    <a:cubicBezTo>
                      <a:pt x="902" y="894"/>
                      <a:pt x="996" y="957"/>
                      <a:pt x="1069" y="1052"/>
                    </a:cubicBezTo>
                    <a:cubicBezTo>
                      <a:pt x="1168" y="1179"/>
                      <a:pt x="1202" y="1327"/>
                      <a:pt x="1239" y="1485"/>
                    </a:cubicBezTo>
                    <a:lnTo>
                      <a:pt x="1242" y="1501"/>
                    </a:lnTo>
                    <a:cubicBezTo>
                      <a:pt x="1246" y="1516"/>
                      <a:pt x="1260" y="1526"/>
                      <a:pt x="1274" y="1526"/>
                    </a:cubicBezTo>
                    <a:cubicBezTo>
                      <a:pt x="1276" y="1526"/>
                      <a:pt x="1279" y="1526"/>
                      <a:pt x="1281" y="1525"/>
                    </a:cubicBezTo>
                    <a:cubicBezTo>
                      <a:pt x="1299" y="1521"/>
                      <a:pt x="1310" y="1504"/>
                      <a:pt x="1306" y="1487"/>
                    </a:cubicBezTo>
                    <a:lnTo>
                      <a:pt x="1302" y="1471"/>
                    </a:lnTo>
                    <a:cubicBezTo>
                      <a:pt x="1266" y="1313"/>
                      <a:pt x="1228" y="1150"/>
                      <a:pt x="1120" y="1012"/>
                    </a:cubicBezTo>
                    <a:cubicBezTo>
                      <a:pt x="1040" y="910"/>
                      <a:pt x="938" y="841"/>
                      <a:pt x="838" y="774"/>
                    </a:cubicBezTo>
                    <a:cubicBezTo>
                      <a:pt x="763" y="723"/>
                      <a:pt x="685" y="670"/>
                      <a:pt x="619" y="605"/>
                    </a:cubicBezTo>
                    <a:cubicBezTo>
                      <a:pt x="547" y="531"/>
                      <a:pt x="481" y="451"/>
                      <a:pt x="418" y="374"/>
                    </a:cubicBezTo>
                    <a:cubicBezTo>
                      <a:pt x="311" y="246"/>
                      <a:pt x="201" y="113"/>
                      <a:pt x="56" y="7"/>
                    </a:cubicBezTo>
                    <a:cubicBezTo>
                      <a:pt x="50" y="3"/>
                      <a:pt x="44" y="1"/>
                      <a:pt x="37" y="1"/>
                    </a:cubicBezTo>
                    <a:close/>
                  </a:path>
                </a:pathLst>
              </a:custGeom>
              <a:solidFill>
                <a:srgbClr val="8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261;p40">
                <a:extLst>
                  <a:ext uri="{FF2B5EF4-FFF2-40B4-BE49-F238E27FC236}">
                    <a16:creationId xmlns:a16="http://schemas.microsoft.com/office/drawing/2014/main" id="{AEA7FA94-E28C-4556-2A3F-1D94B4248BAC}"/>
                  </a:ext>
                </a:extLst>
              </p:cNvPr>
              <p:cNvSpPr/>
              <p:nvPr/>
            </p:nvSpPr>
            <p:spPr>
              <a:xfrm>
                <a:off x="5311924" y="2475694"/>
                <a:ext cx="70964" cy="188994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5718" extrusionOk="0">
                    <a:moveTo>
                      <a:pt x="1679" y="47"/>
                    </a:moveTo>
                    <a:cubicBezTo>
                      <a:pt x="1874" y="94"/>
                      <a:pt x="2039" y="239"/>
                      <a:pt x="2106" y="587"/>
                    </a:cubicBezTo>
                    <a:cubicBezTo>
                      <a:pt x="2146" y="797"/>
                      <a:pt x="1166" y="2721"/>
                      <a:pt x="1226" y="2847"/>
                    </a:cubicBezTo>
                    <a:cubicBezTo>
                      <a:pt x="1455" y="3328"/>
                      <a:pt x="1962" y="5235"/>
                      <a:pt x="1809" y="5318"/>
                    </a:cubicBezTo>
                    <a:cubicBezTo>
                      <a:pt x="1065" y="5717"/>
                      <a:pt x="0" y="3675"/>
                      <a:pt x="111" y="2901"/>
                    </a:cubicBezTo>
                    <a:cubicBezTo>
                      <a:pt x="166" y="2515"/>
                      <a:pt x="549" y="740"/>
                      <a:pt x="938" y="304"/>
                    </a:cubicBezTo>
                    <a:cubicBezTo>
                      <a:pt x="1147" y="70"/>
                      <a:pt x="1485" y="0"/>
                      <a:pt x="1679" y="47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262;p40">
                <a:extLst>
                  <a:ext uri="{FF2B5EF4-FFF2-40B4-BE49-F238E27FC236}">
                    <a16:creationId xmlns:a16="http://schemas.microsoft.com/office/drawing/2014/main" id="{478779B0-DCCD-B397-D057-242C0BA4240C}"/>
                  </a:ext>
                </a:extLst>
              </p:cNvPr>
              <p:cNvSpPr/>
              <p:nvPr/>
            </p:nvSpPr>
            <p:spPr>
              <a:xfrm>
                <a:off x="5310304" y="2467233"/>
                <a:ext cx="75822" cy="153826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4654" extrusionOk="0">
                    <a:moveTo>
                      <a:pt x="1571" y="3934"/>
                    </a:moveTo>
                    <a:cubicBezTo>
                      <a:pt x="1580" y="3918"/>
                      <a:pt x="1366" y="3863"/>
                      <a:pt x="881" y="4049"/>
                    </a:cubicBezTo>
                    <a:cubicBezTo>
                      <a:pt x="363" y="4251"/>
                      <a:pt x="95" y="4654"/>
                      <a:pt x="86" y="4620"/>
                    </a:cubicBezTo>
                    <a:cubicBezTo>
                      <a:pt x="82" y="4605"/>
                      <a:pt x="0" y="3596"/>
                      <a:pt x="46" y="3427"/>
                    </a:cubicBezTo>
                    <a:cubicBezTo>
                      <a:pt x="205" y="2839"/>
                      <a:pt x="427" y="1281"/>
                      <a:pt x="876" y="657"/>
                    </a:cubicBezTo>
                    <a:cubicBezTo>
                      <a:pt x="1069" y="389"/>
                      <a:pt x="1419" y="0"/>
                      <a:pt x="1778" y="7"/>
                    </a:cubicBezTo>
                    <a:cubicBezTo>
                      <a:pt x="2185" y="16"/>
                      <a:pt x="2266" y="454"/>
                      <a:pt x="2274" y="782"/>
                    </a:cubicBezTo>
                    <a:cubicBezTo>
                      <a:pt x="2294" y="1426"/>
                      <a:pt x="1771" y="2380"/>
                      <a:pt x="1509" y="3065"/>
                    </a:cubicBezTo>
                    <a:cubicBezTo>
                      <a:pt x="1454" y="3213"/>
                      <a:pt x="1616" y="3806"/>
                      <a:pt x="1571" y="393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263;p40">
                <a:extLst>
                  <a:ext uri="{FF2B5EF4-FFF2-40B4-BE49-F238E27FC236}">
                    <a16:creationId xmlns:a16="http://schemas.microsoft.com/office/drawing/2014/main" id="{3C697B25-71AF-C37D-C227-E4F83C9C818E}"/>
                  </a:ext>
                </a:extLst>
              </p:cNvPr>
              <p:cNvSpPr/>
              <p:nvPr/>
            </p:nvSpPr>
            <p:spPr>
              <a:xfrm>
                <a:off x="5346265" y="2597063"/>
                <a:ext cx="77078" cy="61808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870" extrusionOk="0">
                    <a:moveTo>
                      <a:pt x="876" y="772"/>
                    </a:moveTo>
                    <a:cubicBezTo>
                      <a:pt x="650" y="627"/>
                      <a:pt x="766" y="444"/>
                      <a:pt x="692" y="239"/>
                    </a:cubicBezTo>
                    <a:cubicBezTo>
                      <a:pt x="669" y="179"/>
                      <a:pt x="579" y="65"/>
                      <a:pt x="501" y="115"/>
                    </a:cubicBezTo>
                    <a:cubicBezTo>
                      <a:pt x="462" y="141"/>
                      <a:pt x="456" y="323"/>
                      <a:pt x="426" y="382"/>
                    </a:cubicBezTo>
                    <a:cubicBezTo>
                      <a:pt x="354" y="522"/>
                      <a:pt x="3" y="869"/>
                      <a:pt x="1" y="1034"/>
                    </a:cubicBezTo>
                    <a:cubicBezTo>
                      <a:pt x="0" y="1124"/>
                      <a:pt x="4" y="1388"/>
                      <a:pt x="245" y="1613"/>
                    </a:cubicBezTo>
                    <a:cubicBezTo>
                      <a:pt x="516" y="1869"/>
                      <a:pt x="1020" y="1592"/>
                      <a:pt x="1334" y="1491"/>
                    </a:cubicBezTo>
                    <a:cubicBezTo>
                      <a:pt x="1438" y="1457"/>
                      <a:pt x="1596" y="1378"/>
                      <a:pt x="1685" y="1318"/>
                    </a:cubicBezTo>
                    <a:cubicBezTo>
                      <a:pt x="1822" y="1226"/>
                      <a:pt x="1896" y="1160"/>
                      <a:pt x="2049" y="1012"/>
                    </a:cubicBezTo>
                    <a:cubicBezTo>
                      <a:pt x="2095" y="966"/>
                      <a:pt x="2152" y="898"/>
                      <a:pt x="2185" y="843"/>
                    </a:cubicBezTo>
                    <a:cubicBezTo>
                      <a:pt x="2195" y="825"/>
                      <a:pt x="2205" y="795"/>
                      <a:pt x="2183" y="782"/>
                    </a:cubicBezTo>
                    <a:cubicBezTo>
                      <a:pt x="2157" y="766"/>
                      <a:pt x="2120" y="782"/>
                      <a:pt x="2095" y="792"/>
                    </a:cubicBezTo>
                    <a:cubicBezTo>
                      <a:pt x="2048" y="811"/>
                      <a:pt x="1911" y="906"/>
                      <a:pt x="1857" y="913"/>
                    </a:cubicBezTo>
                    <a:cubicBezTo>
                      <a:pt x="1849" y="914"/>
                      <a:pt x="1884" y="894"/>
                      <a:pt x="1891" y="890"/>
                    </a:cubicBezTo>
                    <a:cubicBezTo>
                      <a:pt x="1904" y="882"/>
                      <a:pt x="1917" y="872"/>
                      <a:pt x="1929" y="863"/>
                    </a:cubicBezTo>
                    <a:cubicBezTo>
                      <a:pt x="1967" y="832"/>
                      <a:pt x="2003" y="800"/>
                      <a:pt x="2037" y="764"/>
                    </a:cubicBezTo>
                    <a:cubicBezTo>
                      <a:pt x="2126" y="672"/>
                      <a:pt x="2194" y="559"/>
                      <a:pt x="2267" y="453"/>
                    </a:cubicBezTo>
                    <a:cubicBezTo>
                      <a:pt x="2294" y="414"/>
                      <a:pt x="2332" y="360"/>
                      <a:pt x="2314" y="310"/>
                    </a:cubicBezTo>
                    <a:cubicBezTo>
                      <a:pt x="2293" y="248"/>
                      <a:pt x="2219" y="304"/>
                      <a:pt x="2191" y="326"/>
                    </a:cubicBezTo>
                    <a:cubicBezTo>
                      <a:pt x="2096" y="403"/>
                      <a:pt x="2008" y="489"/>
                      <a:pt x="1913" y="568"/>
                    </a:cubicBezTo>
                    <a:cubicBezTo>
                      <a:pt x="1888" y="589"/>
                      <a:pt x="1863" y="608"/>
                      <a:pt x="1839" y="627"/>
                    </a:cubicBezTo>
                    <a:cubicBezTo>
                      <a:pt x="1828" y="636"/>
                      <a:pt x="1814" y="651"/>
                      <a:pt x="1806" y="652"/>
                    </a:cubicBezTo>
                    <a:cubicBezTo>
                      <a:pt x="1804" y="653"/>
                      <a:pt x="1828" y="629"/>
                      <a:pt x="1830" y="627"/>
                    </a:cubicBezTo>
                    <a:cubicBezTo>
                      <a:pt x="1857" y="598"/>
                      <a:pt x="1885" y="569"/>
                      <a:pt x="1914" y="539"/>
                    </a:cubicBezTo>
                    <a:cubicBezTo>
                      <a:pt x="2017" y="436"/>
                      <a:pt x="2113" y="328"/>
                      <a:pt x="2180" y="197"/>
                    </a:cubicBezTo>
                    <a:cubicBezTo>
                      <a:pt x="2200" y="156"/>
                      <a:pt x="2249" y="67"/>
                      <a:pt x="2189" y="37"/>
                    </a:cubicBezTo>
                    <a:cubicBezTo>
                      <a:pt x="2114" y="1"/>
                      <a:pt x="2044" y="92"/>
                      <a:pt x="2001" y="138"/>
                    </a:cubicBezTo>
                    <a:cubicBezTo>
                      <a:pt x="1850" y="297"/>
                      <a:pt x="1695" y="429"/>
                      <a:pt x="1527" y="570"/>
                    </a:cubicBezTo>
                    <a:cubicBezTo>
                      <a:pt x="1396" y="680"/>
                      <a:pt x="1192" y="860"/>
                      <a:pt x="876" y="772"/>
                    </a:cubicBezTo>
                    <a:close/>
                  </a:path>
                </a:pathLst>
              </a:custGeom>
              <a:solidFill>
                <a:srgbClr val="FFBE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264;p40">
                <a:extLst>
                  <a:ext uri="{FF2B5EF4-FFF2-40B4-BE49-F238E27FC236}">
                    <a16:creationId xmlns:a16="http://schemas.microsoft.com/office/drawing/2014/main" id="{F8C609DF-29A0-2308-4FCA-2D27FCFFAC18}"/>
                  </a:ext>
                </a:extLst>
              </p:cNvPr>
              <p:cNvSpPr/>
              <p:nvPr/>
            </p:nvSpPr>
            <p:spPr>
              <a:xfrm>
                <a:off x="5399414" y="2618184"/>
                <a:ext cx="7139" cy="601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82" extrusionOk="0">
                    <a:moveTo>
                      <a:pt x="156" y="12"/>
                    </a:moveTo>
                    <a:cubicBezTo>
                      <a:pt x="111" y="50"/>
                      <a:pt x="65" y="85"/>
                      <a:pt x="20" y="116"/>
                    </a:cubicBezTo>
                    <a:cubicBezTo>
                      <a:pt x="4" y="126"/>
                      <a:pt x="0" y="146"/>
                      <a:pt x="11" y="162"/>
                    </a:cubicBezTo>
                    <a:cubicBezTo>
                      <a:pt x="21" y="177"/>
                      <a:pt x="41" y="181"/>
                      <a:pt x="57" y="171"/>
                    </a:cubicBezTo>
                    <a:cubicBezTo>
                      <a:pt x="105" y="138"/>
                      <a:pt x="153" y="102"/>
                      <a:pt x="199" y="63"/>
                    </a:cubicBezTo>
                    <a:cubicBezTo>
                      <a:pt x="213" y="51"/>
                      <a:pt x="215" y="30"/>
                      <a:pt x="203" y="16"/>
                    </a:cubicBezTo>
                    <a:cubicBezTo>
                      <a:pt x="191" y="2"/>
                      <a:pt x="170" y="1"/>
                      <a:pt x="156" y="12"/>
                    </a:cubicBez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265;p40">
                <a:extLst>
                  <a:ext uri="{FF2B5EF4-FFF2-40B4-BE49-F238E27FC236}">
                    <a16:creationId xmlns:a16="http://schemas.microsoft.com/office/drawing/2014/main" id="{F0D6D4D7-1A16-D222-C216-87C13C935E77}"/>
                  </a:ext>
                </a:extLst>
              </p:cNvPr>
              <p:cNvSpPr/>
              <p:nvPr/>
            </p:nvSpPr>
            <p:spPr>
              <a:xfrm>
                <a:off x="5401761" y="2626116"/>
                <a:ext cx="664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41" extrusionOk="0">
                    <a:moveTo>
                      <a:pt x="172" y="70"/>
                    </a:moveTo>
                    <a:cubicBezTo>
                      <a:pt x="170" y="71"/>
                      <a:pt x="168" y="73"/>
                      <a:pt x="168" y="73"/>
                    </a:cubicBezTo>
                    <a:cubicBezTo>
                      <a:pt x="164" y="75"/>
                      <a:pt x="161" y="77"/>
                      <a:pt x="158" y="79"/>
                    </a:cubicBezTo>
                    <a:cubicBezTo>
                      <a:pt x="150" y="84"/>
                      <a:pt x="141" y="89"/>
                      <a:pt x="133" y="94"/>
                    </a:cubicBezTo>
                    <a:cubicBezTo>
                      <a:pt x="107" y="108"/>
                      <a:pt x="79" y="122"/>
                      <a:pt x="50" y="134"/>
                    </a:cubicBezTo>
                    <a:cubicBezTo>
                      <a:pt x="33" y="141"/>
                      <a:pt x="13" y="133"/>
                      <a:pt x="7" y="115"/>
                    </a:cubicBezTo>
                    <a:cubicBezTo>
                      <a:pt x="0" y="98"/>
                      <a:pt x="8" y="78"/>
                      <a:pt x="26" y="72"/>
                    </a:cubicBezTo>
                    <a:cubicBezTo>
                      <a:pt x="51" y="62"/>
                      <a:pt x="76" y="49"/>
                      <a:pt x="100" y="35"/>
                    </a:cubicBezTo>
                    <a:cubicBezTo>
                      <a:pt x="109" y="30"/>
                      <a:pt x="117" y="26"/>
                      <a:pt x="125" y="22"/>
                    </a:cubicBezTo>
                    <a:cubicBezTo>
                      <a:pt x="127" y="20"/>
                      <a:pt x="129" y="19"/>
                      <a:pt x="132" y="17"/>
                    </a:cubicBezTo>
                    <a:cubicBezTo>
                      <a:pt x="133" y="16"/>
                      <a:pt x="138" y="13"/>
                      <a:pt x="138" y="13"/>
                    </a:cubicBezTo>
                    <a:cubicBezTo>
                      <a:pt x="161" y="0"/>
                      <a:pt x="176" y="16"/>
                      <a:pt x="179" y="19"/>
                    </a:cubicBezTo>
                    <a:cubicBezTo>
                      <a:pt x="181" y="21"/>
                      <a:pt x="201" y="43"/>
                      <a:pt x="178" y="66"/>
                    </a:cubicBezTo>
                    <a:cubicBezTo>
                      <a:pt x="176" y="67"/>
                      <a:pt x="174" y="69"/>
                      <a:pt x="172" y="70"/>
                    </a:cubicBezTo>
                    <a:close/>
                    <a:moveTo>
                      <a:pt x="141" y="72"/>
                    </a:moveTo>
                    <a:lnTo>
                      <a:pt x="141" y="72"/>
                    </a:lnTo>
                    <a:lnTo>
                      <a:pt x="140" y="72"/>
                    </a:lnTo>
                    <a:close/>
                    <a:moveTo>
                      <a:pt x="139" y="71"/>
                    </a:moveTo>
                    <a:lnTo>
                      <a:pt x="139" y="72"/>
                    </a:lnTo>
                    <a:lnTo>
                      <a:pt x="138" y="71"/>
                    </a:lnTo>
                    <a:close/>
                    <a:moveTo>
                      <a:pt x="125" y="27"/>
                    </a:moveTo>
                    <a:cubicBezTo>
                      <a:pt x="120" y="36"/>
                      <a:pt x="121" y="45"/>
                      <a:pt x="122" y="51"/>
                    </a:cubicBezTo>
                    <a:cubicBezTo>
                      <a:pt x="120" y="42"/>
                      <a:pt x="121" y="34"/>
                      <a:pt x="125" y="27"/>
                    </a:cubicBezTo>
                    <a:close/>
                    <a:moveTo>
                      <a:pt x="130" y="20"/>
                    </a:moveTo>
                    <a:lnTo>
                      <a:pt x="130" y="19"/>
                    </a:lnTo>
                    <a:lnTo>
                      <a:pt x="130" y="19"/>
                    </a:lnTo>
                    <a:close/>
                    <a:moveTo>
                      <a:pt x="125" y="27"/>
                    </a:moveTo>
                    <a:lnTo>
                      <a:pt x="125" y="27"/>
                    </a:lnTo>
                    <a:lnTo>
                      <a:pt x="125" y="27"/>
                    </a:ln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266;p40">
                <a:extLst>
                  <a:ext uri="{FF2B5EF4-FFF2-40B4-BE49-F238E27FC236}">
                    <a16:creationId xmlns:a16="http://schemas.microsoft.com/office/drawing/2014/main" id="{D326ECBB-3B77-AE12-695E-C06E4130133F}"/>
                  </a:ext>
                </a:extLst>
              </p:cNvPr>
              <p:cNvSpPr/>
              <p:nvPr/>
            </p:nvSpPr>
            <p:spPr>
              <a:xfrm>
                <a:off x="5344613" y="2599013"/>
                <a:ext cx="20724" cy="3268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989" extrusionOk="0">
                    <a:moveTo>
                      <a:pt x="559" y="1"/>
                    </a:moveTo>
                    <a:cubicBezTo>
                      <a:pt x="521" y="26"/>
                      <a:pt x="499" y="45"/>
                      <a:pt x="489" y="62"/>
                    </a:cubicBezTo>
                    <a:cubicBezTo>
                      <a:pt x="460" y="112"/>
                      <a:pt x="453" y="164"/>
                      <a:pt x="446" y="215"/>
                    </a:cubicBezTo>
                    <a:cubicBezTo>
                      <a:pt x="444" y="228"/>
                      <a:pt x="442" y="241"/>
                      <a:pt x="440" y="254"/>
                    </a:cubicBezTo>
                    <a:cubicBezTo>
                      <a:pt x="417" y="388"/>
                      <a:pt x="325" y="491"/>
                      <a:pt x="227" y="599"/>
                    </a:cubicBezTo>
                    <a:cubicBezTo>
                      <a:pt x="138" y="700"/>
                      <a:pt x="45" y="803"/>
                      <a:pt x="7" y="936"/>
                    </a:cubicBezTo>
                    <a:cubicBezTo>
                      <a:pt x="1" y="958"/>
                      <a:pt x="14" y="981"/>
                      <a:pt x="36" y="987"/>
                    </a:cubicBezTo>
                    <a:cubicBezTo>
                      <a:pt x="40" y="988"/>
                      <a:pt x="43" y="988"/>
                      <a:pt x="47" y="988"/>
                    </a:cubicBezTo>
                    <a:cubicBezTo>
                      <a:pt x="66" y="988"/>
                      <a:pt x="83" y="977"/>
                      <a:pt x="87" y="961"/>
                    </a:cubicBezTo>
                    <a:cubicBezTo>
                      <a:pt x="119" y="846"/>
                      <a:pt x="202" y="754"/>
                      <a:pt x="289" y="657"/>
                    </a:cubicBezTo>
                    <a:cubicBezTo>
                      <a:pt x="390" y="544"/>
                      <a:pt x="496" y="428"/>
                      <a:pt x="522" y="269"/>
                    </a:cubicBezTo>
                    <a:cubicBezTo>
                      <a:pt x="524" y="255"/>
                      <a:pt x="527" y="242"/>
                      <a:pt x="528" y="228"/>
                    </a:cubicBezTo>
                    <a:cubicBezTo>
                      <a:pt x="534" y="182"/>
                      <a:pt x="540" y="139"/>
                      <a:pt x="560" y="105"/>
                    </a:cubicBezTo>
                    <a:cubicBezTo>
                      <a:pt x="560" y="103"/>
                      <a:pt x="568" y="93"/>
                      <a:pt x="604" y="71"/>
                    </a:cubicBezTo>
                    <a:cubicBezTo>
                      <a:pt x="617" y="62"/>
                      <a:pt x="627" y="45"/>
                      <a:pt x="625" y="30"/>
                    </a:cubicBezTo>
                    <a:lnTo>
                      <a:pt x="625" y="30"/>
                    </a:lnTo>
                    <a:lnTo>
                      <a:pt x="584" y="35"/>
                    </a:lnTo>
                    <a:lnTo>
                      <a:pt x="559" y="1"/>
                    </a:lnTo>
                    <a:close/>
                  </a:path>
                </a:pathLst>
              </a:custGeom>
              <a:solidFill>
                <a:srgbClr val="FF9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267;p40">
                <a:extLst>
                  <a:ext uri="{FF2B5EF4-FFF2-40B4-BE49-F238E27FC236}">
                    <a16:creationId xmlns:a16="http://schemas.microsoft.com/office/drawing/2014/main" id="{589D5747-F4EF-A5C3-4DCD-C84FDCE65F25}"/>
                  </a:ext>
                </a:extLst>
              </p:cNvPr>
              <p:cNvSpPr/>
              <p:nvPr/>
            </p:nvSpPr>
            <p:spPr>
              <a:xfrm>
                <a:off x="5383350" y="2445121"/>
                <a:ext cx="40588" cy="6997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117" extrusionOk="0">
                    <a:moveTo>
                      <a:pt x="409" y="51"/>
                    </a:moveTo>
                    <a:cubicBezTo>
                      <a:pt x="411" y="119"/>
                      <a:pt x="373" y="409"/>
                      <a:pt x="402" y="523"/>
                    </a:cubicBezTo>
                    <a:cubicBezTo>
                      <a:pt x="536" y="1039"/>
                      <a:pt x="1197" y="1407"/>
                      <a:pt x="1213" y="1422"/>
                    </a:cubicBezTo>
                    <a:cubicBezTo>
                      <a:pt x="1228" y="1437"/>
                      <a:pt x="731" y="1506"/>
                      <a:pt x="621" y="1577"/>
                    </a:cubicBezTo>
                    <a:cubicBezTo>
                      <a:pt x="443" y="1688"/>
                      <a:pt x="183" y="2117"/>
                      <a:pt x="152" y="2106"/>
                    </a:cubicBezTo>
                    <a:cubicBezTo>
                      <a:pt x="137" y="2101"/>
                      <a:pt x="18" y="1577"/>
                      <a:pt x="8" y="1101"/>
                    </a:cubicBezTo>
                    <a:cubicBezTo>
                      <a:pt x="1" y="759"/>
                      <a:pt x="94" y="430"/>
                      <a:pt x="103" y="404"/>
                    </a:cubicBezTo>
                    <a:cubicBezTo>
                      <a:pt x="111" y="378"/>
                      <a:pt x="407" y="0"/>
                      <a:pt x="409" y="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268;p40">
                <a:extLst>
                  <a:ext uri="{FF2B5EF4-FFF2-40B4-BE49-F238E27FC236}">
                    <a16:creationId xmlns:a16="http://schemas.microsoft.com/office/drawing/2014/main" id="{13074A0C-1330-AAA5-8730-4161CEAD7366}"/>
                  </a:ext>
                </a:extLst>
              </p:cNvPr>
              <p:cNvSpPr/>
              <p:nvPr/>
            </p:nvSpPr>
            <p:spPr>
              <a:xfrm>
                <a:off x="5422914" y="2445121"/>
                <a:ext cx="39994" cy="69642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107" extrusionOk="0">
                    <a:moveTo>
                      <a:pt x="886" y="51"/>
                    </a:moveTo>
                    <a:cubicBezTo>
                      <a:pt x="885" y="119"/>
                      <a:pt x="859" y="401"/>
                      <a:pt x="829" y="515"/>
                    </a:cubicBezTo>
                    <a:cubicBezTo>
                      <a:pt x="696" y="1031"/>
                      <a:pt x="31" y="1407"/>
                      <a:pt x="16" y="1423"/>
                    </a:cubicBezTo>
                    <a:cubicBezTo>
                      <a:pt x="0" y="1438"/>
                      <a:pt x="500" y="1500"/>
                      <a:pt x="612" y="1571"/>
                    </a:cubicBezTo>
                    <a:cubicBezTo>
                      <a:pt x="788" y="1681"/>
                      <a:pt x="998" y="2106"/>
                      <a:pt x="1028" y="2095"/>
                    </a:cubicBezTo>
                    <a:cubicBezTo>
                      <a:pt x="1043" y="2090"/>
                      <a:pt x="1114" y="1627"/>
                      <a:pt x="1172" y="1090"/>
                    </a:cubicBezTo>
                    <a:cubicBezTo>
                      <a:pt x="1209" y="751"/>
                      <a:pt x="1201" y="430"/>
                      <a:pt x="1192" y="404"/>
                    </a:cubicBezTo>
                    <a:cubicBezTo>
                      <a:pt x="1183" y="378"/>
                      <a:pt x="888" y="0"/>
                      <a:pt x="886" y="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269;p40">
                <a:extLst>
                  <a:ext uri="{FF2B5EF4-FFF2-40B4-BE49-F238E27FC236}">
                    <a16:creationId xmlns:a16="http://schemas.microsoft.com/office/drawing/2014/main" id="{DFFDFE97-17F8-57AC-F33C-1A7BAEA10143}"/>
                  </a:ext>
                </a:extLst>
              </p:cNvPr>
              <p:cNvSpPr/>
              <p:nvPr/>
            </p:nvSpPr>
            <p:spPr>
              <a:xfrm>
                <a:off x="5360577" y="2480487"/>
                <a:ext cx="14444" cy="70997"/>
              </a:xfrm>
              <a:custGeom>
                <a:avLst/>
                <a:gdLst/>
                <a:ahLst/>
                <a:cxnLst/>
                <a:rect l="l" t="t" r="r" b="b"/>
                <a:pathLst>
                  <a:path w="437" h="2148" extrusionOk="0">
                    <a:moveTo>
                      <a:pt x="48" y="0"/>
                    </a:moveTo>
                    <a:cubicBezTo>
                      <a:pt x="43" y="0"/>
                      <a:pt x="37" y="1"/>
                      <a:pt x="32" y="4"/>
                    </a:cubicBezTo>
                    <a:cubicBezTo>
                      <a:pt x="11" y="12"/>
                      <a:pt x="0" y="35"/>
                      <a:pt x="10" y="57"/>
                    </a:cubicBezTo>
                    <a:cubicBezTo>
                      <a:pt x="37" y="132"/>
                      <a:pt x="353" y="1562"/>
                      <a:pt x="318" y="2105"/>
                    </a:cubicBezTo>
                    <a:cubicBezTo>
                      <a:pt x="317" y="2127"/>
                      <a:pt x="333" y="2147"/>
                      <a:pt x="357" y="2148"/>
                    </a:cubicBezTo>
                    <a:lnTo>
                      <a:pt x="359" y="2148"/>
                    </a:lnTo>
                    <a:cubicBezTo>
                      <a:pt x="380" y="2148"/>
                      <a:pt x="399" y="2131"/>
                      <a:pt x="401" y="2110"/>
                    </a:cubicBezTo>
                    <a:cubicBezTo>
                      <a:pt x="437" y="1541"/>
                      <a:pt x="117" y="102"/>
                      <a:pt x="86" y="26"/>
                    </a:cubicBezTo>
                    <a:cubicBezTo>
                      <a:pt x="80" y="10"/>
                      <a:pt x="64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270;p40">
                <a:extLst>
                  <a:ext uri="{FF2B5EF4-FFF2-40B4-BE49-F238E27FC236}">
                    <a16:creationId xmlns:a16="http://schemas.microsoft.com/office/drawing/2014/main" id="{05BE5648-4FDD-736F-495F-37720ECE2CA4}"/>
                  </a:ext>
                </a:extLst>
              </p:cNvPr>
              <p:cNvSpPr/>
              <p:nvPr/>
            </p:nvSpPr>
            <p:spPr>
              <a:xfrm>
                <a:off x="5365766" y="2540609"/>
                <a:ext cx="10180" cy="18047"/>
              </a:xfrm>
              <a:custGeom>
                <a:avLst/>
                <a:gdLst/>
                <a:ahLst/>
                <a:cxnLst/>
                <a:rect l="l" t="t" r="r" b="b"/>
                <a:pathLst>
                  <a:path w="308" h="546" extrusionOk="0">
                    <a:moveTo>
                      <a:pt x="46" y="0"/>
                    </a:moveTo>
                    <a:cubicBezTo>
                      <a:pt x="37" y="0"/>
                      <a:pt x="28" y="3"/>
                      <a:pt x="21" y="9"/>
                    </a:cubicBezTo>
                    <a:cubicBezTo>
                      <a:pt x="2" y="23"/>
                      <a:pt x="0" y="49"/>
                      <a:pt x="13" y="66"/>
                    </a:cubicBezTo>
                    <a:cubicBezTo>
                      <a:pt x="116" y="194"/>
                      <a:pt x="179" y="373"/>
                      <a:pt x="221" y="516"/>
                    </a:cubicBezTo>
                    <a:cubicBezTo>
                      <a:pt x="227" y="534"/>
                      <a:pt x="243" y="546"/>
                      <a:pt x="261" y="546"/>
                    </a:cubicBezTo>
                    <a:cubicBezTo>
                      <a:pt x="263" y="546"/>
                      <a:pt x="266" y="545"/>
                      <a:pt x="269" y="545"/>
                    </a:cubicBezTo>
                    <a:cubicBezTo>
                      <a:pt x="270" y="545"/>
                      <a:pt x="271" y="545"/>
                      <a:pt x="273" y="546"/>
                    </a:cubicBezTo>
                    <a:cubicBezTo>
                      <a:pt x="294" y="539"/>
                      <a:pt x="307" y="516"/>
                      <a:pt x="300" y="495"/>
                    </a:cubicBezTo>
                    <a:cubicBezTo>
                      <a:pt x="256" y="343"/>
                      <a:pt x="191" y="154"/>
                      <a:pt x="78" y="15"/>
                    </a:cubicBezTo>
                    <a:cubicBezTo>
                      <a:pt x="70" y="5"/>
                      <a:pt x="58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271;p40">
                <a:extLst>
                  <a:ext uri="{FF2B5EF4-FFF2-40B4-BE49-F238E27FC236}">
                    <a16:creationId xmlns:a16="http://schemas.microsoft.com/office/drawing/2014/main" id="{4F30B245-3F6C-FF58-C4F4-9CDA2F9A3AE6}"/>
                  </a:ext>
                </a:extLst>
              </p:cNvPr>
              <p:cNvSpPr/>
              <p:nvPr/>
            </p:nvSpPr>
            <p:spPr>
              <a:xfrm>
                <a:off x="5477087" y="2475331"/>
                <a:ext cx="7040" cy="22046"/>
              </a:xfrm>
              <a:custGeom>
                <a:avLst/>
                <a:gdLst/>
                <a:ahLst/>
                <a:cxnLst/>
                <a:rect l="l" t="t" r="r" b="b"/>
                <a:pathLst>
                  <a:path w="213" h="667" extrusionOk="0">
                    <a:moveTo>
                      <a:pt x="167" y="1"/>
                    </a:moveTo>
                    <a:cubicBezTo>
                      <a:pt x="147" y="1"/>
                      <a:pt x="131" y="14"/>
                      <a:pt x="126" y="33"/>
                    </a:cubicBezTo>
                    <a:cubicBezTo>
                      <a:pt x="116" y="78"/>
                      <a:pt x="105" y="124"/>
                      <a:pt x="92" y="168"/>
                    </a:cubicBezTo>
                    <a:cubicBezTo>
                      <a:pt x="56" y="314"/>
                      <a:pt x="19" y="465"/>
                      <a:pt x="3" y="622"/>
                    </a:cubicBezTo>
                    <a:cubicBezTo>
                      <a:pt x="0" y="644"/>
                      <a:pt x="18" y="664"/>
                      <a:pt x="40" y="667"/>
                    </a:cubicBezTo>
                    <a:lnTo>
                      <a:pt x="44" y="667"/>
                    </a:lnTo>
                    <a:cubicBezTo>
                      <a:pt x="65" y="667"/>
                      <a:pt x="82" y="649"/>
                      <a:pt x="86" y="631"/>
                    </a:cubicBezTo>
                    <a:cubicBezTo>
                      <a:pt x="101" y="479"/>
                      <a:pt x="137" y="339"/>
                      <a:pt x="173" y="188"/>
                    </a:cubicBezTo>
                    <a:cubicBezTo>
                      <a:pt x="185" y="144"/>
                      <a:pt x="197" y="98"/>
                      <a:pt x="207" y="52"/>
                    </a:cubicBezTo>
                    <a:cubicBezTo>
                      <a:pt x="212" y="29"/>
                      <a:pt x="198" y="7"/>
                      <a:pt x="176" y="2"/>
                    </a:cubicBezTo>
                    <a:cubicBezTo>
                      <a:pt x="173" y="1"/>
                      <a:pt x="170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1" name="Google Shape;1272;p40">
              <a:extLst>
                <a:ext uri="{FF2B5EF4-FFF2-40B4-BE49-F238E27FC236}">
                  <a16:creationId xmlns:a16="http://schemas.microsoft.com/office/drawing/2014/main" id="{E391130A-374B-6B62-FDD6-CCC44D1E8640}"/>
                </a:ext>
              </a:extLst>
            </p:cNvPr>
            <p:cNvSpPr/>
            <p:nvPr/>
          </p:nvSpPr>
          <p:spPr>
            <a:xfrm>
              <a:off x="6539604" y="4510250"/>
              <a:ext cx="1785000" cy="939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TextBox 1552">
            <a:extLst>
              <a:ext uri="{FF2B5EF4-FFF2-40B4-BE49-F238E27FC236}">
                <a16:creationId xmlns:a16="http://schemas.microsoft.com/office/drawing/2014/main" id="{7106FBE6-1B1A-3170-2FD3-0D4C353462B1}"/>
              </a:ext>
            </a:extLst>
          </p:cNvPr>
          <p:cNvSpPr txBox="1"/>
          <p:nvPr/>
        </p:nvSpPr>
        <p:spPr>
          <a:xfrm>
            <a:off x="697987" y="2573322"/>
            <a:ext cx="350323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1900" dirty="0">
                <a:solidFill>
                  <a:schemeClr val="dk1"/>
                </a:solidFill>
                <a:latin typeface="Paytone One"/>
                <a:sym typeface="Paytone One"/>
              </a:rPr>
              <a:t>Think of </a:t>
            </a:r>
            <a:r>
              <a:rPr lang="en-US" sz="1900" dirty="0">
                <a:solidFill>
                  <a:srgbClr val="FF0000"/>
                </a:solidFill>
                <a:latin typeface="Paytone One"/>
                <a:sym typeface="Paytone One"/>
              </a:rPr>
              <a:t>six nouns </a:t>
            </a:r>
            <a:r>
              <a:rPr lang="en-US" sz="1900" dirty="0">
                <a:solidFill>
                  <a:schemeClr val="dk1"/>
                </a:solidFill>
                <a:latin typeface="Paytone One"/>
                <a:sym typeface="Paytone One"/>
              </a:rPr>
              <a:t>related to each of the topics </a:t>
            </a:r>
          </a:p>
        </p:txBody>
      </p:sp>
      <p:graphicFrame>
        <p:nvGraphicFramePr>
          <p:cNvPr id="1554" name="Table 1553">
            <a:extLst>
              <a:ext uri="{FF2B5EF4-FFF2-40B4-BE49-F238E27FC236}">
                <a16:creationId xmlns:a16="http://schemas.microsoft.com/office/drawing/2014/main" id="{E6FFB9CD-5542-431D-BC65-713187997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650623"/>
              </p:ext>
            </p:extLst>
          </p:nvPr>
        </p:nvGraphicFramePr>
        <p:xfrm>
          <a:off x="4201221" y="1696727"/>
          <a:ext cx="4362676" cy="2368756"/>
        </p:xfrm>
        <a:graphic>
          <a:graphicData uri="http://schemas.openxmlformats.org/drawingml/2006/table">
            <a:tbl>
              <a:tblPr>
                <a:noFill/>
                <a:tableStyleId>{BD057322-1E32-451D-8FB1-843F3A76A06E}</a:tableStyleId>
              </a:tblPr>
              <a:tblGrid>
                <a:gridCol w="1090669">
                  <a:extLst>
                    <a:ext uri="{9D8B030D-6E8A-4147-A177-3AD203B41FA5}">
                      <a16:colId xmlns:a16="http://schemas.microsoft.com/office/drawing/2014/main" val="44310275"/>
                    </a:ext>
                  </a:extLst>
                </a:gridCol>
                <a:gridCol w="1090669">
                  <a:extLst>
                    <a:ext uri="{9D8B030D-6E8A-4147-A177-3AD203B41FA5}">
                      <a16:colId xmlns:a16="http://schemas.microsoft.com/office/drawing/2014/main" val="582020459"/>
                    </a:ext>
                  </a:extLst>
                </a:gridCol>
                <a:gridCol w="1090669">
                  <a:extLst>
                    <a:ext uri="{9D8B030D-6E8A-4147-A177-3AD203B41FA5}">
                      <a16:colId xmlns:a16="http://schemas.microsoft.com/office/drawing/2014/main" val="1804486600"/>
                    </a:ext>
                  </a:extLst>
                </a:gridCol>
                <a:gridCol w="1090669">
                  <a:extLst>
                    <a:ext uri="{9D8B030D-6E8A-4147-A177-3AD203B41FA5}">
                      <a16:colId xmlns:a16="http://schemas.microsoft.com/office/drawing/2014/main" val="1839764024"/>
                    </a:ext>
                  </a:extLst>
                </a:gridCol>
              </a:tblGrid>
              <a:tr h="772253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L</a:t>
                      </a:r>
                      <a:r>
                        <a:rPr lang="en" sz="18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eisure time</a:t>
                      </a:r>
                      <a:endParaRPr sz="1800" dirty="0">
                        <a:solidFill>
                          <a:schemeClr val="accent6"/>
                        </a:solidFill>
                        <a:latin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Tue</a:t>
                      </a:r>
                      <a:endParaRPr sz="20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L</a:t>
                      </a:r>
                      <a:r>
                        <a:rPr lang="en" sz="18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iving in the mountains</a:t>
                      </a:r>
                      <a:endParaRPr sz="1800" dirty="0">
                        <a:solidFill>
                          <a:schemeClr val="accent6"/>
                        </a:solidFill>
                        <a:latin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Thu</a:t>
                      </a:r>
                      <a:endParaRPr sz="20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23303"/>
                  </a:ext>
                </a:extLst>
              </a:tr>
              <a:tr h="4078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100" b="1" i="0" u="none" strike="noStrike" cap="none" dirty="0">
                          <a:solidFill>
                            <a:srgbClr val="FF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Countable</a:t>
                      </a:r>
                      <a:endParaRPr sz="1100" b="1" i="0" u="none" strike="noStrike" cap="none" dirty="0">
                        <a:solidFill>
                          <a:srgbClr val="FF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100" b="1" i="0" u="none" strike="noStrike" cap="none" dirty="0">
                          <a:solidFill>
                            <a:srgbClr val="FF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Uncountable</a:t>
                      </a:r>
                      <a:endParaRPr sz="1100" b="1" i="0" u="none" strike="noStrike" cap="none" dirty="0">
                        <a:solidFill>
                          <a:srgbClr val="FF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100" b="1" i="0" u="none" strike="noStrike" cap="none" dirty="0">
                          <a:solidFill>
                            <a:srgbClr val="FF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Countable</a:t>
                      </a:r>
                      <a:endParaRPr sz="1100" b="1" i="0" u="none" strike="noStrike" cap="none" dirty="0">
                        <a:solidFill>
                          <a:srgbClr val="FF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" sz="1100" b="1" i="0" u="none" strike="noStrike" cap="none" dirty="0">
                          <a:solidFill>
                            <a:srgbClr val="FF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Uncountable</a:t>
                      </a:r>
                      <a:endParaRPr sz="1100" b="1" i="0" u="none" strike="noStrike" cap="none" dirty="0">
                        <a:solidFill>
                          <a:srgbClr val="FF0000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814270"/>
                  </a:ext>
                </a:extLst>
              </a:tr>
              <a:tr h="3787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film</a:t>
                      </a: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walking</a:t>
                      </a: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stilt house</a:t>
                      </a: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heat</a:t>
                      </a: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516641"/>
                  </a:ext>
                </a:extLst>
              </a:tr>
              <a:tr h="3787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579894"/>
                  </a:ext>
                </a:extLst>
              </a:tr>
              <a:tr h="3787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879395"/>
                  </a:ext>
                </a:extLst>
              </a:tr>
            </a:tbl>
          </a:graphicData>
        </a:graphic>
      </p:graphicFrame>
      <p:sp>
        <p:nvSpPr>
          <p:cNvPr id="1558" name="TextBox 1557">
            <a:extLst>
              <a:ext uri="{FF2B5EF4-FFF2-40B4-BE49-F238E27FC236}">
                <a16:creationId xmlns:a16="http://schemas.microsoft.com/office/drawing/2014/main" id="{6A996F57-1AC6-1197-4186-430DE712872E}"/>
              </a:ext>
            </a:extLst>
          </p:cNvPr>
          <p:cNvSpPr txBox="1"/>
          <p:nvPr/>
        </p:nvSpPr>
        <p:spPr>
          <a:xfrm>
            <a:off x="802816" y="4290012"/>
            <a:ext cx="799633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chemeClr val="dk1"/>
                </a:solidFill>
                <a:latin typeface="Paytone One"/>
                <a:sym typeface="Paytone One"/>
              </a:rPr>
              <a:t>The group that comes up with the correct six words first wins.</a:t>
            </a:r>
          </a:p>
        </p:txBody>
      </p:sp>
      <p:grpSp>
        <p:nvGrpSpPr>
          <p:cNvPr id="1561" name="Google Shape;1333;p41">
            <a:extLst>
              <a:ext uri="{FF2B5EF4-FFF2-40B4-BE49-F238E27FC236}">
                <a16:creationId xmlns:a16="http://schemas.microsoft.com/office/drawing/2014/main" id="{50D2D7F8-2A85-3C4B-AA8D-3F7DE93C55E7}"/>
              </a:ext>
            </a:extLst>
          </p:cNvPr>
          <p:cNvGrpSpPr/>
          <p:nvPr/>
        </p:nvGrpSpPr>
        <p:grpSpPr>
          <a:xfrm>
            <a:off x="8285258" y="4183177"/>
            <a:ext cx="372756" cy="676797"/>
            <a:chOff x="7869600" y="3401819"/>
            <a:chExt cx="572700" cy="1026731"/>
          </a:xfrm>
        </p:grpSpPr>
        <p:sp>
          <p:nvSpPr>
            <p:cNvPr id="1562" name="Google Shape;1334;p41">
              <a:extLst>
                <a:ext uri="{FF2B5EF4-FFF2-40B4-BE49-F238E27FC236}">
                  <a16:creationId xmlns:a16="http://schemas.microsoft.com/office/drawing/2014/main" id="{CC8C5E1B-627B-3CF6-FF7B-3D3196FA4FC3}"/>
                </a:ext>
              </a:extLst>
            </p:cNvPr>
            <p:cNvSpPr/>
            <p:nvPr/>
          </p:nvSpPr>
          <p:spPr>
            <a:xfrm>
              <a:off x="7869600" y="4359250"/>
              <a:ext cx="572700" cy="693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3" name="Google Shape;1335;p41">
              <a:extLst>
                <a:ext uri="{FF2B5EF4-FFF2-40B4-BE49-F238E27FC236}">
                  <a16:creationId xmlns:a16="http://schemas.microsoft.com/office/drawing/2014/main" id="{463F273E-12AB-A1FC-3778-587009416F29}"/>
                </a:ext>
              </a:extLst>
            </p:cNvPr>
            <p:cNvGrpSpPr/>
            <p:nvPr/>
          </p:nvGrpSpPr>
          <p:grpSpPr>
            <a:xfrm>
              <a:off x="7881116" y="3401819"/>
              <a:ext cx="549668" cy="974541"/>
              <a:chOff x="3988832" y="4754631"/>
              <a:chExt cx="161924" cy="287094"/>
            </a:xfrm>
          </p:grpSpPr>
          <p:sp>
            <p:nvSpPr>
              <p:cNvPr id="1564" name="Google Shape;1336;p41">
                <a:extLst>
                  <a:ext uri="{FF2B5EF4-FFF2-40B4-BE49-F238E27FC236}">
                    <a16:creationId xmlns:a16="http://schemas.microsoft.com/office/drawing/2014/main" id="{2498B68C-0BFC-A134-19EE-536F3A70BA96}"/>
                  </a:ext>
                </a:extLst>
              </p:cNvPr>
              <p:cNvSpPr/>
              <p:nvPr/>
            </p:nvSpPr>
            <p:spPr>
              <a:xfrm>
                <a:off x="4002020" y="4999517"/>
                <a:ext cx="134689" cy="42208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1277" extrusionOk="0">
                    <a:moveTo>
                      <a:pt x="1755" y="101"/>
                    </a:moveTo>
                    <a:cubicBezTo>
                      <a:pt x="1945" y="0"/>
                      <a:pt x="2173" y="2"/>
                      <a:pt x="2362" y="106"/>
                    </a:cubicBezTo>
                    <a:cubicBezTo>
                      <a:pt x="2765" y="326"/>
                      <a:pt x="3488" y="720"/>
                      <a:pt x="3982" y="991"/>
                    </a:cubicBezTo>
                    <a:cubicBezTo>
                      <a:pt x="4043" y="1024"/>
                      <a:pt x="4074" y="1096"/>
                      <a:pt x="4058" y="1162"/>
                    </a:cubicBezTo>
                    <a:cubicBezTo>
                      <a:pt x="4041" y="1230"/>
                      <a:pt x="3980" y="1276"/>
                      <a:pt x="3910" y="1276"/>
                    </a:cubicBezTo>
                    <a:lnTo>
                      <a:pt x="164" y="1276"/>
                    </a:lnTo>
                    <a:cubicBezTo>
                      <a:pt x="95" y="1276"/>
                      <a:pt x="33" y="1228"/>
                      <a:pt x="17" y="1161"/>
                    </a:cubicBezTo>
                    <a:cubicBezTo>
                      <a:pt x="0" y="1092"/>
                      <a:pt x="31" y="1022"/>
                      <a:pt x="93" y="989"/>
                    </a:cubicBezTo>
                    <a:cubicBezTo>
                      <a:pt x="599" y="718"/>
                      <a:pt x="1343" y="321"/>
                      <a:pt x="1755" y="1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337;p41">
                <a:extLst>
                  <a:ext uri="{FF2B5EF4-FFF2-40B4-BE49-F238E27FC236}">
                    <a16:creationId xmlns:a16="http://schemas.microsoft.com/office/drawing/2014/main" id="{C5478724-E36E-E14B-E4A8-413469522025}"/>
                  </a:ext>
                </a:extLst>
              </p:cNvPr>
              <p:cNvSpPr/>
              <p:nvPr/>
            </p:nvSpPr>
            <p:spPr>
              <a:xfrm>
                <a:off x="4060060" y="4909714"/>
                <a:ext cx="18708" cy="98992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995" extrusionOk="0">
                    <a:moveTo>
                      <a:pt x="285" y="2995"/>
                    </a:moveTo>
                    <a:cubicBezTo>
                      <a:pt x="347" y="2995"/>
                      <a:pt x="402" y="2950"/>
                      <a:pt x="409" y="2885"/>
                    </a:cubicBezTo>
                    <a:cubicBezTo>
                      <a:pt x="446" y="2605"/>
                      <a:pt x="554" y="1907"/>
                      <a:pt x="560" y="1448"/>
                    </a:cubicBezTo>
                    <a:cubicBezTo>
                      <a:pt x="566" y="998"/>
                      <a:pt x="477" y="414"/>
                      <a:pt x="439" y="136"/>
                    </a:cubicBezTo>
                    <a:cubicBezTo>
                      <a:pt x="427" y="61"/>
                      <a:pt x="361" y="0"/>
                      <a:pt x="284" y="6"/>
                    </a:cubicBezTo>
                    <a:lnTo>
                      <a:pt x="284" y="6"/>
                    </a:lnTo>
                    <a:cubicBezTo>
                      <a:pt x="219" y="6"/>
                      <a:pt x="165" y="56"/>
                      <a:pt x="153" y="120"/>
                    </a:cubicBezTo>
                    <a:cubicBezTo>
                      <a:pt x="107" y="379"/>
                      <a:pt x="0" y="974"/>
                      <a:pt x="0" y="1427"/>
                    </a:cubicBezTo>
                    <a:cubicBezTo>
                      <a:pt x="1" y="1886"/>
                      <a:pt x="112" y="2605"/>
                      <a:pt x="158" y="2885"/>
                    </a:cubicBezTo>
                    <a:cubicBezTo>
                      <a:pt x="167" y="2944"/>
                      <a:pt x="219" y="2990"/>
                      <a:pt x="278" y="2990"/>
                    </a:cubicBezTo>
                    <a:cubicBezTo>
                      <a:pt x="284" y="2995"/>
                      <a:pt x="285" y="2995"/>
                      <a:pt x="285" y="29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338;p41">
                <a:extLst>
                  <a:ext uri="{FF2B5EF4-FFF2-40B4-BE49-F238E27FC236}">
                    <a16:creationId xmlns:a16="http://schemas.microsoft.com/office/drawing/2014/main" id="{920E797B-6A61-BB46-B083-CCE5DADAB681}"/>
                  </a:ext>
                </a:extLst>
              </p:cNvPr>
              <p:cNvSpPr/>
              <p:nvPr/>
            </p:nvSpPr>
            <p:spPr>
              <a:xfrm>
                <a:off x="4053747" y="4943791"/>
                <a:ext cx="31202" cy="3123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45" extrusionOk="0">
                    <a:moveTo>
                      <a:pt x="943" y="473"/>
                    </a:moveTo>
                    <a:cubicBezTo>
                      <a:pt x="943" y="733"/>
                      <a:pt x="732" y="944"/>
                      <a:pt x="472" y="944"/>
                    </a:cubicBezTo>
                    <a:cubicBezTo>
                      <a:pt x="212" y="944"/>
                      <a:pt x="1" y="733"/>
                      <a:pt x="1" y="473"/>
                    </a:cubicBezTo>
                    <a:cubicBezTo>
                      <a:pt x="1" y="212"/>
                      <a:pt x="212" y="1"/>
                      <a:pt x="472" y="1"/>
                    </a:cubicBezTo>
                    <a:cubicBezTo>
                      <a:pt x="732" y="1"/>
                      <a:pt x="943" y="212"/>
                      <a:pt x="943" y="47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339;p41">
                <a:extLst>
                  <a:ext uri="{FF2B5EF4-FFF2-40B4-BE49-F238E27FC236}">
                    <a16:creationId xmlns:a16="http://schemas.microsoft.com/office/drawing/2014/main" id="{3D7CB6AB-5A26-A434-2D25-B1F7F46BC089}"/>
                  </a:ext>
                </a:extLst>
              </p:cNvPr>
              <p:cNvSpPr/>
              <p:nvPr/>
            </p:nvSpPr>
            <p:spPr>
              <a:xfrm>
                <a:off x="4057780" y="4905813"/>
                <a:ext cx="23203" cy="1536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5" extrusionOk="0">
                    <a:moveTo>
                      <a:pt x="701" y="232"/>
                    </a:moveTo>
                    <a:cubicBezTo>
                      <a:pt x="701" y="171"/>
                      <a:pt x="677" y="111"/>
                      <a:pt x="634" y="68"/>
                    </a:cubicBezTo>
                    <a:cubicBezTo>
                      <a:pt x="590" y="25"/>
                      <a:pt x="531" y="1"/>
                      <a:pt x="469" y="1"/>
                    </a:cubicBezTo>
                    <a:lnTo>
                      <a:pt x="233" y="1"/>
                    </a:lnTo>
                    <a:cubicBezTo>
                      <a:pt x="172" y="1"/>
                      <a:pt x="111" y="25"/>
                      <a:pt x="68" y="68"/>
                    </a:cubicBezTo>
                    <a:cubicBezTo>
                      <a:pt x="25" y="111"/>
                      <a:pt x="1" y="171"/>
                      <a:pt x="1" y="232"/>
                    </a:cubicBezTo>
                    <a:lnTo>
                      <a:pt x="1" y="232"/>
                    </a:lnTo>
                    <a:cubicBezTo>
                      <a:pt x="1" y="294"/>
                      <a:pt x="25" y="354"/>
                      <a:pt x="68" y="397"/>
                    </a:cubicBezTo>
                    <a:cubicBezTo>
                      <a:pt x="111" y="440"/>
                      <a:pt x="171" y="465"/>
                      <a:pt x="233" y="465"/>
                    </a:cubicBezTo>
                    <a:lnTo>
                      <a:pt x="469" y="465"/>
                    </a:lnTo>
                    <a:cubicBezTo>
                      <a:pt x="530" y="465"/>
                      <a:pt x="590" y="440"/>
                      <a:pt x="634" y="397"/>
                    </a:cubicBezTo>
                    <a:cubicBezTo>
                      <a:pt x="677" y="354"/>
                      <a:pt x="701" y="296"/>
                      <a:pt x="701" y="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340;p41">
                <a:extLst>
                  <a:ext uri="{FF2B5EF4-FFF2-40B4-BE49-F238E27FC236}">
                    <a16:creationId xmlns:a16="http://schemas.microsoft.com/office/drawing/2014/main" id="{A3B4FE68-9115-475F-987C-FB2DBE8BEBC0}"/>
                  </a:ext>
                </a:extLst>
              </p:cNvPr>
              <p:cNvSpPr/>
              <p:nvPr/>
            </p:nvSpPr>
            <p:spPr>
              <a:xfrm>
                <a:off x="4057780" y="4993270"/>
                <a:ext cx="23203" cy="1533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4" extrusionOk="0">
                    <a:moveTo>
                      <a:pt x="701" y="232"/>
                    </a:moveTo>
                    <a:cubicBezTo>
                      <a:pt x="701" y="171"/>
                      <a:pt x="677" y="111"/>
                      <a:pt x="634" y="68"/>
                    </a:cubicBezTo>
                    <a:cubicBezTo>
                      <a:pt x="590" y="25"/>
                      <a:pt x="531" y="1"/>
                      <a:pt x="469" y="1"/>
                    </a:cubicBezTo>
                    <a:lnTo>
                      <a:pt x="233" y="1"/>
                    </a:lnTo>
                    <a:cubicBezTo>
                      <a:pt x="172" y="1"/>
                      <a:pt x="111" y="25"/>
                      <a:pt x="68" y="68"/>
                    </a:cubicBezTo>
                    <a:cubicBezTo>
                      <a:pt x="25" y="111"/>
                      <a:pt x="1" y="171"/>
                      <a:pt x="1" y="232"/>
                    </a:cubicBezTo>
                    <a:lnTo>
                      <a:pt x="1" y="232"/>
                    </a:lnTo>
                    <a:cubicBezTo>
                      <a:pt x="1" y="294"/>
                      <a:pt x="25" y="353"/>
                      <a:pt x="68" y="396"/>
                    </a:cubicBezTo>
                    <a:cubicBezTo>
                      <a:pt x="111" y="439"/>
                      <a:pt x="171" y="464"/>
                      <a:pt x="233" y="464"/>
                    </a:cubicBezTo>
                    <a:lnTo>
                      <a:pt x="469" y="464"/>
                    </a:lnTo>
                    <a:cubicBezTo>
                      <a:pt x="530" y="464"/>
                      <a:pt x="590" y="439"/>
                      <a:pt x="634" y="396"/>
                    </a:cubicBezTo>
                    <a:cubicBezTo>
                      <a:pt x="677" y="353"/>
                      <a:pt x="701" y="294"/>
                      <a:pt x="701" y="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341;p41">
                <a:extLst>
                  <a:ext uri="{FF2B5EF4-FFF2-40B4-BE49-F238E27FC236}">
                    <a16:creationId xmlns:a16="http://schemas.microsoft.com/office/drawing/2014/main" id="{4ACF1243-06B7-5C30-6029-3D2F1E408F96}"/>
                  </a:ext>
                </a:extLst>
              </p:cNvPr>
              <p:cNvSpPr/>
              <p:nvPr/>
            </p:nvSpPr>
            <p:spPr>
              <a:xfrm>
                <a:off x="3988832" y="4754631"/>
                <a:ext cx="161924" cy="1519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4598" extrusionOk="0">
                    <a:moveTo>
                      <a:pt x="4898" y="1"/>
                    </a:moveTo>
                    <a:lnTo>
                      <a:pt x="1" y="1"/>
                    </a:lnTo>
                    <a:cubicBezTo>
                      <a:pt x="1" y="1"/>
                      <a:pt x="44" y="44"/>
                      <a:pt x="104" y="102"/>
                    </a:cubicBezTo>
                    <a:cubicBezTo>
                      <a:pt x="374" y="372"/>
                      <a:pt x="524" y="736"/>
                      <a:pt x="524" y="1117"/>
                    </a:cubicBezTo>
                    <a:lnTo>
                      <a:pt x="524" y="2670"/>
                    </a:lnTo>
                    <a:cubicBezTo>
                      <a:pt x="524" y="3736"/>
                      <a:pt x="1388" y="4597"/>
                      <a:pt x="2452" y="4597"/>
                    </a:cubicBezTo>
                    <a:lnTo>
                      <a:pt x="2452" y="4597"/>
                    </a:lnTo>
                    <a:cubicBezTo>
                      <a:pt x="3516" y="4597"/>
                      <a:pt x="4379" y="3734"/>
                      <a:pt x="4379" y="2670"/>
                    </a:cubicBezTo>
                    <a:lnTo>
                      <a:pt x="4379" y="1113"/>
                    </a:lnTo>
                    <a:cubicBezTo>
                      <a:pt x="4379" y="735"/>
                      <a:pt x="4529" y="372"/>
                      <a:pt x="4795" y="102"/>
                    </a:cubicBezTo>
                    <a:cubicBezTo>
                      <a:pt x="4855" y="44"/>
                      <a:pt x="4898" y="1"/>
                      <a:pt x="4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342;p41">
                <a:extLst>
                  <a:ext uri="{FF2B5EF4-FFF2-40B4-BE49-F238E27FC236}">
                    <a16:creationId xmlns:a16="http://schemas.microsoft.com/office/drawing/2014/main" id="{8A2CB4FF-EDF2-066C-722A-6E6FEC9ECCC1}"/>
                  </a:ext>
                </a:extLst>
              </p:cNvPr>
              <p:cNvSpPr/>
              <p:nvPr/>
            </p:nvSpPr>
            <p:spPr>
              <a:xfrm>
                <a:off x="4025388" y="4754631"/>
                <a:ext cx="91489" cy="149794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32" extrusionOk="0">
                    <a:moveTo>
                      <a:pt x="2360" y="1"/>
                    </a:moveTo>
                    <a:cubicBezTo>
                      <a:pt x="2226" y="248"/>
                      <a:pt x="2151" y="549"/>
                      <a:pt x="2151" y="859"/>
                    </a:cubicBezTo>
                    <a:lnTo>
                      <a:pt x="2151" y="2416"/>
                    </a:lnTo>
                    <a:cubicBezTo>
                      <a:pt x="2151" y="3480"/>
                      <a:pt x="1522" y="4343"/>
                      <a:pt x="746" y="4343"/>
                    </a:cubicBezTo>
                    <a:lnTo>
                      <a:pt x="746" y="4343"/>
                    </a:lnTo>
                    <a:cubicBezTo>
                      <a:pt x="471" y="4343"/>
                      <a:pt x="215" y="4236"/>
                      <a:pt x="0" y="4050"/>
                    </a:cubicBezTo>
                    <a:cubicBezTo>
                      <a:pt x="253" y="4389"/>
                      <a:pt x="1402" y="4532"/>
                      <a:pt x="1584" y="4414"/>
                    </a:cubicBezTo>
                    <a:cubicBezTo>
                      <a:pt x="2059" y="4104"/>
                      <a:pt x="2388" y="3441"/>
                      <a:pt x="2388" y="2672"/>
                    </a:cubicBezTo>
                    <a:lnTo>
                      <a:pt x="2388" y="1115"/>
                    </a:lnTo>
                    <a:cubicBezTo>
                      <a:pt x="2388" y="737"/>
                      <a:pt x="2498" y="374"/>
                      <a:pt x="2692" y="105"/>
                    </a:cubicBezTo>
                    <a:cubicBezTo>
                      <a:pt x="2735" y="44"/>
                      <a:pt x="2767" y="3"/>
                      <a:pt x="2767" y="3"/>
                    </a:cubicBezTo>
                    <a:lnTo>
                      <a:pt x="2360" y="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343;p41">
                <a:extLst>
                  <a:ext uri="{FF2B5EF4-FFF2-40B4-BE49-F238E27FC236}">
                    <a16:creationId xmlns:a16="http://schemas.microsoft.com/office/drawing/2014/main" id="{309AD917-18AC-B945-1E41-55B7C05BD5FE}"/>
                  </a:ext>
                </a:extLst>
              </p:cNvPr>
              <p:cNvSpPr/>
              <p:nvPr/>
            </p:nvSpPr>
            <p:spPr>
              <a:xfrm>
                <a:off x="4025355" y="4754631"/>
                <a:ext cx="125401" cy="152042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4600" extrusionOk="0">
                    <a:moveTo>
                      <a:pt x="3236" y="1"/>
                    </a:moveTo>
                    <a:cubicBezTo>
                      <a:pt x="3052" y="248"/>
                      <a:pt x="2950" y="549"/>
                      <a:pt x="2950" y="859"/>
                    </a:cubicBezTo>
                    <a:lnTo>
                      <a:pt x="2950" y="2416"/>
                    </a:lnTo>
                    <a:cubicBezTo>
                      <a:pt x="2950" y="3480"/>
                      <a:pt x="2088" y="4343"/>
                      <a:pt x="1024" y="4343"/>
                    </a:cubicBezTo>
                    <a:lnTo>
                      <a:pt x="1024" y="4343"/>
                    </a:lnTo>
                    <a:cubicBezTo>
                      <a:pt x="648" y="4343"/>
                      <a:pt x="296" y="4236"/>
                      <a:pt x="0" y="4050"/>
                    </a:cubicBezTo>
                    <a:cubicBezTo>
                      <a:pt x="348" y="4389"/>
                      <a:pt x="823" y="4599"/>
                      <a:pt x="1347" y="4599"/>
                    </a:cubicBezTo>
                    <a:lnTo>
                      <a:pt x="1347" y="4599"/>
                    </a:lnTo>
                    <a:cubicBezTo>
                      <a:pt x="2411" y="4599"/>
                      <a:pt x="3274" y="3736"/>
                      <a:pt x="3274" y="2672"/>
                    </a:cubicBezTo>
                    <a:lnTo>
                      <a:pt x="3274" y="1115"/>
                    </a:lnTo>
                    <a:cubicBezTo>
                      <a:pt x="3274" y="737"/>
                      <a:pt x="3425" y="374"/>
                      <a:pt x="3691" y="105"/>
                    </a:cubicBezTo>
                    <a:cubicBezTo>
                      <a:pt x="3751" y="44"/>
                      <a:pt x="3793" y="3"/>
                      <a:pt x="3793" y="3"/>
                    </a:cubicBezTo>
                    <a:lnTo>
                      <a:pt x="3236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3" name="TextBox 1572">
            <a:extLst>
              <a:ext uri="{FF2B5EF4-FFF2-40B4-BE49-F238E27FC236}">
                <a16:creationId xmlns:a16="http://schemas.microsoft.com/office/drawing/2014/main" id="{7813E6A8-742E-48A5-0C37-CE3212CF856A}"/>
              </a:ext>
            </a:extLst>
          </p:cNvPr>
          <p:cNvSpPr txBox="1"/>
          <p:nvPr/>
        </p:nvSpPr>
        <p:spPr>
          <a:xfrm>
            <a:off x="1181133" y="3201049"/>
            <a:ext cx="253176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ytone One"/>
              </a:rPr>
              <a:t>- 3 nouns are countable </a:t>
            </a:r>
          </a:p>
          <a:p>
            <a:r>
              <a:rPr lang="en-US" dirty="0">
                <a:solidFill>
                  <a:srgbClr val="FF0000"/>
                </a:solidFill>
                <a:latin typeface="Paytone One"/>
              </a:rPr>
              <a:t>- 3 nouns are uncountable</a:t>
            </a:r>
          </a:p>
        </p:txBody>
      </p:sp>
      <p:pic>
        <p:nvPicPr>
          <p:cNvPr id="2" name="3 minutes countdown">
            <a:hlinkClick r:id="" action="ppaction://media"/>
            <a:extLst>
              <a:ext uri="{FF2B5EF4-FFF2-40B4-BE49-F238E27FC236}">
                <a16:creationId xmlns:a16="http://schemas.microsoft.com/office/drawing/2014/main" id="{D0C4CF95-4E01-BF6F-7634-4ABCAB8D1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3027" y="466402"/>
            <a:ext cx="1848785" cy="103994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82" grpId="0" build="p"/>
      <p:bldP spid="1553" grpId="0"/>
      <p:bldP spid="1558" grpId="0"/>
      <p:bldP spid="15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FEB5DF0-7419-3C99-5DFB-E3A06E26DFF0}"/>
              </a:ext>
            </a:extLst>
          </p:cNvPr>
          <p:cNvSpPr/>
          <p:nvPr/>
        </p:nvSpPr>
        <p:spPr>
          <a:xfrm>
            <a:off x="3747210" y="1655999"/>
            <a:ext cx="1019812" cy="2751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B31A072-25BE-A054-241D-8A4FE3381CAA}"/>
              </a:ext>
            </a:extLst>
          </p:cNvPr>
          <p:cNvSpPr/>
          <p:nvPr/>
        </p:nvSpPr>
        <p:spPr>
          <a:xfrm>
            <a:off x="2569113" y="1655999"/>
            <a:ext cx="585944" cy="2905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7D87F17-5C89-A018-6549-DC006A747C36}"/>
              </a:ext>
            </a:extLst>
          </p:cNvPr>
          <p:cNvSpPr/>
          <p:nvPr/>
        </p:nvSpPr>
        <p:spPr>
          <a:xfrm>
            <a:off x="3610152" y="2569804"/>
            <a:ext cx="585944" cy="2905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1" name="Google Shape;3211;p68"/>
          <p:cNvSpPr txBox="1">
            <a:spLocks noGrp="1"/>
          </p:cNvSpPr>
          <p:nvPr>
            <p:ph type="title"/>
          </p:nvPr>
        </p:nvSpPr>
        <p:spPr>
          <a:xfrm>
            <a:off x="720275" y="90707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CHOOSE THE BEST ANSWER</a:t>
            </a:r>
            <a:endParaRPr sz="2500" dirty="0"/>
          </a:p>
        </p:txBody>
      </p:sp>
      <p:sp>
        <p:nvSpPr>
          <p:cNvPr id="3212" name="Google Shape;3212;p68"/>
          <p:cNvSpPr txBox="1"/>
          <p:nvPr/>
        </p:nvSpPr>
        <p:spPr>
          <a:xfrm>
            <a:off x="602894" y="253706"/>
            <a:ext cx="2086200" cy="54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6"/>
                </a:solidFill>
                <a:latin typeface="Paytone One"/>
                <a:ea typeface="Paytone One"/>
                <a:cs typeface="Paytone One"/>
                <a:sym typeface="Paytone One"/>
              </a:rPr>
              <a:t>RECAP</a:t>
            </a:r>
            <a:endParaRPr sz="3200" dirty="0">
              <a:solidFill>
                <a:schemeClr val="accent6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214" name="Google Shape;3214;p68"/>
          <p:cNvSpPr txBox="1"/>
          <p:nvPr/>
        </p:nvSpPr>
        <p:spPr>
          <a:xfrm>
            <a:off x="1172915" y="1474064"/>
            <a:ext cx="531985" cy="5487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1. </a:t>
            </a:r>
            <a:endParaRPr sz="1600" dirty="0">
              <a:solidFill>
                <a:schemeClr val="tx1">
                  <a:lumMod val="50000"/>
                </a:schemeClr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221" name="Google Shape;3221;p68"/>
          <p:cNvSpPr txBox="1"/>
          <p:nvPr/>
        </p:nvSpPr>
        <p:spPr>
          <a:xfrm>
            <a:off x="1846287" y="1548663"/>
            <a:ext cx="4730354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______pencil is this? Is it yours?</a:t>
            </a:r>
            <a:endParaRPr dirty="0">
              <a:solidFill>
                <a:schemeClr val="tx1">
                  <a:lumMod val="50000"/>
                </a:schemeClr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3" name="Google Shape;3223;p68"/>
          <p:cNvSpPr txBox="1"/>
          <p:nvPr/>
        </p:nvSpPr>
        <p:spPr>
          <a:xfrm>
            <a:off x="6363333" y="1984922"/>
            <a:ext cx="100543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D. Whose</a:t>
            </a:r>
            <a:endParaRPr dirty="0">
              <a:solidFill>
                <a:schemeClr val="tx1">
                  <a:lumMod val="50000"/>
                </a:schemeClr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237" name="Google Shape;3237;p68"/>
          <p:cNvGrpSpPr/>
          <p:nvPr/>
        </p:nvGrpSpPr>
        <p:grpSpPr>
          <a:xfrm>
            <a:off x="7159200" y="1195550"/>
            <a:ext cx="714450" cy="701400"/>
            <a:chOff x="2197425" y="896650"/>
            <a:chExt cx="714450" cy="701400"/>
          </a:xfrm>
        </p:grpSpPr>
        <p:sp>
          <p:nvSpPr>
            <p:cNvPr id="3238" name="Google Shape;3238;p68"/>
            <p:cNvSpPr/>
            <p:nvPr/>
          </p:nvSpPr>
          <p:spPr>
            <a:xfrm>
              <a:off x="2826075" y="8966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8"/>
            <p:cNvSpPr/>
            <p:nvPr/>
          </p:nvSpPr>
          <p:spPr>
            <a:xfrm>
              <a:off x="2740275" y="15122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8"/>
            <p:cNvSpPr/>
            <p:nvPr/>
          </p:nvSpPr>
          <p:spPr>
            <a:xfrm>
              <a:off x="2554938" y="10783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8"/>
            <p:cNvSpPr/>
            <p:nvPr/>
          </p:nvSpPr>
          <p:spPr>
            <a:xfrm>
              <a:off x="2288238" y="14402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8"/>
            <p:cNvSpPr/>
            <p:nvPr/>
          </p:nvSpPr>
          <p:spPr>
            <a:xfrm>
              <a:off x="2640663" y="12497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8"/>
            <p:cNvSpPr/>
            <p:nvPr/>
          </p:nvSpPr>
          <p:spPr>
            <a:xfrm>
              <a:off x="2197425" y="9442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3214;p68">
            <a:extLst>
              <a:ext uri="{FF2B5EF4-FFF2-40B4-BE49-F238E27FC236}">
                <a16:creationId xmlns:a16="http://schemas.microsoft.com/office/drawing/2014/main" id="{D3682967-8154-8E82-6A65-89B5320F8C68}"/>
              </a:ext>
            </a:extLst>
          </p:cNvPr>
          <p:cNvSpPr txBox="1"/>
          <p:nvPr/>
        </p:nvSpPr>
        <p:spPr>
          <a:xfrm>
            <a:off x="1172915" y="2572037"/>
            <a:ext cx="531985" cy="5487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2. </a:t>
            </a:r>
            <a:endParaRPr sz="1600" dirty="0">
              <a:solidFill>
                <a:schemeClr val="tx1">
                  <a:lumMod val="50000"/>
                </a:schemeClr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1" name="Google Shape;3221;p68">
            <a:extLst>
              <a:ext uri="{FF2B5EF4-FFF2-40B4-BE49-F238E27FC236}">
                <a16:creationId xmlns:a16="http://schemas.microsoft.com/office/drawing/2014/main" id="{FF161805-CE6D-AFF4-E57C-BAAE67A7E499}"/>
              </a:ext>
            </a:extLst>
          </p:cNvPr>
          <p:cNvSpPr txBox="1"/>
          <p:nvPr/>
        </p:nvSpPr>
        <p:spPr>
          <a:xfrm>
            <a:off x="1846287" y="2547987"/>
            <a:ext cx="4730354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A: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Have you got any money?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B: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Yes,______. Do you want to borrow some?</a:t>
            </a:r>
            <a:endParaRPr dirty="0">
              <a:solidFill>
                <a:schemeClr val="tx1">
                  <a:lumMod val="50000"/>
                </a:schemeClr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" name="Google Shape;3223;p68">
            <a:extLst>
              <a:ext uri="{FF2B5EF4-FFF2-40B4-BE49-F238E27FC236}">
                <a16:creationId xmlns:a16="http://schemas.microsoft.com/office/drawing/2014/main" id="{014F4D54-C174-79A8-6607-D748FF648AD3}"/>
              </a:ext>
            </a:extLst>
          </p:cNvPr>
          <p:cNvSpPr txBox="1"/>
          <p:nvPr/>
        </p:nvSpPr>
        <p:spPr>
          <a:xfrm>
            <a:off x="3457166" y="3177920"/>
            <a:ext cx="100543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B. a</a:t>
            </a:r>
            <a:r>
              <a:rPr lang="en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 little</a:t>
            </a:r>
            <a:endParaRPr dirty="0">
              <a:solidFill>
                <a:schemeClr val="tx1">
                  <a:lumMod val="50000"/>
                </a:schemeClr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" name="Google Shape;3214;p68">
            <a:extLst>
              <a:ext uri="{FF2B5EF4-FFF2-40B4-BE49-F238E27FC236}">
                <a16:creationId xmlns:a16="http://schemas.microsoft.com/office/drawing/2014/main" id="{46BB347D-CE96-E03A-4A8F-6B1B94618D63}"/>
              </a:ext>
            </a:extLst>
          </p:cNvPr>
          <p:cNvSpPr txBox="1"/>
          <p:nvPr/>
        </p:nvSpPr>
        <p:spPr>
          <a:xfrm>
            <a:off x="1172915" y="3643626"/>
            <a:ext cx="531985" cy="5487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3.</a:t>
            </a:r>
            <a:endParaRPr sz="1600" dirty="0">
              <a:solidFill>
                <a:schemeClr val="tx1">
                  <a:lumMod val="50000"/>
                </a:schemeClr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4" name="Google Shape;3221;p68">
            <a:extLst>
              <a:ext uri="{FF2B5EF4-FFF2-40B4-BE49-F238E27FC236}">
                <a16:creationId xmlns:a16="http://schemas.microsoft.com/office/drawing/2014/main" id="{2AA50E74-62A2-3A6A-B5AF-06EA669B31BB}"/>
              </a:ext>
            </a:extLst>
          </p:cNvPr>
          <p:cNvSpPr txBox="1"/>
          <p:nvPr/>
        </p:nvSpPr>
        <p:spPr>
          <a:xfrm>
            <a:off x="1846287" y="3718225"/>
            <a:ext cx="4730354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Which is uncountable noun?</a:t>
            </a:r>
            <a:endParaRPr dirty="0">
              <a:solidFill>
                <a:schemeClr val="tx1">
                  <a:lumMod val="50000"/>
                </a:schemeClr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" name="Google Shape;3223;p68">
            <a:extLst>
              <a:ext uri="{FF2B5EF4-FFF2-40B4-BE49-F238E27FC236}">
                <a16:creationId xmlns:a16="http://schemas.microsoft.com/office/drawing/2014/main" id="{0E6E856C-214C-1162-7C9E-6DC72156917B}"/>
              </a:ext>
            </a:extLst>
          </p:cNvPr>
          <p:cNvSpPr txBox="1"/>
          <p:nvPr/>
        </p:nvSpPr>
        <p:spPr>
          <a:xfrm>
            <a:off x="1656183" y="4151905"/>
            <a:ext cx="152961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A. mathematics</a:t>
            </a:r>
            <a:endParaRPr dirty="0">
              <a:solidFill>
                <a:schemeClr val="tx1">
                  <a:lumMod val="50000"/>
                </a:schemeClr>
              </a:solidFill>
              <a:latin typeface="DM Sans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26" name="Google Shape;3223;p68">
            <a:extLst>
              <a:ext uri="{FF2B5EF4-FFF2-40B4-BE49-F238E27FC236}">
                <a16:creationId xmlns:a16="http://schemas.microsoft.com/office/drawing/2014/main" id="{2E237BAE-1E88-87D5-42F7-6729355142DE}"/>
              </a:ext>
            </a:extLst>
          </p:cNvPr>
          <p:cNvSpPr txBox="1"/>
          <p:nvPr/>
        </p:nvSpPr>
        <p:spPr>
          <a:xfrm>
            <a:off x="3457166" y="4148600"/>
            <a:ext cx="1286804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B. fish</a:t>
            </a:r>
            <a:endParaRPr dirty="0">
              <a:solidFill>
                <a:schemeClr val="tx1">
                  <a:lumMod val="50000"/>
                </a:schemeClr>
              </a:solidFill>
              <a:latin typeface="DM Sans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27" name="Google Shape;3223;p68">
            <a:extLst>
              <a:ext uri="{FF2B5EF4-FFF2-40B4-BE49-F238E27FC236}">
                <a16:creationId xmlns:a16="http://schemas.microsoft.com/office/drawing/2014/main" id="{E4452B90-7596-D4BA-4610-C6C1311C054E}"/>
              </a:ext>
            </a:extLst>
          </p:cNvPr>
          <p:cNvSpPr txBox="1"/>
          <p:nvPr/>
        </p:nvSpPr>
        <p:spPr>
          <a:xfrm>
            <a:off x="4769455" y="4148600"/>
            <a:ext cx="1445448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C. waterwheel</a:t>
            </a:r>
          </a:p>
        </p:txBody>
      </p:sp>
      <p:sp>
        <p:nvSpPr>
          <p:cNvPr id="28" name="Google Shape;3223;p68">
            <a:extLst>
              <a:ext uri="{FF2B5EF4-FFF2-40B4-BE49-F238E27FC236}">
                <a16:creationId xmlns:a16="http://schemas.microsoft.com/office/drawing/2014/main" id="{13F63189-1B96-CAA8-E6ED-5CF7AF363E2D}"/>
              </a:ext>
            </a:extLst>
          </p:cNvPr>
          <p:cNvSpPr txBox="1"/>
          <p:nvPr/>
        </p:nvSpPr>
        <p:spPr>
          <a:xfrm>
            <a:off x="6363333" y="4148600"/>
            <a:ext cx="1927564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D. b</a:t>
            </a: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oarding school</a:t>
            </a:r>
          </a:p>
        </p:txBody>
      </p:sp>
      <p:sp>
        <p:nvSpPr>
          <p:cNvPr id="29" name="Google Shape;3223;p68">
            <a:extLst>
              <a:ext uri="{FF2B5EF4-FFF2-40B4-BE49-F238E27FC236}">
                <a16:creationId xmlns:a16="http://schemas.microsoft.com/office/drawing/2014/main" id="{380182ED-C601-384D-0C1B-3CE5EC23BA24}"/>
              </a:ext>
            </a:extLst>
          </p:cNvPr>
          <p:cNvSpPr txBox="1"/>
          <p:nvPr/>
        </p:nvSpPr>
        <p:spPr>
          <a:xfrm>
            <a:off x="1656183" y="3142491"/>
            <a:ext cx="152961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A.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many</a:t>
            </a:r>
            <a:endParaRPr dirty="0">
              <a:solidFill>
                <a:schemeClr val="tx1">
                  <a:lumMod val="50000"/>
                </a:schemeClr>
              </a:solidFill>
              <a:latin typeface="DM Sans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30" name="Google Shape;3223;p68">
            <a:extLst>
              <a:ext uri="{FF2B5EF4-FFF2-40B4-BE49-F238E27FC236}">
                <a16:creationId xmlns:a16="http://schemas.microsoft.com/office/drawing/2014/main" id="{91948FCC-3E28-D214-97F0-24247680115F}"/>
              </a:ext>
            </a:extLst>
          </p:cNvPr>
          <p:cNvSpPr txBox="1"/>
          <p:nvPr/>
        </p:nvSpPr>
        <p:spPr>
          <a:xfrm>
            <a:off x="4769455" y="3139186"/>
            <a:ext cx="1445448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C. a few</a:t>
            </a:r>
          </a:p>
        </p:txBody>
      </p:sp>
      <p:sp>
        <p:nvSpPr>
          <p:cNvPr id="31" name="Google Shape;3223;p68">
            <a:extLst>
              <a:ext uri="{FF2B5EF4-FFF2-40B4-BE49-F238E27FC236}">
                <a16:creationId xmlns:a16="http://schemas.microsoft.com/office/drawing/2014/main" id="{9473CDB2-5121-98E7-B1B9-F5156A5D2DB2}"/>
              </a:ext>
            </a:extLst>
          </p:cNvPr>
          <p:cNvSpPr txBox="1"/>
          <p:nvPr/>
        </p:nvSpPr>
        <p:spPr>
          <a:xfrm>
            <a:off x="6363333" y="3139186"/>
            <a:ext cx="1927564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D. much</a:t>
            </a:r>
            <a:endParaRPr lang="en-US" b="0" i="0" dirty="0">
              <a:solidFill>
                <a:schemeClr val="tx1">
                  <a:lumMod val="50000"/>
                </a:schemeClr>
              </a:solidFill>
              <a:effectLst/>
              <a:latin typeface="DM Sans" pitchFamily="2" charset="0"/>
            </a:endParaRPr>
          </a:p>
        </p:txBody>
      </p:sp>
      <p:sp>
        <p:nvSpPr>
          <p:cNvPr id="32" name="Google Shape;3223;p68">
            <a:extLst>
              <a:ext uri="{FF2B5EF4-FFF2-40B4-BE49-F238E27FC236}">
                <a16:creationId xmlns:a16="http://schemas.microsoft.com/office/drawing/2014/main" id="{2E8F3F56-6E6A-2AC7-F923-0A032A5E5491}"/>
              </a:ext>
            </a:extLst>
          </p:cNvPr>
          <p:cNvSpPr txBox="1"/>
          <p:nvPr/>
        </p:nvSpPr>
        <p:spPr>
          <a:xfrm>
            <a:off x="3450233" y="1984922"/>
            <a:ext cx="100543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B. Which</a:t>
            </a:r>
            <a:endParaRPr dirty="0">
              <a:solidFill>
                <a:schemeClr val="tx1">
                  <a:lumMod val="50000"/>
                </a:schemeClr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" name="Google Shape;3223;p68">
            <a:extLst>
              <a:ext uri="{FF2B5EF4-FFF2-40B4-BE49-F238E27FC236}">
                <a16:creationId xmlns:a16="http://schemas.microsoft.com/office/drawing/2014/main" id="{B6C37A49-132A-8966-587A-A5664B747B50}"/>
              </a:ext>
            </a:extLst>
          </p:cNvPr>
          <p:cNvSpPr txBox="1"/>
          <p:nvPr/>
        </p:nvSpPr>
        <p:spPr>
          <a:xfrm>
            <a:off x="1656183" y="1984922"/>
            <a:ext cx="152961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A.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How</a:t>
            </a:r>
            <a:endParaRPr dirty="0">
              <a:solidFill>
                <a:schemeClr val="tx1">
                  <a:lumMod val="50000"/>
                </a:schemeClr>
              </a:solidFill>
              <a:latin typeface="DM Sans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34" name="Google Shape;3223;p68">
            <a:extLst>
              <a:ext uri="{FF2B5EF4-FFF2-40B4-BE49-F238E27FC236}">
                <a16:creationId xmlns:a16="http://schemas.microsoft.com/office/drawing/2014/main" id="{51DCEF85-347F-B8C9-4043-285FD5626209}"/>
              </a:ext>
            </a:extLst>
          </p:cNvPr>
          <p:cNvSpPr txBox="1"/>
          <p:nvPr/>
        </p:nvSpPr>
        <p:spPr>
          <a:xfrm>
            <a:off x="4745070" y="1984922"/>
            <a:ext cx="1445448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DM Sans" pitchFamily="2" charset="0"/>
              </a:rPr>
              <a:t>C. Whom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03BF7E6-8BF8-57CB-672B-CBD2E3AC2DBD}"/>
              </a:ext>
            </a:extLst>
          </p:cNvPr>
          <p:cNvSpPr/>
          <p:nvPr/>
        </p:nvSpPr>
        <p:spPr>
          <a:xfrm>
            <a:off x="6311902" y="2095259"/>
            <a:ext cx="336045" cy="331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119E7BD-DE2A-1B42-1FE4-F2289ADA3263}"/>
              </a:ext>
            </a:extLst>
          </p:cNvPr>
          <p:cNvSpPr/>
          <p:nvPr/>
        </p:nvSpPr>
        <p:spPr>
          <a:xfrm>
            <a:off x="3388113" y="3264492"/>
            <a:ext cx="336045" cy="331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8F5FF0C-12EB-AE19-3BE8-7FB02087FA74}"/>
              </a:ext>
            </a:extLst>
          </p:cNvPr>
          <p:cNvSpPr/>
          <p:nvPr/>
        </p:nvSpPr>
        <p:spPr>
          <a:xfrm>
            <a:off x="1598863" y="4271525"/>
            <a:ext cx="336045" cy="331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3223;p68">
            <a:extLst>
              <a:ext uri="{FF2B5EF4-FFF2-40B4-BE49-F238E27FC236}">
                <a16:creationId xmlns:a16="http://schemas.microsoft.com/office/drawing/2014/main" id="{BD356FC1-DA56-BA15-1A6F-3E618ED158C8}"/>
              </a:ext>
            </a:extLst>
          </p:cNvPr>
          <p:cNvSpPr txBox="1"/>
          <p:nvPr/>
        </p:nvSpPr>
        <p:spPr>
          <a:xfrm>
            <a:off x="2032317" y="4458758"/>
            <a:ext cx="1041296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Môn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toán</a:t>
            </a:r>
            <a:endParaRPr lang="en-US" b="0" i="0" dirty="0">
              <a:solidFill>
                <a:srgbClr val="FF0000"/>
              </a:solidFill>
              <a:effectLst/>
              <a:latin typeface="DM Sans" pitchFamily="2" charset="0"/>
            </a:endParaRPr>
          </a:p>
        </p:txBody>
      </p:sp>
      <p:sp>
        <p:nvSpPr>
          <p:cNvPr id="56" name="Google Shape;3223;p68">
            <a:extLst>
              <a:ext uri="{FF2B5EF4-FFF2-40B4-BE49-F238E27FC236}">
                <a16:creationId xmlns:a16="http://schemas.microsoft.com/office/drawing/2014/main" id="{784DEF26-C002-2943-4F58-D08DAE8A92B2}"/>
              </a:ext>
            </a:extLst>
          </p:cNvPr>
          <p:cNvSpPr txBox="1"/>
          <p:nvPr/>
        </p:nvSpPr>
        <p:spPr>
          <a:xfrm>
            <a:off x="3333250" y="4458758"/>
            <a:ext cx="1129346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Cá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/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đàn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cá</a:t>
            </a:r>
            <a:endParaRPr lang="en-US" b="0" i="0" dirty="0">
              <a:solidFill>
                <a:srgbClr val="FF0000"/>
              </a:solidFill>
              <a:effectLst/>
              <a:latin typeface="DM Sans" pitchFamily="2" charset="0"/>
            </a:endParaRPr>
          </a:p>
        </p:txBody>
      </p:sp>
      <p:sp>
        <p:nvSpPr>
          <p:cNvPr id="57" name="Google Shape;3223;p68">
            <a:extLst>
              <a:ext uri="{FF2B5EF4-FFF2-40B4-BE49-F238E27FC236}">
                <a16:creationId xmlns:a16="http://schemas.microsoft.com/office/drawing/2014/main" id="{71951DAB-E4C0-C6EE-82D4-3D7C7F2806C4}"/>
              </a:ext>
            </a:extLst>
          </p:cNvPr>
          <p:cNvSpPr txBox="1"/>
          <p:nvPr/>
        </p:nvSpPr>
        <p:spPr>
          <a:xfrm>
            <a:off x="4916321" y="4458758"/>
            <a:ext cx="1298582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Bánh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xe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nước</a:t>
            </a:r>
            <a:endParaRPr lang="en-US" b="0" i="0" dirty="0">
              <a:solidFill>
                <a:srgbClr val="FF0000"/>
              </a:solidFill>
              <a:effectLst/>
              <a:latin typeface="DM Sans" pitchFamily="2" charset="0"/>
            </a:endParaRPr>
          </a:p>
        </p:txBody>
      </p:sp>
      <p:sp>
        <p:nvSpPr>
          <p:cNvPr id="58" name="Google Shape;3223;p68">
            <a:extLst>
              <a:ext uri="{FF2B5EF4-FFF2-40B4-BE49-F238E27FC236}">
                <a16:creationId xmlns:a16="http://schemas.microsoft.com/office/drawing/2014/main" id="{6C4F258F-F9E0-BF65-6886-C327DC4AECA9}"/>
              </a:ext>
            </a:extLst>
          </p:cNvPr>
          <p:cNvSpPr txBox="1"/>
          <p:nvPr/>
        </p:nvSpPr>
        <p:spPr>
          <a:xfrm>
            <a:off x="6677823" y="4458758"/>
            <a:ext cx="1413463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nội</a:t>
            </a:r>
            <a:r>
              <a:rPr lang="en-US" dirty="0">
                <a:solidFill>
                  <a:srgbClr val="FF0000"/>
                </a:solidFill>
                <a:latin typeface="DM Sans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DM Sans" pitchFamily="2" charset="0"/>
              </a:rPr>
              <a:t>trú</a:t>
            </a:r>
            <a:endParaRPr lang="en-US" b="0" i="0" dirty="0">
              <a:solidFill>
                <a:srgbClr val="FF0000"/>
              </a:solidFill>
              <a:effectLst/>
              <a:latin typeface="DM San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6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48" grpId="0" animBg="1"/>
      <p:bldP spid="49" grpId="0" animBg="1"/>
      <p:bldP spid="50" grpId="0" animBg="1"/>
      <p:bldP spid="55" grpId="0"/>
      <p:bldP spid="56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p70"/>
          <p:cNvSpPr/>
          <p:nvPr/>
        </p:nvSpPr>
        <p:spPr>
          <a:xfrm>
            <a:off x="5422511" y="2839325"/>
            <a:ext cx="667800" cy="66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70"/>
          <p:cNvSpPr/>
          <p:nvPr/>
        </p:nvSpPr>
        <p:spPr>
          <a:xfrm>
            <a:off x="4611278" y="2839325"/>
            <a:ext cx="667800" cy="66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70"/>
          <p:cNvSpPr/>
          <p:nvPr/>
        </p:nvSpPr>
        <p:spPr>
          <a:xfrm>
            <a:off x="2988811" y="2839325"/>
            <a:ext cx="667800" cy="66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70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3273" name="Google Shape;3273;p70"/>
          <p:cNvSpPr txBox="1">
            <a:spLocks noGrp="1"/>
          </p:cNvSpPr>
          <p:nvPr>
            <p:ph type="subTitle" idx="1"/>
          </p:nvPr>
        </p:nvSpPr>
        <p:spPr>
          <a:xfrm>
            <a:off x="1903350" y="1598700"/>
            <a:ext cx="53373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rPr>
              <a:t>Do you have any questions?</a:t>
            </a:r>
            <a:endParaRPr sz="2800" dirty="0">
              <a:solidFill>
                <a:schemeClr val="accent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274" name="Google Shape;3274;p70"/>
          <p:cNvSpPr txBox="1"/>
          <p:nvPr/>
        </p:nvSpPr>
        <p:spPr>
          <a:xfrm>
            <a:off x="2144245" y="3574997"/>
            <a:ext cx="4934505" cy="9236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275" name="Google Shape;3275;p70"/>
          <p:cNvGrpSpPr/>
          <p:nvPr/>
        </p:nvGrpSpPr>
        <p:grpSpPr>
          <a:xfrm>
            <a:off x="6796043" y="2669890"/>
            <a:ext cx="593823" cy="628286"/>
            <a:chOff x="7770882" y="5118034"/>
            <a:chExt cx="1300817" cy="1376311"/>
          </a:xfrm>
        </p:grpSpPr>
        <p:sp>
          <p:nvSpPr>
            <p:cNvPr id="3276" name="Google Shape;3276;p70"/>
            <p:cNvSpPr/>
            <p:nvPr/>
          </p:nvSpPr>
          <p:spPr>
            <a:xfrm>
              <a:off x="8039493" y="5824189"/>
              <a:ext cx="608253" cy="670156"/>
            </a:xfrm>
            <a:custGeom>
              <a:avLst/>
              <a:gdLst/>
              <a:ahLst/>
              <a:cxnLst/>
              <a:rect l="l" t="t" r="r" b="b"/>
              <a:pathLst>
                <a:path w="3802" h="4189" extrusionOk="0">
                  <a:moveTo>
                    <a:pt x="1" y="754"/>
                  </a:moveTo>
                  <a:lnTo>
                    <a:pt x="475" y="0"/>
                  </a:lnTo>
                  <a:lnTo>
                    <a:pt x="2385" y="3032"/>
                  </a:lnTo>
                  <a:lnTo>
                    <a:pt x="2850" y="2294"/>
                  </a:lnTo>
                  <a:lnTo>
                    <a:pt x="3801" y="2294"/>
                  </a:lnTo>
                  <a:lnTo>
                    <a:pt x="2725" y="4000"/>
                  </a:lnTo>
                  <a:cubicBezTo>
                    <a:pt x="2652" y="4117"/>
                    <a:pt x="2523" y="4189"/>
                    <a:pt x="2384" y="4189"/>
                  </a:cubicBezTo>
                  <a:cubicBezTo>
                    <a:pt x="2246" y="4189"/>
                    <a:pt x="2118" y="4118"/>
                    <a:pt x="2044" y="40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0"/>
            <p:cNvSpPr/>
            <p:nvPr/>
          </p:nvSpPr>
          <p:spPr>
            <a:xfrm>
              <a:off x="8600871" y="5440555"/>
              <a:ext cx="470828" cy="583607"/>
            </a:xfrm>
            <a:custGeom>
              <a:avLst/>
              <a:gdLst/>
              <a:ahLst/>
              <a:cxnLst/>
              <a:rect l="l" t="t" r="r" b="b"/>
              <a:pathLst>
                <a:path w="2943" h="3648" extrusionOk="0">
                  <a:moveTo>
                    <a:pt x="0" y="3648"/>
                  </a:moveTo>
                  <a:lnTo>
                    <a:pt x="1791" y="804"/>
                  </a:lnTo>
                  <a:lnTo>
                    <a:pt x="1015" y="804"/>
                  </a:lnTo>
                  <a:lnTo>
                    <a:pt x="509" y="0"/>
                  </a:lnTo>
                  <a:lnTo>
                    <a:pt x="2520" y="0"/>
                  </a:lnTo>
                  <a:cubicBezTo>
                    <a:pt x="2666" y="0"/>
                    <a:pt x="2802" y="79"/>
                    <a:pt x="2871" y="207"/>
                  </a:cubicBezTo>
                  <a:cubicBezTo>
                    <a:pt x="2942" y="335"/>
                    <a:pt x="2938" y="492"/>
                    <a:pt x="2860" y="616"/>
                  </a:cubicBezTo>
                  <a:lnTo>
                    <a:pt x="950" y="36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0"/>
            <p:cNvSpPr/>
            <p:nvPr/>
          </p:nvSpPr>
          <p:spPr>
            <a:xfrm>
              <a:off x="7770882" y="5440555"/>
              <a:ext cx="795273" cy="347637"/>
            </a:xfrm>
            <a:custGeom>
              <a:avLst/>
              <a:gdLst/>
              <a:ahLst/>
              <a:cxnLst/>
              <a:rect l="l" t="t" r="r" b="b"/>
              <a:pathLst>
                <a:path w="4971" h="2173" extrusionOk="0">
                  <a:moveTo>
                    <a:pt x="422" y="0"/>
                  </a:moveTo>
                  <a:lnTo>
                    <a:pt x="4464" y="0"/>
                  </a:lnTo>
                  <a:lnTo>
                    <a:pt x="4971" y="804"/>
                  </a:lnTo>
                  <a:lnTo>
                    <a:pt x="2698" y="804"/>
                  </a:lnTo>
                  <a:lnTo>
                    <a:pt x="1150" y="804"/>
                  </a:lnTo>
                  <a:lnTo>
                    <a:pt x="1538" y="1419"/>
                  </a:lnTo>
                  <a:lnTo>
                    <a:pt x="1063" y="2173"/>
                  </a:lnTo>
                  <a:lnTo>
                    <a:pt x="83" y="616"/>
                  </a:lnTo>
                  <a:cubicBezTo>
                    <a:pt x="5" y="492"/>
                    <a:pt x="1" y="335"/>
                    <a:pt x="71" y="207"/>
                  </a:cubicBezTo>
                  <a:cubicBezTo>
                    <a:pt x="140" y="79"/>
                    <a:pt x="276" y="0"/>
                    <a:pt x="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70"/>
            <p:cNvSpPr/>
            <p:nvPr/>
          </p:nvSpPr>
          <p:spPr>
            <a:xfrm>
              <a:off x="7774402" y="5588217"/>
              <a:ext cx="467149" cy="583607"/>
            </a:xfrm>
            <a:custGeom>
              <a:avLst/>
              <a:gdLst/>
              <a:ahLst/>
              <a:cxnLst/>
              <a:rect l="l" t="t" r="r" b="b"/>
              <a:pathLst>
                <a:path w="2920" h="3648" extrusionOk="0">
                  <a:moveTo>
                    <a:pt x="60" y="3032"/>
                  </a:moveTo>
                  <a:lnTo>
                    <a:pt x="1970" y="0"/>
                  </a:lnTo>
                  <a:lnTo>
                    <a:pt x="2920" y="0"/>
                  </a:lnTo>
                  <a:lnTo>
                    <a:pt x="1128" y="2844"/>
                  </a:lnTo>
                  <a:lnTo>
                    <a:pt x="1905" y="2844"/>
                  </a:lnTo>
                  <a:lnTo>
                    <a:pt x="2410" y="3648"/>
                  </a:lnTo>
                  <a:lnTo>
                    <a:pt x="400" y="3648"/>
                  </a:lnTo>
                  <a:lnTo>
                    <a:pt x="394" y="3648"/>
                  </a:lnTo>
                  <a:lnTo>
                    <a:pt x="386" y="3648"/>
                  </a:lnTo>
                  <a:lnTo>
                    <a:pt x="380" y="3648"/>
                  </a:lnTo>
                  <a:lnTo>
                    <a:pt x="374" y="3648"/>
                  </a:lnTo>
                  <a:lnTo>
                    <a:pt x="368" y="3648"/>
                  </a:lnTo>
                  <a:lnTo>
                    <a:pt x="361" y="3647"/>
                  </a:lnTo>
                  <a:lnTo>
                    <a:pt x="355" y="3646"/>
                  </a:lnTo>
                  <a:lnTo>
                    <a:pt x="349" y="3645"/>
                  </a:lnTo>
                  <a:lnTo>
                    <a:pt x="342" y="3643"/>
                  </a:lnTo>
                  <a:lnTo>
                    <a:pt x="335" y="3642"/>
                  </a:lnTo>
                  <a:lnTo>
                    <a:pt x="329" y="3641"/>
                  </a:lnTo>
                  <a:cubicBezTo>
                    <a:pt x="212" y="3618"/>
                    <a:pt x="110" y="3546"/>
                    <a:pt x="51" y="3439"/>
                  </a:cubicBezTo>
                  <a:cubicBezTo>
                    <a:pt x="41" y="3422"/>
                    <a:pt x="33" y="3402"/>
                    <a:pt x="26" y="3383"/>
                  </a:cubicBezTo>
                  <a:lnTo>
                    <a:pt x="24" y="3377"/>
                  </a:lnTo>
                  <a:lnTo>
                    <a:pt x="21" y="3370"/>
                  </a:lnTo>
                  <a:lnTo>
                    <a:pt x="19" y="3364"/>
                  </a:lnTo>
                  <a:lnTo>
                    <a:pt x="17" y="3357"/>
                  </a:lnTo>
                  <a:lnTo>
                    <a:pt x="15" y="3351"/>
                  </a:lnTo>
                  <a:lnTo>
                    <a:pt x="14" y="3345"/>
                  </a:lnTo>
                  <a:lnTo>
                    <a:pt x="11" y="3339"/>
                  </a:lnTo>
                  <a:lnTo>
                    <a:pt x="10" y="3331"/>
                  </a:lnTo>
                  <a:lnTo>
                    <a:pt x="9" y="3325"/>
                  </a:lnTo>
                  <a:lnTo>
                    <a:pt x="8" y="3319"/>
                  </a:lnTo>
                  <a:lnTo>
                    <a:pt x="6" y="3313"/>
                  </a:lnTo>
                  <a:lnTo>
                    <a:pt x="5" y="3306"/>
                  </a:lnTo>
                  <a:lnTo>
                    <a:pt x="4" y="3300"/>
                  </a:lnTo>
                  <a:lnTo>
                    <a:pt x="3" y="3294"/>
                  </a:lnTo>
                  <a:lnTo>
                    <a:pt x="1" y="3287"/>
                  </a:lnTo>
                  <a:lnTo>
                    <a:pt x="1" y="3280"/>
                  </a:lnTo>
                  <a:lnTo>
                    <a:pt x="0" y="3274"/>
                  </a:lnTo>
                  <a:lnTo>
                    <a:pt x="0" y="3268"/>
                  </a:lnTo>
                  <a:lnTo>
                    <a:pt x="0" y="3262"/>
                  </a:lnTo>
                  <a:lnTo>
                    <a:pt x="0" y="3255"/>
                  </a:lnTo>
                  <a:lnTo>
                    <a:pt x="0" y="3248"/>
                  </a:lnTo>
                  <a:lnTo>
                    <a:pt x="0" y="3242"/>
                  </a:lnTo>
                  <a:lnTo>
                    <a:pt x="0" y="3236"/>
                  </a:lnTo>
                  <a:lnTo>
                    <a:pt x="0" y="3229"/>
                  </a:lnTo>
                  <a:lnTo>
                    <a:pt x="0" y="3223"/>
                  </a:lnTo>
                  <a:lnTo>
                    <a:pt x="0" y="3217"/>
                  </a:lnTo>
                  <a:lnTo>
                    <a:pt x="1" y="3211"/>
                  </a:lnTo>
                  <a:lnTo>
                    <a:pt x="3" y="3203"/>
                  </a:lnTo>
                  <a:lnTo>
                    <a:pt x="4" y="3197"/>
                  </a:lnTo>
                  <a:lnTo>
                    <a:pt x="5" y="3191"/>
                  </a:lnTo>
                  <a:lnTo>
                    <a:pt x="6" y="3185"/>
                  </a:lnTo>
                  <a:lnTo>
                    <a:pt x="8" y="3178"/>
                  </a:lnTo>
                  <a:lnTo>
                    <a:pt x="9" y="3172"/>
                  </a:lnTo>
                  <a:lnTo>
                    <a:pt x="10" y="3165"/>
                  </a:lnTo>
                  <a:lnTo>
                    <a:pt x="11" y="3159"/>
                  </a:lnTo>
                  <a:lnTo>
                    <a:pt x="14" y="3152"/>
                  </a:lnTo>
                  <a:lnTo>
                    <a:pt x="15" y="3146"/>
                  </a:lnTo>
                  <a:lnTo>
                    <a:pt x="16" y="3140"/>
                  </a:lnTo>
                  <a:lnTo>
                    <a:pt x="19" y="3134"/>
                  </a:lnTo>
                  <a:lnTo>
                    <a:pt x="21" y="3127"/>
                  </a:lnTo>
                  <a:lnTo>
                    <a:pt x="24" y="3120"/>
                  </a:lnTo>
                  <a:lnTo>
                    <a:pt x="26" y="3114"/>
                  </a:lnTo>
                  <a:lnTo>
                    <a:pt x="28" y="3108"/>
                  </a:lnTo>
                  <a:lnTo>
                    <a:pt x="31" y="3101"/>
                  </a:lnTo>
                  <a:lnTo>
                    <a:pt x="33" y="3095"/>
                  </a:lnTo>
                  <a:lnTo>
                    <a:pt x="36" y="3089"/>
                  </a:lnTo>
                  <a:lnTo>
                    <a:pt x="38" y="3083"/>
                  </a:lnTo>
                  <a:lnTo>
                    <a:pt x="41" y="3075"/>
                  </a:lnTo>
                  <a:lnTo>
                    <a:pt x="43" y="3069"/>
                  </a:lnTo>
                  <a:lnTo>
                    <a:pt x="46" y="3063"/>
                  </a:lnTo>
                  <a:lnTo>
                    <a:pt x="50" y="3057"/>
                  </a:lnTo>
                  <a:lnTo>
                    <a:pt x="52" y="3050"/>
                  </a:lnTo>
                  <a:lnTo>
                    <a:pt x="57" y="3044"/>
                  </a:lnTo>
                  <a:lnTo>
                    <a:pt x="61" y="3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70"/>
            <p:cNvSpPr/>
            <p:nvPr/>
          </p:nvSpPr>
          <p:spPr>
            <a:xfrm>
              <a:off x="8276266" y="5824029"/>
              <a:ext cx="795433" cy="347797"/>
            </a:xfrm>
            <a:custGeom>
              <a:avLst/>
              <a:gdLst/>
              <a:ahLst/>
              <a:cxnLst/>
              <a:rect l="l" t="t" r="r" b="b"/>
              <a:pathLst>
                <a:path w="4972" h="2174" extrusionOk="0">
                  <a:moveTo>
                    <a:pt x="506" y="2174"/>
                  </a:moveTo>
                  <a:lnTo>
                    <a:pt x="1" y="1370"/>
                  </a:lnTo>
                  <a:lnTo>
                    <a:pt x="3822" y="1370"/>
                  </a:lnTo>
                  <a:lnTo>
                    <a:pt x="3434" y="754"/>
                  </a:lnTo>
                  <a:lnTo>
                    <a:pt x="3909" y="0"/>
                  </a:lnTo>
                  <a:lnTo>
                    <a:pt x="4889" y="1557"/>
                  </a:lnTo>
                  <a:cubicBezTo>
                    <a:pt x="4967" y="1681"/>
                    <a:pt x="4971" y="1838"/>
                    <a:pt x="4900" y="1966"/>
                  </a:cubicBezTo>
                  <a:cubicBezTo>
                    <a:pt x="4865" y="2030"/>
                    <a:pt x="4813" y="2082"/>
                    <a:pt x="4754" y="2118"/>
                  </a:cubicBezTo>
                  <a:lnTo>
                    <a:pt x="4682" y="2151"/>
                  </a:lnTo>
                  <a:lnTo>
                    <a:pt x="4607" y="2169"/>
                  </a:lnTo>
                  <a:lnTo>
                    <a:pt x="4550" y="2173"/>
                  </a:lnTo>
                  <a:lnTo>
                    <a:pt x="506" y="2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70"/>
            <p:cNvSpPr/>
            <p:nvPr/>
          </p:nvSpPr>
          <p:spPr>
            <a:xfrm>
              <a:off x="8194835" y="5118034"/>
              <a:ext cx="608253" cy="670156"/>
            </a:xfrm>
            <a:custGeom>
              <a:avLst/>
              <a:gdLst/>
              <a:ahLst/>
              <a:cxnLst/>
              <a:rect l="l" t="t" r="r" b="b"/>
              <a:pathLst>
                <a:path w="3802" h="4189" extrusionOk="0">
                  <a:moveTo>
                    <a:pt x="1414" y="0"/>
                  </a:moveTo>
                  <a:lnTo>
                    <a:pt x="1422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7" y="0"/>
                  </a:lnTo>
                  <a:lnTo>
                    <a:pt x="1453" y="2"/>
                  </a:lnTo>
                  <a:lnTo>
                    <a:pt x="1459" y="3"/>
                  </a:lnTo>
                  <a:lnTo>
                    <a:pt x="1466" y="4"/>
                  </a:lnTo>
                  <a:lnTo>
                    <a:pt x="1473" y="5"/>
                  </a:lnTo>
                  <a:lnTo>
                    <a:pt x="1479" y="7"/>
                  </a:lnTo>
                  <a:lnTo>
                    <a:pt x="1485" y="8"/>
                  </a:lnTo>
                  <a:lnTo>
                    <a:pt x="1491" y="9"/>
                  </a:lnTo>
                  <a:lnTo>
                    <a:pt x="1498" y="10"/>
                  </a:lnTo>
                  <a:lnTo>
                    <a:pt x="1505" y="13"/>
                  </a:lnTo>
                  <a:lnTo>
                    <a:pt x="1511" y="14"/>
                  </a:lnTo>
                  <a:lnTo>
                    <a:pt x="1517" y="15"/>
                  </a:lnTo>
                  <a:lnTo>
                    <a:pt x="1524" y="16"/>
                  </a:lnTo>
                  <a:lnTo>
                    <a:pt x="1530" y="18"/>
                  </a:lnTo>
                  <a:lnTo>
                    <a:pt x="1536" y="19"/>
                  </a:lnTo>
                  <a:cubicBezTo>
                    <a:pt x="1626" y="46"/>
                    <a:pt x="1705" y="106"/>
                    <a:pt x="1757" y="189"/>
                  </a:cubicBezTo>
                  <a:lnTo>
                    <a:pt x="3801" y="3435"/>
                  </a:lnTo>
                  <a:lnTo>
                    <a:pt x="3326" y="4189"/>
                  </a:lnTo>
                  <a:lnTo>
                    <a:pt x="1416" y="1157"/>
                  </a:lnTo>
                  <a:lnTo>
                    <a:pt x="951" y="1895"/>
                  </a:lnTo>
                  <a:lnTo>
                    <a:pt x="1" y="1895"/>
                  </a:lnTo>
                  <a:lnTo>
                    <a:pt x="1076" y="189"/>
                  </a:lnTo>
                  <a:cubicBezTo>
                    <a:pt x="1148" y="72"/>
                    <a:pt x="1276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2" name="Google Shape;3282;p70"/>
          <p:cNvGrpSpPr/>
          <p:nvPr/>
        </p:nvGrpSpPr>
        <p:grpSpPr>
          <a:xfrm>
            <a:off x="7267950" y="471363"/>
            <a:ext cx="1162813" cy="667788"/>
            <a:chOff x="7267963" y="954675"/>
            <a:chExt cx="1162813" cy="667788"/>
          </a:xfrm>
        </p:grpSpPr>
        <p:sp>
          <p:nvSpPr>
            <p:cNvPr id="3283" name="Google Shape;3283;p70"/>
            <p:cNvSpPr/>
            <p:nvPr/>
          </p:nvSpPr>
          <p:spPr>
            <a:xfrm rot="-5400000" flipH="1">
              <a:off x="7718638" y="153666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70"/>
            <p:cNvSpPr/>
            <p:nvPr/>
          </p:nvSpPr>
          <p:spPr>
            <a:xfrm rot="-5400000" flipH="1">
              <a:off x="7830613" y="9546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70"/>
            <p:cNvSpPr/>
            <p:nvPr/>
          </p:nvSpPr>
          <p:spPr>
            <a:xfrm rot="-5400000" flipH="1">
              <a:off x="8383075" y="1144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70"/>
            <p:cNvSpPr/>
            <p:nvPr/>
          </p:nvSpPr>
          <p:spPr>
            <a:xfrm rot="-5400000" flipH="1">
              <a:off x="8059225" y="1408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70"/>
            <p:cNvSpPr/>
            <p:nvPr/>
          </p:nvSpPr>
          <p:spPr>
            <a:xfrm rot="-5400000" flipH="1">
              <a:off x="7737700" y="1246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70"/>
            <p:cNvSpPr/>
            <p:nvPr/>
          </p:nvSpPr>
          <p:spPr>
            <a:xfrm rot="-5400000" flipH="1">
              <a:off x="7267963" y="11255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70"/>
          <p:cNvGrpSpPr/>
          <p:nvPr/>
        </p:nvGrpSpPr>
        <p:grpSpPr>
          <a:xfrm>
            <a:off x="3128874" y="2979395"/>
            <a:ext cx="387681" cy="387661"/>
            <a:chOff x="266768" y="1721375"/>
            <a:chExt cx="397907" cy="397887"/>
          </a:xfrm>
        </p:grpSpPr>
        <p:sp>
          <p:nvSpPr>
            <p:cNvPr id="3290" name="Google Shape;3290;p70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70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2" name="Google Shape;3292;p70"/>
          <p:cNvGrpSpPr/>
          <p:nvPr/>
        </p:nvGrpSpPr>
        <p:grpSpPr>
          <a:xfrm>
            <a:off x="4750910" y="2979395"/>
            <a:ext cx="387661" cy="387661"/>
            <a:chOff x="1379798" y="1723250"/>
            <a:chExt cx="397887" cy="397887"/>
          </a:xfrm>
        </p:grpSpPr>
        <p:sp>
          <p:nvSpPr>
            <p:cNvPr id="3293" name="Google Shape;3293;p70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70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70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70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7" name="Google Shape;3297;p70"/>
          <p:cNvGrpSpPr/>
          <p:nvPr/>
        </p:nvGrpSpPr>
        <p:grpSpPr>
          <a:xfrm>
            <a:off x="5561928" y="2978742"/>
            <a:ext cx="388966" cy="388966"/>
            <a:chOff x="1190625" y="238125"/>
            <a:chExt cx="5235075" cy="5235075"/>
          </a:xfrm>
        </p:grpSpPr>
        <p:sp>
          <p:nvSpPr>
            <p:cNvPr id="3298" name="Google Shape;3298;p70"/>
            <p:cNvSpPr/>
            <p:nvPr/>
          </p:nvSpPr>
          <p:spPr>
            <a:xfrm>
              <a:off x="2315100" y="1168900"/>
              <a:ext cx="2952100" cy="3373700"/>
            </a:xfrm>
            <a:custGeom>
              <a:avLst/>
              <a:gdLst/>
              <a:ahLst/>
              <a:cxnLst/>
              <a:rect l="l" t="t" r="r" b="b"/>
              <a:pathLst>
                <a:path w="118084" h="134948" extrusionOk="0">
                  <a:moveTo>
                    <a:pt x="69703" y="1"/>
                  </a:moveTo>
                  <a:cubicBezTo>
                    <a:pt x="69732" y="18483"/>
                    <a:pt x="69791" y="73192"/>
                    <a:pt x="69614" y="94277"/>
                  </a:cubicBezTo>
                  <a:cubicBezTo>
                    <a:pt x="69555" y="101848"/>
                    <a:pt x="66627" y="108827"/>
                    <a:pt x="61393" y="113914"/>
                  </a:cubicBezTo>
                  <a:cubicBezTo>
                    <a:pt x="56291" y="118871"/>
                    <a:pt x="49391" y="121638"/>
                    <a:pt x="41981" y="121638"/>
                  </a:cubicBezTo>
                  <a:cubicBezTo>
                    <a:pt x="41788" y="121638"/>
                    <a:pt x="41595" y="121636"/>
                    <a:pt x="41402" y="121632"/>
                  </a:cubicBezTo>
                  <a:cubicBezTo>
                    <a:pt x="26527" y="121336"/>
                    <a:pt x="14462" y="109005"/>
                    <a:pt x="14491" y="94159"/>
                  </a:cubicBezTo>
                  <a:cubicBezTo>
                    <a:pt x="14491" y="82094"/>
                    <a:pt x="22387" y="71477"/>
                    <a:pt x="33950" y="67988"/>
                  </a:cubicBezTo>
                  <a:lnTo>
                    <a:pt x="33861" y="54473"/>
                  </a:lnTo>
                  <a:cubicBezTo>
                    <a:pt x="25522" y="56070"/>
                    <a:pt x="17360" y="60949"/>
                    <a:pt x="11238" y="68224"/>
                  </a:cubicBezTo>
                  <a:cubicBezTo>
                    <a:pt x="3401" y="77480"/>
                    <a:pt x="1" y="88984"/>
                    <a:pt x="1864" y="99837"/>
                  </a:cubicBezTo>
                  <a:cubicBezTo>
                    <a:pt x="3668" y="109951"/>
                    <a:pt x="8961" y="119148"/>
                    <a:pt x="16857" y="125772"/>
                  </a:cubicBezTo>
                  <a:cubicBezTo>
                    <a:pt x="23901" y="131741"/>
                    <a:pt x="32192" y="134947"/>
                    <a:pt x="40396" y="134947"/>
                  </a:cubicBezTo>
                  <a:cubicBezTo>
                    <a:pt x="41215" y="134947"/>
                    <a:pt x="42034" y="134915"/>
                    <a:pt x="42851" y="134851"/>
                  </a:cubicBezTo>
                  <a:cubicBezTo>
                    <a:pt x="66893" y="133017"/>
                    <a:pt x="82508" y="116634"/>
                    <a:pt x="82596" y="93183"/>
                  </a:cubicBezTo>
                  <a:lnTo>
                    <a:pt x="82626" y="43738"/>
                  </a:lnTo>
                  <a:cubicBezTo>
                    <a:pt x="82626" y="40066"/>
                    <a:pt x="85620" y="37517"/>
                    <a:pt x="88833" y="37517"/>
                  </a:cubicBezTo>
                  <a:cubicBezTo>
                    <a:pt x="90045" y="37517"/>
                    <a:pt x="91289" y="37880"/>
                    <a:pt x="92414" y="38681"/>
                  </a:cubicBezTo>
                  <a:cubicBezTo>
                    <a:pt x="100014" y="44064"/>
                    <a:pt x="111163" y="46104"/>
                    <a:pt x="118083" y="46873"/>
                  </a:cubicBezTo>
                  <a:lnTo>
                    <a:pt x="118083" y="34127"/>
                  </a:lnTo>
                  <a:cubicBezTo>
                    <a:pt x="112405" y="32530"/>
                    <a:pt x="106432" y="30697"/>
                    <a:pt x="101197" y="27503"/>
                  </a:cubicBezTo>
                  <a:cubicBezTo>
                    <a:pt x="91320" y="21441"/>
                    <a:pt x="85228" y="12214"/>
                    <a:pt x="83069" y="30"/>
                  </a:cubicBezTo>
                  <a:lnTo>
                    <a:pt x="830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70"/>
            <p:cNvSpPr/>
            <p:nvPr/>
          </p:nvSpPr>
          <p:spPr>
            <a:xfrm>
              <a:off x="1190625" y="238125"/>
              <a:ext cx="5235075" cy="5235075"/>
            </a:xfrm>
            <a:custGeom>
              <a:avLst/>
              <a:gdLst/>
              <a:ahLst/>
              <a:cxnLst/>
              <a:rect l="l" t="t" r="r" b="b"/>
              <a:pathLst>
                <a:path w="209403" h="209403" extrusionOk="0">
                  <a:moveTo>
                    <a:pt x="108469" y="24836"/>
                  </a:moveTo>
                  <a:cubicBezTo>
                    <a:pt x="108549" y="24836"/>
                    <a:pt x="108628" y="24838"/>
                    <a:pt x="108708" y="24841"/>
                  </a:cubicBezTo>
                  <a:lnTo>
                    <a:pt x="132248" y="24841"/>
                  </a:lnTo>
                  <a:cubicBezTo>
                    <a:pt x="132267" y="24841"/>
                    <a:pt x="132287" y="24841"/>
                    <a:pt x="132306" y="24841"/>
                  </a:cubicBezTo>
                  <a:cubicBezTo>
                    <a:pt x="136154" y="24841"/>
                    <a:pt x="139377" y="27758"/>
                    <a:pt x="139789" y="31583"/>
                  </a:cubicBezTo>
                  <a:cubicBezTo>
                    <a:pt x="140794" y="42082"/>
                    <a:pt x="144993" y="49445"/>
                    <a:pt x="152653" y="54147"/>
                  </a:cubicBezTo>
                  <a:cubicBezTo>
                    <a:pt x="156556" y="56542"/>
                    <a:pt x="161406" y="57991"/>
                    <a:pt x="166463" y="59411"/>
                  </a:cubicBezTo>
                  <a:cubicBezTo>
                    <a:pt x="167557" y="59736"/>
                    <a:pt x="168651" y="59973"/>
                    <a:pt x="169775" y="60150"/>
                  </a:cubicBezTo>
                  <a:cubicBezTo>
                    <a:pt x="173028" y="60357"/>
                    <a:pt x="175512" y="63078"/>
                    <a:pt x="175453" y="66331"/>
                  </a:cubicBezTo>
                  <a:lnTo>
                    <a:pt x="175453" y="90787"/>
                  </a:lnTo>
                  <a:cubicBezTo>
                    <a:pt x="175453" y="92414"/>
                    <a:pt x="174802" y="94011"/>
                    <a:pt x="173620" y="95194"/>
                  </a:cubicBezTo>
                  <a:cubicBezTo>
                    <a:pt x="172462" y="96322"/>
                    <a:pt x="170909" y="96969"/>
                    <a:pt x="169292" y="96969"/>
                  </a:cubicBezTo>
                  <a:cubicBezTo>
                    <a:pt x="169256" y="96969"/>
                    <a:pt x="169220" y="96969"/>
                    <a:pt x="169184" y="96968"/>
                  </a:cubicBezTo>
                  <a:cubicBezTo>
                    <a:pt x="168444" y="96968"/>
                    <a:pt x="154871" y="96702"/>
                    <a:pt x="141888" y="91970"/>
                  </a:cubicBezTo>
                  <a:cubicBezTo>
                    <a:pt x="141720" y="91905"/>
                    <a:pt x="141550" y="91875"/>
                    <a:pt x="141384" y="91875"/>
                  </a:cubicBezTo>
                  <a:cubicBezTo>
                    <a:pt x="140646" y="91875"/>
                    <a:pt x="139996" y="92474"/>
                    <a:pt x="139996" y="93271"/>
                  </a:cubicBezTo>
                  <a:lnTo>
                    <a:pt x="139966" y="130444"/>
                  </a:lnTo>
                  <a:cubicBezTo>
                    <a:pt x="139848" y="160371"/>
                    <a:pt x="119265" y="182077"/>
                    <a:pt x="88776" y="184443"/>
                  </a:cubicBezTo>
                  <a:cubicBezTo>
                    <a:pt x="87653" y="184532"/>
                    <a:pt x="86529" y="184561"/>
                    <a:pt x="85405" y="184561"/>
                  </a:cubicBezTo>
                  <a:cubicBezTo>
                    <a:pt x="61481" y="184561"/>
                    <a:pt x="39095" y="164896"/>
                    <a:pt x="34629" y="139168"/>
                  </a:cubicBezTo>
                  <a:cubicBezTo>
                    <a:pt x="32116" y="124707"/>
                    <a:pt x="36522" y="109507"/>
                    <a:pt x="46724" y="97441"/>
                  </a:cubicBezTo>
                  <a:cubicBezTo>
                    <a:pt x="56803" y="85541"/>
                    <a:pt x="70647" y="78721"/>
                    <a:pt x="84747" y="78721"/>
                  </a:cubicBezTo>
                  <a:cubicBezTo>
                    <a:pt x="84839" y="78721"/>
                    <a:pt x="84930" y="78721"/>
                    <a:pt x="85021" y="78722"/>
                  </a:cubicBezTo>
                  <a:cubicBezTo>
                    <a:pt x="88392" y="78722"/>
                    <a:pt x="91142" y="81472"/>
                    <a:pt x="91172" y="84873"/>
                  </a:cubicBezTo>
                  <a:lnTo>
                    <a:pt x="91349" y="108856"/>
                  </a:lnTo>
                  <a:cubicBezTo>
                    <a:pt x="91349" y="112641"/>
                    <a:pt x="88658" y="116013"/>
                    <a:pt x="84902" y="116545"/>
                  </a:cubicBezTo>
                  <a:cubicBezTo>
                    <a:pt x="77125" y="117580"/>
                    <a:pt x="71447" y="124441"/>
                    <a:pt x="71890" y="132277"/>
                  </a:cubicBezTo>
                  <a:cubicBezTo>
                    <a:pt x="72334" y="140114"/>
                    <a:pt x="78751" y="146295"/>
                    <a:pt x="86618" y="146443"/>
                  </a:cubicBezTo>
                  <a:cubicBezTo>
                    <a:pt x="86736" y="146445"/>
                    <a:pt x="86855" y="146446"/>
                    <a:pt x="86973" y="146446"/>
                  </a:cubicBezTo>
                  <a:cubicBezTo>
                    <a:pt x="91096" y="146446"/>
                    <a:pt x="94919" y="144946"/>
                    <a:pt x="97707" y="142243"/>
                  </a:cubicBezTo>
                  <a:cubicBezTo>
                    <a:pt x="100605" y="139434"/>
                    <a:pt x="102143" y="135619"/>
                    <a:pt x="102173" y="131390"/>
                  </a:cubicBezTo>
                  <a:cubicBezTo>
                    <a:pt x="102380" y="106047"/>
                    <a:pt x="102291" y="31790"/>
                    <a:pt x="102291" y="31051"/>
                  </a:cubicBezTo>
                  <a:cubicBezTo>
                    <a:pt x="102291" y="28419"/>
                    <a:pt x="103917" y="26083"/>
                    <a:pt x="106401" y="25196"/>
                  </a:cubicBezTo>
                  <a:cubicBezTo>
                    <a:pt x="107067" y="24956"/>
                    <a:pt x="107756" y="24836"/>
                    <a:pt x="108469" y="24836"/>
                  </a:cubicBezTo>
                  <a:close/>
                  <a:moveTo>
                    <a:pt x="33831" y="0"/>
                  </a:moveTo>
                  <a:cubicBezTo>
                    <a:pt x="15141" y="0"/>
                    <a:pt x="0" y="15141"/>
                    <a:pt x="0" y="33831"/>
                  </a:cubicBezTo>
                  <a:lnTo>
                    <a:pt x="0" y="175601"/>
                  </a:lnTo>
                  <a:cubicBezTo>
                    <a:pt x="0" y="194261"/>
                    <a:pt x="15141" y="209402"/>
                    <a:pt x="33831" y="209402"/>
                  </a:cubicBezTo>
                  <a:lnTo>
                    <a:pt x="175601" y="209402"/>
                  </a:lnTo>
                  <a:cubicBezTo>
                    <a:pt x="194261" y="209402"/>
                    <a:pt x="209402" y="194261"/>
                    <a:pt x="209402" y="175601"/>
                  </a:cubicBezTo>
                  <a:lnTo>
                    <a:pt x="209402" y="33831"/>
                  </a:lnTo>
                  <a:cubicBezTo>
                    <a:pt x="209402" y="15141"/>
                    <a:pt x="194261" y="0"/>
                    <a:pt x="1756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0" name="Google Shape;3300;p70"/>
          <p:cNvGrpSpPr/>
          <p:nvPr/>
        </p:nvGrpSpPr>
        <p:grpSpPr>
          <a:xfrm flipH="1">
            <a:off x="1030400" y="1852025"/>
            <a:ext cx="1162813" cy="667788"/>
            <a:chOff x="7267963" y="954675"/>
            <a:chExt cx="1162813" cy="667788"/>
          </a:xfrm>
        </p:grpSpPr>
        <p:sp>
          <p:nvSpPr>
            <p:cNvPr id="3301" name="Google Shape;3301;p70"/>
            <p:cNvSpPr/>
            <p:nvPr/>
          </p:nvSpPr>
          <p:spPr>
            <a:xfrm rot="-5400000" flipH="1">
              <a:off x="7718638" y="1536663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70"/>
            <p:cNvSpPr/>
            <p:nvPr/>
          </p:nvSpPr>
          <p:spPr>
            <a:xfrm rot="-5400000" flipH="1">
              <a:off x="7830613" y="9546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70"/>
            <p:cNvSpPr/>
            <p:nvPr/>
          </p:nvSpPr>
          <p:spPr>
            <a:xfrm rot="-5400000" flipH="1">
              <a:off x="8383075" y="11446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70"/>
            <p:cNvSpPr/>
            <p:nvPr/>
          </p:nvSpPr>
          <p:spPr>
            <a:xfrm rot="-5400000" flipH="1">
              <a:off x="8059225" y="1408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70"/>
            <p:cNvSpPr/>
            <p:nvPr/>
          </p:nvSpPr>
          <p:spPr>
            <a:xfrm rot="-5400000" flipH="1">
              <a:off x="7737700" y="12460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70"/>
            <p:cNvSpPr/>
            <p:nvPr/>
          </p:nvSpPr>
          <p:spPr>
            <a:xfrm rot="-5400000" flipH="1">
              <a:off x="7267963" y="11255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70"/>
          <p:cNvGrpSpPr/>
          <p:nvPr/>
        </p:nvGrpSpPr>
        <p:grpSpPr>
          <a:xfrm>
            <a:off x="1685936" y="246325"/>
            <a:ext cx="366357" cy="1117866"/>
            <a:chOff x="8345286" y="246325"/>
            <a:chExt cx="366357" cy="1117866"/>
          </a:xfrm>
        </p:grpSpPr>
        <p:sp>
          <p:nvSpPr>
            <p:cNvPr id="3308" name="Google Shape;3308;p70"/>
            <p:cNvSpPr/>
            <p:nvPr/>
          </p:nvSpPr>
          <p:spPr>
            <a:xfrm flipH="1">
              <a:off x="8345286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09" name="Google Shape;3309;p70"/>
            <p:cNvCxnSpPr/>
            <p:nvPr/>
          </p:nvCxnSpPr>
          <p:spPr>
            <a:xfrm rot="10800000">
              <a:off x="8522367" y="246325"/>
              <a:ext cx="0" cy="535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10" name="Google Shape;3310;p70"/>
          <p:cNvGrpSpPr/>
          <p:nvPr/>
        </p:nvGrpSpPr>
        <p:grpSpPr>
          <a:xfrm>
            <a:off x="578186" y="252675"/>
            <a:ext cx="366357" cy="1746366"/>
            <a:chOff x="8345286" y="-382175"/>
            <a:chExt cx="366357" cy="1746366"/>
          </a:xfrm>
        </p:grpSpPr>
        <p:sp>
          <p:nvSpPr>
            <p:cNvPr id="3311" name="Google Shape;3311;p70"/>
            <p:cNvSpPr/>
            <p:nvPr/>
          </p:nvSpPr>
          <p:spPr>
            <a:xfrm flipH="1">
              <a:off x="8345286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12" name="Google Shape;3312;p70"/>
            <p:cNvCxnSpPr/>
            <p:nvPr/>
          </p:nvCxnSpPr>
          <p:spPr>
            <a:xfrm rot="10800000">
              <a:off x="8522367" y="-382175"/>
              <a:ext cx="0" cy="1163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13" name="Google Shape;3313;p70"/>
          <p:cNvGrpSpPr/>
          <p:nvPr/>
        </p:nvGrpSpPr>
        <p:grpSpPr>
          <a:xfrm>
            <a:off x="7398900" y="1277875"/>
            <a:ext cx="1187125" cy="3412325"/>
            <a:chOff x="7398900" y="1277875"/>
            <a:chExt cx="1187125" cy="3412325"/>
          </a:xfrm>
        </p:grpSpPr>
        <p:sp>
          <p:nvSpPr>
            <p:cNvPr id="3314" name="Google Shape;3314;p70"/>
            <p:cNvSpPr/>
            <p:nvPr/>
          </p:nvSpPr>
          <p:spPr>
            <a:xfrm>
              <a:off x="7423225" y="4572000"/>
              <a:ext cx="1162800" cy="1182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5" name="Google Shape;3315;p70"/>
            <p:cNvGrpSpPr/>
            <p:nvPr/>
          </p:nvGrpSpPr>
          <p:grpSpPr>
            <a:xfrm>
              <a:off x="7398900" y="1277875"/>
              <a:ext cx="1093920" cy="3394049"/>
              <a:chOff x="5919335" y="4947868"/>
              <a:chExt cx="445316" cy="1381661"/>
            </a:xfrm>
          </p:grpSpPr>
          <p:sp>
            <p:nvSpPr>
              <p:cNvPr id="3316" name="Google Shape;3316;p70"/>
              <p:cNvSpPr/>
              <p:nvPr/>
            </p:nvSpPr>
            <p:spPr>
              <a:xfrm>
                <a:off x="5958932" y="6205780"/>
                <a:ext cx="185821" cy="10335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127" extrusionOk="0">
                    <a:moveTo>
                      <a:pt x="5077" y="117"/>
                    </a:moveTo>
                    <a:cubicBezTo>
                      <a:pt x="5077" y="117"/>
                      <a:pt x="5074" y="645"/>
                      <a:pt x="5315" y="1071"/>
                    </a:cubicBezTo>
                    <a:cubicBezTo>
                      <a:pt x="5564" y="1509"/>
                      <a:pt x="5621" y="2253"/>
                      <a:pt x="5330" y="2666"/>
                    </a:cubicBezTo>
                    <a:cubicBezTo>
                      <a:pt x="5213" y="2834"/>
                      <a:pt x="4586" y="2857"/>
                      <a:pt x="3402" y="2876"/>
                    </a:cubicBezTo>
                    <a:cubicBezTo>
                      <a:pt x="1919" y="2901"/>
                      <a:pt x="321" y="3126"/>
                      <a:pt x="162" y="2680"/>
                    </a:cubicBezTo>
                    <a:cubicBezTo>
                      <a:pt x="1" y="2221"/>
                      <a:pt x="96" y="2107"/>
                      <a:pt x="1361" y="1964"/>
                    </a:cubicBezTo>
                    <a:cubicBezTo>
                      <a:pt x="1979" y="1894"/>
                      <a:pt x="3008" y="1497"/>
                      <a:pt x="3247" y="1281"/>
                    </a:cubicBezTo>
                    <a:cubicBezTo>
                      <a:pt x="3501" y="1051"/>
                      <a:pt x="3410" y="1"/>
                      <a:pt x="34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70"/>
              <p:cNvSpPr/>
              <p:nvPr/>
            </p:nvSpPr>
            <p:spPr>
              <a:xfrm>
                <a:off x="5956916" y="6246203"/>
                <a:ext cx="187309" cy="59759"/>
              </a:xfrm>
              <a:custGeom>
                <a:avLst/>
                <a:gdLst/>
                <a:ahLst/>
                <a:cxnLst/>
                <a:rect l="l" t="t" r="r" b="b"/>
                <a:pathLst>
                  <a:path w="5667" h="1808" extrusionOk="0">
                    <a:moveTo>
                      <a:pt x="5647" y="851"/>
                    </a:moveTo>
                    <a:cubicBezTo>
                      <a:pt x="5667" y="572"/>
                      <a:pt x="5536" y="1"/>
                      <a:pt x="5521" y="22"/>
                    </a:cubicBezTo>
                    <a:cubicBezTo>
                      <a:pt x="5508" y="42"/>
                      <a:pt x="5079" y="424"/>
                      <a:pt x="4277" y="439"/>
                    </a:cubicBezTo>
                    <a:cubicBezTo>
                      <a:pt x="3627" y="453"/>
                      <a:pt x="3262" y="30"/>
                      <a:pt x="3220" y="25"/>
                    </a:cubicBezTo>
                    <a:cubicBezTo>
                      <a:pt x="3024" y="10"/>
                      <a:pt x="749" y="585"/>
                      <a:pt x="257" y="875"/>
                    </a:cubicBezTo>
                    <a:cubicBezTo>
                      <a:pt x="0" y="1027"/>
                      <a:pt x="3" y="1746"/>
                      <a:pt x="272" y="1770"/>
                    </a:cubicBezTo>
                    <a:cubicBezTo>
                      <a:pt x="691" y="1808"/>
                      <a:pt x="5342" y="1781"/>
                      <a:pt x="5407" y="1703"/>
                    </a:cubicBezTo>
                    <a:cubicBezTo>
                      <a:pt x="5562" y="1521"/>
                      <a:pt x="5628" y="1132"/>
                      <a:pt x="5647" y="85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70"/>
              <p:cNvSpPr/>
              <p:nvPr/>
            </p:nvSpPr>
            <p:spPr>
              <a:xfrm>
                <a:off x="5963064" y="6292179"/>
                <a:ext cx="174881" cy="6908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09" extrusionOk="0">
                    <a:moveTo>
                      <a:pt x="5242" y="1"/>
                    </a:moveTo>
                    <a:cubicBezTo>
                      <a:pt x="4192" y="49"/>
                      <a:pt x="1392" y="97"/>
                      <a:pt x="46" y="119"/>
                    </a:cubicBezTo>
                    <a:cubicBezTo>
                      <a:pt x="20" y="119"/>
                      <a:pt x="1" y="140"/>
                      <a:pt x="2" y="164"/>
                    </a:cubicBezTo>
                    <a:cubicBezTo>
                      <a:pt x="2" y="188"/>
                      <a:pt x="22" y="208"/>
                      <a:pt x="47" y="209"/>
                    </a:cubicBezTo>
                    <a:cubicBezTo>
                      <a:pt x="1393" y="186"/>
                      <a:pt x="4194" y="140"/>
                      <a:pt x="5246" y="92"/>
                    </a:cubicBezTo>
                    <a:cubicBezTo>
                      <a:pt x="5272" y="90"/>
                      <a:pt x="5290" y="69"/>
                      <a:pt x="5289" y="45"/>
                    </a:cubicBezTo>
                    <a:cubicBezTo>
                      <a:pt x="5287" y="19"/>
                      <a:pt x="5267" y="3"/>
                      <a:pt x="5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70"/>
              <p:cNvSpPr/>
              <p:nvPr/>
            </p:nvSpPr>
            <p:spPr>
              <a:xfrm>
                <a:off x="6005106" y="5410504"/>
                <a:ext cx="227963" cy="81897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24778" extrusionOk="0">
                    <a:moveTo>
                      <a:pt x="756" y="2272"/>
                    </a:moveTo>
                    <a:cubicBezTo>
                      <a:pt x="1" y="3631"/>
                      <a:pt x="1285" y="12120"/>
                      <a:pt x="1183" y="13858"/>
                    </a:cubicBezTo>
                    <a:cubicBezTo>
                      <a:pt x="1077" y="15667"/>
                      <a:pt x="1381" y="24042"/>
                      <a:pt x="1589" y="24446"/>
                    </a:cubicBezTo>
                    <a:cubicBezTo>
                      <a:pt x="1692" y="24650"/>
                      <a:pt x="4247" y="24778"/>
                      <a:pt x="4283" y="24696"/>
                    </a:cubicBezTo>
                    <a:cubicBezTo>
                      <a:pt x="4490" y="24213"/>
                      <a:pt x="4449" y="15076"/>
                      <a:pt x="4634" y="14282"/>
                    </a:cubicBezTo>
                    <a:cubicBezTo>
                      <a:pt x="4827" y="13454"/>
                      <a:pt x="6897" y="3520"/>
                      <a:pt x="5105" y="1695"/>
                    </a:cubicBezTo>
                    <a:cubicBezTo>
                      <a:pt x="4372" y="947"/>
                      <a:pt x="2019" y="0"/>
                      <a:pt x="756" y="22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70"/>
              <p:cNvSpPr/>
              <p:nvPr/>
            </p:nvSpPr>
            <p:spPr>
              <a:xfrm>
                <a:off x="6170435" y="6223264"/>
                <a:ext cx="185788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215" extrusionOk="0">
                    <a:moveTo>
                      <a:pt x="5015" y="70"/>
                    </a:moveTo>
                    <a:cubicBezTo>
                      <a:pt x="5015" y="70"/>
                      <a:pt x="5027" y="597"/>
                      <a:pt x="5280" y="1016"/>
                    </a:cubicBezTo>
                    <a:cubicBezTo>
                      <a:pt x="5542" y="1447"/>
                      <a:pt x="5621" y="2189"/>
                      <a:pt x="5341" y="2610"/>
                    </a:cubicBezTo>
                    <a:cubicBezTo>
                      <a:pt x="5228" y="2781"/>
                      <a:pt x="4602" y="2821"/>
                      <a:pt x="3420" y="2876"/>
                    </a:cubicBezTo>
                    <a:cubicBezTo>
                      <a:pt x="1939" y="2942"/>
                      <a:pt x="347" y="3215"/>
                      <a:pt x="176" y="2773"/>
                    </a:cubicBezTo>
                    <a:cubicBezTo>
                      <a:pt x="1" y="2319"/>
                      <a:pt x="93" y="2202"/>
                      <a:pt x="1353" y="2022"/>
                    </a:cubicBezTo>
                    <a:cubicBezTo>
                      <a:pt x="1970" y="1934"/>
                      <a:pt x="2987" y="1509"/>
                      <a:pt x="3219" y="1286"/>
                    </a:cubicBezTo>
                    <a:cubicBezTo>
                      <a:pt x="3466" y="1048"/>
                      <a:pt x="3344" y="0"/>
                      <a:pt x="3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70"/>
              <p:cNvSpPr/>
              <p:nvPr/>
            </p:nvSpPr>
            <p:spPr>
              <a:xfrm>
                <a:off x="6168485" y="6261738"/>
                <a:ext cx="186780" cy="64353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1947" extrusionOk="0">
                    <a:moveTo>
                      <a:pt x="5640" y="846"/>
                    </a:moveTo>
                    <a:cubicBezTo>
                      <a:pt x="5651" y="567"/>
                      <a:pt x="5503" y="1"/>
                      <a:pt x="5490" y="22"/>
                    </a:cubicBezTo>
                    <a:cubicBezTo>
                      <a:pt x="5477" y="42"/>
                      <a:pt x="5059" y="436"/>
                      <a:pt x="4258" y="475"/>
                    </a:cubicBezTo>
                    <a:cubicBezTo>
                      <a:pt x="3609" y="507"/>
                      <a:pt x="3231" y="95"/>
                      <a:pt x="3189" y="92"/>
                    </a:cubicBezTo>
                    <a:cubicBezTo>
                      <a:pt x="2994" y="82"/>
                      <a:pt x="735" y="721"/>
                      <a:pt x="251" y="1026"/>
                    </a:cubicBezTo>
                    <a:cubicBezTo>
                      <a:pt x="0" y="1186"/>
                      <a:pt x="23" y="1904"/>
                      <a:pt x="292" y="1920"/>
                    </a:cubicBezTo>
                    <a:cubicBezTo>
                      <a:pt x="711" y="1946"/>
                      <a:pt x="5361" y="1785"/>
                      <a:pt x="5423" y="1707"/>
                    </a:cubicBezTo>
                    <a:cubicBezTo>
                      <a:pt x="5575" y="1520"/>
                      <a:pt x="5628" y="1128"/>
                      <a:pt x="5640" y="8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70"/>
              <p:cNvSpPr/>
              <p:nvPr/>
            </p:nvSpPr>
            <p:spPr>
              <a:xfrm>
                <a:off x="6175095" y="6307813"/>
                <a:ext cx="17468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358" extrusionOk="0">
                    <a:moveTo>
                      <a:pt x="5241" y="1"/>
                    </a:moveTo>
                    <a:cubicBezTo>
                      <a:pt x="5239" y="1"/>
                      <a:pt x="5237" y="1"/>
                      <a:pt x="5236" y="1"/>
                    </a:cubicBezTo>
                    <a:cubicBezTo>
                      <a:pt x="4183" y="80"/>
                      <a:pt x="1388" y="207"/>
                      <a:pt x="45" y="267"/>
                    </a:cubicBezTo>
                    <a:cubicBezTo>
                      <a:pt x="20" y="268"/>
                      <a:pt x="0" y="290"/>
                      <a:pt x="2" y="315"/>
                    </a:cubicBezTo>
                    <a:cubicBezTo>
                      <a:pt x="3" y="338"/>
                      <a:pt x="23" y="358"/>
                      <a:pt x="47" y="358"/>
                    </a:cubicBezTo>
                    <a:lnTo>
                      <a:pt x="48" y="358"/>
                    </a:lnTo>
                    <a:cubicBezTo>
                      <a:pt x="1391" y="296"/>
                      <a:pt x="4187" y="170"/>
                      <a:pt x="5242" y="90"/>
                    </a:cubicBezTo>
                    <a:cubicBezTo>
                      <a:pt x="5267" y="89"/>
                      <a:pt x="5285" y="67"/>
                      <a:pt x="5284" y="43"/>
                    </a:cubicBezTo>
                    <a:cubicBezTo>
                      <a:pt x="5282" y="19"/>
                      <a:pt x="5263" y="1"/>
                      <a:pt x="5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70"/>
              <p:cNvSpPr/>
              <p:nvPr/>
            </p:nvSpPr>
            <p:spPr>
              <a:xfrm>
                <a:off x="6101091" y="5438102"/>
                <a:ext cx="258603" cy="804597"/>
              </a:xfrm>
              <a:custGeom>
                <a:avLst/>
                <a:gdLst/>
                <a:ahLst/>
                <a:cxnLst/>
                <a:rect l="l" t="t" r="r" b="b"/>
                <a:pathLst>
                  <a:path w="7824" h="24343" extrusionOk="0">
                    <a:moveTo>
                      <a:pt x="521" y="2464"/>
                    </a:moveTo>
                    <a:cubicBezTo>
                      <a:pt x="1" y="3937"/>
                      <a:pt x="2668" y="12070"/>
                      <a:pt x="2855" y="13800"/>
                    </a:cubicBezTo>
                    <a:cubicBezTo>
                      <a:pt x="3049" y="15602"/>
                      <a:pt x="4732" y="23799"/>
                      <a:pt x="5003" y="24160"/>
                    </a:cubicBezTo>
                    <a:cubicBezTo>
                      <a:pt x="5140" y="24342"/>
                      <a:pt x="7678" y="24012"/>
                      <a:pt x="7699" y="23925"/>
                    </a:cubicBezTo>
                    <a:cubicBezTo>
                      <a:pt x="7823" y="23414"/>
                      <a:pt x="6274" y="14419"/>
                      <a:pt x="6325" y="13604"/>
                    </a:cubicBezTo>
                    <a:cubicBezTo>
                      <a:pt x="6379" y="12754"/>
                      <a:pt x="6776" y="2599"/>
                      <a:pt x="4711" y="1121"/>
                    </a:cubicBezTo>
                    <a:cubicBezTo>
                      <a:pt x="3864" y="513"/>
                      <a:pt x="1389" y="0"/>
                      <a:pt x="521" y="2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70"/>
              <p:cNvSpPr/>
              <p:nvPr/>
            </p:nvSpPr>
            <p:spPr>
              <a:xfrm>
                <a:off x="6023913" y="5096273"/>
                <a:ext cx="278434" cy="409818"/>
              </a:xfrm>
              <a:custGeom>
                <a:avLst/>
                <a:gdLst/>
                <a:ahLst/>
                <a:cxnLst/>
                <a:rect l="l" t="t" r="r" b="b"/>
                <a:pathLst>
                  <a:path w="8424" h="12399" extrusionOk="0">
                    <a:moveTo>
                      <a:pt x="837" y="12062"/>
                    </a:moveTo>
                    <a:cubicBezTo>
                      <a:pt x="627" y="11930"/>
                      <a:pt x="0" y="1801"/>
                      <a:pt x="1047" y="1090"/>
                    </a:cubicBezTo>
                    <a:cubicBezTo>
                      <a:pt x="2651" y="1"/>
                      <a:pt x="6843" y="751"/>
                      <a:pt x="7479" y="1342"/>
                    </a:cubicBezTo>
                    <a:cubicBezTo>
                      <a:pt x="8424" y="2219"/>
                      <a:pt x="7033" y="10114"/>
                      <a:pt x="6285" y="11321"/>
                    </a:cubicBezTo>
                    <a:cubicBezTo>
                      <a:pt x="6125" y="11579"/>
                      <a:pt x="1374" y="12399"/>
                      <a:pt x="837" y="120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70"/>
              <p:cNvSpPr/>
              <p:nvPr/>
            </p:nvSpPr>
            <p:spPr>
              <a:xfrm>
                <a:off x="5919335" y="5119245"/>
                <a:ext cx="250472" cy="342226"/>
              </a:xfrm>
              <a:custGeom>
                <a:avLst/>
                <a:gdLst/>
                <a:ahLst/>
                <a:cxnLst/>
                <a:rect l="l" t="t" r="r" b="b"/>
                <a:pathLst>
                  <a:path w="7578" h="10354" extrusionOk="0">
                    <a:moveTo>
                      <a:pt x="893" y="8879"/>
                    </a:moveTo>
                    <a:cubicBezTo>
                      <a:pt x="0" y="7907"/>
                      <a:pt x="2748" y="0"/>
                      <a:pt x="4172" y="448"/>
                    </a:cubicBezTo>
                    <a:cubicBezTo>
                      <a:pt x="4673" y="606"/>
                      <a:pt x="5420" y="1979"/>
                      <a:pt x="4882" y="4015"/>
                    </a:cubicBezTo>
                    <a:cubicBezTo>
                      <a:pt x="4489" y="5508"/>
                      <a:pt x="3959" y="6140"/>
                      <a:pt x="3837" y="6321"/>
                    </a:cubicBezTo>
                    <a:cubicBezTo>
                      <a:pt x="3766" y="6426"/>
                      <a:pt x="7037" y="6005"/>
                      <a:pt x="7025" y="6022"/>
                    </a:cubicBezTo>
                    <a:cubicBezTo>
                      <a:pt x="6986" y="6076"/>
                      <a:pt x="7577" y="8093"/>
                      <a:pt x="7381" y="8069"/>
                    </a:cubicBezTo>
                    <a:cubicBezTo>
                      <a:pt x="7337" y="8064"/>
                      <a:pt x="2250" y="10354"/>
                      <a:pt x="893" y="88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70"/>
              <p:cNvSpPr/>
              <p:nvPr/>
            </p:nvSpPr>
            <p:spPr>
              <a:xfrm>
                <a:off x="6014725" y="5109726"/>
                <a:ext cx="118328" cy="5247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15876" extrusionOk="0">
                    <a:moveTo>
                      <a:pt x="103" y="14604"/>
                    </a:moveTo>
                    <a:cubicBezTo>
                      <a:pt x="1" y="14567"/>
                      <a:pt x="351" y="3676"/>
                      <a:pt x="570" y="1310"/>
                    </a:cubicBezTo>
                    <a:cubicBezTo>
                      <a:pt x="609" y="900"/>
                      <a:pt x="995" y="534"/>
                      <a:pt x="1413" y="408"/>
                    </a:cubicBezTo>
                    <a:cubicBezTo>
                      <a:pt x="2550" y="69"/>
                      <a:pt x="3534" y="1"/>
                      <a:pt x="3524" y="16"/>
                    </a:cubicBezTo>
                    <a:cubicBezTo>
                      <a:pt x="2434" y="1693"/>
                      <a:pt x="2844" y="4882"/>
                      <a:pt x="3326" y="7294"/>
                    </a:cubicBezTo>
                    <a:cubicBezTo>
                      <a:pt x="3488" y="8101"/>
                      <a:pt x="3580" y="15823"/>
                      <a:pt x="3356" y="15851"/>
                    </a:cubicBezTo>
                    <a:cubicBezTo>
                      <a:pt x="3157" y="15875"/>
                      <a:pt x="236" y="14652"/>
                      <a:pt x="103" y="146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70"/>
              <p:cNvSpPr/>
              <p:nvPr/>
            </p:nvSpPr>
            <p:spPr>
              <a:xfrm>
                <a:off x="6119336" y="5119476"/>
                <a:ext cx="194382" cy="520213"/>
              </a:xfrm>
              <a:custGeom>
                <a:avLst/>
                <a:gdLst/>
                <a:ahLst/>
                <a:cxnLst/>
                <a:rect l="l" t="t" r="r" b="b"/>
                <a:pathLst>
                  <a:path w="5881" h="15739" extrusionOk="0">
                    <a:moveTo>
                      <a:pt x="5440" y="1265"/>
                    </a:moveTo>
                    <a:cubicBezTo>
                      <a:pt x="5438" y="1276"/>
                      <a:pt x="5438" y="1152"/>
                      <a:pt x="5438" y="1131"/>
                    </a:cubicBezTo>
                    <a:cubicBezTo>
                      <a:pt x="5436" y="1025"/>
                      <a:pt x="5427" y="889"/>
                      <a:pt x="5330" y="823"/>
                    </a:cubicBezTo>
                    <a:cubicBezTo>
                      <a:pt x="5196" y="733"/>
                      <a:pt x="4490" y="411"/>
                      <a:pt x="3871" y="283"/>
                    </a:cubicBezTo>
                    <a:cubicBezTo>
                      <a:pt x="3714" y="253"/>
                      <a:pt x="3562" y="219"/>
                      <a:pt x="3420" y="186"/>
                    </a:cubicBezTo>
                    <a:cubicBezTo>
                      <a:pt x="2972" y="86"/>
                      <a:pt x="2633" y="1"/>
                      <a:pt x="2616" y="20"/>
                    </a:cubicBezTo>
                    <a:cubicBezTo>
                      <a:pt x="2575" y="70"/>
                      <a:pt x="2210" y="3909"/>
                      <a:pt x="55" y="6669"/>
                    </a:cubicBezTo>
                    <a:cubicBezTo>
                      <a:pt x="0" y="6740"/>
                      <a:pt x="370" y="15406"/>
                      <a:pt x="511" y="15581"/>
                    </a:cubicBezTo>
                    <a:cubicBezTo>
                      <a:pt x="636" y="15738"/>
                      <a:pt x="5704" y="14826"/>
                      <a:pt x="5832" y="14885"/>
                    </a:cubicBezTo>
                    <a:cubicBezTo>
                      <a:pt x="5881" y="14907"/>
                      <a:pt x="4520" y="8268"/>
                      <a:pt x="4543" y="7803"/>
                    </a:cubicBezTo>
                    <a:cubicBezTo>
                      <a:pt x="4578" y="7127"/>
                      <a:pt x="5467" y="1535"/>
                      <a:pt x="5440" y="12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70"/>
              <p:cNvSpPr/>
              <p:nvPr/>
            </p:nvSpPr>
            <p:spPr>
              <a:xfrm>
                <a:off x="6094117" y="5634038"/>
                <a:ext cx="79491" cy="163279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4940" extrusionOk="0">
                    <a:moveTo>
                      <a:pt x="47" y="0"/>
                    </a:moveTo>
                    <a:cubicBezTo>
                      <a:pt x="33" y="0"/>
                      <a:pt x="19" y="8"/>
                      <a:pt x="11" y="22"/>
                    </a:cubicBezTo>
                    <a:cubicBezTo>
                      <a:pt x="1" y="42"/>
                      <a:pt x="7" y="68"/>
                      <a:pt x="28" y="78"/>
                    </a:cubicBezTo>
                    <a:cubicBezTo>
                      <a:pt x="120" y="128"/>
                      <a:pt x="232" y="184"/>
                      <a:pt x="350" y="243"/>
                    </a:cubicBezTo>
                    <a:cubicBezTo>
                      <a:pt x="701" y="420"/>
                      <a:pt x="1139" y="638"/>
                      <a:pt x="1274" y="806"/>
                    </a:cubicBezTo>
                    <a:cubicBezTo>
                      <a:pt x="1379" y="934"/>
                      <a:pt x="1988" y="3512"/>
                      <a:pt x="2217" y="4483"/>
                    </a:cubicBezTo>
                    <a:cubicBezTo>
                      <a:pt x="2262" y="4668"/>
                      <a:pt x="2296" y="4817"/>
                      <a:pt x="2318" y="4908"/>
                    </a:cubicBezTo>
                    <a:cubicBezTo>
                      <a:pt x="2322" y="4927"/>
                      <a:pt x="2338" y="4940"/>
                      <a:pt x="2358" y="4940"/>
                    </a:cubicBezTo>
                    <a:cubicBezTo>
                      <a:pt x="2360" y="4940"/>
                      <a:pt x="2364" y="4939"/>
                      <a:pt x="2368" y="4939"/>
                    </a:cubicBezTo>
                    <a:cubicBezTo>
                      <a:pt x="2391" y="4933"/>
                      <a:pt x="2404" y="4910"/>
                      <a:pt x="2399" y="4888"/>
                    </a:cubicBezTo>
                    <a:cubicBezTo>
                      <a:pt x="2377" y="4797"/>
                      <a:pt x="2342" y="4651"/>
                      <a:pt x="2298" y="4463"/>
                    </a:cubicBezTo>
                    <a:cubicBezTo>
                      <a:pt x="1860" y="2610"/>
                      <a:pt x="1441" y="879"/>
                      <a:pt x="1339" y="754"/>
                    </a:cubicBezTo>
                    <a:cubicBezTo>
                      <a:pt x="1192" y="572"/>
                      <a:pt x="765" y="359"/>
                      <a:pt x="387" y="169"/>
                    </a:cubicBezTo>
                    <a:cubicBezTo>
                      <a:pt x="270" y="110"/>
                      <a:pt x="160" y="54"/>
                      <a:pt x="67" y="5"/>
                    </a:cubicBezTo>
                    <a:cubicBezTo>
                      <a:pt x="61" y="2"/>
                      <a:pt x="54" y="0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70"/>
              <p:cNvSpPr/>
              <p:nvPr/>
            </p:nvSpPr>
            <p:spPr>
              <a:xfrm>
                <a:off x="6121749" y="5344200"/>
                <a:ext cx="10213" cy="20611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236" extrusionOk="0">
                    <a:moveTo>
                      <a:pt x="41" y="0"/>
                    </a:moveTo>
                    <a:cubicBezTo>
                      <a:pt x="17" y="0"/>
                      <a:pt x="1" y="19"/>
                      <a:pt x="1" y="42"/>
                    </a:cubicBezTo>
                    <a:cubicBezTo>
                      <a:pt x="33" y="1096"/>
                      <a:pt x="113" y="3213"/>
                      <a:pt x="172" y="4759"/>
                    </a:cubicBezTo>
                    <a:cubicBezTo>
                      <a:pt x="192" y="5322"/>
                      <a:pt x="212" y="5824"/>
                      <a:pt x="226" y="6196"/>
                    </a:cubicBezTo>
                    <a:cubicBezTo>
                      <a:pt x="226" y="6218"/>
                      <a:pt x="246" y="6236"/>
                      <a:pt x="267" y="6236"/>
                    </a:cubicBezTo>
                    <a:cubicBezTo>
                      <a:pt x="268" y="6236"/>
                      <a:pt x="268" y="6236"/>
                      <a:pt x="267" y="6235"/>
                    </a:cubicBezTo>
                    <a:cubicBezTo>
                      <a:pt x="290" y="6235"/>
                      <a:pt x="308" y="6215"/>
                      <a:pt x="307" y="6193"/>
                    </a:cubicBezTo>
                    <a:cubicBezTo>
                      <a:pt x="294" y="5820"/>
                      <a:pt x="274" y="5318"/>
                      <a:pt x="253" y="4755"/>
                    </a:cubicBezTo>
                    <a:cubicBezTo>
                      <a:pt x="195" y="3209"/>
                      <a:pt x="114" y="1092"/>
                      <a:pt x="83" y="39"/>
                    </a:cubicBezTo>
                    <a:cubicBezTo>
                      <a:pt x="83" y="18"/>
                      <a:pt x="63" y="1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70"/>
              <p:cNvSpPr/>
              <p:nvPr/>
            </p:nvSpPr>
            <p:spPr>
              <a:xfrm>
                <a:off x="6076368" y="5125955"/>
                <a:ext cx="48257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6647" extrusionOk="0">
                    <a:moveTo>
                      <a:pt x="343" y="1"/>
                    </a:moveTo>
                    <a:cubicBezTo>
                      <a:pt x="323" y="1"/>
                      <a:pt x="307" y="14"/>
                      <a:pt x="302" y="33"/>
                    </a:cubicBezTo>
                    <a:cubicBezTo>
                      <a:pt x="162" y="709"/>
                      <a:pt x="133" y="1079"/>
                      <a:pt x="103" y="1607"/>
                    </a:cubicBezTo>
                    <a:cubicBezTo>
                      <a:pt x="0" y="3359"/>
                      <a:pt x="477" y="5237"/>
                      <a:pt x="1379" y="6627"/>
                    </a:cubicBezTo>
                    <a:cubicBezTo>
                      <a:pt x="1386" y="6640"/>
                      <a:pt x="1399" y="6646"/>
                      <a:pt x="1414" y="6646"/>
                    </a:cubicBezTo>
                    <a:cubicBezTo>
                      <a:pt x="1421" y="6646"/>
                      <a:pt x="1429" y="6644"/>
                      <a:pt x="1435" y="6641"/>
                    </a:cubicBezTo>
                    <a:cubicBezTo>
                      <a:pt x="1455" y="6629"/>
                      <a:pt x="1460" y="6603"/>
                      <a:pt x="1446" y="6584"/>
                    </a:cubicBezTo>
                    <a:cubicBezTo>
                      <a:pt x="554" y="5207"/>
                      <a:pt x="83" y="3349"/>
                      <a:pt x="184" y="1612"/>
                    </a:cubicBezTo>
                    <a:cubicBezTo>
                      <a:pt x="215" y="1087"/>
                      <a:pt x="244" y="720"/>
                      <a:pt x="382" y="49"/>
                    </a:cubicBezTo>
                    <a:cubicBezTo>
                      <a:pt x="387" y="28"/>
                      <a:pt x="372" y="6"/>
                      <a:pt x="350" y="1"/>
                    </a:cubicBezTo>
                    <a:cubicBezTo>
                      <a:pt x="348" y="1"/>
                      <a:pt x="345" y="1"/>
                      <a:pt x="3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70"/>
              <p:cNvSpPr/>
              <p:nvPr/>
            </p:nvSpPr>
            <p:spPr>
              <a:xfrm>
                <a:off x="6121716" y="5128400"/>
                <a:ext cx="112478" cy="216924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6563" extrusionOk="0">
                    <a:moveTo>
                      <a:pt x="3307" y="0"/>
                    </a:moveTo>
                    <a:cubicBezTo>
                      <a:pt x="3307" y="0"/>
                      <a:pt x="3306" y="0"/>
                      <a:pt x="3305" y="0"/>
                    </a:cubicBezTo>
                    <a:cubicBezTo>
                      <a:pt x="3282" y="0"/>
                      <a:pt x="3265" y="20"/>
                      <a:pt x="3265" y="42"/>
                    </a:cubicBezTo>
                    <a:cubicBezTo>
                      <a:pt x="3318" y="1831"/>
                      <a:pt x="1186" y="5798"/>
                      <a:pt x="26" y="6485"/>
                    </a:cubicBezTo>
                    <a:cubicBezTo>
                      <a:pt x="7" y="6497"/>
                      <a:pt x="1" y="6522"/>
                      <a:pt x="12" y="6542"/>
                    </a:cubicBezTo>
                    <a:cubicBezTo>
                      <a:pt x="19" y="6555"/>
                      <a:pt x="34" y="6562"/>
                      <a:pt x="48" y="6562"/>
                    </a:cubicBezTo>
                    <a:cubicBezTo>
                      <a:pt x="54" y="6562"/>
                      <a:pt x="62" y="6560"/>
                      <a:pt x="68" y="6556"/>
                    </a:cubicBezTo>
                    <a:cubicBezTo>
                      <a:pt x="1273" y="5843"/>
                      <a:pt x="3403" y="1892"/>
                      <a:pt x="3347" y="40"/>
                    </a:cubicBezTo>
                    <a:cubicBezTo>
                      <a:pt x="3347" y="18"/>
                      <a:pt x="3328" y="0"/>
                      <a:pt x="3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70"/>
              <p:cNvSpPr/>
              <p:nvPr/>
            </p:nvSpPr>
            <p:spPr>
              <a:xfrm>
                <a:off x="6286383" y="5386111"/>
                <a:ext cx="38242" cy="19534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591" extrusionOk="0">
                    <a:moveTo>
                      <a:pt x="1111" y="1"/>
                    </a:moveTo>
                    <a:cubicBezTo>
                      <a:pt x="1106" y="1"/>
                      <a:pt x="1101" y="2"/>
                      <a:pt x="1096" y="4"/>
                    </a:cubicBezTo>
                    <a:lnTo>
                      <a:pt x="1041" y="22"/>
                    </a:lnTo>
                    <a:cubicBezTo>
                      <a:pt x="708" y="138"/>
                      <a:pt x="295" y="282"/>
                      <a:pt x="20" y="519"/>
                    </a:cubicBezTo>
                    <a:cubicBezTo>
                      <a:pt x="3" y="533"/>
                      <a:pt x="0" y="560"/>
                      <a:pt x="16" y="577"/>
                    </a:cubicBezTo>
                    <a:cubicBezTo>
                      <a:pt x="24" y="586"/>
                      <a:pt x="35" y="591"/>
                      <a:pt x="46" y="591"/>
                    </a:cubicBezTo>
                    <a:cubicBezTo>
                      <a:pt x="57" y="591"/>
                      <a:pt x="66" y="589"/>
                      <a:pt x="73" y="582"/>
                    </a:cubicBezTo>
                    <a:cubicBezTo>
                      <a:pt x="336" y="355"/>
                      <a:pt x="742" y="215"/>
                      <a:pt x="1069" y="101"/>
                    </a:cubicBezTo>
                    <a:lnTo>
                      <a:pt x="1123" y="82"/>
                    </a:lnTo>
                    <a:cubicBezTo>
                      <a:pt x="1146" y="73"/>
                      <a:pt x="1157" y="51"/>
                      <a:pt x="1149" y="29"/>
                    </a:cubicBezTo>
                    <a:cubicBezTo>
                      <a:pt x="1143" y="12"/>
                      <a:pt x="1127" y="1"/>
                      <a:pt x="1111" y="1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70"/>
              <p:cNvSpPr/>
              <p:nvPr/>
            </p:nvSpPr>
            <p:spPr>
              <a:xfrm>
                <a:off x="6178665" y="5490623"/>
                <a:ext cx="85309" cy="34507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044" extrusionOk="0">
                    <a:moveTo>
                      <a:pt x="2407" y="91"/>
                    </a:moveTo>
                    <a:lnTo>
                      <a:pt x="2485" y="452"/>
                    </a:lnTo>
                    <a:lnTo>
                      <a:pt x="173" y="953"/>
                    </a:lnTo>
                    <a:lnTo>
                      <a:pt x="94" y="593"/>
                    </a:lnTo>
                    <a:lnTo>
                      <a:pt x="2407" y="91"/>
                    </a:lnTo>
                    <a:close/>
                    <a:moveTo>
                      <a:pt x="2441" y="0"/>
                    </a:moveTo>
                    <a:cubicBezTo>
                      <a:pt x="2438" y="0"/>
                      <a:pt x="2434" y="1"/>
                      <a:pt x="2431" y="2"/>
                    </a:cubicBezTo>
                    <a:lnTo>
                      <a:pt x="37" y="521"/>
                    </a:lnTo>
                    <a:cubicBezTo>
                      <a:pt x="14" y="526"/>
                      <a:pt x="1" y="548"/>
                      <a:pt x="6" y="570"/>
                    </a:cubicBezTo>
                    <a:lnTo>
                      <a:pt x="101" y="1011"/>
                    </a:lnTo>
                    <a:cubicBezTo>
                      <a:pt x="103" y="1022"/>
                      <a:pt x="109" y="1031"/>
                      <a:pt x="119" y="1036"/>
                    </a:cubicBezTo>
                    <a:cubicBezTo>
                      <a:pt x="124" y="1041"/>
                      <a:pt x="131" y="1044"/>
                      <a:pt x="138" y="1044"/>
                    </a:cubicBezTo>
                    <a:cubicBezTo>
                      <a:pt x="139" y="1044"/>
                      <a:pt x="140" y="1044"/>
                      <a:pt x="141" y="1044"/>
                    </a:cubicBezTo>
                    <a:lnTo>
                      <a:pt x="150" y="1042"/>
                    </a:lnTo>
                    <a:lnTo>
                      <a:pt x="2543" y="522"/>
                    </a:lnTo>
                    <a:cubicBezTo>
                      <a:pt x="2566" y="517"/>
                      <a:pt x="2580" y="496"/>
                      <a:pt x="2575" y="473"/>
                    </a:cubicBezTo>
                    <a:lnTo>
                      <a:pt x="2480" y="33"/>
                    </a:lnTo>
                    <a:cubicBezTo>
                      <a:pt x="2477" y="21"/>
                      <a:pt x="2471" y="13"/>
                      <a:pt x="2462" y="7"/>
                    </a:cubicBezTo>
                    <a:cubicBezTo>
                      <a:pt x="2456" y="3"/>
                      <a:pt x="2449" y="0"/>
                      <a:pt x="2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70"/>
              <p:cNvSpPr/>
              <p:nvPr/>
            </p:nvSpPr>
            <p:spPr>
              <a:xfrm>
                <a:off x="6022426" y="5486161"/>
                <a:ext cx="61147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013" extrusionOk="0">
                    <a:moveTo>
                      <a:pt x="189" y="64"/>
                    </a:moveTo>
                    <a:lnTo>
                      <a:pt x="1782" y="571"/>
                    </a:lnTo>
                    <a:lnTo>
                      <a:pt x="1662" y="947"/>
                    </a:lnTo>
                    <a:lnTo>
                      <a:pt x="69" y="440"/>
                    </a:lnTo>
                    <a:lnTo>
                      <a:pt x="189" y="64"/>
                    </a:lnTo>
                    <a:close/>
                    <a:moveTo>
                      <a:pt x="170" y="1"/>
                    </a:moveTo>
                    <a:cubicBezTo>
                      <a:pt x="165" y="1"/>
                      <a:pt x="160" y="2"/>
                      <a:pt x="155" y="4"/>
                    </a:cubicBezTo>
                    <a:cubicBezTo>
                      <a:pt x="149" y="8"/>
                      <a:pt x="144" y="14"/>
                      <a:pt x="142" y="21"/>
                    </a:cubicBezTo>
                    <a:lnTo>
                      <a:pt x="4" y="450"/>
                    </a:lnTo>
                    <a:cubicBezTo>
                      <a:pt x="0" y="466"/>
                      <a:pt x="9" y="482"/>
                      <a:pt x="24" y="486"/>
                    </a:cubicBezTo>
                    <a:lnTo>
                      <a:pt x="1672" y="1011"/>
                    </a:lnTo>
                    <a:cubicBezTo>
                      <a:pt x="1675" y="1011"/>
                      <a:pt x="1677" y="1012"/>
                      <a:pt x="1679" y="1012"/>
                    </a:cubicBezTo>
                    <a:cubicBezTo>
                      <a:pt x="1680" y="1012"/>
                      <a:pt x="1680" y="1012"/>
                      <a:pt x="1681" y="1012"/>
                    </a:cubicBezTo>
                    <a:cubicBezTo>
                      <a:pt x="1682" y="1012"/>
                      <a:pt x="1683" y="1012"/>
                      <a:pt x="1684" y="1012"/>
                    </a:cubicBezTo>
                    <a:cubicBezTo>
                      <a:pt x="1688" y="1012"/>
                      <a:pt x="1691" y="1010"/>
                      <a:pt x="1694" y="1008"/>
                    </a:cubicBezTo>
                    <a:cubicBezTo>
                      <a:pt x="1701" y="1004"/>
                      <a:pt x="1706" y="998"/>
                      <a:pt x="1708" y="991"/>
                    </a:cubicBezTo>
                    <a:lnTo>
                      <a:pt x="1844" y="561"/>
                    </a:lnTo>
                    <a:cubicBezTo>
                      <a:pt x="1849" y="547"/>
                      <a:pt x="1840" y="530"/>
                      <a:pt x="1826" y="526"/>
                    </a:cubicBezTo>
                    <a:lnTo>
                      <a:pt x="177" y="2"/>
                    </a:lnTo>
                    <a:cubicBezTo>
                      <a:pt x="175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70"/>
              <p:cNvSpPr/>
              <p:nvPr/>
            </p:nvSpPr>
            <p:spPr>
              <a:xfrm>
                <a:off x="5998661" y="5267287"/>
                <a:ext cx="74005" cy="131417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976" extrusionOk="0">
                    <a:moveTo>
                      <a:pt x="880" y="3374"/>
                    </a:moveTo>
                    <a:cubicBezTo>
                      <a:pt x="945" y="3485"/>
                      <a:pt x="1277" y="3976"/>
                      <a:pt x="1625" y="3864"/>
                    </a:cubicBezTo>
                    <a:cubicBezTo>
                      <a:pt x="2006" y="3741"/>
                      <a:pt x="2077" y="3188"/>
                      <a:pt x="2082" y="3051"/>
                    </a:cubicBezTo>
                    <a:cubicBezTo>
                      <a:pt x="2091" y="2748"/>
                      <a:pt x="2238" y="2525"/>
                      <a:pt x="2185" y="2078"/>
                    </a:cubicBezTo>
                    <a:cubicBezTo>
                      <a:pt x="2124" y="1568"/>
                      <a:pt x="2015" y="1063"/>
                      <a:pt x="1646" y="704"/>
                    </a:cubicBezTo>
                    <a:cubicBezTo>
                      <a:pt x="1441" y="503"/>
                      <a:pt x="1264" y="480"/>
                      <a:pt x="1027" y="173"/>
                    </a:cubicBezTo>
                    <a:cubicBezTo>
                      <a:pt x="979" y="112"/>
                      <a:pt x="829" y="0"/>
                      <a:pt x="710" y="18"/>
                    </a:cubicBezTo>
                    <a:cubicBezTo>
                      <a:pt x="521" y="48"/>
                      <a:pt x="466" y="248"/>
                      <a:pt x="451" y="340"/>
                    </a:cubicBezTo>
                    <a:cubicBezTo>
                      <a:pt x="386" y="723"/>
                      <a:pt x="241" y="827"/>
                      <a:pt x="155" y="1100"/>
                    </a:cubicBezTo>
                    <a:cubicBezTo>
                      <a:pt x="0" y="1591"/>
                      <a:pt x="143" y="2088"/>
                      <a:pt x="330" y="2566"/>
                    </a:cubicBezTo>
                    <a:cubicBezTo>
                      <a:pt x="494" y="2985"/>
                      <a:pt x="728" y="3112"/>
                      <a:pt x="880" y="33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70"/>
              <p:cNvSpPr/>
              <p:nvPr/>
            </p:nvSpPr>
            <p:spPr>
              <a:xfrm>
                <a:off x="6024673" y="5282524"/>
                <a:ext cx="10709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0" extrusionOk="0">
                    <a:moveTo>
                      <a:pt x="304" y="50"/>
                    </a:moveTo>
                    <a:cubicBezTo>
                      <a:pt x="264" y="15"/>
                      <a:pt x="214" y="0"/>
                      <a:pt x="165" y="0"/>
                    </a:cubicBezTo>
                    <a:cubicBezTo>
                      <a:pt x="116" y="0"/>
                      <a:pt x="66" y="14"/>
                      <a:pt x="25" y="42"/>
                    </a:cubicBezTo>
                    <a:cubicBezTo>
                      <a:pt x="7" y="55"/>
                      <a:pt x="1" y="81"/>
                      <a:pt x="14" y="100"/>
                    </a:cubicBezTo>
                    <a:cubicBezTo>
                      <a:pt x="28" y="120"/>
                      <a:pt x="53" y="125"/>
                      <a:pt x="73" y="112"/>
                    </a:cubicBezTo>
                    <a:cubicBezTo>
                      <a:pt x="99" y="93"/>
                      <a:pt x="132" y="84"/>
                      <a:pt x="165" y="84"/>
                    </a:cubicBezTo>
                    <a:cubicBezTo>
                      <a:pt x="196" y="84"/>
                      <a:pt x="226" y="93"/>
                      <a:pt x="251" y="114"/>
                    </a:cubicBezTo>
                    <a:cubicBezTo>
                      <a:pt x="268" y="129"/>
                      <a:pt x="295" y="126"/>
                      <a:pt x="310" y="109"/>
                    </a:cubicBezTo>
                    <a:cubicBezTo>
                      <a:pt x="324" y="91"/>
                      <a:pt x="322" y="65"/>
                      <a:pt x="304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70"/>
              <p:cNvSpPr/>
              <p:nvPr/>
            </p:nvSpPr>
            <p:spPr>
              <a:xfrm>
                <a:off x="6038622" y="5329459"/>
                <a:ext cx="7371" cy="1100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333" extrusionOk="0">
                    <a:moveTo>
                      <a:pt x="188" y="305"/>
                    </a:moveTo>
                    <a:cubicBezTo>
                      <a:pt x="222" y="247"/>
                      <a:pt x="217" y="179"/>
                      <a:pt x="191" y="123"/>
                    </a:cubicBezTo>
                    <a:cubicBezTo>
                      <a:pt x="160" y="56"/>
                      <a:pt x="100" y="9"/>
                      <a:pt x="49" y="4"/>
                    </a:cubicBezTo>
                    <a:cubicBezTo>
                      <a:pt x="26" y="1"/>
                      <a:pt x="5" y="18"/>
                      <a:pt x="3" y="41"/>
                    </a:cubicBezTo>
                    <a:cubicBezTo>
                      <a:pt x="1" y="64"/>
                      <a:pt x="17" y="85"/>
                      <a:pt x="41" y="87"/>
                    </a:cubicBezTo>
                    <a:cubicBezTo>
                      <a:pt x="70" y="90"/>
                      <a:pt x="98" y="122"/>
                      <a:pt x="116" y="159"/>
                    </a:cubicBezTo>
                    <a:cubicBezTo>
                      <a:pt x="131" y="191"/>
                      <a:pt x="136" y="230"/>
                      <a:pt x="117" y="263"/>
                    </a:cubicBezTo>
                    <a:cubicBezTo>
                      <a:pt x="104" y="284"/>
                      <a:pt x="112" y="309"/>
                      <a:pt x="132" y="320"/>
                    </a:cubicBezTo>
                    <a:cubicBezTo>
                      <a:pt x="152" y="333"/>
                      <a:pt x="177" y="326"/>
                      <a:pt x="188" y="3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70"/>
              <p:cNvSpPr/>
              <p:nvPr/>
            </p:nvSpPr>
            <p:spPr>
              <a:xfrm>
                <a:off x="6011915" y="5303215"/>
                <a:ext cx="4925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49" h="361" extrusionOk="0">
                    <a:moveTo>
                      <a:pt x="66" y="31"/>
                    </a:moveTo>
                    <a:cubicBezTo>
                      <a:pt x="60" y="36"/>
                      <a:pt x="53" y="42"/>
                      <a:pt x="50" y="46"/>
                    </a:cubicBezTo>
                    <a:cubicBezTo>
                      <a:pt x="43" y="55"/>
                      <a:pt x="38" y="65"/>
                      <a:pt x="31" y="76"/>
                    </a:cubicBezTo>
                    <a:cubicBezTo>
                      <a:pt x="26" y="86"/>
                      <a:pt x="22" y="97"/>
                      <a:pt x="18" y="110"/>
                    </a:cubicBezTo>
                    <a:cubicBezTo>
                      <a:pt x="8" y="137"/>
                      <a:pt x="4" y="167"/>
                      <a:pt x="3" y="198"/>
                    </a:cubicBezTo>
                    <a:cubicBezTo>
                      <a:pt x="1" y="240"/>
                      <a:pt x="7" y="283"/>
                      <a:pt x="16" y="324"/>
                    </a:cubicBezTo>
                    <a:cubicBezTo>
                      <a:pt x="21" y="346"/>
                      <a:pt x="44" y="360"/>
                      <a:pt x="65" y="355"/>
                    </a:cubicBezTo>
                    <a:cubicBezTo>
                      <a:pt x="88" y="351"/>
                      <a:pt x="103" y="329"/>
                      <a:pt x="98" y="306"/>
                    </a:cubicBezTo>
                    <a:cubicBezTo>
                      <a:pt x="92" y="278"/>
                      <a:pt x="87" y="248"/>
                      <a:pt x="87" y="218"/>
                    </a:cubicBezTo>
                    <a:cubicBezTo>
                      <a:pt x="86" y="190"/>
                      <a:pt x="89" y="162"/>
                      <a:pt x="98" y="135"/>
                    </a:cubicBezTo>
                    <a:cubicBezTo>
                      <a:pt x="100" y="128"/>
                      <a:pt x="103" y="121"/>
                      <a:pt x="106" y="115"/>
                    </a:cubicBezTo>
                    <a:cubicBezTo>
                      <a:pt x="109" y="110"/>
                      <a:pt x="112" y="103"/>
                      <a:pt x="116" y="97"/>
                    </a:cubicBezTo>
                    <a:cubicBezTo>
                      <a:pt x="121" y="94"/>
                      <a:pt x="132" y="85"/>
                      <a:pt x="136" y="81"/>
                    </a:cubicBezTo>
                    <a:cubicBezTo>
                      <a:pt x="144" y="71"/>
                      <a:pt x="147" y="60"/>
                      <a:pt x="147" y="52"/>
                    </a:cubicBezTo>
                    <a:cubicBezTo>
                      <a:pt x="148" y="37"/>
                      <a:pt x="144" y="20"/>
                      <a:pt x="120" y="10"/>
                    </a:cubicBezTo>
                    <a:cubicBezTo>
                      <a:pt x="99" y="1"/>
                      <a:pt x="75" y="10"/>
                      <a:pt x="66" y="31"/>
                    </a:cubicBezTo>
                    <a:close/>
                    <a:moveTo>
                      <a:pt x="72" y="76"/>
                    </a:moveTo>
                    <a:cubicBezTo>
                      <a:pt x="74" y="79"/>
                      <a:pt x="80" y="83"/>
                      <a:pt x="86" y="86"/>
                    </a:cubicBezTo>
                    <a:cubicBezTo>
                      <a:pt x="80" y="84"/>
                      <a:pt x="75" y="80"/>
                      <a:pt x="72" y="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70"/>
              <p:cNvSpPr/>
              <p:nvPr/>
            </p:nvSpPr>
            <p:spPr>
              <a:xfrm>
                <a:off x="6021566" y="5344630"/>
                <a:ext cx="7602" cy="11734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55" extrusionOk="0">
                    <a:moveTo>
                      <a:pt x="11" y="66"/>
                    </a:moveTo>
                    <a:cubicBezTo>
                      <a:pt x="18" y="83"/>
                      <a:pt x="16" y="105"/>
                      <a:pt x="20" y="126"/>
                    </a:cubicBezTo>
                    <a:cubicBezTo>
                      <a:pt x="21" y="134"/>
                      <a:pt x="23" y="142"/>
                      <a:pt x="26" y="149"/>
                    </a:cubicBezTo>
                    <a:cubicBezTo>
                      <a:pt x="40" y="187"/>
                      <a:pt x="57" y="221"/>
                      <a:pt x="78" y="253"/>
                    </a:cubicBezTo>
                    <a:cubicBezTo>
                      <a:pt x="100" y="283"/>
                      <a:pt x="126" y="313"/>
                      <a:pt x="154" y="339"/>
                    </a:cubicBezTo>
                    <a:cubicBezTo>
                      <a:pt x="173" y="354"/>
                      <a:pt x="198" y="351"/>
                      <a:pt x="214" y="334"/>
                    </a:cubicBezTo>
                    <a:cubicBezTo>
                      <a:pt x="229" y="316"/>
                      <a:pt x="227" y="291"/>
                      <a:pt x="210" y="275"/>
                    </a:cubicBezTo>
                    <a:cubicBezTo>
                      <a:pt x="185" y="254"/>
                      <a:pt x="165" y="230"/>
                      <a:pt x="147" y="205"/>
                    </a:cubicBezTo>
                    <a:cubicBezTo>
                      <a:pt x="129" y="180"/>
                      <a:pt x="115" y="152"/>
                      <a:pt x="105" y="122"/>
                    </a:cubicBezTo>
                    <a:cubicBezTo>
                      <a:pt x="98" y="102"/>
                      <a:pt x="99" y="78"/>
                      <a:pt x="95" y="57"/>
                    </a:cubicBezTo>
                    <a:cubicBezTo>
                      <a:pt x="94" y="47"/>
                      <a:pt x="91" y="39"/>
                      <a:pt x="87" y="30"/>
                    </a:cubicBezTo>
                    <a:cubicBezTo>
                      <a:pt x="77" y="10"/>
                      <a:pt x="52" y="1"/>
                      <a:pt x="31" y="11"/>
                    </a:cubicBezTo>
                    <a:cubicBezTo>
                      <a:pt x="10" y="21"/>
                      <a:pt x="1" y="46"/>
                      <a:pt x="11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70"/>
              <p:cNvSpPr/>
              <p:nvPr/>
            </p:nvSpPr>
            <p:spPr>
              <a:xfrm>
                <a:off x="6058453" y="5340597"/>
                <a:ext cx="4231" cy="9089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75" extrusionOk="0">
                    <a:moveTo>
                      <a:pt x="29" y="77"/>
                    </a:moveTo>
                    <a:cubicBezTo>
                      <a:pt x="40" y="89"/>
                      <a:pt x="41" y="115"/>
                      <a:pt x="41" y="138"/>
                    </a:cubicBezTo>
                    <a:cubicBezTo>
                      <a:pt x="40" y="152"/>
                      <a:pt x="37" y="168"/>
                      <a:pt x="32" y="180"/>
                    </a:cubicBezTo>
                    <a:cubicBezTo>
                      <a:pt x="30" y="184"/>
                      <a:pt x="28" y="189"/>
                      <a:pt x="24" y="192"/>
                    </a:cubicBezTo>
                    <a:cubicBezTo>
                      <a:pt x="5" y="205"/>
                      <a:pt x="0" y="231"/>
                      <a:pt x="12" y="251"/>
                    </a:cubicBezTo>
                    <a:cubicBezTo>
                      <a:pt x="26" y="269"/>
                      <a:pt x="51" y="274"/>
                      <a:pt x="71" y="262"/>
                    </a:cubicBezTo>
                    <a:cubicBezTo>
                      <a:pt x="101" y="242"/>
                      <a:pt x="122" y="193"/>
                      <a:pt x="124" y="142"/>
                    </a:cubicBezTo>
                    <a:cubicBezTo>
                      <a:pt x="127" y="94"/>
                      <a:pt x="114" y="46"/>
                      <a:pt x="90" y="20"/>
                    </a:cubicBezTo>
                    <a:cubicBezTo>
                      <a:pt x="75" y="3"/>
                      <a:pt x="48" y="1"/>
                      <a:pt x="31" y="16"/>
                    </a:cubicBezTo>
                    <a:cubicBezTo>
                      <a:pt x="15" y="33"/>
                      <a:pt x="12" y="59"/>
                      <a:pt x="29" y="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70"/>
              <p:cNvSpPr/>
              <p:nvPr/>
            </p:nvSpPr>
            <p:spPr>
              <a:xfrm>
                <a:off x="6047777" y="5274955"/>
                <a:ext cx="111883" cy="68386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069" extrusionOk="0">
                    <a:moveTo>
                      <a:pt x="2191" y="2058"/>
                    </a:moveTo>
                    <a:cubicBezTo>
                      <a:pt x="2199" y="2059"/>
                      <a:pt x="2208" y="2059"/>
                      <a:pt x="2217" y="2059"/>
                    </a:cubicBezTo>
                    <a:cubicBezTo>
                      <a:pt x="2935" y="2069"/>
                      <a:pt x="3384" y="1320"/>
                      <a:pt x="2836" y="757"/>
                    </a:cubicBezTo>
                    <a:cubicBezTo>
                      <a:pt x="2773" y="693"/>
                      <a:pt x="2589" y="550"/>
                      <a:pt x="2521" y="491"/>
                    </a:cubicBezTo>
                    <a:cubicBezTo>
                      <a:pt x="2499" y="472"/>
                      <a:pt x="2476" y="452"/>
                      <a:pt x="2452" y="436"/>
                    </a:cubicBezTo>
                    <a:cubicBezTo>
                      <a:pt x="2402" y="404"/>
                      <a:pt x="2349" y="375"/>
                      <a:pt x="2297" y="348"/>
                    </a:cubicBezTo>
                    <a:cubicBezTo>
                      <a:pt x="2171" y="278"/>
                      <a:pt x="2000" y="188"/>
                      <a:pt x="1862" y="120"/>
                    </a:cubicBezTo>
                    <a:cubicBezTo>
                      <a:pt x="1775" y="77"/>
                      <a:pt x="1715" y="49"/>
                      <a:pt x="1626" y="15"/>
                    </a:cubicBezTo>
                    <a:cubicBezTo>
                      <a:pt x="1621" y="13"/>
                      <a:pt x="1586" y="1"/>
                      <a:pt x="1574" y="5"/>
                    </a:cubicBezTo>
                    <a:cubicBezTo>
                      <a:pt x="1549" y="12"/>
                      <a:pt x="1538" y="39"/>
                      <a:pt x="1531" y="61"/>
                    </a:cubicBezTo>
                    <a:cubicBezTo>
                      <a:pt x="1514" y="115"/>
                      <a:pt x="1523" y="170"/>
                      <a:pt x="1548" y="219"/>
                    </a:cubicBezTo>
                    <a:cubicBezTo>
                      <a:pt x="1574" y="271"/>
                      <a:pt x="1611" y="316"/>
                      <a:pt x="1651" y="358"/>
                    </a:cubicBezTo>
                    <a:cubicBezTo>
                      <a:pt x="1291" y="316"/>
                      <a:pt x="1067" y="305"/>
                      <a:pt x="873" y="340"/>
                    </a:cubicBezTo>
                    <a:cubicBezTo>
                      <a:pt x="616" y="386"/>
                      <a:pt x="430" y="424"/>
                      <a:pt x="332" y="476"/>
                    </a:cubicBezTo>
                    <a:cubicBezTo>
                      <a:pt x="317" y="484"/>
                      <a:pt x="307" y="511"/>
                      <a:pt x="309" y="531"/>
                    </a:cubicBezTo>
                    <a:cubicBezTo>
                      <a:pt x="311" y="559"/>
                      <a:pt x="317" y="581"/>
                      <a:pt x="349" y="592"/>
                    </a:cubicBezTo>
                    <a:cubicBezTo>
                      <a:pt x="390" y="604"/>
                      <a:pt x="448" y="607"/>
                      <a:pt x="510" y="613"/>
                    </a:cubicBezTo>
                    <a:cubicBezTo>
                      <a:pt x="602" y="623"/>
                      <a:pt x="815" y="630"/>
                      <a:pt x="792" y="632"/>
                    </a:cubicBezTo>
                    <a:cubicBezTo>
                      <a:pt x="736" y="637"/>
                      <a:pt x="680" y="641"/>
                      <a:pt x="623" y="649"/>
                    </a:cubicBezTo>
                    <a:cubicBezTo>
                      <a:pt x="490" y="666"/>
                      <a:pt x="352" y="698"/>
                      <a:pt x="226" y="745"/>
                    </a:cubicBezTo>
                    <a:cubicBezTo>
                      <a:pt x="182" y="763"/>
                      <a:pt x="105" y="800"/>
                      <a:pt x="66" y="828"/>
                    </a:cubicBezTo>
                    <a:cubicBezTo>
                      <a:pt x="52" y="839"/>
                      <a:pt x="31" y="848"/>
                      <a:pt x="18" y="868"/>
                    </a:cubicBezTo>
                    <a:cubicBezTo>
                      <a:pt x="10" y="882"/>
                      <a:pt x="11" y="915"/>
                      <a:pt x="21" y="942"/>
                    </a:cubicBezTo>
                    <a:cubicBezTo>
                      <a:pt x="35" y="975"/>
                      <a:pt x="54" y="984"/>
                      <a:pt x="71" y="985"/>
                    </a:cubicBezTo>
                    <a:cubicBezTo>
                      <a:pt x="112" y="989"/>
                      <a:pt x="155" y="975"/>
                      <a:pt x="193" y="971"/>
                    </a:cubicBezTo>
                    <a:cubicBezTo>
                      <a:pt x="277" y="962"/>
                      <a:pt x="352" y="956"/>
                      <a:pt x="437" y="957"/>
                    </a:cubicBezTo>
                    <a:cubicBezTo>
                      <a:pt x="441" y="957"/>
                      <a:pt x="744" y="955"/>
                      <a:pt x="767" y="957"/>
                    </a:cubicBezTo>
                    <a:cubicBezTo>
                      <a:pt x="789" y="959"/>
                      <a:pt x="587" y="966"/>
                      <a:pt x="570" y="970"/>
                    </a:cubicBezTo>
                    <a:cubicBezTo>
                      <a:pt x="493" y="983"/>
                      <a:pt x="418" y="993"/>
                      <a:pt x="359" y="1012"/>
                    </a:cubicBezTo>
                    <a:cubicBezTo>
                      <a:pt x="275" y="1037"/>
                      <a:pt x="235" y="1051"/>
                      <a:pt x="158" y="1091"/>
                    </a:cubicBezTo>
                    <a:cubicBezTo>
                      <a:pt x="122" y="1110"/>
                      <a:pt x="82" y="1128"/>
                      <a:pt x="51" y="1156"/>
                    </a:cubicBezTo>
                    <a:cubicBezTo>
                      <a:pt x="23" y="1180"/>
                      <a:pt x="1" y="1230"/>
                      <a:pt x="16" y="1270"/>
                    </a:cubicBezTo>
                    <a:cubicBezTo>
                      <a:pt x="19" y="1279"/>
                      <a:pt x="25" y="1287"/>
                      <a:pt x="31" y="1294"/>
                    </a:cubicBezTo>
                    <a:cubicBezTo>
                      <a:pt x="55" y="1322"/>
                      <a:pt x="106" y="1328"/>
                      <a:pt x="140" y="1330"/>
                    </a:cubicBezTo>
                    <a:cubicBezTo>
                      <a:pt x="261" y="1337"/>
                      <a:pt x="377" y="1323"/>
                      <a:pt x="498" y="1310"/>
                    </a:cubicBezTo>
                    <a:cubicBezTo>
                      <a:pt x="541" y="1306"/>
                      <a:pt x="792" y="1294"/>
                      <a:pt x="773" y="1310"/>
                    </a:cubicBezTo>
                    <a:cubicBezTo>
                      <a:pt x="754" y="1324"/>
                      <a:pt x="443" y="1377"/>
                      <a:pt x="384" y="1399"/>
                    </a:cubicBezTo>
                    <a:cubicBezTo>
                      <a:pt x="351" y="1411"/>
                      <a:pt x="319" y="1425"/>
                      <a:pt x="287" y="1441"/>
                    </a:cubicBezTo>
                    <a:cubicBezTo>
                      <a:pt x="220" y="1472"/>
                      <a:pt x="139" y="1507"/>
                      <a:pt x="98" y="1571"/>
                    </a:cubicBezTo>
                    <a:cubicBezTo>
                      <a:pt x="88" y="1587"/>
                      <a:pt x="64" y="1639"/>
                      <a:pt x="83" y="1709"/>
                    </a:cubicBezTo>
                    <a:cubicBezTo>
                      <a:pt x="99" y="1764"/>
                      <a:pt x="139" y="1792"/>
                      <a:pt x="186" y="1786"/>
                    </a:cubicBezTo>
                    <a:cubicBezTo>
                      <a:pt x="253" y="1778"/>
                      <a:pt x="519" y="1711"/>
                      <a:pt x="754" y="1692"/>
                    </a:cubicBezTo>
                    <a:cubicBezTo>
                      <a:pt x="863" y="1684"/>
                      <a:pt x="1168" y="1840"/>
                      <a:pt x="1481" y="1937"/>
                    </a:cubicBezTo>
                    <a:cubicBezTo>
                      <a:pt x="1716" y="2008"/>
                      <a:pt x="1965" y="2061"/>
                      <a:pt x="2191" y="2058"/>
                    </a:cubicBezTo>
                    <a:close/>
                  </a:path>
                </a:pathLst>
              </a:custGeom>
              <a:solidFill>
                <a:srgbClr val="E5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70"/>
              <p:cNvSpPr/>
              <p:nvPr/>
            </p:nvSpPr>
            <p:spPr>
              <a:xfrm>
                <a:off x="6101653" y="5285631"/>
                <a:ext cx="19798" cy="694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210" extrusionOk="0">
                    <a:moveTo>
                      <a:pt x="46" y="1"/>
                    </a:moveTo>
                    <a:cubicBezTo>
                      <a:pt x="23" y="1"/>
                      <a:pt x="5" y="18"/>
                      <a:pt x="2" y="40"/>
                    </a:cubicBezTo>
                    <a:cubicBezTo>
                      <a:pt x="0" y="66"/>
                      <a:pt x="18" y="87"/>
                      <a:pt x="42" y="90"/>
                    </a:cubicBezTo>
                    <a:cubicBezTo>
                      <a:pt x="125" y="100"/>
                      <a:pt x="337" y="128"/>
                      <a:pt x="531" y="206"/>
                    </a:cubicBezTo>
                    <a:cubicBezTo>
                      <a:pt x="536" y="208"/>
                      <a:pt x="542" y="209"/>
                      <a:pt x="547" y="209"/>
                    </a:cubicBezTo>
                    <a:cubicBezTo>
                      <a:pt x="565" y="209"/>
                      <a:pt x="582" y="198"/>
                      <a:pt x="589" y="181"/>
                    </a:cubicBezTo>
                    <a:cubicBezTo>
                      <a:pt x="599" y="158"/>
                      <a:pt x="587" y="131"/>
                      <a:pt x="564" y="122"/>
                    </a:cubicBezTo>
                    <a:cubicBezTo>
                      <a:pt x="361" y="40"/>
                      <a:pt x="139" y="10"/>
                      <a:pt x="53" y="1"/>
                    </a:cubicBezTo>
                    <a:cubicBezTo>
                      <a:pt x="50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70"/>
              <p:cNvSpPr/>
              <p:nvPr/>
            </p:nvSpPr>
            <p:spPr>
              <a:xfrm>
                <a:off x="6073029" y="5294060"/>
                <a:ext cx="30607" cy="5024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52" extrusionOk="0">
                    <a:moveTo>
                      <a:pt x="288" y="1"/>
                    </a:moveTo>
                    <a:cubicBezTo>
                      <a:pt x="193" y="1"/>
                      <a:pt x="108" y="5"/>
                      <a:pt x="44" y="11"/>
                    </a:cubicBezTo>
                    <a:cubicBezTo>
                      <a:pt x="19" y="13"/>
                      <a:pt x="1" y="34"/>
                      <a:pt x="3" y="59"/>
                    </a:cubicBezTo>
                    <a:cubicBezTo>
                      <a:pt x="5" y="83"/>
                      <a:pt x="25" y="100"/>
                      <a:pt x="48" y="100"/>
                    </a:cubicBezTo>
                    <a:cubicBezTo>
                      <a:pt x="49" y="100"/>
                      <a:pt x="51" y="100"/>
                      <a:pt x="52" y="100"/>
                    </a:cubicBezTo>
                    <a:cubicBezTo>
                      <a:pt x="110" y="95"/>
                      <a:pt x="189" y="91"/>
                      <a:pt x="279" y="91"/>
                    </a:cubicBezTo>
                    <a:cubicBezTo>
                      <a:pt x="464" y="91"/>
                      <a:pt x="692" y="106"/>
                      <a:pt x="864" y="150"/>
                    </a:cubicBezTo>
                    <a:cubicBezTo>
                      <a:pt x="868" y="151"/>
                      <a:pt x="872" y="152"/>
                      <a:pt x="876" y="152"/>
                    </a:cubicBezTo>
                    <a:cubicBezTo>
                      <a:pt x="896" y="152"/>
                      <a:pt x="914" y="139"/>
                      <a:pt x="920" y="118"/>
                    </a:cubicBezTo>
                    <a:cubicBezTo>
                      <a:pt x="926" y="94"/>
                      <a:pt x="911" y="69"/>
                      <a:pt x="887" y="63"/>
                    </a:cubicBezTo>
                    <a:cubicBezTo>
                      <a:pt x="707" y="16"/>
                      <a:pt x="477" y="1"/>
                      <a:pt x="288" y="1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70"/>
              <p:cNvSpPr/>
              <p:nvPr/>
            </p:nvSpPr>
            <p:spPr>
              <a:xfrm>
                <a:off x="6073988" y="5304967"/>
                <a:ext cx="27599" cy="476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44" extrusionOk="0">
                    <a:moveTo>
                      <a:pt x="233" y="1"/>
                    </a:moveTo>
                    <a:cubicBezTo>
                      <a:pt x="144" y="1"/>
                      <a:pt x="63" y="3"/>
                      <a:pt x="0" y="5"/>
                    </a:cubicBezTo>
                    <a:lnTo>
                      <a:pt x="4" y="95"/>
                    </a:lnTo>
                    <a:cubicBezTo>
                      <a:pt x="61" y="94"/>
                      <a:pt x="138" y="91"/>
                      <a:pt x="224" y="91"/>
                    </a:cubicBezTo>
                    <a:cubicBezTo>
                      <a:pt x="399" y="91"/>
                      <a:pt x="613" y="101"/>
                      <a:pt x="774" y="143"/>
                    </a:cubicBezTo>
                    <a:cubicBezTo>
                      <a:pt x="778" y="144"/>
                      <a:pt x="781" y="144"/>
                      <a:pt x="785" y="144"/>
                    </a:cubicBezTo>
                    <a:cubicBezTo>
                      <a:pt x="805" y="144"/>
                      <a:pt x="823" y="130"/>
                      <a:pt x="828" y="111"/>
                    </a:cubicBezTo>
                    <a:cubicBezTo>
                      <a:pt x="834" y="86"/>
                      <a:pt x="820" y="62"/>
                      <a:pt x="796" y="55"/>
                    </a:cubicBezTo>
                    <a:cubicBezTo>
                      <a:pt x="627" y="11"/>
                      <a:pt x="413" y="1"/>
                      <a:pt x="233" y="1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70"/>
              <p:cNvSpPr/>
              <p:nvPr/>
            </p:nvSpPr>
            <p:spPr>
              <a:xfrm>
                <a:off x="6072831" y="5316601"/>
                <a:ext cx="27136" cy="6577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99" extrusionOk="0">
                    <a:moveTo>
                      <a:pt x="78" y="0"/>
                    </a:moveTo>
                    <a:cubicBezTo>
                      <a:pt x="67" y="0"/>
                      <a:pt x="56" y="1"/>
                      <a:pt x="46" y="1"/>
                    </a:cubicBezTo>
                    <a:cubicBezTo>
                      <a:pt x="21" y="1"/>
                      <a:pt x="1" y="21"/>
                      <a:pt x="1" y="46"/>
                    </a:cubicBezTo>
                    <a:cubicBezTo>
                      <a:pt x="1" y="71"/>
                      <a:pt x="21" y="91"/>
                      <a:pt x="46" y="91"/>
                    </a:cubicBezTo>
                    <a:cubicBezTo>
                      <a:pt x="56" y="91"/>
                      <a:pt x="67" y="91"/>
                      <a:pt x="78" y="91"/>
                    </a:cubicBezTo>
                    <a:cubicBezTo>
                      <a:pt x="287" y="91"/>
                      <a:pt x="531" y="102"/>
                      <a:pt x="751" y="195"/>
                    </a:cubicBezTo>
                    <a:cubicBezTo>
                      <a:pt x="758" y="197"/>
                      <a:pt x="764" y="198"/>
                      <a:pt x="769" y="198"/>
                    </a:cubicBezTo>
                    <a:cubicBezTo>
                      <a:pt x="787" y="198"/>
                      <a:pt x="804" y="188"/>
                      <a:pt x="811" y="171"/>
                    </a:cubicBezTo>
                    <a:cubicBezTo>
                      <a:pt x="820" y="148"/>
                      <a:pt x="810" y="121"/>
                      <a:pt x="786" y="112"/>
                    </a:cubicBezTo>
                    <a:cubicBezTo>
                      <a:pt x="551" y="12"/>
                      <a:pt x="301" y="0"/>
                      <a:pt x="78" y="0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70"/>
              <p:cNvSpPr/>
              <p:nvPr/>
            </p:nvSpPr>
            <p:spPr>
              <a:xfrm>
                <a:off x="6118675" y="5136300"/>
                <a:ext cx="245977" cy="337863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222" extrusionOk="0">
                    <a:moveTo>
                      <a:pt x="6361" y="9071"/>
                    </a:moveTo>
                    <a:cubicBezTo>
                      <a:pt x="7442" y="8313"/>
                      <a:pt x="6452" y="1"/>
                      <a:pt x="4966" y="134"/>
                    </a:cubicBezTo>
                    <a:cubicBezTo>
                      <a:pt x="4443" y="180"/>
                      <a:pt x="3419" y="1360"/>
                      <a:pt x="3507" y="3464"/>
                    </a:cubicBezTo>
                    <a:cubicBezTo>
                      <a:pt x="3572" y="5007"/>
                      <a:pt x="3953" y="5738"/>
                      <a:pt x="4034" y="5941"/>
                    </a:cubicBezTo>
                    <a:cubicBezTo>
                      <a:pt x="4082" y="6059"/>
                      <a:pt x="976" y="4946"/>
                      <a:pt x="984" y="4966"/>
                    </a:cubicBezTo>
                    <a:cubicBezTo>
                      <a:pt x="1011" y="5027"/>
                      <a:pt x="1" y="6870"/>
                      <a:pt x="197" y="6890"/>
                    </a:cubicBezTo>
                    <a:cubicBezTo>
                      <a:pt x="243" y="6895"/>
                      <a:pt x="4722" y="10222"/>
                      <a:pt x="6361" y="907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70"/>
              <p:cNvSpPr/>
              <p:nvPr/>
            </p:nvSpPr>
            <p:spPr>
              <a:xfrm>
                <a:off x="6125021" y="5011031"/>
                <a:ext cx="70964" cy="157760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4773" extrusionOk="0">
                    <a:moveTo>
                      <a:pt x="1777" y="629"/>
                    </a:moveTo>
                    <a:cubicBezTo>
                      <a:pt x="1967" y="861"/>
                      <a:pt x="1965" y="1885"/>
                      <a:pt x="2015" y="2374"/>
                    </a:cubicBezTo>
                    <a:cubicBezTo>
                      <a:pt x="2074" y="2941"/>
                      <a:pt x="2146" y="3078"/>
                      <a:pt x="2145" y="3459"/>
                    </a:cubicBezTo>
                    <a:cubicBezTo>
                      <a:pt x="2144" y="3832"/>
                      <a:pt x="1747" y="4291"/>
                      <a:pt x="1266" y="4539"/>
                    </a:cubicBezTo>
                    <a:cubicBezTo>
                      <a:pt x="810" y="4772"/>
                      <a:pt x="476" y="4728"/>
                      <a:pt x="279" y="4395"/>
                    </a:cubicBezTo>
                    <a:cubicBezTo>
                      <a:pt x="165" y="4203"/>
                      <a:pt x="259" y="3785"/>
                      <a:pt x="195" y="3274"/>
                    </a:cubicBezTo>
                    <a:cubicBezTo>
                      <a:pt x="149" y="2913"/>
                      <a:pt x="0" y="1629"/>
                      <a:pt x="94" y="1268"/>
                    </a:cubicBezTo>
                    <a:cubicBezTo>
                      <a:pt x="271" y="593"/>
                      <a:pt x="1267" y="1"/>
                      <a:pt x="1777" y="629"/>
                    </a:cubicBezTo>
                    <a:close/>
                  </a:path>
                </a:pathLst>
              </a:custGeom>
              <a:solidFill>
                <a:srgbClr val="E5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70"/>
              <p:cNvSpPr/>
              <p:nvPr/>
            </p:nvSpPr>
            <p:spPr>
              <a:xfrm>
                <a:off x="6119765" y="5022930"/>
                <a:ext cx="69939" cy="97769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958" extrusionOk="0">
                    <a:moveTo>
                      <a:pt x="232" y="2711"/>
                    </a:moveTo>
                    <a:cubicBezTo>
                      <a:pt x="304" y="2865"/>
                      <a:pt x="705" y="2957"/>
                      <a:pt x="1207" y="2713"/>
                    </a:cubicBezTo>
                    <a:cubicBezTo>
                      <a:pt x="1789" y="2430"/>
                      <a:pt x="1999" y="1952"/>
                      <a:pt x="2085" y="1311"/>
                    </a:cubicBezTo>
                    <a:cubicBezTo>
                      <a:pt x="2116" y="1081"/>
                      <a:pt x="1972" y="224"/>
                      <a:pt x="1819" y="112"/>
                    </a:cubicBezTo>
                    <a:cubicBezTo>
                      <a:pt x="1666" y="0"/>
                      <a:pt x="1307" y="236"/>
                      <a:pt x="1165" y="638"/>
                    </a:cubicBezTo>
                    <a:cubicBezTo>
                      <a:pt x="1080" y="879"/>
                      <a:pt x="1003" y="1333"/>
                      <a:pt x="913" y="1573"/>
                    </a:cubicBezTo>
                    <a:cubicBezTo>
                      <a:pt x="842" y="1759"/>
                      <a:pt x="0" y="2211"/>
                      <a:pt x="232" y="2711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70"/>
              <p:cNvSpPr/>
              <p:nvPr/>
            </p:nvSpPr>
            <p:spPr>
              <a:xfrm>
                <a:off x="6120922" y="5099843"/>
                <a:ext cx="83127" cy="101108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3059" extrusionOk="0">
                    <a:moveTo>
                      <a:pt x="825" y="1923"/>
                    </a:moveTo>
                    <a:cubicBezTo>
                      <a:pt x="934" y="1819"/>
                      <a:pt x="1391" y="1466"/>
                      <a:pt x="1745" y="1034"/>
                    </a:cubicBezTo>
                    <a:cubicBezTo>
                      <a:pt x="2011" y="708"/>
                      <a:pt x="2131" y="430"/>
                      <a:pt x="2203" y="1"/>
                    </a:cubicBezTo>
                    <a:cubicBezTo>
                      <a:pt x="2231" y="98"/>
                      <a:pt x="2515" y="601"/>
                      <a:pt x="2511" y="632"/>
                    </a:cubicBezTo>
                    <a:cubicBezTo>
                      <a:pt x="2510" y="642"/>
                      <a:pt x="2375" y="1159"/>
                      <a:pt x="2107" y="1631"/>
                    </a:cubicBezTo>
                    <a:cubicBezTo>
                      <a:pt x="1712" y="2331"/>
                      <a:pt x="1195" y="3058"/>
                      <a:pt x="1189" y="3053"/>
                    </a:cubicBezTo>
                    <a:cubicBezTo>
                      <a:pt x="1110" y="2978"/>
                      <a:pt x="856" y="2176"/>
                      <a:pt x="807" y="1989"/>
                    </a:cubicBezTo>
                    <a:cubicBezTo>
                      <a:pt x="744" y="2219"/>
                      <a:pt x="509" y="2953"/>
                      <a:pt x="433" y="3023"/>
                    </a:cubicBezTo>
                    <a:cubicBezTo>
                      <a:pt x="431" y="3027"/>
                      <a:pt x="186" y="2473"/>
                      <a:pt x="84" y="1859"/>
                    </a:cubicBezTo>
                    <a:cubicBezTo>
                      <a:pt x="0" y="1344"/>
                      <a:pt x="58" y="752"/>
                      <a:pt x="56" y="748"/>
                    </a:cubicBezTo>
                    <a:cubicBezTo>
                      <a:pt x="52" y="718"/>
                      <a:pt x="335" y="215"/>
                      <a:pt x="365" y="117"/>
                    </a:cubicBezTo>
                    <a:cubicBezTo>
                      <a:pt x="398" y="315"/>
                      <a:pt x="397" y="831"/>
                      <a:pt x="492" y="1198"/>
                    </a:cubicBezTo>
                    <a:cubicBezTo>
                      <a:pt x="601" y="1624"/>
                      <a:pt x="809" y="1893"/>
                      <a:pt x="823" y="1920"/>
                    </a:cubicBezTo>
                    <a:cubicBezTo>
                      <a:pt x="825" y="1920"/>
                      <a:pt x="825" y="1921"/>
                      <a:pt x="825" y="19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70"/>
              <p:cNvSpPr/>
              <p:nvPr/>
            </p:nvSpPr>
            <p:spPr>
              <a:xfrm>
                <a:off x="6145976" y="5119311"/>
                <a:ext cx="59428" cy="8283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2506" extrusionOk="0">
                    <a:moveTo>
                      <a:pt x="1753" y="1"/>
                    </a:moveTo>
                    <a:cubicBezTo>
                      <a:pt x="1734" y="1"/>
                      <a:pt x="1717" y="14"/>
                      <a:pt x="1713" y="33"/>
                    </a:cubicBezTo>
                    <a:cubicBezTo>
                      <a:pt x="1712" y="38"/>
                      <a:pt x="1583" y="548"/>
                      <a:pt x="1314" y="1022"/>
                    </a:cubicBezTo>
                    <a:cubicBezTo>
                      <a:pt x="985" y="1606"/>
                      <a:pt x="556" y="2228"/>
                      <a:pt x="436" y="2393"/>
                    </a:cubicBezTo>
                    <a:cubicBezTo>
                      <a:pt x="341" y="2199"/>
                      <a:pt x="121" y="1428"/>
                      <a:pt x="110" y="1337"/>
                    </a:cubicBezTo>
                    <a:cubicBezTo>
                      <a:pt x="110" y="1322"/>
                      <a:pt x="103" y="1307"/>
                      <a:pt x="87" y="1298"/>
                    </a:cubicBezTo>
                    <a:cubicBezTo>
                      <a:pt x="81" y="1295"/>
                      <a:pt x="75" y="1294"/>
                      <a:pt x="69" y="1294"/>
                    </a:cubicBezTo>
                    <a:cubicBezTo>
                      <a:pt x="54" y="1294"/>
                      <a:pt x="39" y="1302"/>
                      <a:pt x="32" y="1317"/>
                    </a:cubicBezTo>
                    <a:cubicBezTo>
                      <a:pt x="0" y="1379"/>
                      <a:pt x="330" y="2425"/>
                      <a:pt x="405" y="2494"/>
                    </a:cubicBezTo>
                    <a:cubicBezTo>
                      <a:pt x="412" y="2501"/>
                      <a:pt x="422" y="2505"/>
                      <a:pt x="432" y="2505"/>
                    </a:cubicBezTo>
                    <a:lnTo>
                      <a:pt x="438" y="2505"/>
                    </a:lnTo>
                    <a:cubicBezTo>
                      <a:pt x="490" y="2497"/>
                      <a:pt x="1093" y="1580"/>
                      <a:pt x="1385" y="1063"/>
                    </a:cubicBezTo>
                    <a:cubicBezTo>
                      <a:pt x="1646" y="602"/>
                      <a:pt x="1790" y="77"/>
                      <a:pt x="1794" y="48"/>
                    </a:cubicBezTo>
                    <a:cubicBezTo>
                      <a:pt x="1798" y="26"/>
                      <a:pt x="1783" y="6"/>
                      <a:pt x="1760" y="2"/>
                    </a:cubicBezTo>
                    <a:cubicBezTo>
                      <a:pt x="1758" y="1"/>
                      <a:pt x="1755" y="1"/>
                      <a:pt x="1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70"/>
              <p:cNvSpPr/>
              <p:nvPr/>
            </p:nvSpPr>
            <p:spPr>
              <a:xfrm>
                <a:off x="6120030" y="5123211"/>
                <a:ext cx="30408" cy="77938"/>
              </a:xfrm>
              <a:custGeom>
                <a:avLst/>
                <a:gdLst/>
                <a:ahLst/>
                <a:cxnLst/>
                <a:rect l="l" t="t" r="r" b="b"/>
                <a:pathLst>
                  <a:path w="920" h="2358" extrusionOk="0">
                    <a:moveTo>
                      <a:pt x="84" y="1"/>
                    </a:moveTo>
                    <a:cubicBezTo>
                      <a:pt x="82" y="1"/>
                      <a:pt x="80" y="1"/>
                      <a:pt x="77" y="1"/>
                    </a:cubicBezTo>
                    <a:cubicBezTo>
                      <a:pt x="54" y="5"/>
                      <a:pt x="38" y="27"/>
                      <a:pt x="41" y="51"/>
                    </a:cubicBezTo>
                    <a:cubicBezTo>
                      <a:pt x="27" y="240"/>
                      <a:pt x="1" y="728"/>
                      <a:pt x="70" y="1158"/>
                    </a:cubicBezTo>
                    <a:cubicBezTo>
                      <a:pt x="159" y="1701"/>
                      <a:pt x="400" y="2338"/>
                      <a:pt x="447" y="2355"/>
                    </a:cubicBezTo>
                    <a:cubicBezTo>
                      <a:pt x="452" y="2356"/>
                      <a:pt x="456" y="2357"/>
                      <a:pt x="461" y="2357"/>
                    </a:cubicBezTo>
                    <a:cubicBezTo>
                      <a:pt x="472" y="2357"/>
                      <a:pt x="482" y="2353"/>
                      <a:pt x="490" y="2347"/>
                    </a:cubicBezTo>
                    <a:cubicBezTo>
                      <a:pt x="566" y="2279"/>
                      <a:pt x="919" y="1254"/>
                      <a:pt x="889" y="1195"/>
                    </a:cubicBezTo>
                    <a:cubicBezTo>
                      <a:pt x="881" y="1181"/>
                      <a:pt x="867" y="1173"/>
                      <a:pt x="852" y="1173"/>
                    </a:cubicBezTo>
                    <a:cubicBezTo>
                      <a:pt x="845" y="1173"/>
                      <a:pt x="839" y="1174"/>
                      <a:pt x="832" y="1177"/>
                    </a:cubicBezTo>
                    <a:cubicBezTo>
                      <a:pt x="818" y="1184"/>
                      <a:pt x="811" y="1199"/>
                      <a:pt x="811" y="1214"/>
                    </a:cubicBezTo>
                    <a:cubicBezTo>
                      <a:pt x="797" y="1298"/>
                      <a:pt x="570" y="2015"/>
                      <a:pt x="468" y="2229"/>
                    </a:cubicBezTo>
                    <a:cubicBezTo>
                      <a:pt x="398" y="2063"/>
                      <a:pt x="231" y="1616"/>
                      <a:pt x="152" y="1144"/>
                    </a:cubicBezTo>
                    <a:cubicBezTo>
                      <a:pt x="83" y="723"/>
                      <a:pt x="110" y="242"/>
                      <a:pt x="124" y="56"/>
                    </a:cubicBezTo>
                    <a:lnTo>
                      <a:pt x="124" y="35"/>
                    </a:lnTo>
                    <a:cubicBezTo>
                      <a:pt x="121" y="15"/>
                      <a:pt x="103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70"/>
              <p:cNvSpPr/>
              <p:nvPr/>
            </p:nvSpPr>
            <p:spPr>
              <a:xfrm>
                <a:off x="6078946" y="4947868"/>
                <a:ext cx="113601" cy="166981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5052" extrusionOk="0">
                    <a:moveTo>
                      <a:pt x="3346" y="3188"/>
                    </a:moveTo>
                    <a:cubicBezTo>
                      <a:pt x="3393" y="2908"/>
                      <a:pt x="3431" y="2061"/>
                      <a:pt x="3432" y="2014"/>
                    </a:cubicBezTo>
                    <a:cubicBezTo>
                      <a:pt x="3437" y="1467"/>
                      <a:pt x="3135" y="839"/>
                      <a:pt x="2771" y="512"/>
                    </a:cubicBezTo>
                    <a:cubicBezTo>
                      <a:pt x="2200" y="0"/>
                      <a:pt x="1292" y="85"/>
                      <a:pt x="744" y="601"/>
                    </a:cubicBezTo>
                    <a:cubicBezTo>
                      <a:pt x="70" y="1237"/>
                      <a:pt x="1" y="2400"/>
                      <a:pt x="5" y="3271"/>
                    </a:cubicBezTo>
                    <a:cubicBezTo>
                      <a:pt x="8" y="4048"/>
                      <a:pt x="412" y="4698"/>
                      <a:pt x="1163" y="4947"/>
                    </a:cubicBezTo>
                    <a:cubicBezTo>
                      <a:pt x="1335" y="5003"/>
                      <a:pt x="1517" y="5051"/>
                      <a:pt x="1698" y="5035"/>
                    </a:cubicBezTo>
                    <a:cubicBezTo>
                      <a:pt x="2074" y="5000"/>
                      <a:pt x="2459" y="4772"/>
                      <a:pt x="2735" y="4524"/>
                    </a:cubicBezTo>
                    <a:cubicBezTo>
                      <a:pt x="3086" y="4207"/>
                      <a:pt x="3259" y="3696"/>
                      <a:pt x="3346" y="3188"/>
                    </a:cubicBezTo>
                    <a:close/>
                  </a:path>
                </a:pathLst>
              </a:custGeom>
              <a:solidFill>
                <a:srgbClr val="E5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70"/>
              <p:cNvSpPr/>
              <p:nvPr/>
            </p:nvSpPr>
            <p:spPr>
              <a:xfrm>
                <a:off x="6094414" y="5017509"/>
                <a:ext cx="10808" cy="10643"/>
              </a:xfrm>
              <a:custGeom>
                <a:avLst/>
                <a:gdLst/>
                <a:ahLst/>
                <a:cxnLst/>
                <a:rect l="l" t="t" r="r" b="b"/>
                <a:pathLst>
                  <a:path w="327" h="322" extrusionOk="0">
                    <a:moveTo>
                      <a:pt x="190" y="15"/>
                    </a:moveTo>
                    <a:cubicBezTo>
                      <a:pt x="273" y="30"/>
                      <a:pt x="327" y="107"/>
                      <a:pt x="313" y="188"/>
                    </a:cubicBezTo>
                    <a:cubicBezTo>
                      <a:pt x="298" y="269"/>
                      <a:pt x="219" y="322"/>
                      <a:pt x="137" y="307"/>
                    </a:cubicBezTo>
                    <a:cubicBezTo>
                      <a:pt x="54" y="292"/>
                      <a:pt x="0" y="214"/>
                      <a:pt x="14" y="133"/>
                    </a:cubicBezTo>
                    <a:cubicBezTo>
                      <a:pt x="29" y="53"/>
                      <a:pt x="108" y="0"/>
                      <a:pt x="190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70"/>
              <p:cNvSpPr/>
              <p:nvPr/>
            </p:nvSpPr>
            <p:spPr>
              <a:xfrm>
                <a:off x="6135763" y="5022368"/>
                <a:ext cx="10874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23" extrusionOk="0">
                    <a:moveTo>
                      <a:pt x="191" y="15"/>
                    </a:moveTo>
                    <a:cubicBezTo>
                      <a:pt x="273" y="30"/>
                      <a:pt x="329" y="107"/>
                      <a:pt x="313" y="188"/>
                    </a:cubicBezTo>
                    <a:cubicBezTo>
                      <a:pt x="299" y="269"/>
                      <a:pt x="220" y="322"/>
                      <a:pt x="138" y="307"/>
                    </a:cubicBezTo>
                    <a:cubicBezTo>
                      <a:pt x="56" y="292"/>
                      <a:pt x="1" y="215"/>
                      <a:pt x="15" y="134"/>
                    </a:cubicBezTo>
                    <a:cubicBezTo>
                      <a:pt x="30" y="54"/>
                      <a:pt x="108" y="1"/>
                      <a:pt x="191" y="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70"/>
              <p:cNvSpPr/>
              <p:nvPr/>
            </p:nvSpPr>
            <p:spPr>
              <a:xfrm>
                <a:off x="6091572" y="5001909"/>
                <a:ext cx="29979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657" extrusionOk="0">
                    <a:moveTo>
                      <a:pt x="245" y="1"/>
                    </a:moveTo>
                    <a:cubicBezTo>
                      <a:pt x="194" y="1"/>
                      <a:pt x="144" y="4"/>
                      <a:pt x="94" y="7"/>
                    </a:cubicBezTo>
                    <a:lnTo>
                      <a:pt x="61" y="9"/>
                    </a:lnTo>
                    <a:cubicBezTo>
                      <a:pt x="26" y="11"/>
                      <a:pt x="0" y="42"/>
                      <a:pt x="2" y="77"/>
                    </a:cubicBezTo>
                    <a:cubicBezTo>
                      <a:pt x="4" y="111"/>
                      <a:pt x="33" y="136"/>
                      <a:pt x="67" y="136"/>
                    </a:cubicBezTo>
                    <a:cubicBezTo>
                      <a:pt x="67" y="136"/>
                      <a:pt x="68" y="136"/>
                      <a:pt x="69" y="136"/>
                    </a:cubicBezTo>
                    <a:lnTo>
                      <a:pt x="102" y="134"/>
                    </a:lnTo>
                    <a:cubicBezTo>
                      <a:pt x="150" y="131"/>
                      <a:pt x="199" y="128"/>
                      <a:pt x="246" y="128"/>
                    </a:cubicBezTo>
                    <a:cubicBezTo>
                      <a:pt x="282" y="128"/>
                      <a:pt x="317" y="129"/>
                      <a:pt x="351" y="134"/>
                    </a:cubicBezTo>
                    <a:cubicBezTo>
                      <a:pt x="406" y="141"/>
                      <a:pt x="484" y="158"/>
                      <a:pt x="543" y="195"/>
                    </a:cubicBezTo>
                    <a:cubicBezTo>
                      <a:pt x="735" y="310"/>
                      <a:pt x="662" y="636"/>
                      <a:pt x="614" y="851"/>
                    </a:cubicBezTo>
                    <a:lnTo>
                      <a:pt x="601" y="910"/>
                    </a:lnTo>
                    <a:cubicBezTo>
                      <a:pt x="590" y="965"/>
                      <a:pt x="575" y="1019"/>
                      <a:pt x="559" y="1074"/>
                    </a:cubicBezTo>
                    <a:lnTo>
                      <a:pt x="543" y="1131"/>
                    </a:lnTo>
                    <a:cubicBezTo>
                      <a:pt x="518" y="1218"/>
                      <a:pt x="490" y="1316"/>
                      <a:pt x="509" y="1416"/>
                    </a:cubicBezTo>
                    <a:cubicBezTo>
                      <a:pt x="528" y="1506"/>
                      <a:pt x="574" y="1579"/>
                      <a:pt x="640" y="1620"/>
                    </a:cubicBezTo>
                    <a:cubicBezTo>
                      <a:pt x="680" y="1644"/>
                      <a:pt x="725" y="1656"/>
                      <a:pt x="773" y="1656"/>
                    </a:cubicBezTo>
                    <a:cubicBezTo>
                      <a:pt x="799" y="1656"/>
                      <a:pt x="826" y="1652"/>
                      <a:pt x="853" y="1645"/>
                    </a:cubicBezTo>
                    <a:cubicBezTo>
                      <a:pt x="887" y="1636"/>
                      <a:pt x="907" y="1601"/>
                      <a:pt x="897" y="1567"/>
                    </a:cubicBezTo>
                    <a:cubicBezTo>
                      <a:pt x="890" y="1539"/>
                      <a:pt x="864" y="1521"/>
                      <a:pt x="836" y="1521"/>
                    </a:cubicBezTo>
                    <a:cubicBezTo>
                      <a:pt x="831" y="1521"/>
                      <a:pt x="825" y="1522"/>
                      <a:pt x="820" y="1523"/>
                    </a:cubicBezTo>
                    <a:cubicBezTo>
                      <a:pt x="804" y="1527"/>
                      <a:pt x="789" y="1529"/>
                      <a:pt x="774" y="1529"/>
                    </a:cubicBezTo>
                    <a:cubicBezTo>
                      <a:pt x="750" y="1529"/>
                      <a:pt x="727" y="1523"/>
                      <a:pt x="707" y="1511"/>
                    </a:cubicBezTo>
                    <a:cubicBezTo>
                      <a:pt x="671" y="1489"/>
                      <a:pt x="644" y="1446"/>
                      <a:pt x="633" y="1390"/>
                    </a:cubicBezTo>
                    <a:cubicBezTo>
                      <a:pt x="620" y="1321"/>
                      <a:pt x="642" y="1243"/>
                      <a:pt x="665" y="1166"/>
                    </a:cubicBezTo>
                    <a:lnTo>
                      <a:pt x="681" y="1107"/>
                    </a:lnTo>
                    <a:cubicBezTo>
                      <a:pt x="697" y="1051"/>
                      <a:pt x="713" y="994"/>
                      <a:pt x="725" y="936"/>
                    </a:cubicBezTo>
                    <a:lnTo>
                      <a:pt x="738" y="879"/>
                    </a:lnTo>
                    <a:cubicBezTo>
                      <a:pt x="790" y="643"/>
                      <a:pt x="878" y="250"/>
                      <a:pt x="609" y="86"/>
                    </a:cubicBezTo>
                    <a:cubicBezTo>
                      <a:pt x="531" y="39"/>
                      <a:pt x="435" y="17"/>
                      <a:pt x="369" y="8"/>
                    </a:cubicBezTo>
                    <a:cubicBezTo>
                      <a:pt x="328" y="3"/>
                      <a:pt x="286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70"/>
              <p:cNvSpPr/>
              <p:nvPr/>
            </p:nvSpPr>
            <p:spPr>
              <a:xfrm>
                <a:off x="6133020" y="5007660"/>
                <a:ext cx="24161" cy="7966"/>
              </a:xfrm>
              <a:custGeom>
                <a:avLst/>
                <a:gdLst/>
                <a:ahLst/>
                <a:cxnLst/>
                <a:rect l="l" t="t" r="r" b="b"/>
                <a:pathLst>
                  <a:path w="731" h="241" extrusionOk="0">
                    <a:moveTo>
                      <a:pt x="179" y="0"/>
                    </a:moveTo>
                    <a:cubicBezTo>
                      <a:pt x="140" y="0"/>
                      <a:pt x="101" y="2"/>
                      <a:pt x="60" y="7"/>
                    </a:cubicBezTo>
                    <a:cubicBezTo>
                      <a:pt x="25" y="11"/>
                      <a:pt x="1" y="43"/>
                      <a:pt x="5" y="78"/>
                    </a:cubicBezTo>
                    <a:cubicBezTo>
                      <a:pt x="9" y="110"/>
                      <a:pt x="37" y="134"/>
                      <a:pt x="68" y="134"/>
                    </a:cubicBezTo>
                    <a:cubicBezTo>
                      <a:pt x="71" y="134"/>
                      <a:pt x="73" y="134"/>
                      <a:pt x="76" y="133"/>
                    </a:cubicBezTo>
                    <a:cubicBezTo>
                      <a:pt x="111" y="129"/>
                      <a:pt x="145" y="127"/>
                      <a:pt x="180" y="127"/>
                    </a:cubicBezTo>
                    <a:cubicBezTo>
                      <a:pt x="319" y="127"/>
                      <a:pt x="461" y="162"/>
                      <a:pt x="634" y="236"/>
                    </a:cubicBezTo>
                    <a:cubicBezTo>
                      <a:pt x="642" y="240"/>
                      <a:pt x="650" y="241"/>
                      <a:pt x="659" y="241"/>
                    </a:cubicBezTo>
                    <a:cubicBezTo>
                      <a:pt x="683" y="241"/>
                      <a:pt x="707" y="227"/>
                      <a:pt x="717" y="202"/>
                    </a:cubicBezTo>
                    <a:cubicBezTo>
                      <a:pt x="730" y="170"/>
                      <a:pt x="716" y="133"/>
                      <a:pt x="684" y="119"/>
                    </a:cubicBezTo>
                    <a:cubicBezTo>
                      <a:pt x="543" y="59"/>
                      <a:pt x="3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70"/>
              <p:cNvSpPr/>
              <p:nvPr/>
            </p:nvSpPr>
            <p:spPr>
              <a:xfrm>
                <a:off x="6076368" y="4964956"/>
                <a:ext cx="116444" cy="152306"/>
              </a:xfrm>
              <a:custGeom>
                <a:avLst/>
                <a:gdLst/>
                <a:ahLst/>
                <a:cxnLst/>
                <a:rect l="l" t="t" r="r" b="b"/>
                <a:pathLst>
                  <a:path w="3523" h="4608" extrusionOk="0">
                    <a:moveTo>
                      <a:pt x="2734" y="2108"/>
                    </a:moveTo>
                    <a:cubicBezTo>
                      <a:pt x="2767" y="2044"/>
                      <a:pt x="2704" y="1219"/>
                      <a:pt x="2664" y="1059"/>
                    </a:cubicBezTo>
                    <a:cubicBezTo>
                      <a:pt x="2582" y="723"/>
                      <a:pt x="2914" y="546"/>
                      <a:pt x="2744" y="239"/>
                    </a:cubicBezTo>
                    <a:cubicBezTo>
                      <a:pt x="2680" y="124"/>
                      <a:pt x="3131" y="0"/>
                      <a:pt x="3351" y="638"/>
                    </a:cubicBezTo>
                    <a:cubicBezTo>
                      <a:pt x="3515" y="1112"/>
                      <a:pt x="3523" y="1681"/>
                      <a:pt x="3519" y="1685"/>
                    </a:cubicBezTo>
                    <a:cubicBezTo>
                      <a:pt x="3519" y="1685"/>
                      <a:pt x="3492" y="2328"/>
                      <a:pt x="3421" y="2706"/>
                    </a:cubicBezTo>
                    <a:cubicBezTo>
                      <a:pt x="3402" y="3084"/>
                      <a:pt x="3216" y="4523"/>
                      <a:pt x="1764" y="4575"/>
                    </a:cubicBezTo>
                    <a:cubicBezTo>
                      <a:pt x="871" y="4607"/>
                      <a:pt x="360" y="4009"/>
                      <a:pt x="163" y="3425"/>
                    </a:cubicBezTo>
                    <a:cubicBezTo>
                      <a:pt x="0" y="2942"/>
                      <a:pt x="79" y="2455"/>
                      <a:pt x="81" y="2454"/>
                    </a:cubicBezTo>
                    <a:cubicBezTo>
                      <a:pt x="92" y="2441"/>
                      <a:pt x="466" y="2812"/>
                      <a:pt x="1031" y="2814"/>
                    </a:cubicBezTo>
                    <a:cubicBezTo>
                      <a:pt x="1334" y="2815"/>
                      <a:pt x="1681" y="2730"/>
                      <a:pt x="1967" y="2619"/>
                    </a:cubicBezTo>
                    <a:cubicBezTo>
                      <a:pt x="2295" y="2491"/>
                      <a:pt x="2599" y="2363"/>
                      <a:pt x="2734" y="2108"/>
                    </a:cubicBezTo>
                    <a:close/>
                  </a:path>
                </a:pathLst>
              </a:custGeom>
              <a:solidFill>
                <a:srgbClr val="E3D9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70"/>
              <p:cNvSpPr/>
              <p:nvPr/>
            </p:nvSpPr>
            <p:spPr>
              <a:xfrm>
                <a:off x="6097587" y="5057238"/>
                <a:ext cx="51463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013" extrusionOk="0">
                    <a:moveTo>
                      <a:pt x="1210" y="45"/>
                    </a:moveTo>
                    <a:cubicBezTo>
                      <a:pt x="1059" y="84"/>
                      <a:pt x="904" y="224"/>
                      <a:pt x="587" y="243"/>
                    </a:cubicBezTo>
                    <a:cubicBezTo>
                      <a:pt x="433" y="251"/>
                      <a:pt x="184" y="198"/>
                      <a:pt x="93" y="368"/>
                    </a:cubicBezTo>
                    <a:cubicBezTo>
                      <a:pt x="0" y="538"/>
                      <a:pt x="161" y="739"/>
                      <a:pt x="301" y="828"/>
                    </a:cubicBezTo>
                    <a:cubicBezTo>
                      <a:pt x="590" y="1013"/>
                      <a:pt x="952" y="980"/>
                      <a:pt x="1222" y="783"/>
                    </a:cubicBezTo>
                    <a:cubicBezTo>
                      <a:pt x="1426" y="634"/>
                      <a:pt x="1549" y="465"/>
                      <a:pt x="1552" y="246"/>
                    </a:cubicBezTo>
                    <a:cubicBezTo>
                      <a:pt x="1556" y="39"/>
                      <a:pt x="1387" y="1"/>
                      <a:pt x="1210" y="4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8455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70"/>
              <p:cNvSpPr/>
              <p:nvPr/>
            </p:nvSpPr>
            <p:spPr>
              <a:xfrm>
                <a:off x="6169840" y="5015493"/>
                <a:ext cx="28425" cy="4045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224" extrusionOk="0">
                    <a:moveTo>
                      <a:pt x="343" y="90"/>
                    </a:moveTo>
                    <a:cubicBezTo>
                      <a:pt x="269" y="118"/>
                      <a:pt x="231" y="143"/>
                      <a:pt x="183" y="214"/>
                    </a:cubicBezTo>
                    <a:cubicBezTo>
                      <a:pt x="112" y="319"/>
                      <a:pt x="35" y="488"/>
                      <a:pt x="22" y="644"/>
                    </a:cubicBezTo>
                    <a:cubicBezTo>
                      <a:pt x="0" y="894"/>
                      <a:pt x="59" y="1090"/>
                      <a:pt x="161" y="1156"/>
                    </a:cubicBezTo>
                    <a:cubicBezTo>
                      <a:pt x="265" y="1224"/>
                      <a:pt x="520" y="1170"/>
                      <a:pt x="640" y="1046"/>
                    </a:cubicBezTo>
                    <a:cubicBezTo>
                      <a:pt x="801" y="879"/>
                      <a:pt x="860" y="636"/>
                      <a:pt x="818" y="411"/>
                    </a:cubicBezTo>
                    <a:cubicBezTo>
                      <a:pt x="772" y="167"/>
                      <a:pt x="587" y="1"/>
                      <a:pt x="343" y="90"/>
                    </a:cubicBezTo>
                    <a:close/>
                  </a:path>
                </a:pathLst>
              </a:custGeom>
              <a:solidFill>
                <a:srgbClr val="E5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70"/>
              <p:cNvSpPr/>
              <p:nvPr/>
            </p:nvSpPr>
            <p:spPr>
              <a:xfrm>
                <a:off x="6174368" y="5029507"/>
                <a:ext cx="17948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10" extrusionOk="0">
                    <a:moveTo>
                      <a:pt x="238" y="131"/>
                    </a:moveTo>
                    <a:cubicBezTo>
                      <a:pt x="250" y="124"/>
                      <a:pt x="261" y="117"/>
                      <a:pt x="272" y="112"/>
                    </a:cubicBezTo>
                    <a:cubicBezTo>
                      <a:pt x="279" y="107"/>
                      <a:pt x="286" y="104"/>
                      <a:pt x="295" y="102"/>
                    </a:cubicBezTo>
                    <a:cubicBezTo>
                      <a:pt x="302" y="99"/>
                      <a:pt x="309" y="96"/>
                      <a:pt x="316" y="94"/>
                    </a:cubicBezTo>
                    <a:cubicBezTo>
                      <a:pt x="320" y="92"/>
                      <a:pt x="325" y="91"/>
                      <a:pt x="330" y="89"/>
                    </a:cubicBezTo>
                    <a:cubicBezTo>
                      <a:pt x="358" y="82"/>
                      <a:pt x="388" y="77"/>
                      <a:pt x="417" y="81"/>
                    </a:cubicBezTo>
                    <a:cubicBezTo>
                      <a:pt x="432" y="83"/>
                      <a:pt x="447" y="88"/>
                      <a:pt x="462" y="96"/>
                    </a:cubicBezTo>
                    <a:cubicBezTo>
                      <a:pt x="467" y="99"/>
                      <a:pt x="472" y="102"/>
                      <a:pt x="477" y="105"/>
                    </a:cubicBezTo>
                    <a:cubicBezTo>
                      <a:pt x="479" y="106"/>
                      <a:pt x="480" y="108"/>
                      <a:pt x="483" y="110"/>
                    </a:cubicBezTo>
                    <a:cubicBezTo>
                      <a:pt x="484" y="112"/>
                      <a:pt x="486" y="113"/>
                      <a:pt x="488" y="114"/>
                    </a:cubicBezTo>
                    <a:cubicBezTo>
                      <a:pt x="500" y="119"/>
                      <a:pt x="513" y="118"/>
                      <a:pt x="523" y="112"/>
                    </a:cubicBezTo>
                    <a:cubicBezTo>
                      <a:pt x="526" y="109"/>
                      <a:pt x="529" y="107"/>
                      <a:pt x="532" y="104"/>
                    </a:cubicBezTo>
                    <a:cubicBezTo>
                      <a:pt x="535" y="101"/>
                      <a:pt x="537" y="97"/>
                      <a:pt x="539" y="93"/>
                    </a:cubicBezTo>
                    <a:cubicBezTo>
                      <a:pt x="540" y="89"/>
                      <a:pt x="542" y="86"/>
                      <a:pt x="542" y="82"/>
                    </a:cubicBezTo>
                    <a:cubicBezTo>
                      <a:pt x="543" y="72"/>
                      <a:pt x="538" y="61"/>
                      <a:pt x="532" y="54"/>
                    </a:cubicBezTo>
                    <a:cubicBezTo>
                      <a:pt x="530" y="52"/>
                      <a:pt x="528" y="50"/>
                      <a:pt x="526" y="49"/>
                    </a:cubicBezTo>
                    <a:cubicBezTo>
                      <a:pt x="523" y="47"/>
                      <a:pt x="521" y="45"/>
                      <a:pt x="519" y="44"/>
                    </a:cubicBezTo>
                    <a:cubicBezTo>
                      <a:pt x="512" y="38"/>
                      <a:pt x="505" y="34"/>
                      <a:pt x="496" y="30"/>
                    </a:cubicBezTo>
                    <a:cubicBezTo>
                      <a:pt x="491" y="26"/>
                      <a:pt x="487" y="24"/>
                      <a:pt x="482" y="22"/>
                    </a:cubicBezTo>
                    <a:cubicBezTo>
                      <a:pt x="475" y="19"/>
                      <a:pt x="469" y="17"/>
                      <a:pt x="462" y="14"/>
                    </a:cubicBezTo>
                    <a:cubicBezTo>
                      <a:pt x="453" y="12"/>
                      <a:pt x="444" y="10"/>
                      <a:pt x="436" y="8"/>
                    </a:cubicBezTo>
                    <a:cubicBezTo>
                      <a:pt x="394" y="1"/>
                      <a:pt x="350" y="6"/>
                      <a:pt x="309" y="18"/>
                    </a:cubicBezTo>
                    <a:cubicBezTo>
                      <a:pt x="297" y="21"/>
                      <a:pt x="283" y="25"/>
                      <a:pt x="271" y="31"/>
                    </a:cubicBezTo>
                    <a:cubicBezTo>
                      <a:pt x="265" y="33"/>
                      <a:pt x="259" y="35"/>
                      <a:pt x="253" y="38"/>
                    </a:cubicBezTo>
                    <a:cubicBezTo>
                      <a:pt x="246" y="40"/>
                      <a:pt x="241" y="43"/>
                      <a:pt x="235" y="46"/>
                    </a:cubicBezTo>
                    <a:cubicBezTo>
                      <a:pt x="213" y="57"/>
                      <a:pt x="191" y="72"/>
                      <a:pt x="172" y="88"/>
                    </a:cubicBezTo>
                    <a:cubicBezTo>
                      <a:pt x="142" y="112"/>
                      <a:pt x="115" y="140"/>
                      <a:pt x="93" y="171"/>
                    </a:cubicBezTo>
                    <a:cubicBezTo>
                      <a:pt x="62" y="214"/>
                      <a:pt x="36" y="261"/>
                      <a:pt x="17" y="310"/>
                    </a:cubicBezTo>
                    <a:cubicBezTo>
                      <a:pt x="13" y="320"/>
                      <a:pt x="10" y="332"/>
                      <a:pt x="6" y="342"/>
                    </a:cubicBezTo>
                    <a:cubicBezTo>
                      <a:pt x="5" y="344"/>
                      <a:pt x="5" y="346"/>
                      <a:pt x="4" y="349"/>
                    </a:cubicBezTo>
                    <a:cubicBezTo>
                      <a:pt x="3" y="351"/>
                      <a:pt x="2" y="353"/>
                      <a:pt x="2" y="356"/>
                    </a:cubicBezTo>
                    <a:cubicBezTo>
                      <a:pt x="1" y="359"/>
                      <a:pt x="1" y="364"/>
                      <a:pt x="1" y="367"/>
                    </a:cubicBezTo>
                    <a:cubicBezTo>
                      <a:pt x="2" y="377"/>
                      <a:pt x="7" y="387"/>
                      <a:pt x="15" y="393"/>
                    </a:cubicBezTo>
                    <a:cubicBezTo>
                      <a:pt x="18" y="395"/>
                      <a:pt x="21" y="397"/>
                      <a:pt x="25" y="398"/>
                    </a:cubicBezTo>
                    <a:cubicBezTo>
                      <a:pt x="28" y="399"/>
                      <a:pt x="32" y="400"/>
                      <a:pt x="36" y="400"/>
                    </a:cubicBezTo>
                    <a:cubicBezTo>
                      <a:pt x="41" y="401"/>
                      <a:pt x="45" y="400"/>
                      <a:pt x="48" y="399"/>
                    </a:cubicBezTo>
                    <a:cubicBezTo>
                      <a:pt x="53" y="398"/>
                      <a:pt x="57" y="396"/>
                      <a:pt x="61" y="393"/>
                    </a:cubicBezTo>
                    <a:cubicBezTo>
                      <a:pt x="65" y="390"/>
                      <a:pt x="69" y="385"/>
                      <a:pt x="72" y="380"/>
                    </a:cubicBezTo>
                    <a:cubicBezTo>
                      <a:pt x="73" y="377"/>
                      <a:pt x="74" y="374"/>
                      <a:pt x="75" y="371"/>
                    </a:cubicBezTo>
                    <a:cubicBezTo>
                      <a:pt x="76" y="367"/>
                      <a:pt x="77" y="364"/>
                      <a:pt x="78" y="360"/>
                    </a:cubicBezTo>
                    <a:cubicBezTo>
                      <a:pt x="84" y="346"/>
                      <a:pt x="90" y="332"/>
                      <a:pt x="96" y="317"/>
                    </a:cubicBezTo>
                    <a:cubicBezTo>
                      <a:pt x="115" y="270"/>
                      <a:pt x="142" y="225"/>
                      <a:pt x="177" y="186"/>
                    </a:cubicBezTo>
                    <a:lnTo>
                      <a:pt x="177" y="185"/>
                    </a:lnTo>
                    <a:cubicBezTo>
                      <a:pt x="180" y="186"/>
                      <a:pt x="182" y="187"/>
                      <a:pt x="184" y="187"/>
                    </a:cubicBezTo>
                    <a:cubicBezTo>
                      <a:pt x="190" y="190"/>
                      <a:pt x="196" y="193"/>
                      <a:pt x="202" y="198"/>
                    </a:cubicBezTo>
                    <a:cubicBezTo>
                      <a:pt x="220" y="211"/>
                      <a:pt x="234" y="226"/>
                      <a:pt x="245" y="245"/>
                    </a:cubicBezTo>
                    <a:cubicBezTo>
                      <a:pt x="286" y="306"/>
                      <a:pt x="309" y="389"/>
                      <a:pt x="296" y="463"/>
                    </a:cubicBezTo>
                    <a:cubicBezTo>
                      <a:pt x="292" y="483"/>
                      <a:pt x="305" y="503"/>
                      <a:pt x="325" y="507"/>
                    </a:cubicBezTo>
                    <a:cubicBezTo>
                      <a:pt x="346" y="510"/>
                      <a:pt x="365" y="497"/>
                      <a:pt x="369" y="476"/>
                    </a:cubicBezTo>
                    <a:cubicBezTo>
                      <a:pt x="386" y="384"/>
                      <a:pt x="359" y="281"/>
                      <a:pt x="309" y="204"/>
                    </a:cubicBezTo>
                    <a:cubicBezTo>
                      <a:pt x="292" y="178"/>
                      <a:pt x="271" y="156"/>
                      <a:pt x="246" y="137"/>
                    </a:cubicBezTo>
                    <a:cubicBezTo>
                      <a:pt x="244" y="135"/>
                      <a:pt x="241" y="133"/>
                      <a:pt x="238" y="131"/>
                    </a:cubicBezTo>
                    <a:close/>
                    <a:moveTo>
                      <a:pt x="185" y="186"/>
                    </a:moveTo>
                    <a:lnTo>
                      <a:pt x="186" y="186"/>
                    </a:lnTo>
                    <a:lnTo>
                      <a:pt x="186" y="186"/>
                    </a:lnTo>
                    <a:close/>
                    <a:moveTo>
                      <a:pt x="184" y="186"/>
                    </a:moveTo>
                    <a:cubicBezTo>
                      <a:pt x="184" y="186"/>
                      <a:pt x="184" y="186"/>
                      <a:pt x="183" y="186"/>
                    </a:cubicBezTo>
                    <a:cubicBezTo>
                      <a:pt x="183" y="186"/>
                      <a:pt x="183" y="186"/>
                      <a:pt x="183" y="186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70"/>
              <p:cNvSpPr/>
              <p:nvPr/>
            </p:nvSpPr>
            <p:spPr>
              <a:xfrm>
                <a:off x="5998198" y="5336301"/>
                <a:ext cx="89010" cy="9049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738" extrusionOk="0">
                    <a:moveTo>
                      <a:pt x="1035" y="1297"/>
                    </a:moveTo>
                    <a:cubicBezTo>
                      <a:pt x="718" y="1186"/>
                      <a:pt x="808" y="929"/>
                      <a:pt x="657" y="700"/>
                    </a:cubicBezTo>
                    <a:cubicBezTo>
                      <a:pt x="613" y="634"/>
                      <a:pt x="471" y="520"/>
                      <a:pt x="391" y="604"/>
                    </a:cubicBezTo>
                    <a:cubicBezTo>
                      <a:pt x="350" y="646"/>
                      <a:pt x="394" y="870"/>
                      <a:pt x="375" y="950"/>
                    </a:cubicBezTo>
                    <a:cubicBezTo>
                      <a:pt x="328" y="1142"/>
                      <a:pt x="1" y="1665"/>
                      <a:pt x="45" y="1868"/>
                    </a:cubicBezTo>
                    <a:cubicBezTo>
                      <a:pt x="69" y="1978"/>
                      <a:pt x="150" y="2297"/>
                      <a:pt x="508" y="2503"/>
                    </a:cubicBezTo>
                    <a:cubicBezTo>
                      <a:pt x="914" y="2738"/>
                      <a:pt x="1448" y="2255"/>
                      <a:pt x="1802" y="2041"/>
                    </a:cubicBezTo>
                    <a:cubicBezTo>
                      <a:pt x="1918" y="1971"/>
                      <a:pt x="2089" y="1829"/>
                      <a:pt x="2181" y="1730"/>
                    </a:cubicBezTo>
                    <a:cubicBezTo>
                      <a:pt x="2321" y="1578"/>
                      <a:pt x="2392" y="1477"/>
                      <a:pt x="2534" y="1251"/>
                    </a:cubicBezTo>
                    <a:cubicBezTo>
                      <a:pt x="2578" y="1183"/>
                      <a:pt x="2628" y="1083"/>
                      <a:pt x="2652" y="1007"/>
                    </a:cubicBezTo>
                    <a:cubicBezTo>
                      <a:pt x="2659" y="982"/>
                      <a:pt x="2662" y="944"/>
                      <a:pt x="2632" y="933"/>
                    </a:cubicBezTo>
                    <a:cubicBezTo>
                      <a:pt x="2598" y="921"/>
                      <a:pt x="2555" y="951"/>
                      <a:pt x="2528" y="971"/>
                    </a:cubicBezTo>
                    <a:cubicBezTo>
                      <a:pt x="2477" y="1008"/>
                      <a:pt x="2336" y="1163"/>
                      <a:pt x="2273" y="1187"/>
                    </a:cubicBezTo>
                    <a:cubicBezTo>
                      <a:pt x="2264" y="1190"/>
                      <a:pt x="2301" y="1156"/>
                      <a:pt x="2308" y="1148"/>
                    </a:cubicBezTo>
                    <a:cubicBezTo>
                      <a:pt x="2321" y="1135"/>
                      <a:pt x="2333" y="1120"/>
                      <a:pt x="2346" y="1105"/>
                    </a:cubicBezTo>
                    <a:cubicBezTo>
                      <a:pt x="2385" y="1057"/>
                      <a:pt x="2418" y="1007"/>
                      <a:pt x="2449" y="953"/>
                    </a:cubicBezTo>
                    <a:cubicBezTo>
                      <a:pt x="2531" y="815"/>
                      <a:pt x="2582" y="658"/>
                      <a:pt x="2641" y="509"/>
                    </a:cubicBezTo>
                    <a:cubicBezTo>
                      <a:pt x="2662" y="454"/>
                      <a:pt x="2693" y="377"/>
                      <a:pt x="2657" y="320"/>
                    </a:cubicBezTo>
                    <a:cubicBezTo>
                      <a:pt x="2613" y="251"/>
                      <a:pt x="2539" y="341"/>
                      <a:pt x="2513" y="375"/>
                    </a:cubicBezTo>
                    <a:cubicBezTo>
                      <a:pt x="2417" y="497"/>
                      <a:pt x="2334" y="628"/>
                      <a:pt x="2241" y="751"/>
                    </a:cubicBezTo>
                    <a:cubicBezTo>
                      <a:pt x="2218" y="782"/>
                      <a:pt x="2193" y="813"/>
                      <a:pt x="2168" y="844"/>
                    </a:cubicBezTo>
                    <a:cubicBezTo>
                      <a:pt x="2158" y="857"/>
                      <a:pt x="2145" y="880"/>
                      <a:pt x="2136" y="884"/>
                    </a:cubicBezTo>
                    <a:cubicBezTo>
                      <a:pt x="2133" y="886"/>
                      <a:pt x="2155" y="849"/>
                      <a:pt x="2157" y="846"/>
                    </a:cubicBezTo>
                    <a:cubicBezTo>
                      <a:pt x="2182" y="803"/>
                      <a:pt x="2208" y="759"/>
                      <a:pt x="2235" y="716"/>
                    </a:cubicBezTo>
                    <a:cubicBezTo>
                      <a:pt x="2330" y="559"/>
                      <a:pt x="2416" y="400"/>
                      <a:pt x="2460" y="221"/>
                    </a:cubicBezTo>
                    <a:cubicBezTo>
                      <a:pt x="2475" y="165"/>
                      <a:pt x="2507" y="43"/>
                      <a:pt x="2426" y="23"/>
                    </a:cubicBezTo>
                    <a:cubicBezTo>
                      <a:pt x="2325" y="1"/>
                      <a:pt x="2265" y="132"/>
                      <a:pt x="2225" y="200"/>
                    </a:cubicBezTo>
                    <a:cubicBezTo>
                      <a:pt x="2087" y="437"/>
                      <a:pt x="1937" y="643"/>
                      <a:pt x="1772" y="864"/>
                    </a:cubicBezTo>
                    <a:cubicBezTo>
                      <a:pt x="1644" y="1035"/>
                      <a:pt x="1447" y="1312"/>
                      <a:pt x="1035" y="1297"/>
                    </a:cubicBezTo>
                    <a:close/>
                  </a:path>
                </a:pathLst>
              </a:custGeom>
              <a:solidFill>
                <a:srgbClr val="E5B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70"/>
              <p:cNvSpPr/>
              <p:nvPr/>
            </p:nvSpPr>
            <p:spPr>
              <a:xfrm>
                <a:off x="6062023" y="5365122"/>
                <a:ext cx="7767" cy="866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2" extrusionOk="0">
                    <a:moveTo>
                      <a:pt x="153" y="22"/>
                    </a:moveTo>
                    <a:cubicBezTo>
                      <a:pt x="109" y="81"/>
                      <a:pt x="63" y="137"/>
                      <a:pt x="16" y="187"/>
                    </a:cubicBezTo>
                    <a:cubicBezTo>
                      <a:pt x="1" y="204"/>
                      <a:pt x="2" y="231"/>
                      <a:pt x="18" y="246"/>
                    </a:cubicBezTo>
                    <a:cubicBezTo>
                      <a:pt x="36" y="262"/>
                      <a:pt x="62" y="261"/>
                      <a:pt x="78" y="244"/>
                    </a:cubicBezTo>
                    <a:cubicBezTo>
                      <a:pt x="127" y="191"/>
                      <a:pt x="175" y="134"/>
                      <a:pt x="221" y="72"/>
                    </a:cubicBezTo>
                    <a:cubicBezTo>
                      <a:pt x="234" y="54"/>
                      <a:pt x="230" y="27"/>
                      <a:pt x="212" y="14"/>
                    </a:cubicBezTo>
                    <a:cubicBezTo>
                      <a:pt x="193" y="0"/>
                      <a:pt x="167" y="4"/>
                      <a:pt x="153" y="22"/>
                    </a:cubicBez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70"/>
              <p:cNvSpPr/>
              <p:nvPr/>
            </p:nvSpPr>
            <p:spPr>
              <a:xfrm>
                <a:off x="6066749" y="5374311"/>
                <a:ext cx="7602" cy="6908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9" extrusionOk="0">
                    <a:moveTo>
                      <a:pt x="202" y="83"/>
                    </a:moveTo>
                    <a:cubicBezTo>
                      <a:pt x="200" y="84"/>
                      <a:pt x="198" y="87"/>
                      <a:pt x="197" y="88"/>
                    </a:cubicBezTo>
                    <a:cubicBezTo>
                      <a:pt x="194" y="91"/>
                      <a:pt x="191" y="94"/>
                      <a:pt x="187" y="98"/>
                    </a:cubicBezTo>
                    <a:cubicBezTo>
                      <a:pt x="178" y="106"/>
                      <a:pt x="170" y="114"/>
                      <a:pt x="161" y="122"/>
                    </a:cubicBezTo>
                    <a:cubicBezTo>
                      <a:pt x="132" y="148"/>
                      <a:pt x="104" y="173"/>
                      <a:pt x="72" y="195"/>
                    </a:cubicBezTo>
                    <a:cubicBezTo>
                      <a:pt x="52" y="208"/>
                      <a:pt x="27" y="204"/>
                      <a:pt x="13" y="184"/>
                    </a:cubicBezTo>
                    <a:cubicBezTo>
                      <a:pt x="0" y="166"/>
                      <a:pt x="5" y="139"/>
                      <a:pt x="24" y="127"/>
                    </a:cubicBezTo>
                    <a:cubicBezTo>
                      <a:pt x="52" y="107"/>
                      <a:pt x="79" y="84"/>
                      <a:pt x="105" y="61"/>
                    </a:cubicBezTo>
                    <a:cubicBezTo>
                      <a:pt x="113" y="52"/>
                      <a:pt x="121" y="45"/>
                      <a:pt x="130" y="37"/>
                    </a:cubicBezTo>
                    <a:cubicBezTo>
                      <a:pt x="132" y="35"/>
                      <a:pt x="135" y="32"/>
                      <a:pt x="137" y="30"/>
                    </a:cubicBezTo>
                    <a:cubicBezTo>
                      <a:pt x="139" y="28"/>
                      <a:pt x="144" y="23"/>
                      <a:pt x="145" y="22"/>
                    </a:cubicBezTo>
                    <a:cubicBezTo>
                      <a:pt x="168" y="0"/>
                      <a:pt x="192" y="14"/>
                      <a:pt x="196" y="19"/>
                    </a:cubicBezTo>
                    <a:cubicBezTo>
                      <a:pt x="199" y="20"/>
                      <a:pt x="230" y="41"/>
                      <a:pt x="208" y="76"/>
                    </a:cubicBezTo>
                    <a:cubicBezTo>
                      <a:pt x="206" y="78"/>
                      <a:pt x="204" y="81"/>
                      <a:pt x="202" y="83"/>
                    </a:cubicBezTo>
                    <a:close/>
                    <a:moveTo>
                      <a:pt x="165" y="94"/>
                    </a:moveTo>
                    <a:lnTo>
                      <a:pt x="165" y="94"/>
                    </a:lnTo>
                    <a:lnTo>
                      <a:pt x="164" y="93"/>
                    </a:lnTo>
                    <a:close/>
                    <a:moveTo>
                      <a:pt x="162" y="93"/>
                    </a:moveTo>
                    <a:lnTo>
                      <a:pt x="163" y="93"/>
                    </a:lnTo>
                    <a:lnTo>
                      <a:pt x="162" y="93"/>
                    </a:lnTo>
                    <a:close/>
                    <a:moveTo>
                      <a:pt x="131" y="44"/>
                    </a:moveTo>
                    <a:cubicBezTo>
                      <a:pt x="128" y="56"/>
                      <a:pt x="131" y="67"/>
                      <a:pt x="135" y="73"/>
                    </a:cubicBezTo>
                    <a:cubicBezTo>
                      <a:pt x="131" y="64"/>
                      <a:pt x="129" y="53"/>
                      <a:pt x="131" y="44"/>
                    </a:cubicBezTo>
                    <a:close/>
                    <a:moveTo>
                      <a:pt x="135" y="33"/>
                    </a:moveTo>
                    <a:lnTo>
                      <a:pt x="136" y="33"/>
                    </a:lnTo>
                    <a:lnTo>
                      <a:pt x="136" y="33"/>
                    </a:lnTo>
                    <a:close/>
                    <a:moveTo>
                      <a:pt x="131" y="44"/>
                    </a:moveTo>
                    <a:lnTo>
                      <a:pt x="131" y="44"/>
                    </a:lnTo>
                    <a:lnTo>
                      <a:pt x="131" y="43"/>
                    </a:lnTo>
                    <a:close/>
                  </a:path>
                </a:pathLst>
              </a:custGeom>
              <a:solidFill>
                <a:srgbClr val="845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70"/>
              <p:cNvSpPr/>
              <p:nvPr/>
            </p:nvSpPr>
            <p:spPr>
              <a:xfrm>
                <a:off x="6125087" y="5367502"/>
                <a:ext cx="149232" cy="76913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2327" extrusionOk="0">
                    <a:moveTo>
                      <a:pt x="48" y="0"/>
                    </a:moveTo>
                    <a:cubicBezTo>
                      <a:pt x="33" y="0"/>
                      <a:pt x="18" y="9"/>
                      <a:pt x="10" y="24"/>
                    </a:cubicBezTo>
                    <a:cubicBezTo>
                      <a:pt x="0" y="44"/>
                      <a:pt x="9" y="69"/>
                      <a:pt x="30" y="79"/>
                    </a:cubicBezTo>
                    <a:cubicBezTo>
                      <a:pt x="839" y="473"/>
                      <a:pt x="3277" y="1722"/>
                      <a:pt x="4449" y="2321"/>
                    </a:cubicBezTo>
                    <a:cubicBezTo>
                      <a:pt x="4455" y="2324"/>
                      <a:pt x="4461" y="2327"/>
                      <a:pt x="4468" y="2327"/>
                    </a:cubicBezTo>
                    <a:cubicBezTo>
                      <a:pt x="4482" y="2327"/>
                      <a:pt x="4497" y="2318"/>
                      <a:pt x="4504" y="2302"/>
                    </a:cubicBezTo>
                    <a:cubicBezTo>
                      <a:pt x="4515" y="2282"/>
                      <a:pt x="4506" y="2257"/>
                      <a:pt x="4486" y="2247"/>
                    </a:cubicBezTo>
                    <a:cubicBezTo>
                      <a:pt x="3314" y="1647"/>
                      <a:pt x="876" y="399"/>
                      <a:pt x="66" y="4"/>
                    </a:cubicBezTo>
                    <a:cubicBezTo>
                      <a:pt x="60" y="1"/>
                      <a:pt x="54" y="0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70"/>
              <p:cNvSpPr/>
              <p:nvPr/>
            </p:nvSpPr>
            <p:spPr>
              <a:xfrm>
                <a:off x="6153314" y="5304934"/>
                <a:ext cx="142225" cy="57478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739" extrusionOk="0">
                    <a:moveTo>
                      <a:pt x="46" y="0"/>
                    </a:moveTo>
                    <a:cubicBezTo>
                      <a:pt x="26" y="0"/>
                      <a:pt x="10" y="14"/>
                      <a:pt x="6" y="33"/>
                    </a:cubicBezTo>
                    <a:cubicBezTo>
                      <a:pt x="0" y="56"/>
                      <a:pt x="16" y="78"/>
                      <a:pt x="37" y="82"/>
                    </a:cubicBezTo>
                    <a:cubicBezTo>
                      <a:pt x="360" y="146"/>
                      <a:pt x="3974" y="1467"/>
                      <a:pt x="4227" y="1726"/>
                    </a:cubicBezTo>
                    <a:cubicBezTo>
                      <a:pt x="4235" y="1735"/>
                      <a:pt x="4247" y="1739"/>
                      <a:pt x="4257" y="1739"/>
                    </a:cubicBezTo>
                    <a:cubicBezTo>
                      <a:pt x="4267" y="1739"/>
                      <a:pt x="4278" y="1735"/>
                      <a:pt x="4286" y="1727"/>
                    </a:cubicBezTo>
                    <a:cubicBezTo>
                      <a:pt x="4302" y="1711"/>
                      <a:pt x="4303" y="1685"/>
                      <a:pt x="4286" y="1669"/>
                    </a:cubicBezTo>
                    <a:cubicBezTo>
                      <a:pt x="4029" y="1406"/>
                      <a:pt x="380" y="67"/>
                      <a:pt x="55" y="1"/>
                    </a:cubicBezTo>
                    <a:cubicBezTo>
                      <a:pt x="52" y="0"/>
                      <a:pt x="49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70"/>
              <p:cNvSpPr/>
              <p:nvPr/>
            </p:nvSpPr>
            <p:spPr>
              <a:xfrm>
                <a:off x="6122839" y="5347605"/>
                <a:ext cx="11304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52" extrusionOk="0">
                    <a:moveTo>
                      <a:pt x="295" y="1"/>
                    </a:moveTo>
                    <a:cubicBezTo>
                      <a:pt x="279" y="1"/>
                      <a:pt x="264" y="10"/>
                      <a:pt x="257" y="25"/>
                    </a:cubicBezTo>
                    <a:lnTo>
                      <a:pt x="10" y="594"/>
                    </a:lnTo>
                    <a:cubicBezTo>
                      <a:pt x="1" y="614"/>
                      <a:pt x="11" y="639"/>
                      <a:pt x="31" y="647"/>
                    </a:cubicBezTo>
                    <a:cubicBezTo>
                      <a:pt x="36" y="650"/>
                      <a:pt x="43" y="651"/>
                      <a:pt x="48" y="651"/>
                    </a:cubicBezTo>
                    <a:cubicBezTo>
                      <a:pt x="65" y="651"/>
                      <a:pt x="78" y="642"/>
                      <a:pt x="86" y="626"/>
                    </a:cubicBezTo>
                    <a:lnTo>
                      <a:pt x="332" y="57"/>
                    </a:lnTo>
                    <a:cubicBezTo>
                      <a:pt x="342" y="37"/>
                      <a:pt x="331" y="12"/>
                      <a:pt x="311" y="4"/>
                    </a:cubicBezTo>
                    <a:cubicBezTo>
                      <a:pt x="306" y="2"/>
                      <a:pt x="300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70"/>
              <p:cNvSpPr/>
              <p:nvPr/>
            </p:nvSpPr>
            <p:spPr>
              <a:xfrm>
                <a:off x="6243911" y="5275914"/>
                <a:ext cx="4264" cy="6461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955" extrusionOk="0">
                    <a:moveTo>
                      <a:pt x="83" y="1"/>
                    </a:moveTo>
                    <a:cubicBezTo>
                      <a:pt x="64" y="1"/>
                      <a:pt x="47" y="19"/>
                      <a:pt x="46" y="40"/>
                    </a:cubicBezTo>
                    <a:lnTo>
                      <a:pt x="36" y="337"/>
                    </a:lnTo>
                    <a:cubicBezTo>
                      <a:pt x="19" y="855"/>
                      <a:pt x="1" y="1390"/>
                      <a:pt x="1" y="1914"/>
                    </a:cubicBezTo>
                    <a:cubicBezTo>
                      <a:pt x="1" y="1937"/>
                      <a:pt x="19" y="1955"/>
                      <a:pt x="42" y="1955"/>
                    </a:cubicBezTo>
                    <a:cubicBezTo>
                      <a:pt x="65" y="1955"/>
                      <a:pt x="85" y="1935"/>
                      <a:pt x="83" y="1914"/>
                    </a:cubicBezTo>
                    <a:cubicBezTo>
                      <a:pt x="83" y="1391"/>
                      <a:pt x="101" y="857"/>
                      <a:pt x="117" y="340"/>
                    </a:cubicBezTo>
                    <a:lnTo>
                      <a:pt x="128" y="43"/>
                    </a:lnTo>
                    <a:cubicBezTo>
                      <a:pt x="129" y="20"/>
                      <a:pt x="111" y="2"/>
                      <a:pt x="88" y="1"/>
                    </a:cubicBezTo>
                    <a:cubicBezTo>
                      <a:pt x="86" y="1"/>
                      <a:pt x="85" y="1"/>
                      <a:pt x="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68" name="Google Shape;3368;p70"/>
          <p:cNvSpPr/>
          <p:nvPr/>
        </p:nvSpPr>
        <p:spPr>
          <a:xfrm>
            <a:off x="3800045" y="2839325"/>
            <a:ext cx="667800" cy="66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9" name="Google Shape;3369;p70"/>
          <p:cNvGrpSpPr/>
          <p:nvPr/>
        </p:nvGrpSpPr>
        <p:grpSpPr>
          <a:xfrm>
            <a:off x="3939912" y="2979395"/>
            <a:ext cx="387641" cy="387661"/>
            <a:chOff x="864491" y="1723250"/>
            <a:chExt cx="397866" cy="397887"/>
          </a:xfrm>
        </p:grpSpPr>
        <p:sp>
          <p:nvSpPr>
            <p:cNvPr id="3370" name="Google Shape;3370;p70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0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0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3" name="Google Shape;3373;p70"/>
          <p:cNvGrpSpPr/>
          <p:nvPr/>
        </p:nvGrpSpPr>
        <p:grpSpPr>
          <a:xfrm>
            <a:off x="618299" y="2930400"/>
            <a:ext cx="933444" cy="1673366"/>
            <a:chOff x="7869600" y="3401819"/>
            <a:chExt cx="572700" cy="1026731"/>
          </a:xfrm>
        </p:grpSpPr>
        <p:sp>
          <p:nvSpPr>
            <p:cNvPr id="3374" name="Google Shape;3374;p70"/>
            <p:cNvSpPr/>
            <p:nvPr/>
          </p:nvSpPr>
          <p:spPr>
            <a:xfrm>
              <a:off x="7869600" y="4359250"/>
              <a:ext cx="572700" cy="693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75" name="Google Shape;3375;p70"/>
            <p:cNvGrpSpPr/>
            <p:nvPr/>
          </p:nvGrpSpPr>
          <p:grpSpPr>
            <a:xfrm>
              <a:off x="7881116" y="3401819"/>
              <a:ext cx="549668" cy="974541"/>
              <a:chOff x="3988832" y="4754631"/>
              <a:chExt cx="161924" cy="287094"/>
            </a:xfrm>
          </p:grpSpPr>
          <p:sp>
            <p:nvSpPr>
              <p:cNvPr id="3376" name="Google Shape;3376;p70"/>
              <p:cNvSpPr/>
              <p:nvPr/>
            </p:nvSpPr>
            <p:spPr>
              <a:xfrm>
                <a:off x="4002020" y="4999517"/>
                <a:ext cx="134689" cy="42208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1277" extrusionOk="0">
                    <a:moveTo>
                      <a:pt x="1755" y="101"/>
                    </a:moveTo>
                    <a:cubicBezTo>
                      <a:pt x="1945" y="0"/>
                      <a:pt x="2173" y="2"/>
                      <a:pt x="2362" y="106"/>
                    </a:cubicBezTo>
                    <a:cubicBezTo>
                      <a:pt x="2765" y="326"/>
                      <a:pt x="3488" y="720"/>
                      <a:pt x="3982" y="991"/>
                    </a:cubicBezTo>
                    <a:cubicBezTo>
                      <a:pt x="4043" y="1024"/>
                      <a:pt x="4074" y="1096"/>
                      <a:pt x="4058" y="1162"/>
                    </a:cubicBezTo>
                    <a:cubicBezTo>
                      <a:pt x="4041" y="1230"/>
                      <a:pt x="3980" y="1276"/>
                      <a:pt x="3910" y="1276"/>
                    </a:cubicBezTo>
                    <a:lnTo>
                      <a:pt x="164" y="1276"/>
                    </a:lnTo>
                    <a:cubicBezTo>
                      <a:pt x="95" y="1276"/>
                      <a:pt x="33" y="1228"/>
                      <a:pt x="17" y="1161"/>
                    </a:cubicBezTo>
                    <a:cubicBezTo>
                      <a:pt x="0" y="1092"/>
                      <a:pt x="31" y="1022"/>
                      <a:pt x="93" y="989"/>
                    </a:cubicBezTo>
                    <a:cubicBezTo>
                      <a:pt x="599" y="718"/>
                      <a:pt x="1343" y="321"/>
                      <a:pt x="1755" y="1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70"/>
              <p:cNvSpPr/>
              <p:nvPr/>
            </p:nvSpPr>
            <p:spPr>
              <a:xfrm>
                <a:off x="4060060" y="4909714"/>
                <a:ext cx="18708" cy="98992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995" extrusionOk="0">
                    <a:moveTo>
                      <a:pt x="285" y="2995"/>
                    </a:moveTo>
                    <a:cubicBezTo>
                      <a:pt x="347" y="2995"/>
                      <a:pt x="402" y="2950"/>
                      <a:pt x="409" y="2885"/>
                    </a:cubicBezTo>
                    <a:cubicBezTo>
                      <a:pt x="446" y="2605"/>
                      <a:pt x="554" y="1907"/>
                      <a:pt x="560" y="1448"/>
                    </a:cubicBezTo>
                    <a:cubicBezTo>
                      <a:pt x="566" y="998"/>
                      <a:pt x="477" y="414"/>
                      <a:pt x="439" y="136"/>
                    </a:cubicBezTo>
                    <a:cubicBezTo>
                      <a:pt x="427" y="61"/>
                      <a:pt x="361" y="0"/>
                      <a:pt x="284" y="6"/>
                    </a:cubicBezTo>
                    <a:lnTo>
                      <a:pt x="284" y="6"/>
                    </a:lnTo>
                    <a:cubicBezTo>
                      <a:pt x="219" y="6"/>
                      <a:pt x="165" y="56"/>
                      <a:pt x="153" y="120"/>
                    </a:cubicBezTo>
                    <a:cubicBezTo>
                      <a:pt x="107" y="379"/>
                      <a:pt x="0" y="974"/>
                      <a:pt x="0" y="1427"/>
                    </a:cubicBezTo>
                    <a:cubicBezTo>
                      <a:pt x="1" y="1886"/>
                      <a:pt x="112" y="2605"/>
                      <a:pt x="158" y="2885"/>
                    </a:cubicBezTo>
                    <a:cubicBezTo>
                      <a:pt x="167" y="2944"/>
                      <a:pt x="219" y="2990"/>
                      <a:pt x="278" y="2990"/>
                    </a:cubicBezTo>
                    <a:cubicBezTo>
                      <a:pt x="284" y="2995"/>
                      <a:pt x="285" y="2995"/>
                      <a:pt x="285" y="29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70"/>
              <p:cNvSpPr/>
              <p:nvPr/>
            </p:nvSpPr>
            <p:spPr>
              <a:xfrm>
                <a:off x="4053747" y="4943791"/>
                <a:ext cx="31202" cy="3123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945" extrusionOk="0">
                    <a:moveTo>
                      <a:pt x="943" y="473"/>
                    </a:moveTo>
                    <a:cubicBezTo>
                      <a:pt x="943" y="733"/>
                      <a:pt x="732" y="944"/>
                      <a:pt x="472" y="944"/>
                    </a:cubicBezTo>
                    <a:cubicBezTo>
                      <a:pt x="212" y="944"/>
                      <a:pt x="1" y="733"/>
                      <a:pt x="1" y="473"/>
                    </a:cubicBezTo>
                    <a:cubicBezTo>
                      <a:pt x="1" y="212"/>
                      <a:pt x="212" y="1"/>
                      <a:pt x="472" y="1"/>
                    </a:cubicBezTo>
                    <a:cubicBezTo>
                      <a:pt x="732" y="1"/>
                      <a:pt x="943" y="212"/>
                      <a:pt x="943" y="47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70"/>
              <p:cNvSpPr/>
              <p:nvPr/>
            </p:nvSpPr>
            <p:spPr>
              <a:xfrm>
                <a:off x="4057780" y="4905813"/>
                <a:ext cx="23203" cy="1536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5" extrusionOk="0">
                    <a:moveTo>
                      <a:pt x="701" y="232"/>
                    </a:moveTo>
                    <a:cubicBezTo>
                      <a:pt x="701" y="171"/>
                      <a:pt x="677" y="111"/>
                      <a:pt x="634" y="68"/>
                    </a:cubicBezTo>
                    <a:cubicBezTo>
                      <a:pt x="590" y="25"/>
                      <a:pt x="531" y="1"/>
                      <a:pt x="469" y="1"/>
                    </a:cubicBezTo>
                    <a:lnTo>
                      <a:pt x="233" y="1"/>
                    </a:lnTo>
                    <a:cubicBezTo>
                      <a:pt x="172" y="1"/>
                      <a:pt x="111" y="25"/>
                      <a:pt x="68" y="68"/>
                    </a:cubicBezTo>
                    <a:cubicBezTo>
                      <a:pt x="25" y="111"/>
                      <a:pt x="1" y="171"/>
                      <a:pt x="1" y="232"/>
                    </a:cubicBezTo>
                    <a:lnTo>
                      <a:pt x="1" y="232"/>
                    </a:lnTo>
                    <a:cubicBezTo>
                      <a:pt x="1" y="294"/>
                      <a:pt x="25" y="354"/>
                      <a:pt x="68" y="397"/>
                    </a:cubicBezTo>
                    <a:cubicBezTo>
                      <a:pt x="111" y="440"/>
                      <a:pt x="171" y="465"/>
                      <a:pt x="233" y="465"/>
                    </a:cubicBezTo>
                    <a:lnTo>
                      <a:pt x="469" y="465"/>
                    </a:lnTo>
                    <a:cubicBezTo>
                      <a:pt x="530" y="465"/>
                      <a:pt x="590" y="440"/>
                      <a:pt x="634" y="397"/>
                    </a:cubicBezTo>
                    <a:cubicBezTo>
                      <a:pt x="677" y="354"/>
                      <a:pt x="701" y="296"/>
                      <a:pt x="701" y="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70"/>
              <p:cNvSpPr/>
              <p:nvPr/>
            </p:nvSpPr>
            <p:spPr>
              <a:xfrm>
                <a:off x="4057780" y="4993270"/>
                <a:ext cx="23203" cy="1533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4" extrusionOk="0">
                    <a:moveTo>
                      <a:pt x="701" y="232"/>
                    </a:moveTo>
                    <a:cubicBezTo>
                      <a:pt x="701" y="171"/>
                      <a:pt x="677" y="111"/>
                      <a:pt x="634" y="68"/>
                    </a:cubicBezTo>
                    <a:cubicBezTo>
                      <a:pt x="590" y="25"/>
                      <a:pt x="531" y="1"/>
                      <a:pt x="469" y="1"/>
                    </a:cubicBezTo>
                    <a:lnTo>
                      <a:pt x="233" y="1"/>
                    </a:lnTo>
                    <a:cubicBezTo>
                      <a:pt x="172" y="1"/>
                      <a:pt x="111" y="25"/>
                      <a:pt x="68" y="68"/>
                    </a:cubicBezTo>
                    <a:cubicBezTo>
                      <a:pt x="25" y="111"/>
                      <a:pt x="1" y="171"/>
                      <a:pt x="1" y="232"/>
                    </a:cubicBezTo>
                    <a:lnTo>
                      <a:pt x="1" y="232"/>
                    </a:lnTo>
                    <a:cubicBezTo>
                      <a:pt x="1" y="294"/>
                      <a:pt x="25" y="353"/>
                      <a:pt x="68" y="396"/>
                    </a:cubicBezTo>
                    <a:cubicBezTo>
                      <a:pt x="111" y="439"/>
                      <a:pt x="171" y="464"/>
                      <a:pt x="233" y="464"/>
                    </a:cubicBezTo>
                    <a:lnTo>
                      <a:pt x="469" y="464"/>
                    </a:lnTo>
                    <a:cubicBezTo>
                      <a:pt x="530" y="464"/>
                      <a:pt x="590" y="439"/>
                      <a:pt x="634" y="396"/>
                    </a:cubicBezTo>
                    <a:cubicBezTo>
                      <a:pt x="677" y="353"/>
                      <a:pt x="701" y="294"/>
                      <a:pt x="701" y="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70"/>
              <p:cNvSpPr/>
              <p:nvPr/>
            </p:nvSpPr>
            <p:spPr>
              <a:xfrm>
                <a:off x="3988832" y="4754631"/>
                <a:ext cx="161924" cy="1519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4598" extrusionOk="0">
                    <a:moveTo>
                      <a:pt x="4898" y="1"/>
                    </a:moveTo>
                    <a:lnTo>
                      <a:pt x="1" y="1"/>
                    </a:lnTo>
                    <a:cubicBezTo>
                      <a:pt x="1" y="1"/>
                      <a:pt x="44" y="44"/>
                      <a:pt x="104" y="102"/>
                    </a:cubicBezTo>
                    <a:cubicBezTo>
                      <a:pt x="374" y="372"/>
                      <a:pt x="524" y="736"/>
                      <a:pt x="524" y="1117"/>
                    </a:cubicBezTo>
                    <a:lnTo>
                      <a:pt x="524" y="2670"/>
                    </a:lnTo>
                    <a:cubicBezTo>
                      <a:pt x="524" y="3736"/>
                      <a:pt x="1388" y="4597"/>
                      <a:pt x="2452" y="4597"/>
                    </a:cubicBezTo>
                    <a:lnTo>
                      <a:pt x="2452" y="4597"/>
                    </a:lnTo>
                    <a:cubicBezTo>
                      <a:pt x="3516" y="4597"/>
                      <a:pt x="4379" y="3734"/>
                      <a:pt x="4379" y="2670"/>
                    </a:cubicBezTo>
                    <a:lnTo>
                      <a:pt x="4379" y="1113"/>
                    </a:lnTo>
                    <a:cubicBezTo>
                      <a:pt x="4379" y="735"/>
                      <a:pt x="4529" y="372"/>
                      <a:pt x="4795" y="102"/>
                    </a:cubicBezTo>
                    <a:cubicBezTo>
                      <a:pt x="4855" y="44"/>
                      <a:pt x="4898" y="1"/>
                      <a:pt x="4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70"/>
              <p:cNvSpPr/>
              <p:nvPr/>
            </p:nvSpPr>
            <p:spPr>
              <a:xfrm>
                <a:off x="4025388" y="4754631"/>
                <a:ext cx="91489" cy="149794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32" extrusionOk="0">
                    <a:moveTo>
                      <a:pt x="2360" y="1"/>
                    </a:moveTo>
                    <a:cubicBezTo>
                      <a:pt x="2226" y="248"/>
                      <a:pt x="2151" y="549"/>
                      <a:pt x="2151" y="859"/>
                    </a:cubicBezTo>
                    <a:lnTo>
                      <a:pt x="2151" y="2416"/>
                    </a:lnTo>
                    <a:cubicBezTo>
                      <a:pt x="2151" y="3480"/>
                      <a:pt x="1522" y="4343"/>
                      <a:pt x="746" y="4343"/>
                    </a:cubicBezTo>
                    <a:lnTo>
                      <a:pt x="746" y="4343"/>
                    </a:lnTo>
                    <a:cubicBezTo>
                      <a:pt x="471" y="4343"/>
                      <a:pt x="215" y="4236"/>
                      <a:pt x="0" y="4050"/>
                    </a:cubicBezTo>
                    <a:cubicBezTo>
                      <a:pt x="253" y="4389"/>
                      <a:pt x="1402" y="4532"/>
                      <a:pt x="1584" y="4414"/>
                    </a:cubicBezTo>
                    <a:cubicBezTo>
                      <a:pt x="2059" y="4104"/>
                      <a:pt x="2388" y="3441"/>
                      <a:pt x="2388" y="2672"/>
                    </a:cubicBezTo>
                    <a:lnTo>
                      <a:pt x="2388" y="1115"/>
                    </a:lnTo>
                    <a:cubicBezTo>
                      <a:pt x="2388" y="737"/>
                      <a:pt x="2498" y="374"/>
                      <a:pt x="2692" y="105"/>
                    </a:cubicBezTo>
                    <a:cubicBezTo>
                      <a:pt x="2735" y="44"/>
                      <a:pt x="2767" y="3"/>
                      <a:pt x="2767" y="3"/>
                    </a:cubicBezTo>
                    <a:lnTo>
                      <a:pt x="2360" y="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70"/>
              <p:cNvSpPr/>
              <p:nvPr/>
            </p:nvSpPr>
            <p:spPr>
              <a:xfrm>
                <a:off x="4025355" y="4754631"/>
                <a:ext cx="125401" cy="152042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4600" extrusionOk="0">
                    <a:moveTo>
                      <a:pt x="3236" y="1"/>
                    </a:moveTo>
                    <a:cubicBezTo>
                      <a:pt x="3052" y="248"/>
                      <a:pt x="2950" y="549"/>
                      <a:pt x="2950" y="859"/>
                    </a:cubicBezTo>
                    <a:lnTo>
                      <a:pt x="2950" y="2416"/>
                    </a:lnTo>
                    <a:cubicBezTo>
                      <a:pt x="2950" y="3480"/>
                      <a:pt x="2088" y="4343"/>
                      <a:pt x="1024" y="4343"/>
                    </a:cubicBezTo>
                    <a:lnTo>
                      <a:pt x="1024" y="4343"/>
                    </a:lnTo>
                    <a:cubicBezTo>
                      <a:pt x="648" y="4343"/>
                      <a:pt x="296" y="4236"/>
                      <a:pt x="0" y="4050"/>
                    </a:cubicBezTo>
                    <a:cubicBezTo>
                      <a:pt x="348" y="4389"/>
                      <a:pt x="823" y="4599"/>
                      <a:pt x="1347" y="4599"/>
                    </a:cubicBezTo>
                    <a:lnTo>
                      <a:pt x="1347" y="4599"/>
                    </a:lnTo>
                    <a:cubicBezTo>
                      <a:pt x="2411" y="4599"/>
                      <a:pt x="3274" y="3736"/>
                      <a:pt x="3274" y="2672"/>
                    </a:cubicBezTo>
                    <a:lnTo>
                      <a:pt x="3274" y="1115"/>
                    </a:lnTo>
                    <a:cubicBezTo>
                      <a:pt x="3274" y="737"/>
                      <a:pt x="3425" y="374"/>
                      <a:pt x="3691" y="105"/>
                    </a:cubicBezTo>
                    <a:cubicBezTo>
                      <a:pt x="3751" y="44"/>
                      <a:pt x="3793" y="3"/>
                      <a:pt x="3793" y="3"/>
                    </a:cubicBezTo>
                    <a:lnTo>
                      <a:pt x="3236" y="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84" name="Google Shape;3384;p70"/>
          <p:cNvGrpSpPr/>
          <p:nvPr/>
        </p:nvGrpSpPr>
        <p:grpSpPr>
          <a:xfrm>
            <a:off x="1551759" y="3726951"/>
            <a:ext cx="512060" cy="877225"/>
            <a:chOff x="8430520" y="3744125"/>
            <a:chExt cx="366333" cy="627575"/>
          </a:xfrm>
        </p:grpSpPr>
        <p:sp>
          <p:nvSpPr>
            <p:cNvPr id="3385" name="Google Shape;3385;p70"/>
            <p:cNvSpPr/>
            <p:nvPr/>
          </p:nvSpPr>
          <p:spPr>
            <a:xfrm>
              <a:off x="8452736" y="4314400"/>
              <a:ext cx="321900" cy="573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6" name="Google Shape;3386;p70"/>
            <p:cNvGrpSpPr/>
            <p:nvPr/>
          </p:nvGrpSpPr>
          <p:grpSpPr>
            <a:xfrm>
              <a:off x="8430520" y="3744125"/>
              <a:ext cx="366333" cy="602467"/>
              <a:chOff x="8290087" y="3977665"/>
              <a:chExt cx="555050" cy="912829"/>
            </a:xfrm>
          </p:grpSpPr>
          <p:sp>
            <p:nvSpPr>
              <p:cNvPr id="3387" name="Google Shape;3387;p70"/>
              <p:cNvSpPr/>
              <p:nvPr/>
            </p:nvSpPr>
            <p:spPr>
              <a:xfrm>
                <a:off x="8290087" y="4052726"/>
                <a:ext cx="554940" cy="837768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7690" extrusionOk="0">
                    <a:moveTo>
                      <a:pt x="3505" y="1315"/>
                    </a:moveTo>
                    <a:cubicBezTo>
                      <a:pt x="3674" y="2141"/>
                      <a:pt x="4033" y="2916"/>
                      <a:pt x="4553" y="3578"/>
                    </a:cubicBezTo>
                    <a:cubicBezTo>
                      <a:pt x="4893" y="4009"/>
                      <a:pt x="5094" y="4552"/>
                      <a:pt x="5094" y="5142"/>
                    </a:cubicBezTo>
                    <a:cubicBezTo>
                      <a:pt x="5094" y="6547"/>
                      <a:pt x="3953" y="7689"/>
                      <a:pt x="2547" y="7689"/>
                    </a:cubicBezTo>
                    <a:cubicBezTo>
                      <a:pt x="1142" y="7689"/>
                      <a:pt x="0" y="6548"/>
                      <a:pt x="0" y="5142"/>
                    </a:cubicBezTo>
                    <a:cubicBezTo>
                      <a:pt x="0" y="4556"/>
                      <a:pt x="199" y="4014"/>
                      <a:pt x="534" y="3582"/>
                    </a:cubicBezTo>
                    <a:cubicBezTo>
                      <a:pt x="1053" y="2918"/>
                      <a:pt x="1410" y="2141"/>
                      <a:pt x="1576" y="1314"/>
                    </a:cubicBezTo>
                    <a:cubicBezTo>
                      <a:pt x="1623" y="1092"/>
                      <a:pt x="1667" y="875"/>
                      <a:pt x="1705" y="683"/>
                    </a:cubicBezTo>
                    <a:cubicBezTo>
                      <a:pt x="1786" y="286"/>
                      <a:pt x="2134" y="0"/>
                      <a:pt x="2540" y="0"/>
                    </a:cubicBezTo>
                    <a:lnTo>
                      <a:pt x="2540" y="0"/>
                    </a:lnTo>
                    <a:cubicBezTo>
                      <a:pt x="2943" y="0"/>
                      <a:pt x="3291" y="283"/>
                      <a:pt x="3373" y="678"/>
                    </a:cubicBezTo>
                    <a:cubicBezTo>
                      <a:pt x="3414" y="872"/>
                      <a:pt x="3459" y="1092"/>
                      <a:pt x="3505" y="13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70"/>
              <p:cNvSpPr/>
              <p:nvPr/>
            </p:nvSpPr>
            <p:spPr>
              <a:xfrm>
                <a:off x="8542175" y="4083447"/>
                <a:ext cx="302962" cy="807046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7408" extrusionOk="0">
                    <a:moveTo>
                      <a:pt x="1773" y="3297"/>
                    </a:moveTo>
                    <a:cubicBezTo>
                      <a:pt x="1253" y="2634"/>
                      <a:pt x="979" y="1"/>
                      <a:pt x="1060" y="396"/>
                    </a:cubicBezTo>
                    <a:cubicBezTo>
                      <a:pt x="1100" y="590"/>
                      <a:pt x="1145" y="810"/>
                      <a:pt x="1191" y="1034"/>
                    </a:cubicBezTo>
                    <a:cubicBezTo>
                      <a:pt x="1360" y="1859"/>
                      <a:pt x="1719" y="2634"/>
                      <a:pt x="2239" y="3297"/>
                    </a:cubicBezTo>
                    <a:cubicBezTo>
                      <a:pt x="2579" y="3728"/>
                      <a:pt x="2781" y="4271"/>
                      <a:pt x="2781" y="4860"/>
                    </a:cubicBezTo>
                    <a:cubicBezTo>
                      <a:pt x="2781" y="6266"/>
                      <a:pt x="1639" y="7407"/>
                      <a:pt x="234" y="7407"/>
                    </a:cubicBezTo>
                    <a:cubicBezTo>
                      <a:pt x="156" y="7407"/>
                      <a:pt x="77" y="7403"/>
                      <a:pt x="0" y="7397"/>
                    </a:cubicBezTo>
                    <a:cubicBezTo>
                      <a:pt x="1296" y="7279"/>
                      <a:pt x="2315" y="6188"/>
                      <a:pt x="2315" y="4860"/>
                    </a:cubicBezTo>
                    <a:cubicBezTo>
                      <a:pt x="2315" y="4270"/>
                      <a:pt x="2113" y="3728"/>
                      <a:pt x="1773" y="32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70"/>
              <p:cNvSpPr/>
              <p:nvPr/>
            </p:nvSpPr>
            <p:spPr>
              <a:xfrm>
                <a:off x="8564617" y="3977665"/>
                <a:ext cx="50439" cy="10970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1007" extrusionOk="0">
                    <a:moveTo>
                      <a:pt x="427" y="1"/>
                    </a:moveTo>
                    <a:cubicBezTo>
                      <a:pt x="421" y="1"/>
                      <a:pt x="416" y="2"/>
                      <a:pt x="411" y="5"/>
                    </a:cubicBezTo>
                    <a:cubicBezTo>
                      <a:pt x="30" y="236"/>
                      <a:pt x="0" y="628"/>
                      <a:pt x="2" y="977"/>
                    </a:cubicBezTo>
                    <a:cubicBezTo>
                      <a:pt x="2" y="993"/>
                      <a:pt x="16" y="1007"/>
                      <a:pt x="31" y="1007"/>
                    </a:cubicBezTo>
                    <a:cubicBezTo>
                      <a:pt x="32" y="1007"/>
                      <a:pt x="33" y="1007"/>
                      <a:pt x="33" y="1007"/>
                    </a:cubicBezTo>
                    <a:cubicBezTo>
                      <a:pt x="51" y="1007"/>
                      <a:pt x="64" y="993"/>
                      <a:pt x="64" y="977"/>
                    </a:cubicBezTo>
                    <a:cubicBezTo>
                      <a:pt x="61" y="553"/>
                      <a:pt x="123" y="252"/>
                      <a:pt x="443" y="57"/>
                    </a:cubicBezTo>
                    <a:cubicBezTo>
                      <a:pt x="458" y="49"/>
                      <a:pt x="462" y="29"/>
                      <a:pt x="453" y="15"/>
                    </a:cubicBezTo>
                    <a:cubicBezTo>
                      <a:pt x="447" y="6"/>
                      <a:pt x="437" y="1"/>
                      <a:pt x="4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70"/>
              <p:cNvSpPr/>
              <p:nvPr/>
            </p:nvSpPr>
            <p:spPr>
              <a:xfrm>
                <a:off x="8536074" y="4071573"/>
                <a:ext cx="64492" cy="15797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45" extrusionOk="0">
                    <a:moveTo>
                      <a:pt x="34" y="1"/>
                    </a:moveTo>
                    <a:cubicBezTo>
                      <a:pt x="26" y="1"/>
                      <a:pt x="17" y="4"/>
                      <a:pt x="11" y="12"/>
                    </a:cubicBezTo>
                    <a:cubicBezTo>
                      <a:pt x="0" y="25"/>
                      <a:pt x="2" y="44"/>
                      <a:pt x="15" y="55"/>
                    </a:cubicBezTo>
                    <a:cubicBezTo>
                      <a:pt x="91" y="118"/>
                      <a:pt x="191" y="145"/>
                      <a:pt x="290" y="145"/>
                    </a:cubicBezTo>
                    <a:cubicBezTo>
                      <a:pt x="390" y="145"/>
                      <a:pt x="490" y="119"/>
                      <a:pt x="571" y="75"/>
                    </a:cubicBezTo>
                    <a:cubicBezTo>
                      <a:pt x="585" y="68"/>
                      <a:pt x="591" y="49"/>
                      <a:pt x="583" y="34"/>
                    </a:cubicBezTo>
                    <a:cubicBezTo>
                      <a:pt x="577" y="24"/>
                      <a:pt x="567" y="18"/>
                      <a:pt x="556" y="18"/>
                    </a:cubicBezTo>
                    <a:cubicBezTo>
                      <a:pt x="551" y="18"/>
                      <a:pt x="546" y="19"/>
                      <a:pt x="542" y="22"/>
                    </a:cubicBezTo>
                    <a:cubicBezTo>
                      <a:pt x="470" y="60"/>
                      <a:pt x="379" y="84"/>
                      <a:pt x="290" y="84"/>
                    </a:cubicBezTo>
                    <a:cubicBezTo>
                      <a:pt x="204" y="84"/>
                      <a:pt x="119" y="61"/>
                      <a:pt x="54" y="7"/>
                    </a:cubicBezTo>
                    <a:cubicBezTo>
                      <a:pt x="48" y="3"/>
                      <a:pt x="41" y="1"/>
                      <a:pt x="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52"/>
          <p:cNvSpPr txBox="1">
            <a:spLocks noGrp="1"/>
          </p:cNvSpPr>
          <p:nvPr>
            <p:ph type="subTitle" idx="1"/>
          </p:nvPr>
        </p:nvSpPr>
        <p:spPr>
          <a:xfrm>
            <a:off x="2117985" y="1527940"/>
            <a:ext cx="5280293" cy="521128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Name 2 types of questions</a:t>
            </a:r>
            <a:endParaRPr sz="2800" b="1" dirty="0"/>
          </a:p>
        </p:txBody>
      </p:sp>
      <p:sp>
        <p:nvSpPr>
          <p:cNvPr id="2398" name="Google Shape;2398;p52"/>
          <p:cNvSpPr txBox="1">
            <a:spLocks noGrp="1"/>
          </p:cNvSpPr>
          <p:nvPr>
            <p:ph type="subTitle" idx="3"/>
          </p:nvPr>
        </p:nvSpPr>
        <p:spPr>
          <a:xfrm>
            <a:off x="713226" y="2646279"/>
            <a:ext cx="3758100" cy="1013598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>
                    <a:lumMod val="50000"/>
                  </a:schemeClr>
                </a:solidFill>
              </a:rPr>
              <a:t>Yes/No questions</a:t>
            </a:r>
            <a:endParaRPr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00" name="Google Shape;2400;p52"/>
          <p:cNvSpPr txBox="1">
            <a:spLocks noGrp="1"/>
          </p:cNvSpPr>
          <p:nvPr>
            <p:ph type="subTitle" idx="5"/>
          </p:nvPr>
        </p:nvSpPr>
        <p:spPr>
          <a:xfrm>
            <a:off x="4672676" y="2646277"/>
            <a:ext cx="3758100" cy="1013598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>
                    <a:lumMod val="50000"/>
                  </a:schemeClr>
                </a:solidFill>
              </a:rPr>
              <a:t>Wh questions</a:t>
            </a:r>
            <a:endParaRPr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401" name="Google Shape;2401;p52"/>
          <p:cNvGrpSpPr/>
          <p:nvPr/>
        </p:nvGrpSpPr>
        <p:grpSpPr>
          <a:xfrm rot="10800000">
            <a:off x="784388" y="4359225"/>
            <a:ext cx="1061488" cy="207463"/>
            <a:chOff x="5158863" y="4593500"/>
            <a:chExt cx="1061488" cy="207463"/>
          </a:xfrm>
        </p:grpSpPr>
        <p:sp>
          <p:nvSpPr>
            <p:cNvPr id="2402" name="Google Shape;2402;p52"/>
            <p:cNvSpPr/>
            <p:nvPr/>
          </p:nvSpPr>
          <p:spPr>
            <a:xfrm rot="5400000">
              <a:off x="5896250" y="45935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2"/>
            <p:cNvSpPr/>
            <p:nvPr/>
          </p:nvSpPr>
          <p:spPr>
            <a:xfrm rot="5400000">
              <a:off x="5217850" y="46104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2"/>
            <p:cNvSpPr/>
            <p:nvPr/>
          </p:nvSpPr>
          <p:spPr>
            <a:xfrm rot="5400000">
              <a:off x="5158863" y="47532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2"/>
            <p:cNvSpPr/>
            <p:nvPr/>
          </p:nvSpPr>
          <p:spPr>
            <a:xfrm rot="5400000">
              <a:off x="5552438" y="46437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2"/>
            <p:cNvSpPr/>
            <p:nvPr/>
          </p:nvSpPr>
          <p:spPr>
            <a:xfrm rot="5400000">
              <a:off x="5747288" y="47374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2"/>
            <p:cNvSpPr/>
            <p:nvPr/>
          </p:nvSpPr>
          <p:spPr>
            <a:xfrm rot="5400000">
              <a:off x="6134550" y="46793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8" name="Google Shape;2408;p52"/>
          <p:cNvGrpSpPr/>
          <p:nvPr/>
        </p:nvGrpSpPr>
        <p:grpSpPr>
          <a:xfrm>
            <a:off x="1220127" y="245700"/>
            <a:ext cx="321871" cy="1061188"/>
            <a:chOff x="7578702" y="245700"/>
            <a:chExt cx="321871" cy="1061188"/>
          </a:xfrm>
        </p:grpSpPr>
        <p:cxnSp>
          <p:nvCxnSpPr>
            <p:cNvPr id="2409" name="Google Shape;2409;p52"/>
            <p:cNvCxnSpPr/>
            <p:nvPr/>
          </p:nvCxnSpPr>
          <p:spPr>
            <a:xfrm rot="10800000">
              <a:off x="773900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10" name="Google Shape;2410;p52"/>
            <p:cNvGrpSpPr/>
            <p:nvPr/>
          </p:nvGrpSpPr>
          <p:grpSpPr>
            <a:xfrm>
              <a:off x="7578702" y="941304"/>
              <a:ext cx="321871" cy="365585"/>
              <a:chOff x="6392377" y="941304"/>
              <a:chExt cx="321871" cy="365585"/>
            </a:xfrm>
          </p:grpSpPr>
          <p:sp>
            <p:nvSpPr>
              <p:cNvPr id="2411" name="Google Shape;2411;p52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2" name="Google Shape;2412;p52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2413" name="Google Shape;2413;p52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4" name="Google Shape;2414;p52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15" name="Google Shape;2415;p52"/>
          <p:cNvGrpSpPr/>
          <p:nvPr/>
        </p:nvGrpSpPr>
        <p:grpSpPr>
          <a:xfrm>
            <a:off x="686877" y="245700"/>
            <a:ext cx="321871" cy="912813"/>
            <a:chOff x="7045452" y="245700"/>
            <a:chExt cx="321871" cy="912813"/>
          </a:xfrm>
        </p:grpSpPr>
        <p:cxnSp>
          <p:nvCxnSpPr>
            <p:cNvPr id="2416" name="Google Shape;2416;p52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17" name="Google Shape;2417;p52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2418" name="Google Shape;2418;p52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9" name="Google Shape;2419;p52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2420" name="Google Shape;2420;p52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" name="Google Shape;2421;p52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22" name="Google Shape;2422;p52"/>
          <p:cNvGrpSpPr/>
          <p:nvPr/>
        </p:nvGrpSpPr>
        <p:grpSpPr>
          <a:xfrm>
            <a:off x="7468465" y="246600"/>
            <a:ext cx="366303" cy="739773"/>
            <a:chOff x="803515" y="246600"/>
            <a:chExt cx="366303" cy="739773"/>
          </a:xfrm>
        </p:grpSpPr>
        <p:sp>
          <p:nvSpPr>
            <p:cNvPr id="2423" name="Google Shape;2423;p52"/>
            <p:cNvSpPr/>
            <p:nvPr/>
          </p:nvSpPr>
          <p:spPr>
            <a:xfrm>
              <a:off x="803515" y="656986"/>
              <a:ext cx="366303" cy="329387"/>
            </a:xfrm>
            <a:custGeom>
              <a:avLst/>
              <a:gdLst/>
              <a:ahLst/>
              <a:cxnLst/>
              <a:rect l="l" t="t" r="r" b="b"/>
              <a:pathLst>
                <a:path w="10554" h="9489" extrusionOk="0">
                  <a:moveTo>
                    <a:pt x="8092" y="1805"/>
                  </a:moveTo>
                  <a:lnTo>
                    <a:pt x="8092" y="0"/>
                  </a:lnTo>
                  <a:lnTo>
                    <a:pt x="2462" y="0"/>
                  </a:lnTo>
                  <a:lnTo>
                    <a:pt x="2462" y="1804"/>
                  </a:lnTo>
                  <a:cubicBezTo>
                    <a:pt x="2458" y="1807"/>
                    <a:pt x="2455" y="1811"/>
                    <a:pt x="2452" y="1815"/>
                  </a:cubicBezTo>
                  <a:lnTo>
                    <a:pt x="69" y="4604"/>
                  </a:lnTo>
                  <a:cubicBezTo>
                    <a:pt x="1" y="4685"/>
                    <a:pt x="1" y="4804"/>
                    <a:pt x="69" y="4885"/>
                  </a:cubicBezTo>
                  <a:lnTo>
                    <a:pt x="2452" y="7674"/>
                  </a:lnTo>
                  <a:cubicBezTo>
                    <a:pt x="2455" y="7677"/>
                    <a:pt x="2458" y="7682"/>
                    <a:pt x="2462" y="7685"/>
                  </a:cubicBezTo>
                  <a:lnTo>
                    <a:pt x="2462" y="9489"/>
                  </a:lnTo>
                  <a:lnTo>
                    <a:pt x="8092" y="9489"/>
                  </a:lnTo>
                  <a:lnTo>
                    <a:pt x="8092" y="7685"/>
                  </a:lnTo>
                  <a:cubicBezTo>
                    <a:pt x="8095" y="7682"/>
                    <a:pt x="8098" y="7677"/>
                    <a:pt x="8102" y="7674"/>
                  </a:cubicBezTo>
                  <a:lnTo>
                    <a:pt x="10484" y="4885"/>
                  </a:lnTo>
                  <a:cubicBezTo>
                    <a:pt x="10554" y="4804"/>
                    <a:pt x="10554" y="4685"/>
                    <a:pt x="10484" y="4604"/>
                  </a:cubicBezTo>
                  <a:lnTo>
                    <a:pt x="8102" y="1815"/>
                  </a:lnTo>
                  <a:close/>
                  <a:moveTo>
                    <a:pt x="5862" y="2232"/>
                  </a:moveTo>
                  <a:lnTo>
                    <a:pt x="5736" y="2232"/>
                  </a:lnTo>
                  <a:lnTo>
                    <a:pt x="6338" y="4695"/>
                  </a:lnTo>
                  <a:cubicBezTo>
                    <a:pt x="6345" y="4729"/>
                    <a:pt x="6345" y="4763"/>
                    <a:pt x="6338" y="4798"/>
                  </a:cubicBezTo>
                  <a:lnTo>
                    <a:pt x="5736" y="7260"/>
                  </a:lnTo>
                  <a:lnTo>
                    <a:pt x="5862" y="7260"/>
                  </a:lnTo>
                  <a:lnTo>
                    <a:pt x="6840" y="4747"/>
                  </a:lnTo>
                  <a:close/>
                  <a:moveTo>
                    <a:pt x="6433" y="2232"/>
                  </a:moveTo>
                  <a:lnTo>
                    <a:pt x="6316" y="2232"/>
                  </a:lnTo>
                  <a:lnTo>
                    <a:pt x="7264" y="4667"/>
                  </a:lnTo>
                  <a:cubicBezTo>
                    <a:pt x="7283" y="4718"/>
                    <a:pt x="7283" y="4774"/>
                    <a:pt x="7264" y="4825"/>
                  </a:cubicBezTo>
                  <a:lnTo>
                    <a:pt x="6316" y="7260"/>
                  </a:lnTo>
                  <a:lnTo>
                    <a:pt x="6433" y="7260"/>
                  </a:lnTo>
                  <a:lnTo>
                    <a:pt x="7849" y="4747"/>
                  </a:lnTo>
                  <a:close/>
                  <a:moveTo>
                    <a:pt x="7166" y="2232"/>
                  </a:moveTo>
                  <a:lnTo>
                    <a:pt x="6919" y="2232"/>
                  </a:lnTo>
                  <a:lnTo>
                    <a:pt x="8275" y="4639"/>
                  </a:lnTo>
                  <a:cubicBezTo>
                    <a:pt x="8312" y="4705"/>
                    <a:pt x="8312" y="4786"/>
                    <a:pt x="8275" y="4853"/>
                  </a:cubicBezTo>
                  <a:lnTo>
                    <a:pt x="6919" y="7259"/>
                  </a:lnTo>
                  <a:lnTo>
                    <a:pt x="7166" y="7259"/>
                  </a:lnTo>
                  <a:lnTo>
                    <a:pt x="8977" y="4746"/>
                  </a:lnTo>
                  <a:close/>
                  <a:moveTo>
                    <a:pt x="7898" y="2232"/>
                  </a:moveTo>
                  <a:lnTo>
                    <a:pt x="7691" y="2232"/>
                  </a:lnTo>
                  <a:lnTo>
                    <a:pt x="9411" y="4618"/>
                  </a:lnTo>
                  <a:cubicBezTo>
                    <a:pt x="9465" y="4694"/>
                    <a:pt x="9465" y="4797"/>
                    <a:pt x="9411" y="4872"/>
                  </a:cubicBezTo>
                  <a:lnTo>
                    <a:pt x="7691" y="7259"/>
                  </a:lnTo>
                  <a:lnTo>
                    <a:pt x="7898" y="7259"/>
                  </a:lnTo>
                  <a:lnTo>
                    <a:pt x="10045" y="4746"/>
                  </a:lnTo>
                  <a:close/>
                  <a:moveTo>
                    <a:pt x="2862" y="2232"/>
                  </a:moveTo>
                  <a:lnTo>
                    <a:pt x="2655" y="2232"/>
                  </a:lnTo>
                  <a:lnTo>
                    <a:pt x="508" y="4746"/>
                  </a:lnTo>
                  <a:lnTo>
                    <a:pt x="2655" y="7259"/>
                  </a:lnTo>
                  <a:lnTo>
                    <a:pt x="2862" y="7259"/>
                  </a:lnTo>
                  <a:lnTo>
                    <a:pt x="1142" y="4872"/>
                  </a:lnTo>
                  <a:cubicBezTo>
                    <a:pt x="1088" y="4797"/>
                    <a:pt x="1088" y="4694"/>
                    <a:pt x="1142" y="4618"/>
                  </a:cubicBezTo>
                  <a:close/>
                  <a:moveTo>
                    <a:pt x="3633" y="2232"/>
                  </a:moveTo>
                  <a:lnTo>
                    <a:pt x="3386" y="2232"/>
                  </a:lnTo>
                  <a:lnTo>
                    <a:pt x="1575" y="4746"/>
                  </a:lnTo>
                  <a:lnTo>
                    <a:pt x="3386" y="7259"/>
                  </a:lnTo>
                  <a:lnTo>
                    <a:pt x="3633" y="7259"/>
                  </a:lnTo>
                  <a:lnTo>
                    <a:pt x="2278" y="4853"/>
                  </a:lnTo>
                  <a:cubicBezTo>
                    <a:pt x="2241" y="4787"/>
                    <a:pt x="2241" y="4706"/>
                    <a:pt x="2278" y="4639"/>
                  </a:cubicBezTo>
                  <a:close/>
                  <a:moveTo>
                    <a:pt x="4290" y="2232"/>
                  </a:moveTo>
                  <a:lnTo>
                    <a:pt x="4120" y="2232"/>
                  </a:lnTo>
                  <a:lnTo>
                    <a:pt x="2704" y="4746"/>
                  </a:lnTo>
                  <a:lnTo>
                    <a:pt x="4120" y="7259"/>
                  </a:lnTo>
                  <a:lnTo>
                    <a:pt x="4290" y="7259"/>
                  </a:lnTo>
                  <a:lnTo>
                    <a:pt x="3292" y="4829"/>
                  </a:lnTo>
                  <a:cubicBezTo>
                    <a:pt x="3271" y="4776"/>
                    <a:pt x="3271" y="4716"/>
                    <a:pt x="3292" y="4663"/>
                  </a:cubicBezTo>
                  <a:close/>
                  <a:moveTo>
                    <a:pt x="4816" y="2232"/>
                  </a:moveTo>
                  <a:lnTo>
                    <a:pt x="4747" y="2232"/>
                  </a:lnTo>
                  <a:lnTo>
                    <a:pt x="3714" y="4746"/>
                  </a:lnTo>
                  <a:lnTo>
                    <a:pt x="4747" y="7259"/>
                  </a:lnTo>
                  <a:lnTo>
                    <a:pt x="4816" y="7259"/>
                  </a:lnTo>
                  <a:lnTo>
                    <a:pt x="4215" y="4797"/>
                  </a:lnTo>
                  <a:cubicBezTo>
                    <a:pt x="4208" y="4762"/>
                    <a:pt x="4208" y="4728"/>
                    <a:pt x="4215" y="4694"/>
                  </a:cubicBezTo>
                  <a:close/>
                  <a:moveTo>
                    <a:pt x="5302" y="2232"/>
                  </a:moveTo>
                  <a:lnTo>
                    <a:pt x="5253" y="2232"/>
                  </a:lnTo>
                  <a:lnTo>
                    <a:pt x="4638" y="4746"/>
                  </a:lnTo>
                  <a:lnTo>
                    <a:pt x="5253" y="7259"/>
                  </a:lnTo>
                  <a:lnTo>
                    <a:pt x="5302" y="7259"/>
                  </a:lnTo>
                  <a:lnTo>
                    <a:pt x="5916" y="474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24" name="Google Shape;2424;p52"/>
            <p:cNvCxnSpPr/>
            <p:nvPr/>
          </p:nvCxnSpPr>
          <p:spPr>
            <a:xfrm rot="10800000">
              <a:off x="986675" y="246600"/>
              <a:ext cx="0" cy="414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25" name="Google Shape;2425;p52"/>
          <p:cNvGrpSpPr/>
          <p:nvPr/>
        </p:nvGrpSpPr>
        <p:grpSpPr>
          <a:xfrm>
            <a:off x="7682546" y="3965363"/>
            <a:ext cx="748230" cy="791654"/>
            <a:chOff x="7770882" y="5118034"/>
            <a:chExt cx="1300817" cy="1376311"/>
          </a:xfrm>
        </p:grpSpPr>
        <p:sp>
          <p:nvSpPr>
            <p:cNvPr id="2426" name="Google Shape;2426;p52"/>
            <p:cNvSpPr/>
            <p:nvPr/>
          </p:nvSpPr>
          <p:spPr>
            <a:xfrm>
              <a:off x="8039493" y="5824189"/>
              <a:ext cx="608253" cy="670156"/>
            </a:xfrm>
            <a:custGeom>
              <a:avLst/>
              <a:gdLst/>
              <a:ahLst/>
              <a:cxnLst/>
              <a:rect l="l" t="t" r="r" b="b"/>
              <a:pathLst>
                <a:path w="3802" h="4189" extrusionOk="0">
                  <a:moveTo>
                    <a:pt x="1" y="754"/>
                  </a:moveTo>
                  <a:lnTo>
                    <a:pt x="475" y="0"/>
                  </a:lnTo>
                  <a:lnTo>
                    <a:pt x="2385" y="3032"/>
                  </a:lnTo>
                  <a:lnTo>
                    <a:pt x="2850" y="2294"/>
                  </a:lnTo>
                  <a:lnTo>
                    <a:pt x="3801" y="2294"/>
                  </a:lnTo>
                  <a:lnTo>
                    <a:pt x="2725" y="4000"/>
                  </a:lnTo>
                  <a:cubicBezTo>
                    <a:pt x="2652" y="4117"/>
                    <a:pt x="2523" y="4189"/>
                    <a:pt x="2384" y="4189"/>
                  </a:cubicBezTo>
                  <a:cubicBezTo>
                    <a:pt x="2246" y="4189"/>
                    <a:pt x="2118" y="4118"/>
                    <a:pt x="2044" y="40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2"/>
            <p:cNvSpPr/>
            <p:nvPr/>
          </p:nvSpPr>
          <p:spPr>
            <a:xfrm>
              <a:off x="8600871" y="5440555"/>
              <a:ext cx="470828" cy="583607"/>
            </a:xfrm>
            <a:custGeom>
              <a:avLst/>
              <a:gdLst/>
              <a:ahLst/>
              <a:cxnLst/>
              <a:rect l="l" t="t" r="r" b="b"/>
              <a:pathLst>
                <a:path w="2943" h="3648" extrusionOk="0">
                  <a:moveTo>
                    <a:pt x="0" y="3648"/>
                  </a:moveTo>
                  <a:lnTo>
                    <a:pt x="1791" y="804"/>
                  </a:lnTo>
                  <a:lnTo>
                    <a:pt x="1015" y="804"/>
                  </a:lnTo>
                  <a:lnTo>
                    <a:pt x="509" y="0"/>
                  </a:lnTo>
                  <a:lnTo>
                    <a:pt x="2520" y="0"/>
                  </a:lnTo>
                  <a:cubicBezTo>
                    <a:pt x="2666" y="0"/>
                    <a:pt x="2802" y="79"/>
                    <a:pt x="2871" y="207"/>
                  </a:cubicBezTo>
                  <a:cubicBezTo>
                    <a:pt x="2942" y="335"/>
                    <a:pt x="2938" y="492"/>
                    <a:pt x="2860" y="616"/>
                  </a:cubicBezTo>
                  <a:lnTo>
                    <a:pt x="950" y="36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2"/>
            <p:cNvSpPr/>
            <p:nvPr/>
          </p:nvSpPr>
          <p:spPr>
            <a:xfrm>
              <a:off x="7770882" y="5440555"/>
              <a:ext cx="795273" cy="347637"/>
            </a:xfrm>
            <a:custGeom>
              <a:avLst/>
              <a:gdLst/>
              <a:ahLst/>
              <a:cxnLst/>
              <a:rect l="l" t="t" r="r" b="b"/>
              <a:pathLst>
                <a:path w="4971" h="2173" extrusionOk="0">
                  <a:moveTo>
                    <a:pt x="422" y="0"/>
                  </a:moveTo>
                  <a:lnTo>
                    <a:pt x="4464" y="0"/>
                  </a:lnTo>
                  <a:lnTo>
                    <a:pt x="4971" y="804"/>
                  </a:lnTo>
                  <a:lnTo>
                    <a:pt x="2698" y="804"/>
                  </a:lnTo>
                  <a:lnTo>
                    <a:pt x="1150" y="804"/>
                  </a:lnTo>
                  <a:lnTo>
                    <a:pt x="1538" y="1419"/>
                  </a:lnTo>
                  <a:lnTo>
                    <a:pt x="1063" y="2173"/>
                  </a:lnTo>
                  <a:lnTo>
                    <a:pt x="83" y="616"/>
                  </a:lnTo>
                  <a:cubicBezTo>
                    <a:pt x="5" y="492"/>
                    <a:pt x="1" y="335"/>
                    <a:pt x="71" y="207"/>
                  </a:cubicBezTo>
                  <a:cubicBezTo>
                    <a:pt x="140" y="79"/>
                    <a:pt x="276" y="0"/>
                    <a:pt x="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2"/>
            <p:cNvSpPr/>
            <p:nvPr/>
          </p:nvSpPr>
          <p:spPr>
            <a:xfrm>
              <a:off x="7774402" y="5588217"/>
              <a:ext cx="467149" cy="583607"/>
            </a:xfrm>
            <a:custGeom>
              <a:avLst/>
              <a:gdLst/>
              <a:ahLst/>
              <a:cxnLst/>
              <a:rect l="l" t="t" r="r" b="b"/>
              <a:pathLst>
                <a:path w="2920" h="3648" extrusionOk="0">
                  <a:moveTo>
                    <a:pt x="60" y="3032"/>
                  </a:moveTo>
                  <a:lnTo>
                    <a:pt x="1970" y="0"/>
                  </a:lnTo>
                  <a:lnTo>
                    <a:pt x="2920" y="0"/>
                  </a:lnTo>
                  <a:lnTo>
                    <a:pt x="1128" y="2844"/>
                  </a:lnTo>
                  <a:lnTo>
                    <a:pt x="1905" y="2844"/>
                  </a:lnTo>
                  <a:lnTo>
                    <a:pt x="2410" y="3648"/>
                  </a:lnTo>
                  <a:lnTo>
                    <a:pt x="400" y="3648"/>
                  </a:lnTo>
                  <a:lnTo>
                    <a:pt x="394" y="3648"/>
                  </a:lnTo>
                  <a:lnTo>
                    <a:pt x="386" y="3648"/>
                  </a:lnTo>
                  <a:lnTo>
                    <a:pt x="380" y="3648"/>
                  </a:lnTo>
                  <a:lnTo>
                    <a:pt x="374" y="3648"/>
                  </a:lnTo>
                  <a:lnTo>
                    <a:pt x="368" y="3648"/>
                  </a:lnTo>
                  <a:lnTo>
                    <a:pt x="361" y="3647"/>
                  </a:lnTo>
                  <a:lnTo>
                    <a:pt x="355" y="3646"/>
                  </a:lnTo>
                  <a:lnTo>
                    <a:pt x="349" y="3645"/>
                  </a:lnTo>
                  <a:lnTo>
                    <a:pt x="342" y="3643"/>
                  </a:lnTo>
                  <a:lnTo>
                    <a:pt x="335" y="3642"/>
                  </a:lnTo>
                  <a:lnTo>
                    <a:pt x="329" y="3641"/>
                  </a:lnTo>
                  <a:cubicBezTo>
                    <a:pt x="212" y="3618"/>
                    <a:pt x="110" y="3546"/>
                    <a:pt x="51" y="3439"/>
                  </a:cubicBezTo>
                  <a:cubicBezTo>
                    <a:pt x="41" y="3422"/>
                    <a:pt x="33" y="3402"/>
                    <a:pt x="26" y="3383"/>
                  </a:cubicBezTo>
                  <a:lnTo>
                    <a:pt x="24" y="3377"/>
                  </a:lnTo>
                  <a:lnTo>
                    <a:pt x="21" y="3370"/>
                  </a:lnTo>
                  <a:lnTo>
                    <a:pt x="19" y="3364"/>
                  </a:lnTo>
                  <a:lnTo>
                    <a:pt x="17" y="3357"/>
                  </a:lnTo>
                  <a:lnTo>
                    <a:pt x="15" y="3351"/>
                  </a:lnTo>
                  <a:lnTo>
                    <a:pt x="14" y="3345"/>
                  </a:lnTo>
                  <a:lnTo>
                    <a:pt x="11" y="3339"/>
                  </a:lnTo>
                  <a:lnTo>
                    <a:pt x="10" y="3331"/>
                  </a:lnTo>
                  <a:lnTo>
                    <a:pt x="9" y="3325"/>
                  </a:lnTo>
                  <a:lnTo>
                    <a:pt x="8" y="3319"/>
                  </a:lnTo>
                  <a:lnTo>
                    <a:pt x="6" y="3313"/>
                  </a:lnTo>
                  <a:lnTo>
                    <a:pt x="5" y="3306"/>
                  </a:lnTo>
                  <a:lnTo>
                    <a:pt x="4" y="3300"/>
                  </a:lnTo>
                  <a:lnTo>
                    <a:pt x="3" y="3294"/>
                  </a:lnTo>
                  <a:lnTo>
                    <a:pt x="1" y="3287"/>
                  </a:lnTo>
                  <a:lnTo>
                    <a:pt x="1" y="3280"/>
                  </a:lnTo>
                  <a:lnTo>
                    <a:pt x="0" y="3274"/>
                  </a:lnTo>
                  <a:lnTo>
                    <a:pt x="0" y="3268"/>
                  </a:lnTo>
                  <a:lnTo>
                    <a:pt x="0" y="3262"/>
                  </a:lnTo>
                  <a:lnTo>
                    <a:pt x="0" y="3255"/>
                  </a:lnTo>
                  <a:lnTo>
                    <a:pt x="0" y="3248"/>
                  </a:lnTo>
                  <a:lnTo>
                    <a:pt x="0" y="3242"/>
                  </a:lnTo>
                  <a:lnTo>
                    <a:pt x="0" y="3236"/>
                  </a:lnTo>
                  <a:lnTo>
                    <a:pt x="0" y="3229"/>
                  </a:lnTo>
                  <a:lnTo>
                    <a:pt x="0" y="3223"/>
                  </a:lnTo>
                  <a:lnTo>
                    <a:pt x="0" y="3217"/>
                  </a:lnTo>
                  <a:lnTo>
                    <a:pt x="1" y="3211"/>
                  </a:lnTo>
                  <a:lnTo>
                    <a:pt x="3" y="3203"/>
                  </a:lnTo>
                  <a:lnTo>
                    <a:pt x="4" y="3197"/>
                  </a:lnTo>
                  <a:lnTo>
                    <a:pt x="5" y="3191"/>
                  </a:lnTo>
                  <a:lnTo>
                    <a:pt x="6" y="3185"/>
                  </a:lnTo>
                  <a:lnTo>
                    <a:pt x="8" y="3178"/>
                  </a:lnTo>
                  <a:lnTo>
                    <a:pt x="9" y="3172"/>
                  </a:lnTo>
                  <a:lnTo>
                    <a:pt x="10" y="3165"/>
                  </a:lnTo>
                  <a:lnTo>
                    <a:pt x="11" y="3159"/>
                  </a:lnTo>
                  <a:lnTo>
                    <a:pt x="14" y="3152"/>
                  </a:lnTo>
                  <a:lnTo>
                    <a:pt x="15" y="3146"/>
                  </a:lnTo>
                  <a:lnTo>
                    <a:pt x="16" y="3140"/>
                  </a:lnTo>
                  <a:lnTo>
                    <a:pt x="19" y="3134"/>
                  </a:lnTo>
                  <a:lnTo>
                    <a:pt x="21" y="3127"/>
                  </a:lnTo>
                  <a:lnTo>
                    <a:pt x="24" y="3120"/>
                  </a:lnTo>
                  <a:lnTo>
                    <a:pt x="26" y="3114"/>
                  </a:lnTo>
                  <a:lnTo>
                    <a:pt x="28" y="3108"/>
                  </a:lnTo>
                  <a:lnTo>
                    <a:pt x="31" y="3101"/>
                  </a:lnTo>
                  <a:lnTo>
                    <a:pt x="33" y="3095"/>
                  </a:lnTo>
                  <a:lnTo>
                    <a:pt x="36" y="3089"/>
                  </a:lnTo>
                  <a:lnTo>
                    <a:pt x="38" y="3083"/>
                  </a:lnTo>
                  <a:lnTo>
                    <a:pt x="41" y="3075"/>
                  </a:lnTo>
                  <a:lnTo>
                    <a:pt x="43" y="3069"/>
                  </a:lnTo>
                  <a:lnTo>
                    <a:pt x="46" y="3063"/>
                  </a:lnTo>
                  <a:lnTo>
                    <a:pt x="50" y="3057"/>
                  </a:lnTo>
                  <a:lnTo>
                    <a:pt x="52" y="3050"/>
                  </a:lnTo>
                  <a:lnTo>
                    <a:pt x="57" y="3044"/>
                  </a:lnTo>
                  <a:lnTo>
                    <a:pt x="61" y="30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2"/>
            <p:cNvSpPr/>
            <p:nvPr/>
          </p:nvSpPr>
          <p:spPr>
            <a:xfrm>
              <a:off x="8276266" y="5824029"/>
              <a:ext cx="795433" cy="347797"/>
            </a:xfrm>
            <a:custGeom>
              <a:avLst/>
              <a:gdLst/>
              <a:ahLst/>
              <a:cxnLst/>
              <a:rect l="l" t="t" r="r" b="b"/>
              <a:pathLst>
                <a:path w="4972" h="2174" extrusionOk="0">
                  <a:moveTo>
                    <a:pt x="506" y="2174"/>
                  </a:moveTo>
                  <a:lnTo>
                    <a:pt x="1" y="1370"/>
                  </a:lnTo>
                  <a:lnTo>
                    <a:pt x="3822" y="1370"/>
                  </a:lnTo>
                  <a:lnTo>
                    <a:pt x="3434" y="754"/>
                  </a:lnTo>
                  <a:lnTo>
                    <a:pt x="3909" y="0"/>
                  </a:lnTo>
                  <a:lnTo>
                    <a:pt x="4889" y="1557"/>
                  </a:lnTo>
                  <a:cubicBezTo>
                    <a:pt x="4967" y="1681"/>
                    <a:pt x="4971" y="1838"/>
                    <a:pt x="4900" y="1966"/>
                  </a:cubicBezTo>
                  <a:cubicBezTo>
                    <a:pt x="4865" y="2030"/>
                    <a:pt x="4813" y="2082"/>
                    <a:pt x="4754" y="2118"/>
                  </a:cubicBezTo>
                  <a:lnTo>
                    <a:pt x="4682" y="2151"/>
                  </a:lnTo>
                  <a:lnTo>
                    <a:pt x="4607" y="2169"/>
                  </a:lnTo>
                  <a:lnTo>
                    <a:pt x="4550" y="2173"/>
                  </a:lnTo>
                  <a:lnTo>
                    <a:pt x="506" y="2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2"/>
            <p:cNvSpPr/>
            <p:nvPr/>
          </p:nvSpPr>
          <p:spPr>
            <a:xfrm>
              <a:off x="8194835" y="5118034"/>
              <a:ext cx="608253" cy="670156"/>
            </a:xfrm>
            <a:custGeom>
              <a:avLst/>
              <a:gdLst/>
              <a:ahLst/>
              <a:cxnLst/>
              <a:rect l="l" t="t" r="r" b="b"/>
              <a:pathLst>
                <a:path w="3802" h="4189" extrusionOk="0">
                  <a:moveTo>
                    <a:pt x="1414" y="0"/>
                  </a:moveTo>
                  <a:lnTo>
                    <a:pt x="1422" y="0"/>
                  </a:lnTo>
                  <a:lnTo>
                    <a:pt x="1428" y="0"/>
                  </a:lnTo>
                  <a:lnTo>
                    <a:pt x="1434" y="0"/>
                  </a:lnTo>
                  <a:lnTo>
                    <a:pt x="1440" y="0"/>
                  </a:lnTo>
                  <a:lnTo>
                    <a:pt x="1447" y="0"/>
                  </a:lnTo>
                  <a:lnTo>
                    <a:pt x="1453" y="2"/>
                  </a:lnTo>
                  <a:lnTo>
                    <a:pt x="1459" y="3"/>
                  </a:lnTo>
                  <a:lnTo>
                    <a:pt x="1466" y="4"/>
                  </a:lnTo>
                  <a:lnTo>
                    <a:pt x="1473" y="5"/>
                  </a:lnTo>
                  <a:lnTo>
                    <a:pt x="1479" y="7"/>
                  </a:lnTo>
                  <a:lnTo>
                    <a:pt x="1485" y="8"/>
                  </a:lnTo>
                  <a:lnTo>
                    <a:pt x="1491" y="9"/>
                  </a:lnTo>
                  <a:lnTo>
                    <a:pt x="1498" y="10"/>
                  </a:lnTo>
                  <a:lnTo>
                    <a:pt x="1505" y="13"/>
                  </a:lnTo>
                  <a:lnTo>
                    <a:pt x="1511" y="14"/>
                  </a:lnTo>
                  <a:lnTo>
                    <a:pt x="1517" y="15"/>
                  </a:lnTo>
                  <a:lnTo>
                    <a:pt x="1524" y="16"/>
                  </a:lnTo>
                  <a:lnTo>
                    <a:pt x="1530" y="18"/>
                  </a:lnTo>
                  <a:lnTo>
                    <a:pt x="1536" y="19"/>
                  </a:lnTo>
                  <a:cubicBezTo>
                    <a:pt x="1626" y="46"/>
                    <a:pt x="1705" y="106"/>
                    <a:pt x="1757" y="189"/>
                  </a:cubicBezTo>
                  <a:lnTo>
                    <a:pt x="3801" y="3435"/>
                  </a:lnTo>
                  <a:lnTo>
                    <a:pt x="3326" y="4189"/>
                  </a:lnTo>
                  <a:lnTo>
                    <a:pt x="1416" y="1157"/>
                  </a:lnTo>
                  <a:lnTo>
                    <a:pt x="951" y="1895"/>
                  </a:lnTo>
                  <a:lnTo>
                    <a:pt x="1" y="1895"/>
                  </a:lnTo>
                  <a:lnTo>
                    <a:pt x="1076" y="189"/>
                  </a:lnTo>
                  <a:cubicBezTo>
                    <a:pt x="1148" y="72"/>
                    <a:pt x="1276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2" name="Google Shape;2432;p52"/>
          <p:cNvGrpSpPr/>
          <p:nvPr/>
        </p:nvGrpSpPr>
        <p:grpSpPr>
          <a:xfrm>
            <a:off x="7932874" y="246325"/>
            <a:ext cx="366357" cy="1117866"/>
            <a:chOff x="415074" y="246325"/>
            <a:chExt cx="366357" cy="1117866"/>
          </a:xfrm>
        </p:grpSpPr>
        <p:sp>
          <p:nvSpPr>
            <p:cNvPr id="2433" name="Google Shape;2433;p52"/>
            <p:cNvSpPr/>
            <p:nvPr/>
          </p:nvSpPr>
          <p:spPr>
            <a:xfrm>
              <a:off x="415074" y="779104"/>
              <a:ext cx="366357" cy="585087"/>
            </a:xfrm>
            <a:custGeom>
              <a:avLst/>
              <a:gdLst/>
              <a:ahLst/>
              <a:cxnLst/>
              <a:rect l="l" t="t" r="r" b="b"/>
              <a:pathLst>
                <a:path w="10551" h="16854" extrusionOk="0">
                  <a:moveTo>
                    <a:pt x="2460" y="7688"/>
                  </a:moveTo>
                  <a:lnTo>
                    <a:pt x="2460" y="9167"/>
                  </a:lnTo>
                  <a:cubicBezTo>
                    <a:pt x="2456" y="9171"/>
                    <a:pt x="2452" y="9175"/>
                    <a:pt x="2452" y="9179"/>
                  </a:cubicBezTo>
                  <a:lnTo>
                    <a:pt x="71" y="11969"/>
                  </a:lnTo>
                  <a:cubicBezTo>
                    <a:pt x="0" y="12050"/>
                    <a:pt x="0" y="12170"/>
                    <a:pt x="71" y="12248"/>
                  </a:cubicBezTo>
                  <a:lnTo>
                    <a:pt x="2452" y="15038"/>
                  </a:lnTo>
                  <a:cubicBezTo>
                    <a:pt x="2456" y="15042"/>
                    <a:pt x="2460" y="15046"/>
                    <a:pt x="2460" y="15050"/>
                  </a:cubicBezTo>
                  <a:lnTo>
                    <a:pt x="2460" y="16854"/>
                  </a:lnTo>
                  <a:lnTo>
                    <a:pt x="8091" y="16854"/>
                  </a:lnTo>
                  <a:lnTo>
                    <a:pt x="8091" y="15050"/>
                  </a:lnTo>
                  <a:cubicBezTo>
                    <a:pt x="8095" y="15046"/>
                    <a:pt x="8099" y="15042"/>
                    <a:pt x="8099" y="15038"/>
                  </a:cubicBezTo>
                  <a:lnTo>
                    <a:pt x="10481" y="12248"/>
                  </a:lnTo>
                  <a:cubicBezTo>
                    <a:pt x="10550" y="12166"/>
                    <a:pt x="10550" y="12046"/>
                    <a:pt x="10481" y="11969"/>
                  </a:cubicBezTo>
                  <a:lnTo>
                    <a:pt x="8099" y="9179"/>
                  </a:lnTo>
                  <a:cubicBezTo>
                    <a:pt x="8095" y="9175"/>
                    <a:pt x="8091" y="9171"/>
                    <a:pt x="8091" y="9167"/>
                  </a:cubicBezTo>
                  <a:lnTo>
                    <a:pt x="8091" y="7688"/>
                  </a:lnTo>
                  <a:cubicBezTo>
                    <a:pt x="8095" y="7684"/>
                    <a:pt x="8099" y="7679"/>
                    <a:pt x="8099" y="7675"/>
                  </a:cubicBezTo>
                  <a:lnTo>
                    <a:pt x="10481" y="4887"/>
                  </a:lnTo>
                  <a:cubicBezTo>
                    <a:pt x="10550" y="4804"/>
                    <a:pt x="10550" y="4685"/>
                    <a:pt x="10481" y="4606"/>
                  </a:cubicBezTo>
                  <a:lnTo>
                    <a:pt x="8099" y="1818"/>
                  </a:lnTo>
                  <a:cubicBezTo>
                    <a:pt x="8095" y="1814"/>
                    <a:pt x="8091" y="1810"/>
                    <a:pt x="8091" y="1806"/>
                  </a:cubicBezTo>
                  <a:lnTo>
                    <a:pt x="8091" y="1"/>
                  </a:lnTo>
                  <a:lnTo>
                    <a:pt x="2460" y="1"/>
                  </a:lnTo>
                  <a:lnTo>
                    <a:pt x="2460" y="1806"/>
                  </a:lnTo>
                  <a:cubicBezTo>
                    <a:pt x="2456" y="1810"/>
                    <a:pt x="2452" y="1814"/>
                    <a:pt x="2452" y="1818"/>
                  </a:cubicBezTo>
                  <a:lnTo>
                    <a:pt x="71" y="4606"/>
                  </a:lnTo>
                  <a:cubicBezTo>
                    <a:pt x="0" y="4689"/>
                    <a:pt x="0" y="4808"/>
                    <a:pt x="71" y="4887"/>
                  </a:cubicBezTo>
                  <a:lnTo>
                    <a:pt x="2452" y="7675"/>
                  </a:lnTo>
                  <a:cubicBezTo>
                    <a:pt x="2452" y="7684"/>
                    <a:pt x="2456" y="7688"/>
                    <a:pt x="2460" y="7688"/>
                  </a:cubicBezTo>
                  <a:close/>
                  <a:moveTo>
                    <a:pt x="5859" y="9595"/>
                  </a:moveTo>
                  <a:lnTo>
                    <a:pt x="5735" y="9595"/>
                  </a:lnTo>
                  <a:lnTo>
                    <a:pt x="6336" y="12055"/>
                  </a:lnTo>
                  <a:cubicBezTo>
                    <a:pt x="6344" y="12087"/>
                    <a:pt x="6344" y="12124"/>
                    <a:pt x="6336" y="12158"/>
                  </a:cubicBezTo>
                  <a:lnTo>
                    <a:pt x="5735" y="14621"/>
                  </a:lnTo>
                  <a:lnTo>
                    <a:pt x="5859" y="14621"/>
                  </a:lnTo>
                  <a:lnTo>
                    <a:pt x="6835" y="12108"/>
                  </a:lnTo>
                  <a:close/>
                  <a:moveTo>
                    <a:pt x="6431" y="9595"/>
                  </a:moveTo>
                  <a:lnTo>
                    <a:pt x="6312" y="9595"/>
                  </a:lnTo>
                  <a:lnTo>
                    <a:pt x="7259" y="12030"/>
                  </a:lnTo>
                  <a:cubicBezTo>
                    <a:pt x="7280" y="12079"/>
                    <a:pt x="7280" y="12137"/>
                    <a:pt x="7259" y="12187"/>
                  </a:cubicBezTo>
                  <a:lnTo>
                    <a:pt x="6312" y="14621"/>
                  </a:lnTo>
                  <a:lnTo>
                    <a:pt x="6431" y="14621"/>
                  </a:lnTo>
                  <a:lnTo>
                    <a:pt x="7844" y="12108"/>
                  </a:lnTo>
                  <a:close/>
                  <a:moveTo>
                    <a:pt x="7164" y="9595"/>
                  </a:moveTo>
                  <a:lnTo>
                    <a:pt x="6917" y="9595"/>
                  </a:lnTo>
                  <a:lnTo>
                    <a:pt x="8272" y="12001"/>
                  </a:lnTo>
                  <a:cubicBezTo>
                    <a:pt x="8309" y="12067"/>
                    <a:pt x="8309" y="12150"/>
                    <a:pt x="8272" y="12215"/>
                  </a:cubicBezTo>
                  <a:lnTo>
                    <a:pt x="6917" y="14621"/>
                  </a:lnTo>
                  <a:lnTo>
                    <a:pt x="7164" y="14621"/>
                  </a:lnTo>
                  <a:lnTo>
                    <a:pt x="8977" y="12108"/>
                  </a:lnTo>
                  <a:close/>
                  <a:moveTo>
                    <a:pt x="7897" y="9595"/>
                  </a:moveTo>
                  <a:lnTo>
                    <a:pt x="7691" y="9595"/>
                  </a:lnTo>
                  <a:lnTo>
                    <a:pt x="9413" y="11981"/>
                  </a:lnTo>
                  <a:cubicBezTo>
                    <a:pt x="9467" y="12055"/>
                    <a:pt x="9467" y="12158"/>
                    <a:pt x="9413" y="12236"/>
                  </a:cubicBezTo>
                  <a:lnTo>
                    <a:pt x="7691" y="14621"/>
                  </a:lnTo>
                  <a:lnTo>
                    <a:pt x="7897" y="14621"/>
                  </a:lnTo>
                  <a:lnTo>
                    <a:pt x="10043" y="12108"/>
                  </a:lnTo>
                  <a:close/>
                  <a:moveTo>
                    <a:pt x="2859" y="9595"/>
                  </a:moveTo>
                  <a:lnTo>
                    <a:pt x="2653" y="9595"/>
                  </a:lnTo>
                  <a:lnTo>
                    <a:pt x="507" y="12108"/>
                  </a:lnTo>
                  <a:lnTo>
                    <a:pt x="2653" y="14621"/>
                  </a:lnTo>
                  <a:lnTo>
                    <a:pt x="2859" y="14621"/>
                  </a:lnTo>
                  <a:lnTo>
                    <a:pt x="1141" y="12236"/>
                  </a:lnTo>
                  <a:cubicBezTo>
                    <a:pt x="1088" y="12162"/>
                    <a:pt x="1088" y="12059"/>
                    <a:pt x="1141" y="11981"/>
                  </a:cubicBezTo>
                  <a:close/>
                  <a:moveTo>
                    <a:pt x="3630" y="9595"/>
                  </a:moveTo>
                  <a:lnTo>
                    <a:pt x="3383" y="9595"/>
                  </a:lnTo>
                  <a:lnTo>
                    <a:pt x="1570" y="12108"/>
                  </a:lnTo>
                  <a:lnTo>
                    <a:pt x="3383" y="14621"/>
                  </a:lnTo>
                  <a:lnTo>
                    <a:pt x="3630" y="14621"/>
                  </a:lnTo>
                  <a:lnTo>
                    <a:pt x="2274" y="12215"/>
                  </a:lnTo>
                  <a:cubicBezTo>
                    <a:pt x="2238" y="12150"/>
                    <a:pt x="2238" y="12067"/>
                    <a:pt x="2274" y="12001"/>
                  </a:cubicBezTo>
                  <a:close/>
                  <a:moveTo>
                    <a:pt x="4289" y="9595"/>
                  </a:moveTo>
                  <a:lnTo>
                    <a:pt x="4120" y="9595"/>
                  </a:lnTo>
                  <a:lnTo>
                    <a:pt x="2707" y="12108"/>
                  </a:lnTo>
                  <a:lnTo>
                    <a:pt x="4120" y="14621"/>
                  </a:lnTo>
                  <a:lnTo>
                    <a:pt x="4289" y="14621"/>
                  </a:lnTo>
                  <a:lnTo>
                    <a:pt x="3292" y="12191"/>
                  </a:lnTo>
                  <a:cubicBezTo>
                    <a:pt x="3271" y="12137"/>
                    <a:pt x="3271" y="12079"/>
                    <a:pt x="3292" y="12026"/>
                  </a:cubicBezTo>
                  <a:close/>
                  <a:moveTo>
                    <a:pt x="4816" y="9595"/>
                  </a:moveTo>
                  <a:lnTo>
                    <a:pt x="4746" y="9595"/>
                  </a:lnTo>
                  <a:lnTo>
                    <a:pt x="3717" y="12108"/>
                  </a:lnTo>
                  <a:lnTo>
                    <a:pt x="4746" y="14621"/>
                  </a:lnTo>
                  <a:lnTo>
                    <a:pt x="4816" y="14621"/>
                  </a:lnTo>
                  <a:lnTo>
                    <a:pt x="4215" y="12158"/>
                  </a:lnTo>
                  <a:cubicBezTo>
                    <a:pt x="4206" y="12124"/>
                    <a:pt x="4206" y="12087"/>
                    <a:pt x="4215" y="12055"/>
                  </a:cubicBezTo>
                  <a:close/>
                  <a:moveTo>
                    <a:pt x="5298" y="9595"/>
                  </a:moveTo>
                  <a:lnTo>
                    <a:pt x="5249" y="9595"/>
                  </a:lnTo>
                  <a:lnTo>
                    <a:pt x="4635" y="12108"/>
                  </a:lnTo>
                  <a:lnTo>
                    <a:pt x="5249" y="14621"/>
                  </a:lnTo>
                  <a:lnTo>
                    <a:pt x="5298" y="14621"/>
                  </a:lnTo>
                  <a:lnTo>
                    <a:pt x="5912" y="12108"/>
                  </a:lnTo>
                  <a:close/>
                  <a:moveTo>
                    <a:pt x="5859" y="2238"/>
                  </a:moveTo>
                  <a:lnTo>
                    <a:pt x="5735" y="2238"/>
                  </a:lnTo>
                  <a:lnTo>
                    <a:pt x="6336" y="4702"/>
                  </a:lnTo>
                  <a:cubicBezTo>
                    <a:pt x="6344" y="4734"/>
                    <a:pt x="6344" y="4771"/>
                    <a:pt x="6336" y="4804"/>
                  </a:cubicBezTo>
                  <a:lnTo>
                    <a:pt x="5735" y="7264"/>
                  </a:lnTo>
                  <a:lnTo>
                    <a:pt x="5859" y="7264"/>
                  </a:lnTo>
                  <a:lnTo>
                    <a:pt x="6835" y="4751"/>
                  </a:lnTo>
                  <a:close/>
                  <a:moveTo>
                    <a:pt x="6431" y="2238"/>
                  </a:moveTo>
                  <a:lnTo>
                    <a:pt x="6312" y="2238"/>
                  </a:lnTo>
                  <a:lnTo>
                    <a:pt x="7259" y="4673"/>
                  </a:lnTo>
                  <a:cubicBezTo>
                    <a:pt x="7280" y="4722"/>
                    <a:pt x="7280" y="4779"/>
                    <a:pt x="7259" y="4830"/>
                  </a:cubicBezTo>
                  <a:lnTo>
                    <a:pt x="6312" y="7264"/>
                  </a:lnTo>
                  <a:lnTo>
                    <a:pt x="6431" y="7264"/>
                  </a:lnTo>
                  <a:lnTo>
                    <a:pt x="7844" y="4751"/>
                  </a:lnTo>
                  <a:close/>
                  <a:moveTo>
                    <a:pt x="7164" y="2238"/>
                  </a:moveTo>
                  <a:lnTo>
                    <a:pt x="6917" y="2238"/>
                  </a:lnTo>
                  <a:lnTo>
                    <a:pt x="8272" y="4644"/>
                  </a:lnTo>
                  <a:cubicBezTo>
                    <a:pt x="8309" y="4710"/>
                    <a:pt x="8309" y="4792"/>
                    <a:pt x="8272" y="4858"/>
                  </a:cubicBezTo>
                  <a:lnTo>
                    <a:pt x="6917" y="7264"/>
                  </a:lnTo>
                  <a:lnTo>
                    <a:pt x="7164" y="7264"/>
                  </a:lnTo>
                  <a:lnTo>
                    <a:pt x="8977" y="4751"/>
                  </a:lnTo>
                  <a:close/>
                  <a:moveTo>
                    <a:pt x="7897" y="2238"/>
                  </a:moveTo>
                  <a:lnTo>
                    <a:pt x="7691" y="2238"/>
                  </a:lnTo>
                  <a:lnTo>
                    <a:pt x="9413" y="4623"/>
                  </a:lnTo>
                  <a:cubicBezTo>
                    <a:pt x="9467" y="4698"/>
                    <a:pt x="9467" y="4800"/>
                    <a:pt x="9413" y="4879"/>
                  </a:cubicBezTo>
                  <a:lnTo>
                    <a:pt x="7691" y="7264"/>
                  </a:lnTo>
                  <a:lnTo>
                    <a:pt x="7897" y="7264"/>
                  </a:lnTo>
                  <a:lnTo>
                    <a:pt x="10043" y="4751"/>
                  </a:lnTo>
                  <a:close/>
                  <a:moveTo>
                    <a:pt x="2859" y="2238"/>
                  </a:moveTo>
                  <a:lnTo>
                    <a:pt x="2653" y="2238"/>
                  </a:lnTo>
                  <a:lnTo>
                    <a:pt x="507" y="4751"/>
                  </a:lnTo>
                  <a:lnTo>
                    <a:pt x="2653" y="7264"/>
                  </a:lnTo>
                  <a:lnTo>
                    <a:pt x="2859" y="7264"/>
                  </a:lnTo>
                  <a:lnTo>
                    <a:pt x="1141" y="4879"/>
                  </a:lnTo>
                  <a:cubicBezTo>
                    <a:pt x="1088" y="4804"/>
                    <a:pt x="1088" y="4702"/>
                    <a:pt x="1141" y="4623"/>
                  </a:cubicBezTo>
                  <a:close/>
                  <a:moveTo>
                    <a:pt x="3630" y="2238"/>
                  </a:moveTo>
                  <a:lnTo>
                    <a:pt x="3383" y="2238"/>
                  </a:lnTo>
                  <a:lnTo>
                    <a:pt x="1570" y="4751"/>
                  </a:lnTo>
                  <a:lnTo>
                    <a:pt x="3383" y="7264"/>
                  </a:lnTo>
                  <a:lnTo>
                    <a:pt x="3630" y="7264"/>
                  </a:lnTo>
                  <a:lnTo>
                    <a:pt x="2274" y="4858"/>
                  </a:lnTo>
                  <a:cubicBezTo>
                    <a:pt x="2238" y="4792"/>
                    <a:pt x="2238" y="4710"/>
                    <a:pt x="2274" y="4644"/>
                  </a:cubicBezTo>
                  <a:close/>
                  <a:moveTo>
                    <a:pt x="4289" y="2238"/>
                  </a:moveTo>
                  <a:lnTo>
                    <a:pt x="4120" y="2238"/>
                  </a:lnTo>
                  <a:lnTo>
                    <a:pt x="2707" y="4751"/>
                  </a:lnTo>
                  <a:lnTo>
                    <a:pt x="4120" y="7264"/>
                  </a:lnTo>
                  <a:lnTo>
                    <a:pt x="4289" y="7264"/>
                  </a:lnTo>
                  <a:lnTo>
                    <a:pt x="3292" y="4834"/>
                  </a:lnTo>
                  <a:cubicBezTo>
                    <a:pt x="3271" y="4779"/>
                    <a:pt x="3271" y="4722"/>
                    <a:pt x="3292" y="4669"/>
                  </a:cubicBezTo>
                  <a:close/>
                  <a:moveTo>
                    <a:pt x="4816" y="2238"/>
                  </a:moveTo>
                  <a:lnTo>
                    <a:pt x="4746" y="2238"/>
                  </a:lnTo>
                  <a:lnTo>
                    <a:pt x="3717" y="4751"/>
                  </a:lnTo>
                  <a:lnTo>
                    <a:pt x="4746" y="7264"/>
                  </a:lnTo>
                  <a:lnTo>
                    <a:pt x="4816" y="7264"/>
                  </a:lnTo>
                  <a:lnTo>
                    <a:pt x="4215" y="4804"/>
                  </a:lnTo>
                  <a:cubicBezTo>
                    <a:pt x="4206" y="4771"/>
                    <a:pt x="4206" y="4734"/>
                    <a:pt x="4215" y="4702"/>
                  </a:cubicBezTo>
                  <a:close/>
                  <a:moveTo>
                    <a:pt x="5298" y="2238"/>
                  </a:moveTo>
                  <a:lnTo>
                    <a:pt x="5249" y="2238"/>
                  </a:lnTo>
                  <a:lnTo>
                    <a:pt x="4635" y="4751"/>
                  </a:lnTo>
                  <a:lnTo>
                    <a:pt x="5249" y="7264"/>
                  </a:lnTo>
                  <a:lnTo>
                    <a:pt x="5298" y="7264"/>
                  </a:lnTo>
                  <a:lnTo>
                    <a:pt x="5912" y="475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34" name="Google Shape;2434;p52"/>
            <p:cNvCxnSpPr/>
            <p:nvPr/>
          </p:nvCxnSpPr>
          <p:spPr>
            <a:xfrm rot="10800000">
              <a:off x="604350" y="246325"/>
              <a:ext cx="0" cy="535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B2B217EA-937F-F78E-F484-FF7F5314E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91513" y="626373"/>
            <a:ext cx="1235999" cy="1959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5" grpId="0" uiExpand="1" build="p" animBg="1"/>
      <p:bldP spid="2398" grpId="0" uiExpand="1" build="p" animBg="1"/>
      <p:bldP spid="2400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7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730" name="Google Shape;3730;p7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4034700" cy="1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that of this template: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Paytone One"/>
                <a:ea typeface="Paytone One"/>
                <a:cs typeface="Paytone One"/>
                <a:sym typeface="Paytone One"/>
              </a:rPr>
              <a:t>Vectors</a:t>
            </a:r>
            <a:endParaRPr sz="2000">
              <a:solidFill>
                <a:schemeClr val="accent4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3"/>
              </a:rPr>
              <a:t>Sukkot frame template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4"/>
              </a:rPr>
              <a:t>Sukkot elements collection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1" name="Google Shape;3731;p72"/>
          <p:cNvGrpSpPr/>
          <p:nvPr/>
        </p:nvGrpSpPr>
        <p:grpSpPr>
          <a:xfrm>
            <a:off x="713225" y="2728850"/>
            <a:ext cx="2233850" cy="1875150"/>
            <a:chOff x="1242725" y="2571750"/>
            <a:chExt cx="2233850" cy="1875150"/>
          </a:xfrm>
        </p:grpSpPr>
        <p:sp>
          <p:nvSpPr>
            <p:cNvPr id="3732" name="Google Shape;3732;p72"/>
            <p:cNvSpPr/>
            <p:nvPr/>
          </p:nvSpPr>
          <p:spPr>
            <a:xfrm flipH="1">
              <a:off x="1474413" y="3314850"/>
              <a:ext cx="104100" cy="626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2"/>
            <p:cNvSpPr/>
            <p:nvPr/>
          </p:nvSpPr>
          <p:spPr>
            <a:xfrm flipH="1">
              <a:off x="1574775" y="3512675"/>
              <a:ext cx="104100" cy="526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2"/>
            <p:cNvSpPr/>
            <p:nvPr/>
          </p:nvSpPr>
          <p:spPr>
            <a:xfrm>
              <a:off x="3145650" y="3314850"/>
              <a:ext cx="104100" cy="626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2"/>
            <p:cNvSpPr/>
            <p:nvPr/>
          </p:nvSpPr>
          <p:spPr>
            <a:xfrm>
              <a:off x="3045288" y="3512675"/>
              <a:ext cx="104100" cy="526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72"/>
            <p:cNvSpPr/>
            <p:nvPr/>
          </p:nvSpPr>
          <p:spPr>
            <a:xfrm>
              <a:off x="2301200" y="2576650"/>
              <a:ext cx="121475" cy="162375"/>
            </a:xfrm>
            <a:custGeom>
              <a:avLst/>
              <a:gdLst/>
              <a:ahLst/>
              <a:cxnLst/>
              <a:rect l="l" t="t" r="r" b="b"/>
              <a:pathLst>
                <a:path w="4859" h="6495" extrusionOk="0">
                  <a:moveTo>
                    <a:pt x="4858" y="0"/>
                  </a:moveTo>
                  <a:lnTo>
                    <a:pt x="1" y="0"/>
                  </a:lnTo>
                  <a:lnTo>
                    <a:pt x="1" y="5366"/>
                  </a:lnTo>
                  <a:lnTo>
                    <a:pt x="2529" y="6494"/>
                  </a:lnTo>
                  <a:lnTo>
                    <a:pt x="4858" y="53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72"/>
            <p:cNvSpPr/>
            <p:nvPr/>
          </p:nvSpPr>
          <p:spPr>
            <a:xfrm>
              <a:off x="2155150" y="2576675"/>
              <a:ext cx="121475" cy="179150"/>
            </a:xfrm>
            <a:custGeom>
              <a:avLst/>
              <a:gdLst/>
              <a:ahLst/>
              <a:cxnLst/>
              <a:rect l="l" t="t" r="r" b="b"/>
              <a:pathLst>
                <a:path w="4859" h="7166" extrusionOk="0">
                  <a:moveTo>
                    <a:pt x="4858" y="0"/>
                  </a:moveTo>
                  <a:lnTo>
                    <a:pt x="1" y="1244"/>
                  </a:lnTo>
                  <a:lnTo>
                    <a:pt x="1" y="6038"/>
                  </a:lnTo>
                  <a:lnTo>
                    <a:pt x="2529" y="7165"/>
                  </a:lnTo>
                  <a:lnTo>
                    <a:pt x="4858" y="60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2"/>
            <p:cNvSpPr/>
            <p:nvPr/>
          </p:nvSpPr>
          <p:spPr>
            <a:xfrm>
              <a:off x="2447325" y="2576675"/>
              <a:ext cx="121450" cy="179150"/>
            </a:xfrm>
            <a:custGeom>
              <a:avLst/>
              <a:gdLst/>
              <a:ahLst/>
              <a:cxnLst/>
              <a:rect l="l" t="t" r="r" b="b"/>
              <a:pathLst>
                <a:path w="4858" h="7166" extrusionOk="0">
                  <a:moveTo>
                    <a:pt x="0" y="0"/>
                  </a:moveTo>
                  <a:lnTo>
                    <a:pt x="4857" y="1244"/>
                  </a:lnTo>
                  <a:lnTo>
                    <a:pt x="4857" y="6038"/>
                  </a:lnTo>
                  <a:lnTo>
                    <a:pt x="2329" y="7165"/>
                  </a:lnTo>
                  <a:lnTo>
                    <a:pt x="0" y="60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2"/>
            <p:cNvSpPr/>
            <p:nvPr/>
          </p:nvSpPr>
          <p:spPr>
            <a:xfrm>
              <a:off x="2010800" y="2615725"/>
              <a:ext cx="121450" cy="185975"/>
            </a:xfrm>
            <a:custGeom>
              <a:avLst/>
              <a:gdLst/>
              <a:ahLst/>
              <a:cxnLst/>
              <a:rect l="l" t="t" r="r" b="b"/>
              <a:pathLst>
                <a:path w="4858" h="7439" extrusionOk="0">
                  <a:moveTo>
                    <a:pt x="4858" y="1"/>
                  </a:moveTo>
                  <a:lnTo>
                    <a:pt x="0" y="2096"/>
                  </a:lnTo>
                  <a:lnTo>
                    <a:pt x="0" y="6310"/>
                  </a:lnTo>
                  <a:lnTo>
                    <a:pt x="2529" y="7438"/>
                  </a:lnTo>
                  <a:lnTo>
                    <a:pt x="4858" y="63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2"/>
            <p:cNvSpPr/>
            <p:nvPr/>
          </p:nvSpPr>
          <p:spPr>
            <a:xfrm>
              <a:off x="2591625" y="2615725"/>
              <a:ext cx="121450" cy="185975"/>
            </a:xfrm>
            <a:custGeom>
              <a:avLst/>
              <a:gdLst/>
              <a:ahLst/>
              <a:cxnLst/>
              <a:rect l="l" t="t" r="r" b="b"/>
              <a:pathLst>
                <a:path w="4858" h="7439" extrusionOk="0">
                  <a:moveTo>
                    <a:pt x="0" y="1"/>
                  </a:moveTo>
                  <a:lnTo>
                    <a:pt x="4858" y="2096"/>
                  </a:lnTo>
                  <a:lnTo>
                    <a:pt x="4858" y="6310"/>
                  </a:lnTo>
                  <a:lnTo>
                    <a:pt x="2329" y="7438"/>
                  </a:lnTo>
                  <a:lnTo>
                    <a:pt x="0" y="631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2"/>
            <p:cNvSpPr/>
            <p:nvPr/>
          </p:nvSpPr>
          <p:spPr>
            <a:xfrm>
              <a:off x="1862975" y="2684700"/>
              <a:ext cx="121475" cy="207675"/>
            </a:xfrm>
            <a:custGeom>
              <a:avLst/>
              <a:gdLst/>
              <a:ahLst/>
              <a:cxnLst/>
              <a:rect l="l" t="t" r="r" b="b"/>
              <a:pathLst>
                <a:path w="4859" h="8307" extrusionOk="0">
                  <a:moveTo>
                    <a:pt x="4858" y="0"/>
                  </a:moveTo>
                  <a:lnTo>
                    <a:pt x="1" y="3720"/>
                  </a:lnTo>
                  <a:lnTo>
                    <a:pt x="1" y="7179"/>
                  </a:lnTo>
                  <a:lnTo>
                    <a:pt x="2529" y="8306"/>
                  </a:lnTo>
                  <a:lnTo>
                    <a:pt x="4858" y="717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2"/>
            <p:cNvSpPr/>
            <p:nvPr/>
          </p:nvSpPr>
          <p:spPr>
            <a:xfrm>
              <a:off x="2739500" y="2684700"/>
              <a:ext cx="121450" cy="207675"/>
            </a:xfrm>
            <a:custGeom>
              <a:avLst/>
              <a:gdLst/>
              <a:ahLst/>
              <a:cxnLst/>
              <a:rect l="l" t="t" r="r" b="b"/>
              <a:pathLst>
                <a:path w="4858" h="8307" extrusionOk="0">
                  <a:moveTo>
                    <a:pt x="0" y="0"/>
                  </a:moveTo>
                  <a:lnTo>
                    <a:pt x="4857" y="3720"/>
                  </a:lnTo>
                  <a:lnTo>
                    <a:pt x="4857" y="7179"/>
                  </a:lnTo>
                  <a:lnTo>
                    <a:pt x="2329" y="8306"/>
                  </a:lnTo>
                  <a:lnTo>
                    <a:pt x="0" y="717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2"/>
            <p:cNvSpPr/>
            <p:nvPr/>
          </p:nvSpPr>
          <p:spPr>
            <a:xfrm>
              <a:off x="1641200" y="2571750"/>
              <a:ext cx="1440275" cy="725225"/>
            </a:xfrm>
            <a:custGeom>
              <a:avLst/>
              <a:gdLst/>
              <a:ahLst/>
              <a:cxnLst/>
              <a:rect l="l" t="t" r="r" b="b"/>
              <a:pathLst>
                <a:path w="57611" h="29009" extrusionOk="0">
                  <a:moveTo>
                    <a:pt x="28806" y="1"/>
                  </a:moveTo>
                  <a:cubicBezTo>
                    <a:pt x="12922" y="1"/>
                    <a:pt x="1" y="12922"/>
                    <a:pt x="1" y="28804"/>
                  </a:cubicBezTo>
                  <a:cubicBezTo>
                    <a:pt x="1" y="28916"/>
                    <a:pt x="92" y="29008"/>
                    <a:pt x="205" y="29008"/>
                  </a:cubicBezTo>
                  <a:cubicBezTo>
                    <a:pt x="318" y="29008"/>
                    <a:pt x="410" y="28917"/>
                    <a:pt x="410" y="28804"/>
                  </a:cubicBezTo>
                  <a:cubicBezTo>
                    <a:pt x="410" y="13147"/>
                    <a:pt x="13148" y="410"/>
                    <a:pt x="28805" y="410"/>
                  </a:cubicBezTo>
                  <a:cubicBezTo>
                    <a:pt x="44461" y="410"/>
                    <a:pt x="57198" y="13148"/>
                    <a:pt x="57198" y="28804"/>
                  </a:cubicBezTo>
                  <a:cubicBezTo>
                    <a:pt x="57198" y="28916"/>
                    <a:pt x="57289" y="29008"/>
                    <a:pt x="57403" y="29008"/>
                  </a:cubicBezTo>
                  <a:cubicBezTo>
                    <a:pt x="57515" y="29008"/>
                    <a:pt x="57607" y="28916"/>
                    <a:pt x="57610" y="28804"/>
                  </a:cubicBezTo>
                  <a:cubicBezTo>
                    <a:pt x="57610" y="12922"/>
                    <a:pt x="44688" y="1"/>
                    <a:pt x="28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2"/>
            <p:cNvSpPr/>
            <p:nvPr/>
          </p:nvSpPr>
          <p:spPr>
            <a:xfrm>
              <a:off x="1243450" y="3941650"/>
              <a:ext cx="489650" cy="505225"/>
            </a:xfrm>
            <a:custGeom>
              <a:avLst/>
              <a:gdLst/>
              <a:ahLst/>
              <a:cxnLst/>
              <a:rect l="l" t="t" r="r" b="b"/>
              <a:pathLst>
                <a:path w="19586" h="20209" extrusionOk="0">
                  <a:moveTo>
                    <a:pt x="2161" y="6590"/>
                  </a:moveTo>
                  <a:cubicBezTo>
                    <a:pt x="1628" y="7832"/>
                    <a:pt x="1" y="10179"/>
                    <a:pt x="124" y="11213"/>
                  </a:cubicBezTo>
                  <a:cubicBezTo>
                    <a:pt x="182" y="11716"/>
                    <a:pt x="2194" y="15449"/>
                    <a:pt x="5044" y="17048"/>
                  </a:cubicBezTo>
                  <a:cubicBezTo>
                    <a:pt x="9283" y="19428"/>
                    <a:pt x="15202" y="20209"/>
                    <a:pt x="15415" y="20180"/>
                  </a:cubicBezTo>
                  <a:cubicBezTo>
                    <a:pt x="15432" y="20178"/>
                    <a:pt x="14126" y="17206"/>
                    <a:pt x="15108" y="15079"/>
                  </a:cubicBezTo>
                  <a:cubicBezTo>
                    <a:pt x="16073" y="12987"/>
                    <a:pt x="19327" y="11742"/>
                    <a:pt x="19524" y="11663"/>
                  </a:cubicBezTo>
                  <a:cubicBezTo>
                    <a:pt x="19586" y="11639"/>
                    <a:pt x="12795" y="11434"/>
                    <a:pt x="9160" y="7973"/>
                  </a:cubicBezTo>
                  <a:cubicBezTo>
                    <a:pt x="6266" y="5218"/>
                    <a:pt x="8281" y="136"/>
                    <a:pt x="8165" y="107"/>
                  </a:cubicBezTo>
                  <a:cubicBezTo>
                    <a:pt x="7751" y="1"/>
                    <a:pt x="2402" y="5466"/>
                    <a:pt x="2161" y="65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2"/>
            <p:cNvSpPr/>
            <p:nvPr/>
          </p:nvSpPr>
          <p:spPr>
            <a:xfrm>
              <a:off x="2986225" y="3941675"/>
              <a:ext cx="489650" cy="505225"/>
            </a:xfrm>
            <a:custGeom>
              <a:avLst/>
              <a:gdLst/>
              <a:ahLst/>
              <a:cxnLst/>
              <a:rect l="l" t="t" r="r" b="b"/>
              <a:pathLst>
                <a:path w="19586" h="20209" extrusionOk="0">
                  <a:moveTo>
                    <a:pt x="17425" y="6590"/>
                  </a:moveTo>
                  <a:cubicBezTo>
                    <a:pt x="17958" y="7832"/>
                    <a:pt x="19585" y="10179"/>
                    <a:pt x="19462" y="11213"/>
                  </a:cubicBezTo>
                  <a:cubicBezTo>
                    <a:pt x="19403" y="11716"/>
                    <a:pt x="17391" y="15449"/>
                    <a:pt x="14542" y="17048"/>
                  </a:cubicBezTo>
                  <a:cubicBezTo>
                    <a:pt x="10302" y="19428"/>
                    <a:pt x="4383" y="20209"/>
                    <a:pt x="4171" y="20180"/>
                  </a:cubicBezTo>
                  <a:cubicBezTo>
                    <a:pt x="4154" y="20178"/>
                    <a:pt x="5460" y="17206"/>
                    <a:pt x="4478" y="15079"/>
                  </a:cubicBezTo>
                  <a:cubicBezTo>
                    <a:pt x="3512" y="12987"/>
                    <a:pt x="259" y="11742"/>
                    <a:pt x="61" y="11663"/>
                  </a:cubicBezTo>
                  <a:cubicBezTo>
                    <a:pt x="0" y="11639"/>
                    <a:pt x="6791" y="11434"/>
                    <a:pt x="10426" y="7973"/>
                  </a:cubicBezTo>
                  <a:cubicBezTo>
                    <a:pt x="13319" y="5218"/>
                    <a:pt x="11304" y="136"/>
                    <a:pt x="11420" y="107"/>
                  </a:cubicBezTo>
                  <a:cubicBezTo>
                    <a:pt x="11834" y="1"/>
                    <a:pt x="17183" y="5465"/>
                    <a:pt x="17425" y="65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2"/>
            <p:cNvSpPr/>
            <p:nvPr/>
          </p:nvSpPr>
          <p:spPr>
            <a:xfrm>
              <a:off x="1242725" y="3829425"/>
              <a:ext cx="2233850" cy="585325"/>
            </a:xfrm>
            <a:custGeom>
              <a:avLst/>
              <a:gdLst/>
              <a:ahLst/>
              <a:cxnLst/>
              <a:rect l="l" t="t" r="r" b="b"/>
              <a:pathLst>
                <a:path w="89354" h="23413" extrusionOk="0">
                  <a:moveTo>
                    <a:pt x="44677" y="10138"/>
                  </a:moveTo>
                  <a:cubicBezTo>
                    <a:pt x="45993" y="10087"/>
                    <a:pt x="52447" y="10331"/>
                    <a:pt x="60272" y="7775"/>
                  </a:cubicBezTo>
                  <a:cubicBezTo>
                    <a:pt x="63702" y="6656"/>
                    <a:pt x="66579" y="4367"/>
                    <a:pt x="69618" y="2444"/>
                  </a:cubicBezTo>
                  <a:cubicBezTo>
                    <a:pt x="70341" y="1987"/>
                    <a:pt x="72353" y="1"/>
                    <a:pt x="73301" y="68"/>
                  </a:cubicBezTo>
                  <a:cubicBezTo>
                    <a:pt x="73979" y="116"/>
                    <a:pt x="78709" y="1979"/>
                    <a:pt x="82560" y="5189"/>
                  </a:cubicBezTo>
                  <a:cubicBezTo>
                    <a:pt x="86436" y="8418"/>
                    <a:pt x="88045" y="12231"/>
                    <a:pt x="88896" y="14417"/>
                  </a:cubicBezTo>
                  <a:cubicBezTo>
                    <a:pt x="89239" y="15297"/>
                    <a:pt x="89354" y="15459"/>
                    <a:pt x="89200" y="15530"/>
                  </a:cubicBezTo>
                  <a:cubicBezTo>
                    <a:pt x="89048" y="15601"/>
                    <a:pt x="88594" y="15169"/>
                    <a:pt x="87979" y="14842"/>
                  </a:cubicBezTo>
                  <a:cubicBezTo>
                    <a:pt x="84698" y="13099"/>
                    <a:pt x="79979" y="13960"/>
                    <a:pt x="77189" y="14677"/>
                  </a:cubicBezTo>
                  <a:cubicBezTo>
                    <a:pt x="72717" y="15824"/>
                    <a:pt x="68643" y="18631"/>
                    <a:pt x="64298" y="20163"/>
                  </a:cubicBezTo>
                  <a:cubicBezTo>
                    <a:pt x="60472" y="21511"/>
                    <a:pt x="56453" y="22411"/>
                    <a:pt x="52449" y="23050"/>
                  </a:cubicBezTo>
                  <a:cubicBezTo>
                    <a:pt x="50175" y="23412"/>
                    <a:pt x="45904" y="23377"/>
                    <a:pt x="44677" y="23318"/>
                  </a:cubicBezTo>
                  <a:cubicBezTo>
                    <a:pt x="43449" y="23377"/>
                    <a:pt x="39179" y="23413"/>
                    <a:pt x="36904" y="23050"/>
                  </a:cubicBezTo>
                  <a:cubicBezTo>
                    <a:pt x="32901" y="22410"/>
                    <a:pt x="28882" y="21511"/>
                    <a:pt x="25055" y="20163"/>
                  </a:cubicBezTo>
                  <a:cubicBezTo>
                    <a:pt x="20712" y="18631"/>
                    <a:pt x="16636" y="15824"/>
                    <a:pt x="12165" y="14677"/>
                  </a:cubicBezTo>
                  <a:cubicBezTo>
                    <a:pt x="9375" y="13961"/>
                    <a:pt x="4656" y="13099"/>
                    <a:pt x="1375" y="14842"/>
                  </a:cubicBezTo>
                  <a:cubicBezTo>
                    <a:pt x="758" y="15169"/>
                    <a:pt x="306" y="15601"/>
                    <a:pt x="153" y="15530"/>
                  </a:cubicBezTo>
                  <a:cubicBezTo>
                    <a:pt x="0" y="15459"/>
                    <a:pt x="114" y="15297"/>
                    <a:pt x="457" y="14417"/>
                  </a:cubicBezTo>
                  <a:cubicBezTo>
                    <a:pt x="1309" y="12234"/>
                    <a:pt x="2917" y="8418"/>
                    <a:pt x="6793" y="5189"/>
                  </a:cubicBezTo>
                  <a:cubicBezTo>
                    <a:pt x="10645" y="1979"/>
                    <a:pt x="15376" y="116"/>
                    <a:pt x="16052" y="68"/>
                  </a:cubicBezTo>
                  <a:cubicBezTo>
                    <a:pt x="17001" y="1"/>
                    <a:pt x="19013" y="1987"/>
                    <a:pt x="19736" y="2444"/>
                  </a:cubicBezTo>
                  <a:cubicBezTo>
                    <a:pt x="22775" y="4367"/>
                    <a:pt x="25652" y="6656"/>
                    <a:pt x="29082" y="7775"/>
                  </a:cubicBezTo>
                  <a:cubicBezTo>
                    <a:pt x="36907" y="10331"/>
                    <a:pt x="43361" y="10086"/>
                    <a:pt x="44677" y="101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2"/>
            <p:cNvSpPr/>
            <p:nvPr/>
          </p:nvSpPr>
          <p:spPr>
            <a:xfrm>
              <a:off x="3006525" y="2977550"/>
              <a:ext cx="181650" cy="258000"/>
            </a:xfrm>
            <a:custGeom>
              <a:avLst/>
              <a:gdLst/>
              <a:ahLst/>
              <a:cxnLst/>
              <a:rect l="l" t="t" r="r" b="b"/>
              <a:pathLst>
                <a:path w="7266" h="10320" extrusionOk="0">
                  <a:moveTo>
                    <a:pt x="3445" y="10320"/>
                  </a:moveTo>
                  <a:cubicBezTo>
                    <a:pt x="4295" y="9169"/>
                    <a:pt x="6969" y="5689"/>
                    <a:pt x="7172" y="3839"/>
                  </a:cubicBezTo>
                  <a:cubicBezTo>
                    <a:pt x="7265" y="2991"/>
                    <a:pt x="7166" y="1728"/>
                    <a:pt x="6306" y="1268"/>
                  </a:cubicBezTo>
                  <a:cubicBezTo>
                    <a:pt x="5761" y="977"/>
                    <a:pt x="5183" y="1346"/>
                    <a:pt x="4842" y="1776"/>
                  </a:cubicBezTo>
                  <a:cubicBezTo>
                    <a:pt x="4139" y="2664"/>
                    <a:pt x="3669" y="7081"/>
                    <a:pt x="3644" y="7024"/>
                  </a:cubicBezTo>
                  <a:cubicBezTo>
                    <a:pt x="3450" y="6585"/>
                    <a:pt x="3152" y="3320"/>
                    <a:pt x="2778" y="2341"/>
                  </a:cubicBezTo>
                  <a:cubicBezTo>
                    <a:pt x="2573" y="1803"/>
                    <a:pt x="2158" y="1116"/>
                    <a:pt x="1646" y="791"/>
                  </a:cubicBezTo>
                  <a:cubicBezTo>
                    <a:pt x="398" y="0"/>
                    <a:pt x="0" y="2199"/>
                    <a:pt x="64" y="2912"/>
                  </a:cubicBezTo>
                  <a:cubicBezTo>
                    <a:pt x="256" y="5090"/>
                    <a:pt x="2357" y="8469"/>
                    <a:pt x="3445" y="103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2"/>
            <p:cNvSpPr/>
            <p:nvPr/>
          </p:nvSpPr>
          <p:spPr>
            <a:xfrm>
              <a:off x="3028275" y="2998325"/>
              <a:ext cx="74050" cy="215900"/>
            </a:xfrm>
            <a:custGeom>
              <a:avLst/>
              <a:gdLst/>
              <a:ahLst/>
              <a:cxnLst/>
              <a:rect l="l" t="t" r="r" b="b"/>
              <a:pathLst>
                <a:path w="2962" h="8636" extrusionOk="0">
                  <a:moveTo>
                    <a:pt x="146" y="1"/>
                  </a:moveTo>
                  <a:cubicBezTo>
                    <a:pt x="138" y="1"/>
                    <a:pt x="130" y="2"/>
                    <a:pt x="121" y="3"/>
                  </a:cubicBezTo>
                  <a:cubicBezTo>
                    <a:pt x="47" y="16"/>
                    <a:pt x="0" y="86"/>
                    <a:pt x="14" y="159"/>
                  </a:cubicBezTo>
                  <a:cubicBezTo>
                    <a:pt x="507" y="2830"/>
                    <a:pt x="2109" y="7122"/>
                    <a:pt x="2685" y="8552"/>
                  </a:cubicBezTo>
                  <a:cubicBezTo>
                    <a:pt x="2707" y="8603"/>
                    <a:pt x="2756" y="8635"/>
                    <a:pt x="2809" y="8636"/>
                  </a:cubicBezTo>
                  <a:cubicBezTo>
                    <a:pt x="2827" y="8635"/>
                    <a:pt x="2843" y="8633"/>
                    <a:pt x="2859" y="8626"/>
                  </a:cubicBezTo>
                  <a:cubicBezTo>
                    <a:pt x="2927" y="8598"/>
                    <a:pt x="2962" y="8519"/>
                    <a:pt x="2933" y="8452"/>
                  </a:cubicBezTo>
                  <a:cubicBezTo>
                    <a:pt x="2360" y="7030"/>
                    <a:pt x="767" y="2759"/>
                    <a:pt x="277" y="111"/>
                  </a:cubicBezTo>
                  <a:cubicBezTo>
                    <a:pt x="265" y="46"/>
                    <a:pt x="209" y="1"/>
                    <a:pt x="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2"/>
            <p:cNvSpPr/>
            <p:nvPr/>
          </p:nvSpPr>
          <p:spPr>
            <a:xfrm>
              <a:off x="3094700" y="3015600"/>
              <a:ext cx="66000" cy="198625"/>
            </a:xfrm>
            <a:custGeom>
              <a:avLst/>
              <a:gdLst/>
              <a:ahLst/>
              <a:cxnLst/>
              <a:rect l="l" t="t" r="r" b="b"/>
              <a:pathLst>
                <a:path w="2640" h="7945" extrusionOk="0">
                  <a:moveTo>
                    <a:pt x="2477" y="1"/>
                  </a:moveTo>
                  <a:cubicBezTo>
                    <a:pt x="2473" y="1"/>
                    <a:pt x="2469" y="1"/>
                    <a:pt x="2465" y="1"/>
                  </a:cubicBezTo>
                  <a:cubicBezTo>
                    <a:pt x="2391" y="2"/>
                    <a:pt x="2332" y="63"/>
                    <a:pt x="2333" y="137"/>
                  </a:cubicBezTo>
                  <a:cubicBezTo>
                    <a:pt x="2371" y="2260"/>
                    <a:pt x="704" y="6742"/>
                    <a:pt x="42" y="7737"/>
                  </a:cubicBezTo>
                  <a:cubicBezTo>
                    <a:pt x="1" y="7799"/>
                    <a:pt x="17" y="7881"/>
                    <a:pt x="78" y="7922"/>
                  </a:cubicBezTo>
                  <a:cubicBezTo>
                    <a:pt x="102" y="7938"/>
                    <a:pt x="128" y="7944"/>
                    <a:pt x="152" y="7945"/>
                  </a:cubicBezTo>
                  <a:cubicBezTo>
                    <a:pt x="196" y="7944"/>
                    <a:pt x="238" y="7924"/>
                    <a:pt x="265" y="7884"/>
                  </a:cubicBezTo>
                  <a:cubicBezTo>
                    <a:pt x="1017" y="6753"/>
                    <a:pt x="2640" y="2267"/>
                    <a:pt x="2601" y="132"/>
                  </a:cubicBezTo>
                  <a:cubicBezTo>
                    <a:pt x="2600" y="62"/>
                    <a:pt x="2549" y="1"/>
                    <a:pt x="2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2"/>
            <p:cNvSpPr/>
            <p:nvPr/>
          </p:nvSpPr>
          <p:spPr>
            <a:xfrm>
              <a:off x="2959125" y="2833325"/>
              <a:ext cx="163475" cy="191825"/>
            </a:xfrm>
            <a:custGeom>
              <a:avLst/>
              <a:gdLst/>
              <a:ahLst/>
              <a:cxnLst/>
              <a:rect l="l" t="t" r="r" b="b"/>
              <a:pathLst>
                <a:path w="6539" h="7673" extrusionOk="0">
                  <a:moveTo>
                    <a:pt x="5195" y="7672"/>
                  </a:moveTo>
                  <a:cubicBezTo>
                    <a:pt x="5511" y="6568"/>
                    <a:pt x="6538" y="3200"/>
                    <a:pt x="6170" y="1753"/>
                  </a:cubicBezTo>
                  <a:cubicBezTo>
                    <a:pt x="6001" y="1090"/>
                    <a:pt x="5571" y="170"/>
                    <a:pt x="4795" y="66"/>
                  </a:cubicBezTo>
                  <a:cubicBezTo>
                    <a:pt x="4304" y="1"/>
                    <a:pt x="3973" y="441"/>
                    <a:pt x="3838" y="861"/>
                  </a:cubicBezTo>
                  <a:cubicBezTo>
                    <a:pt x="3561" y="1725"/>
                    <a:pt x="4451" y="5174"/>
                    <a:pt x="4417" y="5140"/>
                  </a:cubicBezTo>
                  <a:cubicBezTo>
                    <a:pt x="4147" y="4865"/>
                    <a:pt x="3005" y="2496"/>
                    <a:pt x="2447" y="1866"/>
                  </a:cubicBezTo>
                  <a:cubicBezTo>
                    <a:pt x="2141" y="1520"/>
                    <a:pt x="1637" y="1120"/>
                    <a:pt x="1160" y="1020"/>
                  </a:cubicBezTo>
                  <a:cubicBezTo>
                    <a:pt x="0" y="778"/>
                    <a:pt x="321" y="2541"/>
                    <a:pt x="569" y="3059"/>
                  </a:cubicBezTo>
                  <a:cubicBezTo>
                    <a:pt x="1327" y="4641"/>
                    <a:pt x="3857" y="6588"/>
                    <a:pt x="5195" y="76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72"/>
            <p:cNvSpPr/>
            <p:nvPr/>
          </p:nvSpPr>
          <p:spPr>
            <a:xfrm>
              <a:off x="2973725" y="2863250"/>
              <a:ext cx="116450" cy="145025"/>
            </a:xfrm>
            <a:custGeom>
              <a:avLst/>
              <a:gdLst/>
              <a:ahLst/>
              <a:cxnLst/>
              <a:rect l="l" t="t" r="r" b="b"/>
              <a:pathLst>
                <a:path w="4658" h="5801" extrusionOk="0">
                  <a:moveTo>
                    <a:pt x="153" y="0"/>
                  </a:moveTo>
                  <a:cubicBezTo>
                    <a:pt x="130" y="0"/>
                    <a:pt x="106" y="6"/>
                    <a:pt x="84" y="20"/>
                  </a:cubicBezTo>
                  <a:cubicBezTo>
                    <a:pt x="21" y="58"/>
                    <a:pt x="1" y="140"/>
                    <a:pt x="39" y="202"/>
                  </a:cubicBezTo>
                  <a:cubicBezTo>
                    <a:pt x="1162" y="2070"/>
                    <a:pt x="3576" y="4845"/>
                    <a:pt x="4413" y="5757"/>
                  </a:cubicBezTo>
                  <a:cubicBezTo>
                    <a:pt x="4438" y="5786"/>
                    <a:pt x="4474" y="5800"/>
                    <a:pt x="4511" y="5800"/>
                  </a:cubicBezTo>
                  <a:cubicBezTo>
                    <a:pt x="4543" y="5800"/>
                    <a:pt x="4576" y="5788"/>
                    <a:pt x="4600" y="5766"/>
                  </a:cubicBezTo>
                  <a:cubicBezTo>
                    <a:pt x="4654" y="5717"/>
                    <a:pt x="4657" y="5633"/>
                    <a:pt x="4608" y="5577"/>
                  </a:cubicBezTo>
                  <a:cubicBezTo>
                    <a:pt x="3778" y="4671"/>
                    <a:pt x="1379" y="1914"/>
                    <a:pt x="267" y="65"/>
                  </a:cubicBezTo>
                  <a:cubicBezTo>
                    <a:pt x="242" y="23"/>
                    <a:pt x="198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72"/>
            <p:cNvSpPr/>
            <p:nvPr/>
          </p:nvSpPr>
          <p:spPr>
            <a:xfrm>
              <a:off x="3072075" y="2841150"/>
              <a:ext cx="23850" cy="167125"/>
            </a:xfrm>
            <a:custGeom>
              <a:avLst/>
              <a:gdLst/>
              <a:ahLst/>
              <a:cxnLst/>
              <a:rect l="l" t="t" r="r" b="b"/>
              <a:pathLst>
                <a:path w="954" h="6685" extrusionOk="0">
                  <a:moveTo>
                    <a:pt x="153" y="0"/>
                  </a:moveTo>
                  <a:cubicBezTo>
                    <a:pt x="136" y="0"/>
                    <a:pt x="120" y="3"/>
                    <a:pt x="103" y="10"/>
                  </a:cubicBezTo>
                  <a:cubicBezTo>
                    <a:pt x="35" y="38"/>
                    <a:pt x="1" y="115"/>
                    <a:pt x="28" y="183"/>
                  </a:cubicBezTo>
                  <a:cubicBezTo>
                    <a:pt x="653" y="1763"/>
                    <a:pt x="663" y="5589"/>
                    <a:pt x="446" y="6521"/>
                  </a:cubicBezTo>
                  <a:cubicBezTo>
                    <a:pt x="430" y="6592"/>
                    <a:pt x="475" y="6664"/>
                    <a:pt x="546" y="6680"/>
                  </a:cubicBezTo>
                  <a:cubicBezTo>
                    <a:pt x="557" y="6682"/>
                    <a:pt x="567" y="6684"/>
                    <a:pt x="577" y="6684"/>
                  </a:cubicBezTo>
                  <a:cubicBezTo>
                    <a:pt x="637" y="6684"/>
                    <a:pt x="692" y="6642"/>
                    <a:pt x="706" y="6582"/>
                  </a:cubicBezTo>
                  <a:cubicBezTo>
                    <a:pt x="954" y="5517"/>
                    <a:pt x="907" y="1680"/>
                    <a:pt x="276" y="85"/>
                  </a:cubicBezTo>
                  <a:cubicBezTo>
                    <a:pt x="255" y="33"/>
                    <a:pt x="20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2"/>
            <p:cNvSpPr/>
            <p:nvPr/>
          </p:nvSpPr>
          <p:spPr>
            <a:xfrm>
              <a:off x="2864500" y="2697300"/>
              <a:ext cx="175525" cy="181825"/>
            </a:xfrm>
            <a:custGeom>
              <a:avLst/>
              <a:gdLst/>
              <a:ahLst/>
              <a:cxnLst/>
              <a:rect l="l" t="t" r="r" b="b"/>
              <a:pathLst>
                <a:path w="7021" h="7273" extrusionOk="0">
                  <a:moveTo>
                    <a:pt x="7020" y="7272"/>
                  </a:moveTo>
                  <a:cubicBezTo>
                    <a:pt x="6990" y="6124"/>
                    <a:pt x="6964" y="2604"/>
                    <a:pt x="6180" y="1333"/>
                  </a:cubicBezTo>
                  <a:cubicBezTo>
                    <a:pt x="5820" y="751"/>
                    <a:pt x="5134" y="1"/>
                    <a:pt x="4364" y="134"/>
                  </a:cubicBezTo>
                  <a:cubicBezTo>
                    <a:pt x="3875" y="219"/>
                    <a:pt x="3692" y="738"/>
                    <a:pt x="3688" y="1178"/>
                  </a:cubicBezTo>
                  <a:cubicBezTo>
                    <a:pt x="3682" y="2087"/>
                    <a:pt x="5563" y="5112"/>
                    <a:pt x="5520" y="5089"/>
                  </a:cubicBezTo>
                  <a:cubicBezTo>
                    <a:pt x="5181" y="4907"/>
                    <a:pt x="3382" y="2988"/>
                    <a:pt x="2661" y="2554"/>
                  </a:cubicBezTo>
                  <a:cubicBezTo>
                    <a:pt x="2266" y="2314"/>
                    <a:pt x="1665" y="2084"/>
                    <a:pt x="1180" y="2132"/>
                  </a:cubicBezTo>
                  <a:cubicBezTo>
                    <a:pt x="1" y="2247"/>
                    <a:pt x="834" y="3835"/>
                    <a:pt x="1226" y="4254"/>
                  </a:cubicBezTo>
                  <a:cubicBezTo>
                    <a:pt x="2422" y="5537"/>
                    <a:pt x="5419" y="6637"/>
                    <a:pt x="7020" y="72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2"/>
            <p:cNvSpPr/>
            <p:nvPr/>
          </p:nvSpPr>
          <p:spPr>
            <a:xfrm>
              <a:off x="2882475" y="2757825"/>
              <a:ext cx="152875" cy="106100"/>
            </a:xfrm>
            <a:custGeom>
              <a:avLst/>
              <a:gdLst/>
              <a:ahLst/>
              <a:cxnLst/>
              <a:rect l="l" t="t" r="r" b="b"/>
              <a:pathLst>
                <a:path w="6115" h="4244" extrusionOk="0">
                  <a:moveTo>
                    <a:pt x="150" y="0"/>
                  </a:moveTo>
                  <a:cubicBezTo>
                    <a:pt x="113" y="0"/>
                    <a:pt x="76" y="15"/>
                    <a:pt x="50" y="45"/>
                  </a:cubicBezTo>
                  <a:cubicBezTo>
                    <a:pt x="0" y="99"/>
                    <a:pt x="6" y="184"/>
                    <a:pt x="61" y="233"/>
                  </a:cubicBezTo>
                  <a:cubicBezTo>
                    <a:pt x="1693" y="1680"/>
                    <a:pt x="4826" y="3606"/>
                    <a:pt x="5896" y="4227"/>
                  </a:cubicBezTo>
                  <a:cubicBezTo>
                    <a:pt x="5917" y="4239"/>
                    <a:pt x="5940" y="4244"/>
                    <a:pt x="5962" y="4244"/>
                  </a:cubicBezTo>
                  <a:cubicBezTo>
                    <a:pt x="6008" y="4244"/>
                    <a:pt x="6053" y="4219"/>
                    <a:pt x="6078" y="4177"/>
                  </a:cubicBezTo>
                  <a:cubicBezTo>
                    <a:pt x="6115" y="4114"/>
                    <a:pt x="6092" y="4032"/>
                    <a:pt x="6029" y="3995"/>
                  </a:cubicBezTo>
                  <a:cubicBezTo>
                    <a:pt x="4966" y="3379"/>
                    <a:pt x="1852" y="1466"/>
                    <a:pt x="238" y="33"/>
                  </a:cubicBezTo>
                  <a:cubicBezTo>
                    <a:pt x="212" y="11"/>
                    <a:pt x="18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2"/>
            <p:cNvSpPr/>
            <p:nvPr/>
          </p:nvSpPr>
          <p:spPr>
            <a:xfrm>
              <a:off x="2969700" y="2707325"/>
              <a:ext cx="65300" cy="156600"/>
            </a:xfrm>
            <a:custGeom>
              <a:avLst/>
              <a:gdLst/>
              <a:ahLst/>
              <a:cxnLst/>
              <a:rect l="l" t="t" r="r" b="b"/>
              <a:pathLst>
                <a:path w="2612" h="6264" extrusionOk="0">
                  <a:moveTo>
                    <a:pt x="150" y="0"/>
                  </a:moveTo>
                  <a:cubicBezTo>
                    <a:pt x="121" y="0"/>
                    <a:pt x="91" y="10"/>
                    <a:pt x="67" y="30"/>
                  </a:cubicBezTo>
                  <a:cubicBezTo>
                    <a:pt x="10" y="75"/>
                    <a:pt x="0" y="160"/>
                    <a:pt x="47" y="217"/>
                  </a:cubicBezTo>
                  <a:cubicBezTo>
                    <a:pt x="1117" y="1539"/>
                    <a:pt x="2270" y="5187"/>
                    <a:pt x="2341" y="6141"/>
                  </a:cubicBezTo>
                  <a:cubicBezTo>
                    <a:pt x="2346" y="6211"/>
                    <a:pt x="2405" y="6264"/>
                    <a:pt x="2473" y="6264"/>
                  </a:cubicBezTo>
                  <a:lnTo>
                    <a:pt x="2484" y="6263"/>
                  </a:lnTo>
                  <a:cubicBezTo>
                    <a:pt x="2557" y="6258"/>
                    <a:pt x="2611" y="6193"/>
                    <a:pt x="2606" y="6121"/>
                  </a:cubicBezTo>
                  <a:cubicBezTo>
                    <a:pt x="2524" y="5030"/>
                    <a:pt x="1334" y="1383"/>
                    <a:pt x="254" y="49"/>
                  </a:cubicBezTo>
                  <a:cubicBezTo>
                    <a:pt x="227" y="17"/>
                    <a:pt x="189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2"/>
            <p:cNvSpPr/>
            <p:nvPr/>
          </p:nvSpPr>
          <p:spPr>
            <a:xfrm>
              <a:off x="2786475" y="2611875"/>
              <a:ext cx="161425" cy="140075"/>
            </a:xfrm>
            <a:custGeom>
              <a:avLst/>
              <a:gdLst/>
              <a:ahLst/>
              <a:cxnLst/>
              <a:rect l="l" t="t" r="r" b="b"/>
              <a:pathLst>
                <a:path w="6457" h="5603" extrusionOk="0">
                  <a:moveTo>
                    <a:pt x="6457" y="5602"/>
                  </a:moveTo>
                  <a:cubicBezTo>
                    <a:pt x="6257" y="4677"/>
                    <a:pt x="5695" y="1828"/>
                    <a:pt x="4865" y="920"/>
                  </a:cubicBezTo>
                  <a:cubicBezTo>
                    <a:pt x="4485" y="504"/>
                    <a:pt x="3815" y="1"/>
                    <a:pt x="3210" y="227"/>
                  </a:cubicBezTo>
                  <a:cubicBezTo>
                    <a:pt x="2828" y="370"/>
                    <a:pt x="2758" y="820"/>
                    <a:pt x="2823" y="1177"/>
                  </a:cubicBezTo>
                  <a:cubicBezTo>
                    <a:pt x="2957" y="1913"/>
                    <a:pt x="4946" y="4076"/>
                    <a:pt x="4907" y="4063"/>
                  </a:cubicBezTo>
                  <a:cubicBezTo>
                    <a:pt x="4604" y="3969"/>
                    <a:pt x="2852" y="2690"/>
                    <a:pt x="2203" y="2449"/>
                  </a:cubicBezTo>
                  <a:cubicBezTo>
                    <a:pt x="1845" y="2315"/>
                    <a:pt x="1323" y="2221"/>
                    <a:pt x="938" y="2334"/>
                  </a:cubicBezTo>
                  <a:cubicBezTo>
                    <a:pt x="1" y="2608"/>
                    <a:pt x="919" y="3766"/>
                    <a:pt x="1301" y="4046"/>
                  </a:cubicBezTo>
                  <a:cubicBezTo>
                    <a:pt x="2467" y="4901"/>
                    <a:pt x="5064" y="5334"/>
                    <a:pt x="6457" y="5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2"/>
            <p:cNvSpPr/>
            <p:nvPr/>
          </p:nvSpPr>
          <p:spPr>
            <a:xfrm>
              <a:off x="2801400" y="2676625"/>
              <a:ext cx="140625" cy="64950"/>
            </a:xfrm>
            <a:custGeom>
              <a:avLst/>
              <a:gdLst/>
              <a:ahLst/>
              <a:cxnLst/>
              <a:rect l="l" t="t" r="r" b="b"/>
              <a:pathLst>
                <a:path w="5625" h="2598" extrusionOk="0">
                  <a:moveTo>
                    <a:pt x="153" y="0"/>
                  </a:moveTo>
                  <a:cubicBezTo>
                    <a:pt x="108" y="0"/>
                    <a:pt x="63" y="23"/>
                    <a:pt x="38" y="65"/>
                  </a:cubicBezTo>
                  <a:cubicBezTo>
                    <a:pt x="0" y="129"/>
                    <a:pt x="22" y="211"/>
                    <a:pt x="84" y="249"/>
                  </a:cubicBezTo>
                  <a:cubicBezTo>
                    <a:pt x="1629" y="1171"/>
                    <a:pt x="4466" y="2252"/>
                    <a:pt x="5429" y="2590"/>
                  </a:cubicBezTo>
                  <a:cubicBezTo>
                    <a:pt x="5443" y="2595"/>
                    <a:pt x="5458" y="2598"/>
                    <a:pt x="5473" y="2598"/>
                  </a:cubicBezTo>
                  <a:cubicBezTo>
                    <a:pt x="5528" y="2598"/>
                    <a:pt x="5579" y="2563"/>
                    <a:pt x="5599" y="2508"/>
                  </a:cubicBezTo>
                  <a:cubicBezTo>
                    <a:pt x="5624" y="2438"/>
                    <a:pt x="5588" y="2361"/>
                    <a:pt x="5518" y="2338"/>
                  </a:cubicBezTo>
                  <a:cubicBezTo>
                    <a:pt x="4562" y="2001"/>
                    <a:pt x="1748" y="929"/>
                    <a:pt x="223" y="19"/>
                  </a:cubicBezTo>
                  <a:cubicBezTo>
                    <a:pt x="201" y="6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2"/>
            <p:cNvSpPr/>
            <p:nvPr/>
          </p:nvSpPr>
          <p:spPr>
            <a:xfrm>
              <a:off x="2864425" y="2622325"/>
              <a:ext cx="77525" cy="119250"/>
            </a:xfrm>
            <a:custGeom>
              <a:avLst/>
              <a:gdLst/>
              <a:ahLst/>
              <a:cxnLst/>
              <a:rect l="l" t="t" r="r" b="b"/>
              <a:pathLst>
                <a:path w="3101" h="4770" extrusionOk="0">
                  <a:moveTo>
                    <a:pt x="149" y="0"/>
                  </a:moveTo>
                  <a:cubicBezTo>
                    <a:pt x="112" y="0"/>
                    <a:pt x="74" y="16"/>
                    <a:pt x="48" y="48"/>
                  </a:cubicBezTo>
                  <a:cubicBezTo>
                    <a:pt x="1" y="104"/>
                    <a:pt x="7" y="188"/>
                    <a:pt x="63" y="236"/>
                  </a:cubicBezTo>
                  <a:cubicBezTo>
                    <a:pt x="1129" y="1140"/>
                    <a:pt x="2619" y="3911"/>
                    <a:pt x="2823" y="4671"/>
                  </a:cubicBezTo>
                  <a:cubicBezTo>
                    <a:pt x="2838" y="4730"/>
                    <a:pt x="2893" y="4770"/>
                    <a:pt x="2952" y="4770"/>
                  </a:cubicBezTo>
                  <a:cubicBezTo>
                    <a:pt x="2963" y="4770"/>
                    <a:pt x="2976" y="4768"/>
                    <a:pt x="2987" y="4765"/>
                  </a:cubicBezTo>
                  <a:cubicBezTo>
                    <a:pt x="3058" y="4745"/>
                    <a:pt x="3100" y="4672"/>
                    <a:pt x="3081" y="4601"/>
                  </a:cubicBezTo>
                  <a:cubicBezTo>
                    <a:pt x="2848" y="3729"/>
                    <a:pt x="1319" y="950"/>
                    <a:pt x="236" y="32"/>
                  </a:cubicBezTo>
                  <a:cubicBezTo>
                    <a:pt x="211" y="11"/>
                    <a:pt x="180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2"/>
            <p:cNvSpPr/>
            <p:nvPr/>
          </p:nvSpPr>
          <p:spPr>
            <a:xfrm>
              <a:off x="2929350" y="2729975"/>
              <a:ext cx="197675" cy="680275"/>
            </a:xfrm>
            <a:custGeom>
              <a:avLst/>
              <a:gdLst/>
              <a:ahLst/>
              <a:cxnLst/>
              <a:rect l="l" t="t" r="r" b="b"/>
              <a:pathLst>
                <a:path w="7907" h="27211" extrusionOk="0">
                  <a:moveTo>
                    <a:pt x="445" y="0"/>
                  </a:moveTo>
                  <a:cubicBezTo>
                    <a:pt x="348" y="0"/>
                    <a:pt x="252" y="35"/>
                    <a:pt x="175" y="106"/>
                  </a:cubicBezTo>
                  <a:cubicBezTo>
                    <a:pt x="12" y="255"/>
                    <a:pt x="1" y="508"/>
                    <a:pt x="150" y="671"/>
                  </a:cubicBezTo>
                  <a:cubicBezTo>
                    <a:pt x="1921" y="2603"/>
                    <a:pt x="3351" y="4813"/>
                    <a:pt x="4399" y="7239"/>
                  </a:cubicBezTo>
                  <a:cubicBezTo>
                    <a:pt x="7081" y="13442"/>
                    <a:pt x="6967" y="20514"/>
                    <a:pt x="4084" y="26640"/>
                  </a:cubicBezTo>
                  <a:cubicBezTo>
                    <a:pt x="3991" y="26840"/>
                    <a:pt x="4076" y="27078"/>
                    <a:pt x="4276" y="27172"/>
                  </a:cubicBezTo>
                  <a:cubicBezTo>
                    <a:pt x="4331" y="27199"/>
                    <a:pt x="4389" y="27210"/>
                    <a:pt x="4446" y="27210"/>
                  </a:cubicBezTo>
                  <a:cubicBezTo>
                    <a:pt x="4596" y="27210"/>
                    <a:pt x="4740" y="27125"/>
                    <a:pt x="4808" y="26981"/>
                  </a:cubicBezTo>
                  <a:cubicBezTo>
                    <a:pt x="7788" y="20645"/>
                    <a:pt x="7907" y="13335"/>
                    <a:pt x="5134" y="6921"/>
                  </a:cubicBezTo>
                  <a:cubicBezTo>
                    <a:pt x="4049" y="4413"/>
                    <a:pt x="2571" y="2128"/>
                    <a:pt x="740" y="130"/>
                  </a:cubicBezTo>
                  <a:cubicBezTo>
                    <a:pt x="661" y="44"/>
                    <a:pt x="553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2"/>
            <p:cNvSpPr/>
            <p:nvPr/>
          </p:nvSpPr>
          <p:spPr>
            <a:xfrm>
              <a:off x="1538325" y="2977525"/>
              <a:ext cx="181650" cy="258025"/>
            </a:xfrm>
            <a:custGeom>
              <a:avLst/>
              <a:gdLst/>
              <a:ahLst/>
              <a:cxnLst/>
              <a:rect l="l" t="t" r="r" b="b"/>
              <a:pathLst>
                <a:path w="7266" h="10321" extrusionOk="0">
                  <a:moveTo>
                    <a:pt x="3821" y="10321"/>
                  </a:moveTo>
                  <a:cubicBezTo>
                    <a:pt x="2969" y="9170"/>
                    <a:pt x="296" y="5690"/>
                    <a:pt x="93" y="3839"/>
                  </a:cubicBezTo>
                  <a:cubicBezTo>
                    <a:pt x="1" y="2992"/>
                    <a:pt x="99" y="1729"/>
                    <a:pt x="959" y="1268"/>
                  </a:cubicBezTo>
                  <a:cubicBezTo>
                    <a:pt x="1503" y="978"/>
                    <a:pt x="2083" y="1347"/>
                    <a:pt x="2424" y="1777"/>
                  </a:cubicBezTo>
                  <a:cubicBezTo>
                    <a:pt x="3127" y="2665"/>
                    <a:pt x="3597" y="7082"/>
                    <a:pt x="3620" y="7024"/>
                  </a:cubicBezTo>
                  <a:cubicBezTo>
                    <a:pt x="3816" y="6586"/>
                    <a:pt x="4113" y="3320"/>
                    <a:pt x="4487" y="2341"/>
                  </a:cubicBezTo>
                  <a:cubicBezTo>
                    <a:pt x="4693" y="1804"/>
                    <a:pt x="5107" y="1117"/>
                    <a:pt x="5619" y="791"/>
                  </a:cubicBezTo>
                  <a:cubicBezTo>
                    <a:pt x="6866" y="0"/>
                    <a:pt x="7266" y="2200"/>
                    <a:pt x="7201" y="2913"/>
                  </a:cubicBezTo>
                  <a:cubicBezTo>
                    <a:pt x="7010" y="5091"/>
                    <a:pt x="4908" y="8470"/>
                    <a:pt x="3821" y="103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2"/>
            <p:cNvSpPr/>
            <p:nvPr/>
          </p:nvSpPr>
          <p:spPr>
            <a:xfrm>
              <a:off x="1624150" y="2998350"/>
              <a:ext cx="74050" cy="215850"/>
            </a:xfrm>
            <a:custGeom>
              <a:avLst/>
              <a:gdLst/>
              <a:ahLst/>
              <a:cxnLst/>
              <a:rect l="l" t="t" r="r" b="b"/>
              <a:pathLst>
                <a:path w="2962" h="8634" extrusionOk="0">
                  <a:moveTo>
                    <a:pt x="2817" y="0"/>
                  </a:moveTo>
                  <a:cubicBezTo>
                    <a:pt x="2755" y="0"/>
                    <a:pt x="2698" y="45"/>
                    <a:pt x="2685" y="110"/>
                  </a:cubicBezTo>
                  <a:cubicBezTo>
                    <a:pt x="2196" y="2756"/>
                    <a:pt x="602" y="7028"/>
                    <a:pt x="29" y="8451"/>
                  </a:cubicBezTo>
                  <a:cubicBezTo>
                    <a:pt x="1" y="8519"/>
                    <a:pt x="34" y="8597"/>
                    <a:pt x="102" y="8625"/>
                  </a:cubicBezTo>
                  <a:cubicBezTo>
                    <a:pt x="119" y="8631"/>
                    <a:pt x="136" y="8634"/>
                    <a:pt x="152" y="8634"/>
                  </a:cubicBezTo>
                  <a:cubicBezTo>
                    <a:pt x="153" y="8634"/>
                    <a:pt x="154" y="8634"/>
                    <a:pt x="155" y="8634"/>
                  </a:cubicBezTo>
                  <a:cubicBezTo>
                    <a:pt x="207" y="8634"/>
                    <a:pt x="256" y="8602"/>
                    <a:pt x="276" y="8551"/>
                  </a:cubicBezTo>
                  <a:cubicBezTo>
                    <a:pt x="853" y="7121"/>
                    <a:pt x="2455" y="2828"/>
                    <a:pt x="2948" y="158"/>
                  </a:cubicBezTo>
                  <a:cubicBezTo>
                    <a:pt x="2961" y="85"/>
                    <a:pt x="2913" y="16"/>
                    <a:pt x="2841" y="2"/>
                  </a:cubicBezTo>
                  <a:cubicBezTo>
                    <a:pt x="2833" y="1"/>
                    <a:pt x="2825" y="0"/>
                    <a:pt x="2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2"/>
            <p:cNvSpPr/>
            <p:nvPr/>
          </p:nvSpPr>
          <p:spPr>
            <a:xfrm>
              <a:off x="1565775" y="3015600"/>
              <a:ext cx="66000" cy="198625"/>
            </a:xfrm>
            <a:custGeom>
              <a:avLst/>
              <a:gdLst/>
              <a:ahLst/>
              <a:cxnLst/>
              <a:rect l="l" t="t" r="r" b="b"/>
              <a:pathLst>
                <a:path w="2640" h="7945" extrusionOk="0">
                  <a:moveTo>
                    <a:pt x="162" y="1"/>
                  </a:moveTo>
                  <a:cubicBezTo>
                    <a:pt x="86" y="1"/>
                    <a:pt x="42" y="63"/>
                    <a:pt x="40" y="132"/>
                  </a:cubicBezTo>
                  <a:cubicBezTo>
                    <a:pt x="1" y="2268"/>
                    <a:pt x="1623" y="6754"/>
                    <a:pt x="2376" y="7886"/>
                  </a:cubicBezTo>
                  <a:cubicBezTo>
                    <a:pt x="2401" y="7924"/>
                    <a:pt x="2444" y="7945"/>
                    <a:pt x="2487" y="7945"/>
                  </a:cubicBezTo>
                  <a:cubicBezTo>
                    <a:pt x="2513" y="7945"/>
                    <a:pt x="2539" y="7938"/>
                    <a:pt x="2562" y="7922"/>
                  </a:cubicBezTo>
                  <a:cubicBezTo>
                    <a:pt x="2624" y="7881"/>
                    <a:pt x="2640" y="7799"/>
                    <a:pt x="2599" y="7737"/>
                  </a:cubicBezTo>
                  <a:cubicBezTo>
                    <a:pt x="1937" y="6742"/>
                    <a:pt x="270" y="2260"/>
                    <a:pt x="308" y="137"/>
                  </a:cubicBezTo>
                  <a:cubicBezTo>
                    <a:pt x="309" y="64"/>
                    <a:pt x="251" y="3"/>
                    <a:pt x="176" y="1"/>
                  </a:cubicBezTo>
                  <a:cubicBezTo>
                    <a:pt x="171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2"/>
            <p:cNvSpPr/>
            <p:nvPr/>
          </p:nvSpPr>
          <p:spPr>
            <a:xfrm>
              <a:off x="1603900" y="2833325"/>
              <a:ext cx="163450" cy="191825"/>
            </a:xfrm>
            <a:custGeom>
              <a:avLst/>
              <a:gdLst/>
              <a:ahLst/>
              <a:cxnLst/>
              <a:rect l="l" t="t" r="r" b="b"/>
              <a:pathLst>
                <a:path w="6538" h="7673" extrusionOk="0">
                  <a:moveTo>
                    <a:pt x="1343" y="7672"/>
                  </a:moveTo>
                  <a:cubicBezTo>
                    <a:pt x="1028" y="6568"/>
                    <a:pt x="0" y="3201"/>
                    <a:pt x="369" y="1753"/>
                  </a:cubicBezTo>
                  <a:cubicBezTo>
                    <a:pt x="538" y="1091"/>
                    <a:pt x="968" y="170"/>
                    <a:pt x="1744" y="66"/>
                  </a:cubicBezTo>
                  <a:cubicBezTo>
                    <a:pt x="2234" y="1"/>
                    <a:pt x="2564" y="441"/>
                    <a:pt x="2700" y="861"/>
                  </a:cubicBezTo>
                  <a:cubicBezTo>
                    <a:pt x="2978" y="1726"/>
                    <a:pt x="2086" y="5175"/>
                    <a:pt x="2121" y="5140"/>
                  </a:cubicBezTo>
                  <a:cubicBezTo>
                    <a:pt x="2390" y="4865"/>
                    <a:pt x="3534" y="2495"/>
                    <a:pt x="4091" y="1866"/>
                  </a:cubicBezTo>
                  <a:cubicBezTo>
                    <a:pt x="4397" y="1520"/>
                    <a:pt x="4902" y="1121"/>
                    <a:pt x="5378" y="1020"/>
                  </a:cubicBezTo>
                  <a:cubicBezTo>
                    <a:pt x="6537" y="778"/>
                    <a:pt x="6218" y="2541"/>
                    <a:pt x="5969" y="3059"/>
                  </a:cubicBezTo>
                  <a:cubicBezTo>
                    <a:pt x="5211" y="4641"/>
                    <a:pt x="2681" y="6588"/>
                    <a:pt x="1343" y="76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2"/>
            <p:cNvSpPr/>
            <p:nvPr/>
          </p:nvSpPr>
          <p:spPr>
            <a:xfrm>
              <a:off x="1636300" y="2863250"/>
              <a:ext cx="116450" cy="145025"/>
            </a:xfrm>
            <a:custGeom>
              <a:avLst/>
              <a:gdLst/>
              <a:ahLst/>
              <a:cxnLst/>
              <a:rect l="l" t="t" r="r" b="b"/>
              <a:pathLst>
                <a:path w="4658" h="5801" extrusionOk="0">
                  <a:moveTo>
                    <a:pt x="4506" y="1"/>
                  </a:moveTo>
                  <a:cubicBezTo>
                    <a:pt x="4461" y="1"/>
                    <a:pt x="4417" y="24"/>
                    <a:pt x="4392" y="65"/>
                  </a:cubicBezTo>
                  <a:cubicBezTo>
                    <a:pt x="3281" y="1913"/>
                    <a:pt x="881" y="4670"/>
                    <a:pt x="50" y="5577"/>
                  </a:cubicBezTo>
                  <a:cubicBezTo>
                    <a:pt x="0" y="5633"/>
                    <a:pt x="4" y="5717"/>
                    <a:pt x="59" y="5766"/>
                  </a:cubicBezTo>
                  <a:cubicBezTo>
                    <a:pt x="83" y="5789"/>
                    <a:pt x="116" y="5800"/>
                    <a:pt x="149" y="5800"/>
                  </a:cubicBezTo>
                  <a:cubicBezTo>
                    <a:pt x="183" y="5800"/>
                    <a:pt x="219" y="5786"/>
                    <a:pt x="246" y="5757"/>
                  </a:cubicBezTo>
                  <a:cubicBezTo>
                    <a:pt x="1081" y="4844"/>
                    <a:pt x="3497" y="2069"/>
                    <a:pt x="4620" y="202"/>
                  </a:cubicBezTo>
                  <a:cubicBezTo>
                    <a:pt x="4658" y="139"/>
                    <a:pt x="4637" y="57"/>
                    <a:pt x="4575" y="20"/>
                  </a:cubicBezTo>
                  <a:cubicBezTo>
                    <a:pt x="4553" y="7"/>
                    <a:pt x="4530" y="1"/>
                    <a:pt x="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2"/>
            <p:cNvSpPr/>
            <p:nvPr/>
          </p:nvSpPr>
          <p:spPr>
            <a:xfrm>
              <a:off x="1630550" y="2841150"/>
              <a:ext cx="23825" cy="167125"/>
            </a:xfrm>
            <a:custGeom>
              <a:avLst/>
              <a:gdLst/>
              <a:ahLst/>
              <a:cxnLst/>
              <a:rect l="l" t="t" r="r" b="b"/>
              <a:pathLst>
                <a:path w="953" h="6685" extrusionOk="0">
                  <a:moveTo>
                    <a:pt x="801" y="0"/>
                  </a:moveTo>
                  <a:cubicBezTo>
                    <a:pt x="748" y="0"/>
                    <a:pt x="699" y="33"/>
                    <a:pt x="679" y="85"/>
                  </a:cubicBezTo>
                  <a:cubicBezTo>
                    <a:pt x="46" y="1681"/>
                    <a:pt x="1" y="5516"/>
                    <a:pt x="248" y="6581"/>
                  </a:cubicBezTo>
                  <a:cubicBezTo>
                    <a:pt x="262" y="6643"/>
                    <a:pt x="316" y="6684"/>
                    <a:pt x="375" y="6684"/>
                  </a:cubicBezTo>
                  <a:cubicBezTo>
                    <a:pt x="376" y="6684"/>
                    <a:pt x="377" y="6684"/>
                    <a:pt x="378" y="6684"/>
                  </a:cubicBezTo>
                  <a:cubicBezTo>
                    <a:pt x="388" y="6684"/>
                    <a:pt x="398" y="6683"/>
                    <a:pt x="408" y="6680"/>
                  </a:cubicBezTo>
                  <a:cubicBezTo>
                    <a:pt x="480" y="6664"/>
                    <a:pt x="524" y="6592"/>
                    <a:pt x="508" y="6521"/>
                  </a:cubicBezTo>
                  <a:cubicBezTo>
                    <a:pt x="291" y="5589"/>
                    <a:pt x="301" y="1763"/>
                    <a:pt x="926" y="183"/>
                  </a:cubicBezTo>
                  <a:cubicBezTo>
                    <a:pt x="953" y="115"/>
                    <a:pt x="919" y="37"/>
                    <a:pt x="851" y="10"/>
                  </a:cubicBezTo>
                  <a:cubicBezTo>
                    <a:pt x="834" y="3"/>
                    <a:pt x="817" y="0"/>
                    <a:pt x="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2"/>
            <p:cNvSpPr/>
            <p:nvPr/>
          </p:nvSpPr>
          <p:spPr>
            <a:xfrm>
              <a:off x="1686475" y="2697300"/>
              <a:ext cx="175475" cy="181825"/>
            </a:xfrm>
            <a:custGeom>
              <a:avLst/>
              <a:gdLst/>
              <a:ahLst/>
              <a:cxnLst/>
              <a:rect l="l" t="t" r="r" b="b"/>
              <a:pathLst>
                <a:path w="7019" h="7273" extrusionOk="0">
                  <a:moveTo>
                    <a:pt x="1" y="7272"/>
                  </a:moveTo>
                  <a:cubicBezTo>
                    <a:pt x="30" y="6124"/>
                    <a:pt x="56" y="2604"/>
                    <a:pt x="841" y="1334"/>
                  </a:cubicBezTo>
                  <a:cubicBezTo>
                    <a:pt x="1199" y="751"/>
                    <a:pt x="1885" y="1"/>
                    <a:pt x="2657" y="134"/>
                  </a:cubicBezTo>
                  <a:cubicBezTo>
                    <a:pt x="3145" y="219"/>
                    <a:pt x="3329" y="738"/>
                    <a:pt x="3332" y="1178"/>
                  </a:cubicBezTo>
                  <a:cubicBezTo>
                    <a:pt x="3339" y="2087"/>
                    <a:pt x="1457" y="5112"/>
                    <a:pt x="1500" y="5089"/>
                  </a:cubicBezTo>
                  <a:cubicBezTo>
                    <a:pt x="1840" y="4907"/>
                    <a:pt x="3640" y="2988"/>
                    <a:pt x="4359" y="2554"/>
                  </a:cubicBezTo>
                  <a:cubicBezTo>
                    <a:pt x="4754" y="2314"/>
                    <a:pt x="5355" y="2084"/>
                    <a:pt x="5840" y="2132"/>
                  </a:cubicBezTo>
                  <a:cubicBezTo>
                    <a:pt x="7019" y="2247"/>
                    <a:pt x="6188" y="3835"/>
                    <a:pt x="5795" y="4254"/>
                  </a:cubicBezTo>
                  <a:cubicBezTo>
                    <a:pt x="4598" y="5537"/>
                    <a:pt x="1602" y="6638"/>
                    <a:pt x="1" y="72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2"/>
            <p:cNvSpPr/>
            <p:nvPr/>
          </p:nvSpPr>
          <p:spPr>
            <a:xfrm>
              <a:off x="1691125" y="2757825"/>
              <a:ext cx="152875" cy="106100"/>
            </a:xfrm>
            <a:custGeom>
              <a:avLst/>
              <a:gdLst/>
              <a:ahLst/>
              <a:cxnLst/>
              <a:rect l="l" t="t" r="r" b="b"/>
              <a:pathLst>
                <a:path w="6115" h="4244" extrusionOk="0">
                  <a:moveTo>
                    <a:pt x="5966" y="0"/>
                  </a:moveTo>
                  <a:cubicBezTo>
                    <a:pt x="5935" y="0"/>
                    <a:pt x="5903" y="11"/>
                    <a:pt x="5878" y="34"/>
                  </a:cubicBezTo>
                  <a:cubicBezTo>
                    <a:pt x="4263" y="1467"/>
                    <a:pt x="1149" y="3379"/>
                    <a:pt x="86" y="3996"/>
                  </a:cubicBezTo>
                  <a:cubicBezTo>
                    <a:pt x="23" y="4033"/>
                    <a:pt x="1" y="4115"/>
                    <a:pt x="38" y="4177"/>
                  </a:cubicBezTo>
                  <a:cubicBezTo>
                    <a:pt x="62" y="4220"/>
                    <a:pt x="106" y="4244"/>
                    <a:pt x="152" y="4244"/>
                  </a:cubicBezTo>
                  <a:cubicBezTo>
                    <a:pt x="176" y="4244"/>
                    <a:pt x="198" y="4238"/>
                    <a:pt x="220" y="4228"/>
                  </a:cubicBezTo>
                  <a:cubicBezTo>
                    <a:pt x="1290" y="3606"/>
                    <a:pt x="4423" y="1681"/>
                    <a:pt x="6055" y="233"/>
                  </a:cubicBezTo>
                  <a:cubicBezTo>
                    <a:pt x="6109" y="184"/>
                    <a:pt x="6114" y="100"/>
                    <a:pt x="6065" y="45"/>
                  </a:cubicBezTo>
                  <a:cubicBezTo>
                    <a:pt x="6039" y="15"/>
                    <a:pt x="6003" y="0"/>
                    <a:pt x="5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72"/>
            <p:cNvSpPr/>
            <p:nvPr/>
          </p:nvSpPr>
          <p:spPr>
            <a:xfrm>
              <a:off x="1691475" y="2707325"/>
              <a:ext cx="65325" cy="156600"/>
            </a:xfrm>
            <a:custGeom>
              <a:avLst/>
              <a:gdLst/>
              <a:ahLst/>
              <a:cxnLst/>
              <a:rect l="l" t="t" r="r" b="b"/>
              <a:pathLst>
                <a:path w="2613" h="6264" extrusionOk="0">
                  <a:moveTo>
                    <a:pt x="2462" y="1"/>
                  </a:moveTo>
                  <a:cubicBezTo>
                    <a:pt x="2423" y="1"/>
                    <a:pt x="2385" y="17"/>
                    <a:pt x="2359" y="49"/>
                  </a:cubicBezTo>
                  <a:cubicBezTo>
                    <a:pt x="1279" y="1384"/>
                    <a:pt x="88" y="5032"/>
                    <a:pt x="6" y="6121"/>
                  </a:cubicBezTo>
                  <a:cubicBezTo>
                    <a:pt x="0" y="6194"/>
                    <a:pt x="55" y="6258"/>
                    <a:pt x="129" y="6264"/>
                  </a:cubicBezTo>
                  <a:lnTo>
                    <a:pt x="138" y="6264"/>
                  </a:lnTo>
                  <a:cubicBezTo>
                    <a:pt x="208" y="6264"/>
                    <a:pt x="266" y="6211"/>
                    <a:pt x="271" y="6141"/>
                  </a:cubicBezTo>
                  <a:cubicBezTo>
                    <a:pt x="343" y="5187"/>
                    <a:pt x="1497" y="1538"/>
                    <a:pt x="2565" y="217"/>
                  </a:cubicBezTo>
                  <a:cubicBezTo>
                    <a:pt x="2613" y="160"/>
                    <a:pt x="2603" y="76"/>
                    <a:pt x="2547" y="30"/>
                  </a:cubicBezTo>
                  <a:cubicBezTo>
                    <a:pt x="2522" y="10"/>
                    <a:pt x="2491" y="1"/>
                    <a:pt x="2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72"/>
            <p:cNvSpPr/>
            <p:nvPr/>
          </p:nvSpPr>
          <p:spPr>
            <a:xfrm>
              <a:off x="1778550" y="2611875"/>
              <a:ext cx="161450" cy="140075"/>
            </a:xfrm>
            <a:custGeom>
              <a:avLst/>
              <a:gdLst/>
              <a:ahLst/>
              <a:cxnLst/>
              <a:rect l="l" t="t" r="r" b="b"/>
              <a:pathLst>
                <a:path w="6458" h="5603" extrusionOk="0">
                  <a:moveTo>
                    <a:pt x="1" y="5602"/>
                  </a:moveTo>
                  <a:cubicBezTo>
                    <a:pt x="201" y="4677"/>
                    <a:pt x="762" y="1828"/>
                    <a:pt x="1593" y="920"/>
                  </a:cubicBezTo>
                  <a:cubicBezTo>
                    <a:pt x="1973" y="504"/>
                    <a:pt x="2644" y="1"/>
                    <a:pt x="3248" y="227"/>
                  </a:cubicBezTo>
                  <a:cubicBezTo>
                    <a:pt x="3631" y="370"/>
                    <a:pt x="3700" y="820"/>
                    <a:pt x="3635" y="1177"/>
                  </a:cubicBezTo>
                  <a:cubicBezTo>
                    <a:pt x="3502" y="1913"/>
                    <a:pt x="1513" y="4075"/>
                    <a:pt x="1552" y="4063"/>
                  </a:cubicBezTo>
                  <a:cubicBezTo>
                    <a:pt x="1854" y="3969"/>
                    <a:pt x="3606" y="2690"/>
                    <a:pt x="4256" y="2449"/>
                  </a:cubicBezTo>
                  <a:cubicBezTo>
                    <a:pt x="4613" y="2315"/>
                    <a:pt x="5135" y="2221"/>
                    <a:pt x="5520" y="2334"/>
                  </a:cubicBezTo>
                  <a:cubicBezTo>
                    <a:pt x="6458" y="2608"/>
                    <a:pt x="5540" y="3766"/>
                    <a:pt x="5158" y="4046"/>
                  </a:cubicBezTo>
                  <a:cubicBezTo>
                    <a:pt x="3992" y="4902"/>
                    <a:pt x="1395" y="5334"/>
                    <a:pt x="1" y="56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2"/>
            <p:cNvSpPr/>
            <p:nvPr/>
          </p:nvSpPr>
          <p:spPr>
            <a:xfrm>
              <a:off x="1784475" y="2676650"/>
              <a:ext cx="140600" cy="64925"/>
            </a:xfrm>
            <a:custGeom>
              <a:avLst/>
              <a:gdLst/>
              <a:ahLst/>
              <a:cxnLst/>
              <a:rect l="l" t="t" r="r" b="b"/>
              <a:pathLst>
                <a:path w="5624" h="2597" extrusionOk="0">
                  <a:moveTo>
                    <a:pt x="5471" y="0"/>
                  </a:moveTo>
                  <a:cubicBezTo>
                    <a:pt x="5447" y="0"/>
                    <a:pt x="5424" y="6"/>
                    <a:pt x="5402" y="19"/>
                  </a:cubicBezTo>
                  <a:cubicBezTo>
                    <a:pt x="3877" y="930"/>
                    <a:pt x="1063" y="2001"/>
                    <a:pt x="107" y="2338"/>
                  </a:cubicBezTo>
                  <a:cubicBezTo>
                    <a:pt x="37" y="2362"/>
                    <a:pt x="0" y="2438"/>
                    <a:pt x="25" y="2508"/>
                  </a:cubicBezTo>
                  <a:cubicBezTo>
                    <a:pt x="45" y="2562"/>
                    <a:pt x="96" y="2597"/>
                    <a:pt x="152" y="2597"/>
                  </a:cubicBezTo>
                  <a:cubicBezTo>
                    <a:pt x="166" y="2597"/>
                    <a:pt x="181" y="2594"/>
                    <a:pt x="196" y="2590"/>
                  </a:cubicBezTo>
                  <a:cubicBezTo>
                    <a:pt x="1158" y="2251"/>
                    <a:pt x="3996" y="1171"/>
                    <a:pt x="5539" y="249"/>
                  </a:cubicBezTo>
                  <a:cubicBezTo>
                    <a:pt x="5603" y="211"/>
                    <a:pt x="5623" y="129"/>
                    <a:pt x="5585" y="65"/>
                  </a:cubicBezTo>
                  <a:cubicBezTo>
                    <a:pt x="5560" y="23"/>
                    <a:pt x="5516" y="0"/>
                    <a:pt x="5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2"/>
            <p:cNvSpPr/>
            <p:nvPr/>
          </p:nvSpPr>
          <p:spPr>
            <a:xfrm>
              <a:off x="1784525" y="2622350"/>
              <a:ext cx="77525" cy="119225"/>
            </a:xfrm>
            <a:custGeom>
              <a:avLst/>
              <a:gdLst/>
              <a:ahLst/>
              <a:cxnLst/>
              <a:rect l="l" t="t" r="r" b="b"/>
              <a:pathLst>
                <a:path w="3101" h="4769" extrusionOk="0">
                  <a:moveTo>
                    <a:pt x="2952" y="0"/>
                  </a:moveTo>
                  <a:cubicBezTo>
                    <a:pt x="2921" y="0"/>
                    <a:pt x="2890" y="11"/>
                    <a:pt x="2865" y="32"/>
                  </a:cubicBezTo>
                  <a:cubicBezTo>
                    <a:pt x="1782" y="950"/>
                    <a:pt x="254" y="3729"/>
                    <a:pt x="20" y="4601"/>
                  </a:cubicBezTo>
                  <a:cubicBezTo>
                    <a:pt x="0" y="4672"/>
                    <a:pt x="43" y="4745"/>
                    <a:pt x="114" y="4765"/>
                  </a:cubicBezTo>
                  <a:cubicBezTo>
                    <a:pt x="126" y="4768"/>
                    <a:pt x="137" y="4769"/>
                    <a:pt x="150" y="4769"/>
                  </a:cubicBezTo>
                  <a:cubicBezTo>
                    <a:pt x="208" y="4769"/>
                    <a:pt x="262" y="4729"/>
                    <a:pt x="278" y="4671"/>
                  </a:cubicBezTo>
                  <a:cubicBezTo>
                    <a:pt x="481" y="3911"/>
                    <a:pt x="1972" y="1140"/>
                    <a:pt x="3037" y="236"/>
                  </a:cubicBezTo>
                  <a:cubicBezTo>
                    <a:pt x="3094" y="188"/>
                    <a:pt x="3101" y="104"/>
                    <a:pt x="3054" y="48"/>
                  </a:cubicBezTo>
                  <a:cubicBezTo>
                    <a:pt x="3027" y="16"/>
                    <a:pt x="2990" y="0"/>
                    <a:pt x="29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2"/>
            <p:cNvSpPr/>
            <p:nvPr/>
          </p:nvSpPr>
          <p:spPr>
            <a:xfrm>
              <a:off x="1599450" y="2729975"/>
              <a:ext cx="197650" cy="680275"/>
            </a:xfrm>
            <a:custGeom>
              <a:avLst/>
              <a:gdLst/>
              <a:ahLst/>
              <a:cxnLst/>
              <a:rect l="l" t="t" r="r" b="b"/>
              <a:pathLst>
                <a:path w="7906" h="27211" extrusionOk="0">
                  <a:moveTo>
                    <a:pt x="7462" y="0"/>
                  </a:moveTo>
                  <a:cubicBezTo>
                    <a:pt x="7354" y="0"/>
                    <a:pt x="7246" y="44"/>
                    <a:pt x="7167" y="130"/>
                  </a:cubicBezTo>
                  <a:cubicBezTo>
                    <a:pt x="5335" y="2128"/>
                    <a:pt x="3857" y="4413"/>
                    <a:pt x="2773" y="6921"/>
                  </a:cubicBezTo>
                  <a:cubicBezTo>
                    <a:pt x="0" y="13334"/>
                    <a:pt x="119" y="20646"/>
                    <a:pt x="3099" y="26980"/>
                  </a:cubicBezTo>
                  <a:cubicBezTo>
                    <a:pt x="3167" y="27125"/>
                    <a:pt x="3311" y="27210"/>
                    <a:pt x="3461" y="27210"/>
                  </a:cubicBezTo>
                  <a:cubicBezTo>
                    <a:pt x="3518" y="27210"/>
                    <a:pt x="3576" y="27198"/>
                    <a:pt x="3631" y="27172"/>
                  </a:cubicBezTo>
                  <a:cubicBezTo>
                    <a:pt x="3832" y="27078"/>
                    <a:pt x="3917" y="26840"/>
                    <a:pt x="3822" y="26640"/>
                  </a:cubicBezTo>
                  <a:cubicBezTo>
                    <a:pt x="940" y="20513"/>
                    <a:pt x="825" y="13442"/>
                    <a:pt x="3507" y="7239"/>
                  </a:cubicBezTo>
                  <a:cubicBezTo>
                    <a:pt x="4556" y="4813"/>
                    <a:pt x="5985" y="2603"/>
                    <a:pt x="7756" y="671"/>
                  </a:cubicBezTo>
                  <a:cubicBezTo>
                    <a:pt x="7906" y="508"/>
                    <a:pt x="7895" y="255"/>
                    <a:pt x="7732" y="106"/>
                  </a:cubicBezTo>
                  <a:cubicBezTo>
                    <a:pt x="7655" y="35"/>
                    <a:pt x="7558" y="0"/>
                    <a:pt x="7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2"/>
            <p:cNvSpPr/>
            <p:nvPr/>
          </p:nvSpPr>
          <p:spPr>
            <a:xfrm>
              <a:off x="1455700" y="3033675"/>
              <a:ext cx="172500" cy="263625"/>
            </a:xfrm>
            <a:custGeom>
              <a:avLst/>
              <a:gdLst/>
              <a:ahLst/>
              <a:cxnLst/>
              <a:rect l="l" t="t" r="r" b="b"/>
              <a:pathLst>
                <a:path w="6900" h="10545" extrusionOk="0">
                  <a:moveTo>
                    <a:pt x="5784" y="8344"/>
                  </a:moveTo>
                  <a:cubicBezTo>
                    <a:pt x="5136" y="9868"/>
                    <a:pt x="3670" y="10545"/>
                    <a:pt x="1916" y="10055"/>
                  </a:cubicBezTo>
                  <a:cubicBezTo>
                    <a:pt x="630" y="9695"/>
                    <a:pt x="83" y="7774"/>
                    <a:pt x="72" y="6771"/>
                  </a:cubicBezTo>
                  <a:cubicBezTo>
                    <a:pt x="60" y="5814"/>
                    <a:pt x="0" y="3772"/>
                    <a:pt x="875" y="3215"/>
                  </a:cubicBezTo>
                  <a:cubicBezTo>
                    <a:pt x="1344" y="2916"/>
                    <a:pt x="1839" y="4590"/>
                    <a:pt x="2828" y="3307"/>
                  </a:cubicBezTo>
                  <a:cubicBezTo>
                    <a:pt x="3421" y="2539"/>
                    <a:pt x="3046" y="901"/>
                    <a:pt x="3965" y="349"/>
                  </a:cubicBezTo>
                  <a:cubicBezTo>
                    <a:pt x="4545" y="1"/>
                    <a:pt x="4812" y="879"/>
                    <a:pt x="4914" y="1274"/>
                  </a:cubicBezTo>
                  <a:cubicBezTo>
                    <a:pt x="5262" y="2632"/>
                    <a:pt x="4697" y="4396"/>
                    <a:pt x="4940" y="5116"/>
                  </a:cubicBezTo>
                  <a:cubicBezTo>
                    <a:pt x="5100" y="5590"/>
                    <a:pt x="6194" y="5409"/>
                    <a:pt x="6367" y="5595"/>
                  </a:cubicBezTo>
                  <a:cubicBezTo>
                    <a:pt x="6900" y="6169"/>
                    <a:pt x="6074" y="7660"/>
                    <a:pt x="5784" y="8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2"/>
            <p:cNvSpPr/>
            <p:nvPr/>
          </p:nvSpPr>
          <p:spPr>
            <a:xfrm>
              <a:off x="1483575" y="3156550"/>
              <a:ext cx="85200" cy="114300"/>
            </a:xfrm>
            <a:custGeom>
              <a:avLst/>
              <a:gdLst/>
              <a:ahLst/>
              <a:cxnLst/>
              <a:rect l="l" t="t" r="r" b="b"/>
              <a:pathLst>
                <a:path w="3408" h="4572" extrusionOk="0">
                  <a:moveTo>
                    <a:pt x="2174" y="4352"/>
                  </a:moveTo>
                  <a:cubicBezTo>
                    <a:pt x="998" y="4571"/>
                    <a:pt x="1" y="2501"/>
                    <a:pt x="455" y="1435"/>
                  </a:cubicBezTo>
                  <a:cubicBezTo>
                    <a:pt x="755" y="736"/>
                    <a:pt x="1376" y="1319"/>
                    <a:pt x="1866" y="1127"/>
                  </a:cubicBezTo>
                  <a:cubicBezTo>
                    <a:pt x="2297" y="957"/>
                    <a:pt x="2262" y="286"/>
                    <a:pt x="2677" y="107"/>
                  </a:cubicBezTo>
                  <a:cubicBezTo>
                    <a:pt x="2923" y="1"/>
                    <a:pt x="3106" y="338"/>
                    <a:pt x="3174" y="515"/>
                  </a:cubicBezTo>
                  <a:cubicBezTo>
                    <a:pt x="3408" y="1101"/>
                    <a:pt x="3393" y="1793"/>
                    <a:pt x="3389" y="2415"/>
                  </a:cubicBezTo>
                  <a:cubicBezTo>
                    <a:pt x="3386" y="3016"/>
                    <a:pt x="3229" y="4157"/>
                    <a:pt x="2174" y="43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2"/>
            <p:cNvSpPr/>
            <p:nvPr/>
          </p:nvSpPr>
          <p:spPr>
            <a:xfrm>
              <a:off x="1521875" y="3234800"/>
              <a:ext cx="15150" cy="92500"/>
            </a:xfrm>
            <a:custGeom>
              <a:avLst/>
              <a:gdLst/>
              <a:ahLst/>
              <a:cxnLst/>
              <a:rect l="l" t="t" r="r" b="b"/>
              <a:pathLst>
                <a:path w="606" h="3700" extrusionOk="0">
                  <a:moveTo>
                    <a:pt x="288" y="1"/>
                  </a:moveTo>
                  <a:cubicBezTo>
                    <a:pt x="129" y="1"/>
                    <a:pt x="0" y="130"/>
                    <a:pt x="0" y="289"/>
                  </a:cubicBezTo>
                  <a:cubicBezTo>
                    <a:pt x="0" y="1330"/>
                    <a:pt x="11" y="2375"/>
                    <a:pt x="28" y="3416"/>
                  </a:cubicBezTo>
                  <a:cubicBezTo>
                    <a:pt x="31" y="3574"/>
                    <a:pt x="160" y="3699"/>
                    <a:pt x="317" y="3699"/>
                  </a:cubicBezTo>
                  <a:lnTo>
                    <a:pt x="320" y="3699"/>
                  </a:lnTo>
                  <a:cubicBezTo>
                    <a:pt x="478" y="3696"/>
                    <a:pt x="605" y="3564"/>
                    <a:pt x="603" y="3406"/>
                  </a:cubicBezTo>
                  <a:cubicBezTo>
                    <a:pt x="585" y="2369"/>
                    <a:pt x="576" y="1327"/>
                    <a:pt x="576" y="289"/>
                  </a:cubicBezTo>
                  <a:cubicBezTo>
                    <a:pt x="576" y="130"/>
                    <a:pt x="447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2"/>
            <p:cNvSpPr/>
            <p:nvPr/>
          </p:nvSpPr>
          <p:spPr>
            <a:xfrm>
              <a:off x="1557500" y="3267125"/>
              <a:ext cx="163300" cy="231000"/>
            </a:xfrm>
            <a:custGeom>
              <a:avLst/>
              <a:gdLst/>
              <a:ahLst/>
              <a:cxnLst/>
              <a:rect l="l" t="t" r="r" b="b"/>
              <a:pathLst>
                <a:path w="6532" h="9240" extrusionOk="0">
                  <a:moveTo>
                    <a:pt x="5724" y="7039"/>
                  </a:moveTo>
                  <a:cubicBezTo>
                    <a:pt x="5077" y="8563"/>
                    <a:pt x="3610" y="9239"/>
                    <a:pt x="1857" y="8750"/>
                  </a:cubicBezTo>
                  <a:cubicBezTo>
                    <a:pt x="569" y="8390"/>
                    <a:pt x="24" y="6468"/>
                    <a:pt x="12" y="5466"/>
                  </a:cubicBezTo>
                  <a:cubicBezTo>
                    <a:pt x="0" y="4509"/>
                    <a:pt x="813" y="4067"/>
                    <a:pt x="1861" y="3315"/>
                  </a:cubicBezTo>
                  <a:cubicBezTo>
                    <a:pt x="2651" y="2749"/>
                    <a:pt x="2342" y="902"/>
                    <a:pt x="3264" y="349"/>
                  </a:cubicBezTo>
                  <a:cubicBezTo>
                    <a:pt x="3843" y="1"/>
                    <a:pt x="4110" y="879"/>
                    <a:pt x="4212" y="1274"/>
                  </a:cubicBezTo>
                  <a:cubicBezTo>
                    <a:pt x="4560" y="2632"/>
                    <a:pt x="4789" y="2820"/>
                    <a:pt x="5086" y="3213"/>
                  </a:cubicBezTo>
                  <a:cubicBezTo>
                    <a:pt x="5288" y="3479"/>
                    <a:pt x="5824" y="3443"/>
                    <a:pt x="5998" y="3630"/>
                  </a:cubicBezTo>
                  <a:cubicBezTo>
                    <a:pt x="6531" y="4203"/>
                    <a:pt x="6015" y="6355"/>
                    <a:pt x="5724" y="7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2"/>
            <p:cNvSpPr/>
            <p:nvPr/>
          </p:nvSpPr>
          <p:spPr>
            <a:xfrm>
              <a:off x="1597200" y="3347400"/>
              <a:ext cx="71575" cy="124250"/>
            </a:xfrm>
            <a:custGeom>
              <a:avLst/>
              <a:gdLst/>
              <a:ahLst/>
              <a:cxnLst/>
              <a:rect l="l" t="t" r="r" b="b"/>
              <a:pathLst>
                <a:path w="2863" h="4970" extrusionOk="0">
                  <a:moveTo>
                    <a:pt x="1643" y="4751"/>
                  </a:moveTo>
                  <a:cubicBezTo>
                    <a:pt x="467" y="4970"/>
                    <a:pt x="0" y="3454"/>
                    <a:pt x="456" y="2388"/>
                  </a:cubicBezTo>
                  <a:cubicBezTo>
                    <a:pt x="753" y="1688"/>
                    <a:pt x="1082" y="362"/>
                    <a:pt x="1572" y="170"/>
                  </a:cubicBezTo>
                  <a:cubicBezTo>
                    <a:pt x="2004" y="0"/>
                    <a:pt x="2862" y="2191"/>
                    <a:pt x="2858" y="2813"/>
                  </a:cubicBezTo>
                  <a:cubicBezTo>
                    <a:pt x="2854" y="3415"/>
                    <a:pt x="2695" y="4555"/>
                    <a:pt x="1643" y="47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2"/>
            <p:cNvSpPr/>
            <p:nvPr/>
          </p:nvSpPr>
          <p:spPr>
            <a:xfrm>
              <a:off x="1622200" y="3435625"/>
              <a:ext cx="15150" cy="92500"/>
            </a:xfrm>
            <a:custGeom>
              <a:avLst/>
              <a:gdLst/>
              <a:ahLst/>
              <a:cxnLst/>
              <a:rect l="l" t="t" r="r" b="b"/>
              <a:pathLst>
                <a:path w="606" h="3700" extrusionOk="0">
                  <a:moveTo>
                    <a:pt x="288" y="1"/>
                  </a:moveTo>
                  <a:cubicBezTo>
                    <a:pt x="129" y="1"/>
                    <a:pt x="0" y="130"/>
                    <a:pt x="0" y="288"/>
                  </a:cubicBezTo>
                  <a:cubicBezTo>
                    <a:pt x="0" y="1330"/>
                    <a:pt x="10" y="2375"/>
                    <a:pt x="28" y="3416"/>
                  </a:cubicBezTo>
                  <a:cubicBezTo>
                    <a:pt x="31" y="3573"/>
                    <a:pt x="160" y="3699"/>
                    <a:pt x="315" y="3699"/>
                  </a:cubicBezTo>
                  <a:lnTo>
                    <a:pt x="320" y="3699"/>
                  </a:lnTo>
                  <a:cubicBezTo>
                    <a:pt x="478" y="3696"/>
                    <a:pt x="605" y="3564"/>
                    <a:pt x="602" y="3405"/>
                  </a:cubicBezTo>
                  <a:cubicBezTo>
                    <a:pt x="585" y="2368"/>
                    <a:pt x="575" y="1326"/>
                    <a:pt x="575" y="288"/>
                  </a:cubicBezTo>
                  <a:cubicBezTo>
                    <a:pt x="575" y="130"/>
                    <a:pt x="44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2"/>
            <p:cNvSpPr/>
            <p:nvPr/>
          </p:nvSpPr>
          <p:spPr>
            <a:xfrm>
              <a:off x="3095700" y="3033675"/>
              <a:ext cx="172550" cy="263625"/>
            </a:xfrm>
            <a:custGeom>
              <a:avLst/>
              <a:gdLst/>
              <a:ahLst/>
              <a:cxnLst/>
              <a:rect l="l" t="t" r="r" b="b"/>
              <a:pathLst>
                <a:path w="6902" h="10545" extrusionOk="0">
                  <a:moveTo>
                    <a:pt x="1117" y="8344"/>
                  </a:moveTo>
                  <a:cubicBezTo>
                    <a:pt x="1764" y="9868"/>
                    <a:pt x="3231" y="10545"/>
                    <a:pt x="4984" y="10055"/>
                  </a:cubicBezTo>
                  <a:cubicBezTo>
                    <a:pt x="6272" y="9695"/>
                    <a:pt x="6818" y="7774"/>
                    <a:pt x="6829" y="6771"/>
                  </a:cubicBezTo>
                  <a:cubicBezTo>
                    <a:pt x="6841" y="5814"/>
                    <a:pt x="6901" y="3772"/>
                    <a:pt x="6026" y="3215"/>
                  </a:cubicBezTo>
                  <a:cubicBezTo>
                    <a:pt x="5556" y="2916"/>
                    <a:pt x="5063" y="4590"/>
                    <a:pt x="4073" y="3307"/>
                  </a:cubicBezTo>
                  <a:cubicBezTo>
                    <a:pt x="3479" y="2539"/>
                    <a:pt x="3856" y="901"/>
                    <a:pt x="2935" y="349"/>
                  </a:cubicBezTo>
                  <a:cubicBezTo>
                    <a:pt x="2356" y="1"/>
                    <a:pt x="2089" y="879"/>
                    <a:pt x="1988" y="1274"/>
                  </a:cubicBezTo>
                  <a:cubicBezTo>
                    <a:pt x="1639" y="2632"/>
                    <a:pt x="2203" y="4396"/>
                    <a:pt x="1961" y="5116"/>
                  </a:cubicBezTo>
                  <a:cubicBezTo>
                    <a:pt x="1800" y="5590"/>
                    <a:pt x="707" y="5409"/>
                    <a:pt x="534" y="5595"/>
                  </a:cubicBezTo>
                  <a:cubicBezTo>
                    <a:pt x="1" y="6169"/>
                    <a:pt x="826" y="7660"/>
                    <a:pt x="1117" y="8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2"/>
            <p:cNvSpPr/>
            <p:nvPr/>
          </p:nvSpPr>
          <p:spPr>
            <a:xfrm>
              <a:off x="3155100" y="3156550"/>
              <a:ext cx="85200" cy="114300"/>
            </a:xfrm>
            <a:custGeom>
              <a:avLst/>
              <a:gdLst/>
              <a:ahLst/>
              <a:cxnLst/>
              <a:rect l="l" t="t" r="r" b="b"/>
              <a:pathLst>
                <a:path w="3408" h="4572" extrusionOk="0">
                  <a:moveTo>
                    <a:pt x="1234" y="4352"/>
                  </a:moveTo>
                  <a:cubicBezTo>
                    <a:pt x="2410" y="4571"/>
                    <a:pt x="3407" y="2501"/>
                    <a:pt x="2953" y="1435"/>
                  </a:cubicBezTo>
                  <a:cubicBezTo>
                    <a:pt x="2654" y="736"/>
                    <a:pt x="2032" y="1319"/>
                    <a:pt x="1543" y="1127"/>
                  </a:cubicBezTo>
                  <a:cubicBezTo>
                    <a:pt x="1111" y="957"/>
                    <a:pt x="1146" y="286"/>
                    <a:pt x="731" y="107"/>
                  </a:cubicBezTo>
                  <a:cubicBezTo>
                    <a:pt x="486" y="1"/>
                    <a:pt x="302" y="338"/>
                    <a:pt x="234" y="515"/>
                  </a:cubicBezTo>
                  <a:cubicBezTo>
                    <a:pt x="0" y="1101"/>
                    <a:pt x="15" y="1793"/>
                    <a:pt x="19" y="2415"/>
                  </a:cubicBezTo>
                  <a:cubicBezTo>
                    <a:pt x="23" y="3016"/>
                    <a:pt x="182" y="4157"/>
                    <a:pt x="1234" y="43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2"/>
            <p:cNvSpPr/>
            <p:nvPr/>
          </p:nvSpPr>
          <p:spPr>
            <a:xfrm>
              <a:off x="3186850" y="3234800"/>
              <a:ext cx="15150" cy="92500"/>
            </a:xfrm>
            <a:custGeom>
              <a:avLst/>
              <a:gdLst/>
              <a:ahLst/>
              <a:cxnLst/>
              <a:rect l="l" t="t" r="r" b="b"/>
              <a:pathLst>
                <a:path w="606" h="3700" extrusionOk="0">
                  <a:moveTo>
                    <a:pt x="318" y="1"/>
                  </a:moveTo>
                  <a:cubicBezTo>
                    <a:pt x="160" y="1"/>
                    <a:pt x="31" y="130"/>
                    <a:pt x="31" y="289"/>
                  </a:cubicBezTo>
                  <a:cubicBezTo>
                    <a:pt x="31" y="1327"/>
                    <a:pt x="21" y="2369"/>
                    <a:pt x="4" y="3406"/>
                  </a:cubicBezTo>
                  <a:cubicBezTo>
                    <a:pt x="1" y="3566"/>
                    <a:pt x="128" y="3696"/>
                    <a:pt x="286" y="3699"/>
                  </a:cubicBezTo>
                  <a:lnTo>
                    <a:pt x="292" y="3699"/>
                  </a:lnTo>
                  <a:cubicBezTo>
                    <a:pt x="447" y="3699"/>
                    <a:pt x="577" y="3574"/>
                    <a:pt x="578" y="3416"/>
                  </a:cubicBezTo>
                  <a:cubicBezTo>
                    <a:pt x="596" y="2376"/>
                    <a:pt x="606" y="1331"/>
                    <a:pt x="606" y="289"/>
                  </a:cubicBezTo>
                  <a:cubicBezTo>
                    <a:pt x="606" y="130"/>
                    <a:pt x="477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2"/>
            <p:cNvSpPr/>
            <p:nvPr/>
          </p:nvSpPr>
          <p:spPr>
            <a:xfrm>
              <a:off x="3003100" y="3267125"/>
              <a:ext cx="163275" cy="231000"/>
            </a:xfrm>
            <a:custGeom>
              <a:avLst/>
              <a:gdLst/>
              <a:ahLst/>
              <a:cxnLst/>
              <a:rect l="l" t="t" r="r" b="b"/>
              <a:pathLst>
                <a:path w="6531" h="9240" extrusionOk="0">
                  <a:moveTo>
                    <a:pt x="808" y="7039"/>
                  </a:moveTo>
                  <a:cubicBezTo>
                    <a:pt x="1455" y="8563"/>
                    <a:pt x="2921" y="9239"/>
                    <a:pt x="4674" y="8750"/>
                  </a:cubicBezTo>
                  <a:cubicBezTo>
                    <a:pt x="5962" y="8390"/>
                    <a:pt x="6506" y="6468"/>
                    <a:pt x="6520" y="5466"/>
                  </a:cubicBezTo>
                  <a:cubicBezTo>
                    <a:pt x="6531" y="4509"/>
                    <a:pt x="5718" y="4067"/>
                    <a:pt x="4671" y="3315"/>
                  </a:cubicBezTo>
                  <a:cubicBezTo>
                    <a:pt x="3881" y="2749"/>
                    <a:pt x="4190" y="902"/>
                    <a:pt x="3268" y="349"/>
                  </a:cubicBezTo>
                  <a:cubicBezTo>
                    <a:pt x="2688" y="1"/>
                    <a:pt x="2421" y="879"/>
                    <a:pt x="2320" y="1274"/>
                  </a:cubicBezTo>
                  <a:cubicBezTo>
                    <a:pt x="1972" y="2632"/>
                    <a:pt x="1743" y="2820"/>
                    <a:pt x="1444" y="3213"/>
                  </a:cubicBezTo>
                  <a:cubicBezTo>
                    <a:pt x="1243" y="3479"/>
                    <a:pt x="706" y="3443"/>
                    <a:pt x="532" y="3630"/>
                  </a:cubicBezTo>
                  <a:cubicBezTo>
                    <a:pt x="1" y="4203"/>
                    <a:pt x="517" y="6355"/>
                    <a:pt x="808" y="7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72"/>
            <p:cNvSpPr/>
            <p:nvPr/>
          </p:nvSpPr>
          <p:spPr>
            <a:xfrm>
              <a:off x="3055175" y="3347400"/>
              <a:ext cx="71575" cy="124250"/>
            </a:xfrm>
            <a:custGeom>
              <a:avLst/>
              <a:gdLst/>
              <a:ahLst/>
              <a:cxnLst/>
              <a:rect l="l" t="t" r="r" b="b"/>
              <a:pathLst>
                <a:path w="2863" h="4970" extrusionOk="0">
                  <a:moveTo>
                    <a:pt x="1219" y="4751"/>
                  </a:moveTo>
                  <a:cubicBezTo>
                    <a:pt x="2395" y="4970"/>
                    <a:pt x="2862" y="3454"/>
                    <a:pt x="2407" y="2388"/>
                  </a:cubicBezTo>
                  <a:cubicBezTo>
                    <a:pt x="2109" y="1688"/>
                    <a:pt x="1779" y="362"/>
                    <a:pt x="1290" y="170"/>
                  </a:cubicBezTo>
                  <a:cubicBezTo>
                    <a:pt x="857" y="0"/>
                    <a:pt x="0" y="2191"/>
                    <a:pt x="3" y="2813"/>
                  </a:cubicBezTo>
                  <a:cubicBezTo>
                    <a:pt x="7" y="3415"/>
                    <a:pt x="165" y="4555"/>
                    <a:pt x="1219" y="47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72"/>
            <p:cNvSpPr/>
            <p:nvPr/>
          </p:nvSpPr>
          <p:spPr>
            <a:xfrm>
              <a:off x="3086550" y="3435625"/>
              <a:ext cx="15175" cy="92500"/>
            </a:xfrm>
            <a:custGeom>
              <a:avLst/>
              <a:gdLst/>
              <a:ahLst/>
              <a:cxnLst/>
              <a:rect l="l" t="t" r="r" b="b"/>
              <a:pathLst>
                <a:path w="607" h="3700" extrusionOk="0">
                  <a:moveTo>
                    <a:pt x="317" y="1"/>
                  </a:moveTo>
                  <a:cubicBezTo>
                    <a:pt x="159" y="1"/>
                    <a:pt x="30" y="130"/>
                    <a:pt x="30" y="288"/>
                  </a:cubicBezTo>
                  <a:cubicBezTo>
                    <a:pt x="30" y="1326"/>
                    <a:pt x="21" y="2368"/>
                    <a:pt x="3" y="3405"/>
                  </a:cubicBezTo>
                  <a:cubicBezTo>
                    <a:pt x="0" y="3566"/>
                    <a:pt x="127" y="3696"/>
                    <a:pt x="286" y="3699"/>
                  </a:cubicBezTo>
                  <a:lnTo>
                    <a:pt x="291" y="3699"/>
                  </a:lnTo>
                  <a:cubicBezTo>
                    <a:pt x="447" y="3699"/>
                    <a:pt x="575" y="3573"/>
                    <a:pt x="577" y="3416"/>
                  </a:cubicBezTo>
                  <a:cubicBezTo>
                    <a:pt x="596" y="2375"/>
                    <a:pt x="606" y="1330"/>
                    <a:pt x="606" y="288"/>
                  </a:cubicBezTo>
                  <a:cubicBezTo>
                    <a:pt x="606" y="130"/>
                    <a:pt x="476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2"/>
            <p:cNvSpPr/>
            <p:nvPr/>
          </p:nvSpPr>
          <p:spPr>
            <a:xfrm>
              <a:off x="2267750" y="4187050"/>
              <a:ext cx="213925" cy="175600"/>
            </a:xfrm>
            <a:custGeom>
              <a:avLst/>
              <a:gdLst/>
              <a:ahLst/>
              <a:cxnLst/>
              <a:rect l="l" t="t" r="r" b="b"/>
              <a:pathLst>
                <a:path w="8557" h="7024" extrusionOk="0">
                  <a:moveTo>
                    <a:pt x="4016" y="6877"/>
                  </a:moveTo>
                  <a:cubicBezTo>
                    <a:pt x="4072" y="6969"/>
                    <a:pt x="4171" y="7024"/>
                    <a:pt x="4278" y="7024"/>
                  </a:cubicBezTo>
                  <a:cubicBezTo>
                    <a:pt x="4385" y="7024"/>
                    <a:pt x="4485" y="6969"/>
                    <a:pt x="4541" y="6877"/>
                  </a:cubicBezTo>
                  <a:lnTo>
                    <a:pt x="8495" y="470"/>
                  </a:lnTo>
                  <a:cubicBezTo>
                    <a:pt x="8554" y="375"/>
                    <a:pt x="8557" y="256"/>
                    <a:pt x="8502" y="158"/>
                  </a:cubicBezTo>
                  <a:cubicBezTo>
                    <a:pt x="8447" y="61"/>
                    <a:pt x="8345" y="0"/>
                    <a:pt x="8233" y="0"/>
                  </a:cubicBezTo>
                  <a:lnTo>
                    <a:pt x="324" y="0"/>
                  </a:lnTo>
                  <a:cubicBezTo>
                    <a:pt x="212" y="0"/>
                    <a:pt x="110" y="61"/>
                    <a:pt x="54" y="158"/>
                  </a:cubicBezTo>
                  <a:cubicBezTo>
                    <a:pt x="0" y="256"/>
                    <a:pt x="3" y="375"/>
                    <a:pt x="61" y="470"/>
                  </a:cubicBezTo>
                  <a:close/>
                  <a:moveTo>
                    <a:pt x="4278" y="6129"/>
                  </a:moveTo>
                  <a:lnTo>
                    <a:pt x="876" y="617"/>
                  </a:lnTo>
                  <a:lnTo>
                    <a:pt x="7681" y="6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2"/>
            <p:cNvSpPr/>
            <p:nvPr/>
          </p:nvSpPr>
          <p:spPr>
            <a:xfrm>
              <a:off x="2267925" y="4130475"/>
              <a:ext cx="213900" cy="175600"/>
            </a:xfrm>
            <a:custGeom>
              <a:avLst/>
              <a:gdLst/>
              <a:ahLst/>
              <a:cxnLst/>
              <a:rect l="l" t="t" r="r" b="b"/>
              <a:pathLst>
                <a:path w="8556" h="7024" extrusionOk="0">
                  <a:moveTo>
                    <a:pt x="4540" y="146"/>
                  </a:moveTo>
                  <a:cubicBezTo>
                    <a:pt x="4485" y="55"/>
                    <a:pt x="4386" y="0"/>
                    <a:pt x="4278" y="0"/>
                  </a:cubicBezTo>
                  <a:cubicBezTo>
                    <a:pt x="4172" y="0"/>
                    <a:pt x="4072" y="55"/>
                    <a:pt x="4016" y="146"/>
                  </a:cubicBezTo>
                  <a:lnTo>
                    <a:pt x="62" y="6554"/>
                  </a:lnTo>
                  <a:cubicBezTo>
                    <a:pt x="3" y="6649"/>
                    <a:pt x="0" y="6769"/>
                    <a:pt x="54" y="6866"/>
                  </a:cubicBezTo>
                  <a:cubicBezTo>
                    <a:pt x="109" y="6963"/>
                    <a:pt x="212" y="7023"/>
                    <a:pt x="324" y="7023"/>
                  </a:cubicBezTo>
                  <a:lnTo>
                    <a:pt x="8232" y="7023"/>
                  </a:lnTo>
                  <a:cubicBezTo>
                    <a:pt x="8345" y="7023"/>
                    <a:pt x="8447" y="6963"/>
                    <a:pt x="8502" y="6866"/>
                  </a:cubicBezTo>
                  <a:cubicBezTo>
                    <a:pt x="8556" y="6769"/>
                    <a:pt x="8554" y="6649"/>
                    <a:pt x="8496" y="6554"/>
                  </a:cubicBezTo>
                  <a:close/>
                  <a:moveTo>
                    <a:pt x="4278" y="895"/>
                  </a:moveTo>
                  <a:lnTo>
                    <a:pt x="7681" y="6408"/>
                  </a:lnTo>
                  <a:lnTo>
                    <a:pt x="876" y="64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7" name="Google Shape;3787;p72"/>
          <p:cNvGrpSpPr/>
          <p:nvPr/>
        </p:nvGrpSpPr>
        <p:grpSpPr>
          <a:xfrm>
            <a:off x="2985200" y="2675300"/>
            <a:ext cx="2486100" cy="1910425"/>
            <a:chOff x="3194750" y="2675300"/>
            <a:chExt cx="2486100" cy="1910425"/>
          </a:xfrm>
        </p:grpSpPr>
        <p:sp>
          <p:nvSpPr>
            <p:cNvPr id="3788" name="Google Shape;3788;p72"/>
            <p:cNvSpPr/>
            <p:nvPr/>
          </p:nvSpPr>
          <p:spPr>
            <a:xfrm>
              <a:off x="5226425" y="3200550"/>
              <a:ext cx="93325" cy="125425"/>
            </a:xfrm>
            <a:custGeom>
              <a:avLst/>
              <a:gdLst/>
              <a:ahLst/>
              <a:cxnLst/>
              <a:rect l="l" t="t" r="r" b="b"/>
              <a:pathLst>
                <a:path w="3733" h="5017" extrusionOk="0">
                  <a:moveTo>
                    <a:pt x="3018" y="4890"/>
                  </a:moveTo>
                  <a:cubicBezTo>
                    <a:pt x="3721" y="4517"/>
                    <a:pt x="3732" y="3159"/>
                    <a:pt x="3044" y="1858"/>
                  </a:cubicBezTo>
                  <a:cubicBezTo>
                    <a:pt x="2440" y="720"/>
                    <a:pt x="1499" y="1"/>
                    <a:pt x="803" y="89"/>
                  </a:cubicBezTo>
                  <a:cubicBezTo>
                    <a:pt x="803" y="89"/>
                    <a:pt x="705" y="107"/>
                    <a:pt x="658" y="122"/>
                  </a:cubicBezTo>
                  <a:cubicBezTo>
                    <a:pt x="611" y="136"/>
                    <a:pt x="520" y="177"/>
                    <a:pt x="520" y="177"/>
                  </a:cubicBezTo>
                  <a:cubicBezTo>
                    <a:pt x="297" y="296"/>
                    <a:pt x="143" y="514"/>
                    <a:pt x="61" y="798"/>
                  </a:cubicBezTo>
                  <a:cubicBezTo>
                    <a:pt x="61" y="798"/>
                    <a:pt x="34" y="888"/>
                    <a:pt x="25" y="933"/>
                  </a:cubicBezTo>
                  <a:cubicBezTo>
                    <a:pt x="13" y="991"/>
                    <a:pt x="0" y="1103"/>
                    <a:pt x="0" y="1103"/>
                  </a:cubicBezTo>
                  <a:cubicBezTo>
                    <a:pt x="524" y="1380"/>
                    <a:pt x="1067" y="1947"/>
                    <a:pt x="1464" y="2696"/>
                  </a:cubicBezTo>
                  <a:cubicBezTo>
                    <a:pt x="1762" y="3258"/>
                    <a:pt x="1928" y="3830"/>
                    <a:pt x="1966" y="4329"/>
                  </a:cubicBezTo>
                  <a:lnTo>
                    <a:pt x="1959" y="4801"/>
                  </a:lnTo>
                  <a:cubicBezTo>
                    <a:pt x="2249" y="4953"/>
                    <a:pt x="2533" y="5017"/>
                    <a:pt x="2782" y="4972"/>
                  </a:cubicBezTo>
                  <a:cubicBezTo>
                    <a:pt x="2782" y="4972"/>
                    <a:pt x="2863" y="4956"/>
                    <a:pt x="2902" y="4942"/>
                  </a:cubicBezTo>
                  <a:cubicBezTo>
                    <a:pt x="2940" y="4929"/>
                    <a:pt x="3018" y="4890"/>
                    <a:pt x="3018" y="48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2"/>
            <p:cNvSpPr/>
            <p:nvPr/>
          </p:nvSpPr>
          <p:spPr>
            <a:xfrm>
              <a:off x="5154425" y="3134325"/>
              <a:ext cx="90900" cy="131075"/>
            </a:xfrm>
            <a:custGeom>
              <a:avLst/>
              <a:gdLst/>
              <a:ahLst/>
              <a:cxnLst/>
              <a:rect l="l" t="t" r="r" b="b"/>
              <a:pathLst>
                <a:path w="3636" h="5243" extrusionOk="0">
                  <a:moveTo>
                    <a:pt x="3092" y="4887"/>
                  </a:moveTo>
                  <a:cubicBezTo>
                    <a:pt x="2381" y="5243"/>
                    <a:pt x="1269" y="4461"/>
                    <a:pt x="612" y="3144"/>
                  </a:cubicBezTo>
                  <a:cubicBezTo>
                    <a:pt x="37" y="1992"/>
                    <a:pt x="1" y="807"/>
                    <a:pt x="477" y="292"/>
                  </a:cubicBezTo>
                  <a:cubicBezTo>
                    <a:pt x="477" y="292"/>
                    <a:pt x="548" y="225"/>
                    <a:pt x="587" y="195"/>
                  </a:cubicBezTo>
                  <a:cubicBezTo>
                    <a:pt x="626" y="164"/>
                    <a:pt x="712" y="114"/>
                    <a:pt x="712" y="114"/>
                  </a:cubicBezTo>
                  <a:cubicBezTo>
                    <a:pt x="938" y="1"/>
                    <a:pt x="1205" y="3"/>
                    <a:pt x="1485" y="101"/>
                  </a:cubicBezTo>
                  <a:cubicBezTo>
                    <a:pt x="1485" y="101"/>
                    <a:pt x="1573" y="132"/>
                    <a:pt x="1616" y="151"/>
                  </a:cubicBezTo>
                  <a:cubicBezTo>
                    <a:pt x="1669" y="175"/>
                    <a:pt x="1768" y="230"/>
                    <a:pt x="1768" y="230"/>
                  </a:cubicBezTo>
                  <a:cubicBezTo>
                    <a:pt x="1688" y="815"/>
                    <a:pt x="1834" y="1587"/>
                    <a:pt x="2212" y="2346"/>
                  </a:cubicBezTo>
                  <a:cubicBezTo>
                    <a:pt x="2496" y="2915"/>
                    <a:pt x="2865" y="3384"/>
                    <a:pt x="3249" y="3704"/>
                  </a:cubicBezTo>
                  <a:lnTo>
                    <a:pt x="3636" y="3974"/>
                  </a:lnTo>
                  <a:cubicBezTo>
                    <a:pt x="3592" y="4298"/>
                    <a:pt x="3478" y="4565"/>
                    <a:pt x="3297" y="4742"/>
                  </a:cubicBezTo>
                  <a:cubicBezTo>
                    <a:pt x="3297" y="4742"/>
                    <a:pt x="3236" y="4799"/>
                    <a:pt x="3203" y="4823"/>
                  </a:cubicBezTo>
                  <a:cubicBezTo>
                    <a:pt x="3169" y="4847"/>
                    <a:pt x="3092" y="4887"/>
                    <a:pt x="3092" y="48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2"/>
            <p:cNvSpPr/>
            <p:nvPr/>
          </p:nvSpPr>
          <p:spPr>
            <a:xfrm>
              <a:off x="5151775" y="3045600"/>
              <a:ext cx="92625" cy="125725"/>
            </a:xfrm>
            <a:custGeom>
              <a:avLst/>
              <a:gdLst/>
              <a:ahLst/>
              <a:cxnLst/>
              <a:rect l="l" t="t" r="r" b="b"/>
              <a:pathLst>
                <a:path w="3705" h="5029" extrusionOk="0">
                  <a:moveTo>
                    <a:pt x="2968" y="4910"/>
                  </a:moveTo>
                  <a:cubicBezTo>
                    <a:pt x="3675" y="4547"/>
                    <a:pt x="3705" y="3188"/>
                    <a:pt x="3033" y="1879"/>
                  </a:cubicBezTo>
                  <a:cubicBezTo>
                    <a:pt x="2446" y="732"/>
                    <a:pt x="1514" y="0"/>
                    <a:pt x="816" y="79"/>
                  </a:cubicBezTo>
                  <a:cubicBezTo>
                    <a:pt x="816" y="79"/>
                    <a:pt x="720" y="97"/>
                    <a:pt x="673" y="110"/>
                  </a:cubicBezTo>
                  <a:cubicBezTo>
                    <a:pt x="625" y="124"/>
                    <a:pt x="533" y="163"/>
                    <a:pt x="533" y="163"/>
                  </a:cubicBezTo>
                  <a:cubicBezTo>
                    <a:pt x="308" y="279"/>
                    <a:pt x="152" y="495"/>
                    <a:pt x="65" y="778"/>
                  </a:cubicBezTo>
                  <a:cubicBezTo>
                    <a:pt x="65" y="778"/>
                    <a:pt x="37" y="868"/>
                    <a:pt x="28" y="914"/>
                  </a:cubicBezTo>
                  <a:cubicBezTo>
                    <a:pt x="14" y="971"/>
                    <a:pt x="0" y="1084"/>
                    <a:pt x="0" y="1084"/>
                  </a:cubicBezTo>
                  <a:cubicBezTo>
                    <a:pt x="520" y="1366"/>
                    <a:pt x="1056" y="1941"/>
                    <a:pt x="1443" y="2695"/>
                  </a:cubicBezTo>
                  <a:cubicBezTo>
                    <a:pt x="1733" y="3261"/>
                    <a:pt x="1892" y="3835"/>
                    <a:pt x="1923" y="4335"/>
                  </a:cubicBezTo>
                  <a:lnTo>
                    <a:pt x="1909" y="4806"/>
                  </a:lnTo>
                  <a:cubicBezTo>
                    <a:pt x="2197" y="4962"/>
                    <a:pt x="2479" y="5029"/>
                    <a:pt x="2730" y="4988"/>
                  </a:cubicBezTo>
                  <a:cubicBezTo>
                    <a:pt x="2730" y="4988"/>
                    <a:pt x="2811" y="4973"/>
                    <a:pt x="2850" y="4960"/>
                  </a:cubicBezTo>
                  <a:cubicBezTo>
                    <a:pt x="2889" y="4947"/>
                    <a:pt x="2968" y="4910"/>
                    <a:pt x="2968" y="49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2"/>
            <p:cNvSpPr/>
            <p:nvPr/>
          </p:nvSpPr>
          <p:spPr>
            <a:xfrm>
              <a:off x="5172225" y="3108950"/>
              <a:ext cx="118175" cy="147575"/>
            </a:xfrm>
            <a:custGeom>
              <a:avLst/>
              <a:gdLst/>
              <a:ahLst/>
              <a:cxnLst/>
              <a:rect l="l" t="t" r="r" b="b"/>
              <a:pathLst>
                <a:path w="4727" h="5903" extrusionOk="0">
                  <a:moveTo>
                    <a:pt x="0" y="1129"/>
                  </a:moveTo>
                  <a:lnTo>
                    <a:pt x="1631" y="315"/>
                  </a:lnTo>
                  <a:lnTo>
                    <a:pt x="1632" y="316"/>
                  </a:lnTo>
                  <a:cubicBezTo>
                    <a:pt x="2344" y="0"/>
                    <a:pt x="3432" y="777"/>
                    <a:pt x="4079" y="2075"/>
                  </a:cubicBezTo>
                  <a:cubicBezTo>
                    <a:pt x="4726" y="3372"/>
                    <a:pt x="4694" y="4709"/>
                    <a:pt x="4011" y="5089"/>
                  </a:cubicBezTo>
                  <a:lnTo>
                    <a:pt x="4011" y="5090"/>
                  </a:lnTo>
                  <a:lnTo>
                    <a:pt x="2380" y="5902"/>
                  </a:lnTo>
                  <a:cubicBezTo>
                    <a:pt x="3092" y="5547"/>
                    <a:pt x="3137" y="4190"/>
                    <a:pt x="2479" y="2872"/>
                  </a:cubicBezTo>
                  <a:cubicBezTo>
                    <a:pt x="1824" y="1555"/>
                    <a:pt x="713" y="774"/>
                    <a:pt x="0" y="11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72"/>
            <p:cNvSpPr/>
            <p:nvPr/>
          </p:nvSpPr>
          <p:spPr>
            <a:xfrm>
              <a:off x="5156550" y="3133400"/>
              <a:ext cx="97900" cy="126200"/>
            </a:xfrm>
            <a:custGeom>
              <a:avLst/>
              <a:gdLst/>
              <a:ahLst/>
              <a:cxnLst/>
              <a:rect l="l" t="t" r="r" b="b"/>
              <a:pathLst>
                <a:path w="3916" h="5048" extrusionOk="0">
                  <a:moveTo>
                    <a:pt x="1060" y="1"/>
                  </a:moveTo>
                  <a:cubicBezTo>
                    <a:pt x="670" y="1"/>
                    <a:pt x="322" y="195"/>
                    <a:pt x="42" y="573"/>
                  </a:cubicBezTo>
                  <a:cubicBezTo>
                    <a:pt x="1" y="627"/>
                    <a:pt x="13" y="705"/>
                    <a:pt x="67" y="745"/>
                  </a:cubicBezTo>
                  <a:cubicBezTo>
                    <a:pt x="90" y="761"/>
                    <a:pt x="115" y="769"/>
                    <a:pt x="141" y="769"/>
                  </a:cubicBezTo>
                  <a:cubicBezTo>
                    <a:pt x="179" y="769"/>
                    <a:pt x="216" y="752"/>
                    <a:pt x="240" y="719"/>
                  </a:cubicBezTo>
                  <a:cubicBezTo>
                    <a:pt x="473" y="406"/>
                    <a:pt x="749" y="248"/>
                    <a:pt x="1062" y="248"/>
                  </a:cubicBezTo>
                  <a:cubicBezTo>
                    <a:pt x="1143" y="248"/>
                    <a:pt x="1226" y="258"/>
                    <a:pt x="1312" y="279"/>
                  </a:cubicBezTo>
                  <a:cubicBezTo>
                    <a:pt x="1943" y="435"/>
                    <a:pt x="2652" y="1255"/>
                    <a:pt x="2998" y="1949"/>
                  </a:cubicBezTo>
                  <a:cubicBezTo>
                    <a:pt x="3613" y="3183"/>
                    <a:pt x="3594" y="4496"/>
                    <a:pt x="2954" y="4815"/>
                  </a:cubicBezTo>
                  <a:cubicBezTo>
                    <a:pt x="2892" y="4845"/>
                    <a:pt x="2868" y="4918"/>
                    <a:pt x="2899" y="4980"/>
                  </a:cubicBezTo>
                  <a:cubicBezTo>
                    <a:pt x="2920" y="5023"/>
                    <a:pt x="2963" y="5047"/>
                    <a:pt x="3008" y="5047"/>
                  </a:cubicBezTo>
                  <a:cubicBezTo>
                    <a:pt x="3027" y="5047"/>
                    <a:pt x="3045" y="5043"/>
                    <a:pt x="3062" y="5034"/>
                  </a:cubicBezTo>
                  <a:cubicBezTo>
                    <a:pt x="3848" y="4642"/>
                    <a:pt x="3915" y="3239"/>
                    <a:pt x="3217" y="1839"/>
                  </a:cubicBezTo>
                  <a:cubicBezTo>
                    <a:pt x="2837" y="1077"/>
                    <a:pt x="2081" y="215"/>
                    <a:pt x="1369" y="40"/>
                  </a:cubicBezTo>
                  <a:cubicBezTo>
                    <a:pt x="1264" y="14"/>
                    <a:pt x="1160" y="1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72"/>
            <p:cNvSpPr/>
            <p:nvPr/>
          </p:nvSpPr>
          <p:spPr>
            <a:xfrm>
              <a:off x="5223425" y="3217325"/>
              <a:ext cx="24975" cy="21000"/>
            </a:xfrm>
            <a:custGeom>
              <a:avLst/>
              <a:gdLst/>
              <a:ahLst/>
              <a:cxnLst/>
              <a:rect l="l" t="t" r="r" b="b"/>
              <a:pathLst>
                <a:path w="999" h="840" extrusionOk="0">
                  <a:moveTo>
                    <a:pt x="141" y="1"/>
                  </a:moveTo>
                  <a:cubicBezTo>
                    <a:pt x="97" y="1"/>
                    <a:pt x="54" y="25"/>
                    <a:pt x="32" y="67"/>
                  </a:cubicBezTo>
                  <a:cubicBezTo>
                    <a:pt x="0" y="127"/>
                    <a:pt x="24" y="202"/>
                    <a:pt x="84" y="233"/>
                  </a:cubicBezTo>
                  <a:cubicBezTo>
                    <a:pt x="318" y="355"/>
                    <a:pt x="596" y="586"/>
                    <a:pt x="763" y="794"/>
                  </a:cubicBezTo>
                  <a:cubicBezTo>
                    <a:pt x="787" y="824"/>
                    <a:pt x="822" y="840"/>
                    <a:pt x="858" y="840"/>
                  </a:cubicBezTo>
                  <a:cubicBezTo>
                    <a:pt x="886" y="840"/>
                    <a:pt x="912" y="830"/>
                    <a:pt x="937" y="813"/>
                  </a:cubicBezTo>
                  <a:cubicBezTo>
                    <a:pt x="989" y="771"/>
                    <a:pt x="998" y="693"/>
                    <a:pt x="955" y="640"/>
                  </a:cubicBezTo>
                  <a:cubicBezTo>
                    <a:pt x="767" y="405"/>
                    <a:pt x="463" y="154"/>
                    <a:pt x="199" y="16"/>
                  </a:cubicBezTo>
                  <a:cubicBezTo>
                    <a:pt x="180" y="6"/>
                    <a:pt x="161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2"/>
            <p:cNvSpPr/>
            <p:nvPr/>
          </p:nvSpPr>
          <p:spPr>
            <a:xfrm>
              <a:off x="5058225" y="3007775"/>
              <a:ext cx="113300" cy="114400"/>
            </a:xfrm>
            <a:custGeom>
              <a:avLst/>
              <a:gdLst/>
              <a:ahLst/>
              <a:cxnLst/>
              <a:rect l="l" t="t" r="r" b="b"/>
              <a:pathLst>
                <a:path w="4532" h="4576" extrusionOk="0">
                  <a:moveTo>
                    <a:pt x="4250" y="4008"/>
                  </a:moveTo>
                  <a:cubicBezTo>
                    <a:pt x="3691" y="4575"/>
                    <a:pt x="2387" y="4196"/>
                    <a:pt x="1338" y="3164"/>
                  </a:cubicBezTo>
                  <a:cubicBezTo>
                    <a:pt x="419" y="2260"/>
                    <a:pt x="1" y="1152"/>
                    <a:pt x="283" y="510"/>
                  </a:cubicBezTo>
                  <a:cubicBezTo>
                    <a:pt x="283" y="510"/>
                    <a:pt x="329" y="423"/>
                    <a:pt x="357" y="382"/>
                  </a:cubicBezTo>
                  <a:cubicBezTo>
                    <a:pt x="385" y="341"/>
                    <a:pt x="449" y="266"/>
                    <a:pt x="449" y="266"/>
                  </a:cubicBezTo>
                  <a:cubicBezTo>
                    <a:pt x="626" y="85"/>
                    <a:pt x="879" y="1"/>
                    <a:pt x="1176" y="3"/>
                  </a:cubicBezTo>
                  <a:cubicBezTo>
                    <a:pt x="1176" y="3"/>
                    <a:pt x="1269" y="3"/>
                    <a:pt x="1316" y="8"/>
                  </a:cubicBezTo>
                  <a:cubicBezTo>
                    <a:pt x="1374" y="13"/>
                    <a:pt x="1486" y="32"/>
                    <a:pt x="1486" y="32"/>
                  </a:cubicBezTo>
                  <a:cubicBezTo>
                    <a:pt x="1600" y="613"/>
                    <a:pt x="1989" y="1295"/>
                    <a:pt x="2593" y="1890"/>
                  </a:cubicBezTo>
                  <a:cubicBezTo>
                    <a:pt x="3046" y="2337"/>
                    <a:pt x="3547" y="2660"/>
                    <a:pt x="4013" y="2839"/>
                  </a:cubicBezTo>
                  <a:lnTo>
                    <a:pt x="4468" y="2968"/>
                  </a:lnTo>
                  <a:cubicBezTo>
                    <a:pt x="4531" y="3290"/>
                    <a:pt x="4510" y="3579"/>
                    <a:pt x="4396" y="3805"/>
                  </a:cubicBezTo>
                  <a:cubicBezTo>
                    <a:pt x="4396" y="3805"/>
                    <a:pt x="4357" y="3878"/>
                    <a:pt x="4333" y="3912"/>
                  </a:cubicBezTo>
                  <a:cubicBezTo>
                    <a:pt x="4308" y="3945"/>
                    <a:pt x="4250" y="4008"/>
                    <a:pt x="4250" y="40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2"/>
            <p:cNvSpPr/>
            <p:nvPr/>
          </p:nvSpPr>
          <p:spPr>
            <a:xfrm>
              <a:off x="5107100" y="3049675"/>
              <a:ext cx="118850" cy="147575"/>
            </a:xfrm>
            <a:custGeom>
              <a:avLst/>
              <a:gdLst/>
              <a:ahLst/>
              <a:cxnLst/>
              <a:rect l="l" t="t" r="r" b="b"/>
              <a:pathLst>
                <a:path w="4754" h="5903" extrusionOk="0">
                  <a:moveTo>
                    <a:pt x="2319" y="0"/>
                  </a:moveTo>
                  <a:lnTo>
                    <a:pt x="698" y="832"/>
                  </a:lnTo>
                  <a:lnTo>
                    <a:pt x="698" y="834"/>
                  </a:lnTo>
                  <a:cubicBezTo>
                    <a:pt x="20" y="1219"/>
                    <a:pt x="1" y="2557"/>
                    <a:pt x="663" y="3847"/>
                  </a:cubicBezTo>
                  <a:cubicBezTo>
                    <a:pt x="1324" y="5138"/>
                    <a:pt x="2422" y="5903"/>
                    <a:pt x="3131" y="5578"/>
                  </a:cubicBezTo>
                  <a:lnTo>
                    <a:pt x="3132" y="5578"/>
                  </a:lnTo>
                  <a:lnTo>
                    <a:pt x="4754" y="4747"/>
                  </a:lnTo>
                  <a:cubicBezTo>
                    <a:pt x="4045" y="5109"/>
                    <a:pt x="2925" y="4342"/>
                    <a:pt x="2254" y="3031"/>
                  </a:cubicBezTo>
                  <a:cubicBezTo>
                    <a:pt x="1582" y="1722"/>
                    <a:pt x="1612" y="364"/>
                    <a:pt x="2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2"/>
            <p:cNvSpPr/>
            <p:nvPr/>
          </p:nvSpPr>
          <p:spPr>
            <a:xfrm>
              <a:off x="5142800" y="3046175"/>
              <a:ext cx="86625" cy="127125"/>
            </a:xfrm>
            <a:custGeom>
              <a:avLst/>
              <a:gdLst/>
              <a:ahLst/>
              <a:cxnLst/>
              <a:rect l="l" t="t" r="r" b="b"/>
              <a:pathLst>
                <a:path w="3465" h="5085" extrusionOk="0">
                  <a:moveTo>
                    <a:pt x="890" y="1"/>
                  </a:moveTo>
                  <a:cubicBezTo>
                    <a:pt x="871" y="1"/>
                    <a:pt x="851" y="5"/>
                    <a:pt x="833" y="14"/>
                  </a:cubicBezTo>
                  <a:cubicBezTo>
                    <a:pt x="53" y="416"/>
                    <a:pt x="1" y="1820"/>
                    <a:pt x="714" y="3211"/>
                  </a:cubicBezTo>
                  <a:cubicBezTo>
                    <a:pt x="1048" y="3862"/>
                    <a:pt x="1503" y="4407"/>
                    <a:pt x="1991" y="4742"/>
                  </a:cubicBezTo>
                  <a:cubicBezTo>
                    <a:pt x="2322" y="4969"/>
                    <a:pt x="2644" y="5084"/>
                    <a:pt x="2936" y="5085"/>
                  </a:cubicBezTo>
                  <a:cubicBezTo>
                    <a:pt x="3094" y="5085"/>
                    <a:pt x="3245" y="5050"/>
                    <a:pt x="3380" y="4981"/>
                  </a:cubicBezTo>
                  <a:cubicBezTo>
                    <a:pt x="3440" y="4949"/>
                    <a:pt x="3465" y="4876"/>
                    <a:pt x="3433" y="4815"/>
                  </a:cubicBezTo>
                  <a:cubicBezTo>
                    <a:pt x="3412" y="4772"/>
                    <a:pt x="3369" y="4748"/>
                    <a:pt x="3324" y="4748"/>
                  </a:cubicBezTo>
                  <a:cubicBezTo>
                    <a:pt x="3305" y="4748"/>
                    <a:pt x="3286" y="4752"/>
                    <a:pt x="3267" y="4761"/>
                  </a:cubicBezTo>
                  <a:cubicBezTo>
                    <a:pt x="3167" y="4813"/>
                    <a:pt x="3055" y="4838"/>
                    <a:pt x="2934" y="4838"/>
                  </a:cubicBezTo>
                  <a:cubicBezTo>
                    <a:pt x="2694" y="4838"/>
                    <a:pt x="2418" y="4737"/>
                    <a:pt x="2130" y="4539"/>
                  </a:cubicBezTo>
                  <a:cubicBezTo>
                    <a:pt x="1674" y="4227"/>
                    <a:pt x="1249" y="3715"/>
                    <a:pt x="932" y="3100"/>
                  </a:cubicBezTo>
                  <a:cubicBezTo>
                    <a:pt x="305" y="1872"/>
                    <a:pt x="310" y="561"/>
                    <a:pt x="946" y="233"/>
                  </a:cubicBezTo>
                  <a:cubicBezTo>
                    <a:pt x="1006" y="203"/>
                    <a:pt x="1030" y="129"/>
                    <a:pt x="999" y="68"/>
                  </a:cubicBezTo>
                  <a:cubicBezTo>
                    <a:pt x="977" y="25"/>
                    <a:pt x="935" y="1"/>
                    <a:pt x="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2"/>
            <p:cNvSpPr/>
            <p:nvPr/>
          </p:nvSpPr>
          <p:spPr>
            <a:xfrm>
              <a:off x="5195275" y="3142375"/>
              <a:ext cx="8075" cy="24900"/>
            </a:xfrm>
            <a:custGeom>
              <a:avLst/>
              <a:gdLst/>
              <a:ahLst/>
              <a:cxnLst/>
              <a:rect l="l" t="t" r="r" b="b"/>
              <a:pathLst>
                <a:path w="323" h="996" extrusionOk="0">
                  <a:moveTo>
                    <a:pt x="166" y="1"/>
                  </a:moveTo>
                  <a:cubicBezTo>
                    <a:pt x="155" y="1"/>
                    <a:pt x="144" y="2"/>
                    <a:pt x="133" y="5"/>
                  </a:cubicBezTo>
                  <a:cubicBezTo>
                    <a:pt x="69" y="21"/>
                    <a:pt x="28" y="88"/>
                    <a:pt x="44" y="155"/>
                  </a:cubicBezTo>
                  <a:cubicBezTo>
                    <a:pt x="83" y="311"/>
                    <a:pt x="53" y="730"/>
                    <a:pt x="28" y="813"/>
                  </a:cubicBezTo>
                  <a:cubicBezTo>
                    <a:pt x="0" y="863"/>
                    <a:pt x="11" y="928"/>
                    <a:pt x="56" y="966"/>
                  </a:cubicBezTo>
                  <a:cubicBezTo>
                    <a:pt x="78" y="987"/>
                    <a:pt x="107" y="996"/>
                    <a:pt x="136" y="996"/>
                  </a:cubicBezTo>
                  <a:cubicBezTo>
                    <a:pt x="170" y="996"/>
                    <a:pt x="205" y="982"/>
                    <a:pt x="229" y="953"/>
                  </a:cubicBezTo>
                  <a:cubicBezTo>
                    <a:pt x="317" y="852"/>
                    <a:pt x="323" y="255"/>
                    <a:pt x="283" y="94"/>
                  </a:cubicBezTo>
                  <a:cubicBezTo>
                    <a:pt x="269" y="39"/>
                    <a:pt x="221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2"/>
            <p:cNvSpPr/>
            <p:nvPr/>
          </p:nvSpPr>
          <p:spPr>
            <a:xfrm>
              <a:off x="5184275" y="3203425"/>
              <a:ext cx="119800" cy="147500"/>
            </a:xfrm>
            <a:custGeom>
              <a:avLst/>
              <a:gdLst/>
              <a:ahLst/>
              <a:cxnLst/>
              <a:rect l="l" t="t" r="r" b="b"/>
              <a:pathLst>
                <a:path w="4792" h="5900" extrusionOk="0">
                  <a:moveTo>
                    <a:pt x="2279" y="0"/>
                  </a:moveTo>
                  <a:lnTo>
                    <a:pt x="671" y="859"/>
                  </a:lnTo>
                  <a:lnTo>
                    <a:pt x="672" y="859"/>
                  </a:lnTo>
                  <a:cubicBezTo>
                    <a:pt x="0" y="1257"/>
                    <a:pt x="3" y="2595"/>
                    <a:pt x="686" y="3874"/>
                  </a:cubicBezTo>
                  <a:cubicBezTo>
                    <a:pt x="1370" y="5154"/>
                    <a:pt x="2478" y="5900"/>
                    <a:pt x="3184" y="5563"/>
                  </a:cubicBezTo>
                  <a:lnTo>
                    <a:pt x="3184" y="5564"/>
                  </a:lnTo>
                  <a:lnTo>
                    <a:pt x="4792" y="4705"/>
                  </a:lnTo>
                  <a:cubicBezTo>
                    <a:pt x="4090" y="5080"/>
                    <a:pt x="2957" y="4331"/>
                    <a:pt x="2264" y="3032"/>
                  </a:cubicBezTo>
                  <a:cubicBezTo>
                    <a:pt x="1571" y="1733"/>
                    <a:pt x="1578" y="376"/>
                    <a:pt x="2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2"/>
            <p:cNvSpPr/>
            <p:nvPr/>
          </p:nvSpPr>
          <p:spPr>
            <a:xfrm>
              <a:off x="5219650" y="3199950"/>
              <a:ext cx="93900" cy="126300"/>
            </a:xfrm>
            <a:custGeom>
              <a:avLst/>
              <a:gdLst/>
              <a:ahLst/>
              <a:cxnLst/>
              <a:rect l="l" t="t" r="r" b="b"/>
              <a:pathLst>
                <a:path w="3756" h="5052" extrusionOk="0">
                  <a:moveTo>
                    <a:pt x="863" y="0"/>
                  </a:moveTo>
                  <a:cubicBezTo>
                    <a:pt x="843" y="0"/>
                    <a:pt x="823" y="5"/>
                    <a:pt x="803" y="16"/>
                  </a:cubicBezTo>
                  <a:cubicBezTo>
                    <a:pt x="30" y="429"/>
                    <a:pt x="1" y="1834"/>
                    <a:pt x="738" y="3213"/>
                  </a:cubicBezTo>
                  <a:cubicBezTo>
                    <a:pt x="1201" y="4079"/>
                    <a:pt x="2021" y="4982"/>
                    <a:pt x="2814" y="5050"/>
                  </a:cubicBezTo>
                  <a:cubicBezTo>
                    <a:pt x="2832" y="5052"/>
                    <a:pt x="2852" y="5052"/>
                    <a:pt x="2870" y="5052"/>
                  </a:cubicBezTo>
                  <a:cubicBezTo>
                    <a:pt x="3186" y="5052"/>
                    <a:pt x="3537" y="4834"/>
                    <a:pt x="3722" y="4516"/>
                  </a:cubicBezTo>
                  <a:cubicBezTo>
                    <a:pt x="3756" y="4457"/>
                    <a:pt x="3736" y="4381"/>
                    <a:pt x="3678" y="4348"/>
                  </a:cubicBezTo>
                  <a:cubicBezTo>
                    <a:pt x="3658" y="4336"/>
                    <a:pt x="3637" y="4330"/>
                    <a:pt x="3615" y="4330"/>
                  </a:cubicBezTo>
                  <a:cubicBezTo>
                    <a:pt x="3573" y="4330"/>
                    <a:pt x="3531" y="4352"/>
                    <a:pt x="3509" y="4392"/>
                  </a:cubicBezTo>
                  <a:cubicBezTo>
                    <a:pt x="3369" y="4632"/>
                    <a:pt x="3100" y="4806"/>
                    <a:pt x="2876" y="4806"/>
                  </a:cubicBezTo>
                  <a:cubicBezTo>
                    <a:pt x="2862" y="4806"/>
                    <a:pt x="2847" y="4806"/>
                    <a:pt x="2833" y="4804"/>
                  </a:cubicBezTo>
                  <a:cubicBezTo>
                    <a:pt x="2237" y="4754"/>
                    <a:pt x="1465" y="4052"/>
                    <a:pt x="955" y="3098"/>
                  </a:cubicBezTo>
                  <a:cubicBezTo>
                    <a:pt x="305" y="1883"/>
                    <a:pt x="289" y="569"/>
                    <a:pt x="919" y="233"/>
                  </a:cubicBezTo>
                  <a:cubicBezTo>
                    <a:pt x="980" y="201"/>
                    <a:pt x="1002" y="126"/>
                    <a:pt x="969" y="66"/>
                  </a:cubicBezTo>
                  <a:cubicBezTo>
                    <a:pt x="948" y="24"/>
                    <a:pt x="907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2"/>
            <p:cNvSpPr/>
            <p:nvPr/>
          </p:nvSpPr>
          <p:spPr>
            <a:xfrm>
              <a:off x="5024550" y="2914950"/>
              <a:ext cx="117150" cy="111025"/>
            </a:xfrm>
            <a:custGeom>
              <a:avLst/>
              <a:gdLst/>
              <a:ahLst/>
              <a:cxnLst/>
              <a:rect l="l" t="t" r="r" b="b"/>
              <a:pathLst>
                <a:path w="4686" h="4441" extrusionOk="0">
                  <a:moveTo>
                    <a:pt x="4143" y="4129"/>
                  </a:moveTo>
                  <a:cubicBezTo>
                    <a:pt x="4686" y="3549"/>
                    <a:pt x="4255" y="2260"/>
                    <a:pt x="3180" y="1255"/>
                  </a:cubicBezTo>
                  <a:cubicBezTo>
                    <a:pt x="2239" y="374"/>
                    <a:pt x="1115" y="1"/>
                    <a:pt x="486" y="310"/>
                  </a:cubicBezTo>
                  <a:cubicBezTo>
                    <a:pt x="486" y="310"/>
                    <a:pt x="400" y="359"/>
                    <a:pt x="361" y="388"/>
                  </a:cubicBezTo>
                  <a:cubicBezTo>
                    <a:pt x="321" y="417"/>
                    <a:pt x="247" y="485"/>
                    <a:pt x="247" y="485"/>
                  </a:cubicBezTo>
                  <a:cubicBezTo>
                    <a:pt x="74" y="670"/>
                    <a:pt x="1" y="926"/>
                    <a:pt x="15" y="1223"/>
                  </a:cubicBezTo>
                  <a:cubicBezTo>
                    <a:pt x="15" y="1223"/>
                    <a:pt x="19" y="1316"/>
                    <a:pt x="25" y="1362"/>
                  </a:cubicBezTo>
                  <a:cubicBezTo>
                    <a:pt x="32" y="1420"/>
                    <a:pt x="57" y="1531"/>
                    <a:pt x="57" y="1531"/>
                  </a:cubicBezTo>
                  <a:cubicBezTo>
                    <a:pt x="642" y="1621"/>
                    <a:pt x="1341" y="1981"/>
                    <a:pt x="1959" y="2561"/>
                  </a:cubicBezTo>
                  <a:cubicBezTo>
                    <a:pt x="2424" y="2995"/>
                    <a:pt x="2767" y="3482"/>
                    <a:pt x="2965" y="3942"/>
                  </a:cubicBezTo>
                  <a:lnTo>
                    <a:pt x="3112" y="4390"/>
                  </a:lnTo>
                  <a:cubicBezTo>
                    <a:pt x="3436" y="4440"/>
                    <a:pt x="3725" y="4408"/>
                    <a:pt x="3947" y="4284"/>
                  </a:cubicBezTo>
                  <a:cubicBezTo>
                    <a:pt x="3947" y="4284"/>
                    <a:pt x="4017" y="4243"/>
                    <a:pt x="4050" y="4217"/>
                  </a:cubicBezTo>
                  <a:cubicBezTo>
                    <a:pt x="4082" y="4191"/>
                    <a:pt x="4143" y="4129"/>
                    <a:pt x="4143" y="41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2"/>
            <p:cNvSpPr/>
            <p:nvPr/>
          </p:nvSpPr>
          <p:spPr>
            <a:xfrm>
              <a:off x="5069450" y="2968650"/>
              <a:ext cx="140050" cy="139325"/>
            </a:xfrm>
            <a:custGeom>
              <a:avLst/>
              <a:gdLst/>
              <a:ahLst/>
              <a:cxnLst/>
              <a:rect l="l" t="t" r="r" b="b"/>
              <a:pathLst>
                <a:path w="5602" h="5573" extrusionOk="0">
                  <a:moveTo>
                    <a:pt x="0" y="1830"/>
                  </a:moveTo>
                  <a:lnTo>
                    <a:pt x="1279" y="531"/>
                  </a:lnTo>
                  <a:lnTo>
                    <a:pt x="1280" y="532"/>
                  </a:lnTo>
                  <a:cubicBezTo>
                    <a:pt x="1851" y="0"/>
                    <a:pt x="3132" y="382"/>
                    <a:pt x="4166" y="1400"/>
                  </a:cubicBezTo>
                  <a:cubicBezTo>
                    <a:pt x="5199" y="2417"/>
                    <a:pt x="5602" y="3693"/>
                    <a:pt x="5078" y="4273"/>
                  </a:cubicBezTo>
                  <a:lnTo>
                    <a:pt x="5079" y="4273"/>
                  </a:lnTo>
                  <a:lnTo>
                    <a:pt x="3801" y="5572"/>
                  </a:lnTo>
                  <a:cubicBezTo>
                    <a:pt x="4358" y="5004"/>
                    <a:pt x="3961" y="3706"/>
                    <a:pt x="2911" y="2673"/>
                  </a:cubicBezTo>
                  <a:cubicBezTo>
                    <a:pt x="1863" y="1641"/>
                    <a:pt x="558" y="1264"/>
                    <a:pt x="0" y="18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2"/>
            <p:cNvSpPr/>
            <p:nvPr/>
          </p:nvSpPr>
          <p:spPr>
            <a:xfrm>
              <a:off x="5065050" y="3003675"/>
              <a:ext cx="107200" cy="110400"/>
            </a:xfrm>
            <a:custGeom>
              <a:avLst/>
              <a:gdLst/>
              <a:ahLst/>
              <a:cxnLst/>
              <a:rect l="l" t="t" r="r" b="b"/>
              <a:pathLst>
                <a:path w="4288" h="4416" extrusionOk="0">
                  <a:moveTo>
                    <a:pt x="861" y="1"/>
                  </a:moveTo>
                  <a:cubicBezTo>
                    <a:pt x="534" y="1"/>
                    <a:pt x="252" y="99"/>
                    <a:pt x="49" y="304"/>
                  </a:cubicBezTo>
                  <a:cubicBezTo>
                    <a:pt x="1" y="353"/>
                    <a:pt x="2" y="430"/>
                    <a:pt x="50" y="478"/>
                  </a:cubicBezTo>
                  <a:cubicBezTo>
                    <a:pt x="75" y="502"/>
                    <a:pt x="106" y="514"/>
                    <a:pt x="138" y="514"/>
                  </a:cubicBezTo>
                  <a:cubicBezTo>
                    <a:pt x="169" y="514"/>
                    <a:pt x="201" y="501"/>
                    <a:pt x="225" y="477"/>
                  </a:cubicBezTo>
                  <a:cubicBezTo>
                    <a:pt x="376" y="324"/>
                    <a:pt x="594" y="252"/>
                    <a:pt x="853" y="252"/>
                  </a:cubicBezTo>
                  <a:cubicBezTo>
                    <a:pt x="1455" y="252"/>
                    <a:pt x="2275" y="644"/>
                    <a:pt x="2962" y="1321"/>
                  </a:cubicBezTo>
                  <a:cubicBezTo>
                    <a:pt x="3630" y="1978"/>
                    <a:pt x="4040" y="2789"/>
                    <a:pt x="4032" y="3435"/>
                  </a:cubicBezTo>
                  <a:cubicBezTo>
                    <a:pt x="4028" y="3757"/>
                    <a:pt x="3925" y="4013"/>
                    <a:pt x="3722" y="4202"/>
                  </a:cubicBezTo>
                  <a:cubicBezTo>
                    <a:pt x="3673" y="4249"/>
                    <a:pt x="3670" y="4327"/>
                    <a:pt x="3716" y="4377"/>
                  </a:cubicBezTo>
                  <a:cubicBezTo>
                    <a:pt x="3740" y="4402"/>
                    <a:pt x="3773" y="4416"/>
                    <a:pt x="3806" y="4416"/>
                  </a:cubicBezTo>
                  <a:cubicBezTo>
                    <a:pt x="3837" y="4416"/>
                    <a:pt x="3867" y="4405"/>
                    <a:pt x="3891" y="4382"/>
                  </a:cubicBezTo>
                  <a:cubicBezTo>
                    <a:pt x="4140" y="4150"/>
                    <a:pt x="4274" y="3823"/>
                    <a:pt x="4279" y="3439"/>
                  </a:cubicBezTo>
                  <a:cubicBezTo>
                    <a:pt x="4287" y="2728"/>
                    <a:pt x="3849" y="1849"/>
                    <a:pt x="3135" y="1146"/>
                  </a:cubicBezTo>
                  <a:cubicBezTo>
                    <a:pt x="2387" y="409"/>
                    <a:pt x="1530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2"/>
            <p:cNvSpPr/>
            <p:nvPr/>
          </p:nvSpPr>
          <p:spPr>
            <a:xfrm>
              <a:off x="5148575" y="3072525"/>
              <a:ext cx="23075" cy="12125"/>
            </a:xfrm>
            <a:custGeom>
              <a:avLst/>
              <a:gdLst/>
              <a:ahLst/>
              <a:cxnLst/>
              <a:rect l="l" t="t" r="r" b="b"/>
              <a:pathLst>
                <a:path w="923" h="485" extrusionOk="0">
                  <a:moveTo>
                    <a:pt x="140" y="1"/>
                  </a:moveTo>
                  <a:cubicBezTo>
                    <a:pt x="101" y="1"/>
                    <a:pt x="63" y="20"/>
                    <a:pt x="39" y="55"/>
                  </a:cubicBezTo>
                  <a:cubicBezTo>
                    <a:pt x="0" y="111"/>
                    <a:pt x="15" y="188"/>
                    <a:pt x="71" y="226"/>
                  </a:cubicBezTo>
                  <a:cubicBezTo>
                    <a:pt x="191" y="307"/>
                    <a:pt x="605" y="485"/>
                    <a:pt x="779" y="485"/>
                  </a:cubicBezTo>
                  <a:cubicBezTo>
                    <a:pt x="782" y="485"/>
                    <a:pt x="784" y="485"/>
                    <a:pt x="786" y="485"/>
                  </a:cubicBezTo>
                  <a:cubicBezTo>
                    <a:pt x="802" y="485"/>
                    <a:pt x="816" y="482"/>
                    <a:pt x="825" y="478"/>
                  </a:cubicBezTo>
                  <a:cubicBezTo>
                    <a:pt x="890" y="455"/>
                    <a:pt x="923" y="384"/>
                    <a:pt x="900" y="321"/>
                  </a:cubicBezTo>
                  <a:cubicBezTo>
                    <a:pt x="882" y="271"/>
                    <a:pt x="834" y="239"/>
                    <a:pt x="785" y="239"/>
                  </a:cubicBezTo>
                  <a:cubicBezTo>
                    <a:pt x="779" y="239"/>
                    <a:pt x="773" y="240"/>
                    <a:pt x="767" y="241"/>
                  </a:cubicBezTo>
                  <a:cubicBezTo>
                    <a:pt x="691" y="232"/>
                    <a:pt x="347" y="116"/>
                    <a:pt x="210" y="23"/>
                  </a:cubicBezTo>
                  <a:cubicBezTo>
                    <a:pt x="189" y="8"/>
                    <a:pt x="164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2"/>
            <p:cNvSpPr/>
            <p:nvPr/>
          </p:nvSpPr>
          <p:spPr>
            <a:xfrm>
              <a:off x="4924100" y="2902900"/>
              <a:ext cx="123925" cy="97325"/>
            </a:xfrm>
            <a:custGeom>
              <a:avLst/>
              <a:gdLst/>
              <a:ahLst/>
              <a:cxnLst/>
              <a:rect l="l" t="t" r="r" b="b"/>
              <a:pathLst>
                <a:path w="4957" h="3893" extrusionOk="0">
                  <a:moveTo>
                    <a:pt x="4805" y="3210"/>
                  </a:moveTo>
                  <a:cubicBezTo>
                    <a:pt x="4396" y="3892"/>
                    <a:pt x="3039" y="3834"/>
                    <a:pt x="1776" y="3079"/>
                  </a:cubicBezTo>
                  <a:cubicBezTo>
                    <a:pt x="670" y="2417"/>
                    <a:pt x="1" y="1441"/>
                    <a:pt x="123" y="750"/>
                  </a:cubicBezTo>
                  <a:cubicBezTo>
                    <a:pt x="123" y="750"/>
                    <a:pt x="148" y="655"/>
                    <a:pt x="164" y="609"/>
                  </a:cubicBezTo>
                  <a:cubicBezTo>
                    <a:pt x="181" y="561"/>
                    <a:pt x="226" y="472"/>
                    <a:pt x="226" y="472"/>
                  </a:cubicBezTo>
                  <a:cubicBezTo>
                    <a:pt x="356" y="255"/>
                    <a:pt x="582" y="113"/>
                    <a:pt x="871" y="46"/>
                  </a:cubicBezTo>
                  <a:cubicBezTo>
                    <a:pt x="871" y="46"/>
                    <a:pt x="962" y="23"/>
                    <a:pt x="1008" y="17"/>
                  </a:cubicBezTo>
                  <a:cubicBezTo>
                    <a:pt x="1065" y="8"/>
                    <a:pt x="1179" y="1"/>
                    <a:pt x="1179" y="1"/>
                  </a:cubicBezTo>
                  <a:cubicBezTo>
                    <a:pt x="1428" y="538"/>
                    <a:pt x="1966" y="1110"/>
                    <a:pt x="2694" y="1544"/>
                  </a:cubicBezTo>
                  <a:cubicBezTo>
                    <a:pt x="3240" y="1871"/>
                    <a:pt x="3803" y="2066"/>
                    <a:pt x="4299" y="2130"/>
                  </a:cubicBezTo>
                  <a:lnTo>
                    <a:pt x="4771" y="2148"/>
                  </a:lnTo>
                  <a:cubicBezTo>
                    <a:pt x="4908" y="2445"/>
                    <a:pt x="4956" y="2732"/>
                    <a:pt x="4899" y="2978"/>
                  </a:cubicBezTo>
                  <a:cubicBezTo>
                    <a:pt x="4899" y="2978"/>
                    <a:pt x="4878" y="3058"/>
                    <a:pt x="4863" y="3097"/>
                  </a:cubicBezTo>
                  <a:cubicBezTo>
                    <a:pt x="4847" y="3135"/>
                    <a:pt x="4805" y="3210"/>
                    <a:pt x="4805" y="32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2"/>
            <p:cNvSpPr/>
            <p:nvPr/>
          </p:nvSpPr>
          <p:spPr>
            <a:xfrm>
              <a:off x="5017325" y="2951325"/>
              <a:ext cx="27075" cy="8225"/>
            </a:xfrm>
            <a:custGeom>
              <a:avLst/>
              <a:gdLst/>
              <a:ahLst/>
              <a:cxnLst/>
              <a:rect l="l" t="t" r="r" b="b"/>
              <a:pathLst>
                <a:path w="1083" h="329" extrusionOk="0">
                  <a:moveTo>
                    <a:pt x="140" y="0"/>
                  </a:moveTo>
                  <a:cubicBezTo>
                    <a:pt x="91" y="0"/>
                    <a:pt x="44" y="30"/>
                    <a:pt x="25" y="79"/>
                  </a:cubicBezTo>
                  <a:cubicBezTo>
                    <a:pt x="1" y="144"/>
                    <a:pt x="33" y="214"/>
                    <a:pt x="96" y="239"/>
                  </a:cubicBezTo>
                  <a:cubicBezTo>
                    <a:pt x="204" y="280"/>
                    <a:pt x="557" y="329"/>
                    <a:pt x="796" y="329"/>
                  </a:cubicBezTo>
                  <a:cubicBezTo>
                    <a:pt x="897" y="329"/>
                    <a:pt x="977" y="321"/>
                    <a:pt x="1010" y="299"/>
                  </a:cubicBezTo>
                  <a:cubicBezTo>
                    <a:pt x="1068" y="261"/>
                    <a:pt x="1083" y="185"/>
                    <a:pt x="1045" y="128"/>
                  </a:cubicBezTo>
                  <a:cubicBezTo>
                    <a:pt x="1021" y="92"/>
                    <a:pt x="981" y="73"/>
                    <a:pt x="941" y="73"/>
                  </a:cubicBezTo>
                  <a:cubicBezTo>
                    <a:pt x="927" y="73"/>
                    <a:pt x="912" y="76"/>
                    <a:pt x="898" y="81"/>
                  </a:cubicBezTo>
                  <a:cubicBezTo>
                    <a:pt x="883" y="83"/>
                    <a:pt x="858" y="84"/>
                    <a:pt x="825" y="84"/>
                  </a:cubicBezTo>
                  <a:cubicBezTo>
                    <a:pt x="663" y="84"/>
                    <a:pt x="314" y="59"/>
                    <a:pt x="184" y="8"/>
                  </a:cubicBezTo>
                  <a:cubicBezTo>
                    <a:pt x="170" y="3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2"/>
            <p:cNvSpPr/>
            <p:nvPr/>
          </p:nvSpPr>
          <p:spPr>
            <a:xfrm>
              <a:off x="4874675" y="2818100"/>
              <a:ext cx="124900" cy="102250"/>
            </a:xfrm>
            <a:custGeom>
              <a:avLst/>
              <a:gdLst/>
              <a:ahLst/>
              <a:cxnLst/>
              <a:rect l="l" t="t" r="r" b="b"/>
              <a:pathLst>
                <a:path w="4996" h="4090" extrusionOk="0">
                  <a:moveTo>
                    <a:pt x="4535" y="3686"/>
                  </a:moveTo>
                  <a:cubicBezTo>
                    <a:pt x="4995" y="3038"/>
                    <a:pt x="4396" y="1819"/>
                    <a:pt x="3197" y="966"/>
                  </a:cubicBezTo>
                  <a:cubicBezTo>
                    <a:pt x="2147" y="220"/>
                    <a:pt x="983" y="0"/>
                    <a:pt x="400" y="390"/>
                  </a:cubicBezTo>
                  <a:cubicBezTo>
                    <a:pt x="400" y="390"/>
                    <a:pt x="321" y="452"/>
                    <a:pt x="287" y="484"/>
                  </a:cubicBezTo>
                  <a:cubicBezTo>
                    <a:pt x="251" y="519"/>
                    <a:pt x="187" y="596"/>
                    <a:pt x="187" y="596"/>
                  </a:cubicBezTo>
                  <a:cubicBezTo>
                    <a:pt x="41" y="803"/>
                    <a:pt x="1" y="1066"/>
                    <a:pt x="55" y="1359"/>
                  </a:cubicBezTo>
                  <a:cubicBezTo>
                    <a:pt x="55" y="1359"/>
                    <a:pt x="72" y="1450"/>
                    <a:pt x="84" y="1495"/>
                  </a:cubicBezTo>
                  <a:cubicBezTo>
                    <a:pt x="99" y="1551"/>
                    <a:pt x="138" y="1658"/>
                    <a:pt x="138" y="1658"/>
                  </a:cubicBezTo>
                  <a:cubicBezTo>
                    <a:pt x="731" y="1669"/>
                    <a:pt x="1470" y="1933"/>
                    <a:pt x="2161" y="2424"/>
                  </a:cubicBezTo>
                  <a:cubicBezTo>
                    <a:pt x="2680" y="2793"/>
                    <a:pt x="3085" y="3229"/>
                    <a:pt x="3342" y="3659"/>
                  </a:cubicBezTo>
                  <a:lnTo>
                    <a:pt x="3549" y="4082"/>
                  </a:lnTo>
                  <a:cubicBezTo>
                    <a:pt x="3877" y="4090"/>
                    <a:pt x="4157" y="4018"/>
                    <a:pt x="4361" y="3866"/>
                  </a:cubicBezTo>
                  <a:cubicBezTo>
                    <a:pt x="4361" y="3866"/>
                    <a:pt x="4426" y="3815"/>
                    <a:pt x="4455" y="3786"/>
                  </a:cubicBezTo>
                  <a:cubicBezTo>
                    <a:pt x="4483" y="3756"/>
                    <a:pt x="4535" y="3686"/>
                    <a:pt x="4535" y="36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2"/>
            <p:cNvSpPr/>
            <p:nvPr/>
          </p:nvSpPr>
          <p:spPr>
            <a:xfrm>
              <a:off x="4986925" y="2927075"/>
              <a:ext cx="140975" cy="138050"/>
            </a:xfrm>
            <a:custGeom>
              <a:avLst/>
              <a:gdLst/>
              <a:ahLst/>
              <a:cxnLst/>
              <a:rect l="l" t="t" r="r" b="b"/>
              <a:pathLst>
                <a:path w="5639" h="5522" extrusionOk="0">
                  <a:moveTo>
                    <a:pt x="1752" y="1"/>
                  </a:moveTo>
                  <a:lnTo>
                    <a:pt x="506" y="1332"/>
                  </a:lnTo>
                  <a:lnTo>
                    <a:pt x="507" y="1332"/>
                  </a:lnTo>
                  <a:cubicBezTo>
                    <a:pt x="1" y="1925"/>
                    <a:pt x="435" y="3190"/>
                    <a:pt x="1493" y="4181"/>
                  </a:cubicBezTo>
                  <a:cubicBezTo>
                    <a:pt x="2553" y="5171"/>
                    <a:pt x="3844" y="5522"/>
                    <a:pt x="4401" y="4976"/>
                  </a:cubicBezTo>
                  <a:lnTo>
                    <a:pt x="4401" y="4976"/>
                  </a:lnTo>
                  <a:lnTo>
                    <a:pt x="5236" y="4086"/>
                  </a:lnTo>
                  <a:cubicBezTo>
                    <a:pt x="5236" y="4086"/>
                    <a:pt x="5638" y="3731"/>
                    <a:pt x="5602" y="3692"/>
                  </a:cubicBezTo>
                  <a:cubicBezTo>
                    <a:pt x="5574" y="3662"/>
                    <a:pt x="5315" y="3895"/>
                    <a:pt x="5085" y="3923"/>
                  </a:cubicBezTo>
                  <a:cubicBezTo>
                    <a:pt x="4433" y="3999"/>
                    <a:pt x="3520" y="3631"/>
                    <a:pt x="2713" y="2876"/>
                  </a:cubicBezTo>
                  <a:cubicBezTo>
                    <a:pt x="1640" y="1870"/>
                    <a:pt x="1209" y="581"/>
                    <a:pt x="1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2"/>
            <p:cNvSpPr/>
            <p:nvPr/>
          </p:nvSpPr>
          <p:spPr>
            <a:xfrm>
              <a:off x="5092325" y="3005000"/>
              <a:ext cx="11500" cy="20675"/>
            </a:xfrm>
            <a:custGeom>
              <a:avLst/>
              <a:gdLst/>
              <a:ahLst/>
              <a:cxnLst/>
              <a:rect l="l" t="t" r="r" b="b"/>
              <a:pathLst>
                <a:path w="460" h="827" extrusionOk="0">
                  <a:moveTo>
                    <a:pt x="139" y="1"/>
                  </a:moveTo>
                  <a:cubicBezTo>
                    <a:pt x="124" y="1"/>
                    <a:pt x="110" y="4"/>
                    <a:pt x="95" y="9"/>
                  </a:cubicBezTo>
                  <a:cubicBezTo>
                    <a:pt x="32" y="33"/>
                    <a:pt x="0" y="104"/>
                    <a:pt x="24" y="168"/>
                  </a:cubicBezTo>
                  <a:cubicBezTo>
                    <a:pt x="110" y="393"/>
                    <a:pt x="178" y="630"/>
                    <a:pt x="185" y="689"/>
                  </a:cubicBezTo>
                  <a:cubicBezTo>
                    <a:pt x="179" y="743"/>
                    <a:pt x="209" y="796"/>
                    <a:pt x="263" y="817"/>
                  </a:cubicBezTo>
                  <a:cubicBezTo>
                    <a:pt x="278" y="822"/>
                    <a:pt x="293" y="826"/>
                    <a:pt x="307" y="826"/>
                  </a:cubicBezTo>
                  <a:cubicBezTo>
                    <a:pt x="356" y="826"/>
                    <a:pt x="404" y="796"/>
                    <a:pt x="423" y="746"/>
                  </a:cubicBezTo>
                  <a:cubicBezTo>
                    <a:pt x="460" y="652"/>
                    <a:pt x="333" y="289"/>
                    <a:pt x="254" y="81"/>
                  </a:cubicBezTo>
                  <a:cubicBezTo>
                    <a:pt x="235" y="32"/>
                    <a:pt x="188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2"/>
            <p:cNvSpPr/>
            <p:nvPr/>
          </p:nvSpPr>
          <p:spPr>
            <a:xfrm>
              <a:off x="5012300" y="2922700"/>
              <a:ext cx="115425" cy="104025"/>
            </a:xfrm>
            <a:custGeom>
              <a:avLst/>
              <a:gdLst/>
              <a:ahLst/>
              <a:cxnLst/>
              <a:rect l="l" t="t" r="r" b="b"/>
              <a:pathLst>
                <a:path w="4617" h="4161" extrusionOk="0">
                  <a:moveTo>
                    <a:pt x="689" y="0"/>
                  </a:moveTo>
                  <a:cubicBezTo>
                    <a:pt x="656" y="0"/>
                    <a:pt x="623" y="13"/>
                    <a:pt x="598" y="39"/>
                  </a:cubicBezTo>
                  <a:cubicBezTo>
                    <a:pt x="0" y="680"/>
                    <a:pt x="426" y="2020"/>
                    <a:pt x="1567" y="3088"/>
                  </a:cubicBezTo>
                  <a:cubicBezTo>
                    <a:pt x="1901" y="3401"/>
                    <a:pt x="2571" y="3949"/>
                    <a:pt x="3293" y="4105"/>
                  </a:cubicBezTo>
                  <a:cubicBezTo>
                    <a:pt x="3473" y="4145"/>
                    <a:pt x="3633" y="4161"/>
                    <a:pt x="3784" y="4161"/>
                  </a:cubicBezTo>
                  <a:cubicBezTo>
                    <a:pt x="4041" y="4161"/>
                    <a:pt x="4269" y="4111"/>
                    <a:pt x="4516" y="4033"/>
                  </a:cubicBezTo>
                  <a:cubicBezTo>
                    <a:pt x="4580" y="4013"/>
                    <a:pt x="4617" y="3944"/>
                    <a:pt x="4595" y="3878"/>
                  </a:cubicBezTo>
                  <a:cubicBezTo>
                    <a:pt x="4580" y="3827"/>
                    <a:pt x="4533" y="3793"/>
                    <a:pt x="4480" y="3793"/>
                  </a:cubicBezTo>
                  <a:cubicBezTo>
                    <a:pt x="4467" y="3793"/>
                    <a:pt x="4455" y="3795"/>
                    <a:pt x="4442" y="3799"/>
                  </a:cubicBezTo>
                  <a:cubicBezTo>
                    <a:pt x="4213" y="3870"/>
                    <a:pt x="4011" y="3915"/>
                    <a:pt x="3783" y="3915"/>
                  </a:cubicBezTo>
                  <a:cubicBezTo>
                    <a:pt x="3649" y="3915"/>
                    <a:pt x="3506" y="3899"/>
                    <a:pt x="3345" y="3864"/>
                  </a:cubicBezTo>
                  <a:cubicBezTo>
                    <a:pt x="2859" y="3759"/>
                    <a:pt x="2273" y="3411"/>
                    <a:pt x="1735" y="2908"/>
                  </a:cubicBezTo>
                  <a:cubicBezTo>
                    <a:pt x="728" y="1966"/>
                    <a:pt x="290" y="730"/>
                    <a:pt x="778" y="208"/>
                  </a:cubicBezTo>
                  <a:cubicBezTo>
                    <a:pt x="824" y="157"/>
                    <a:pt x="822" y="80"/>
                    <a:pt x="772" y="34"/>
                  </a:cubicBezTo>
                  <a:cubicBezTo>
                    <a:pt x="749" y="11"/>
                    <a:pt x="71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72"/>
            <p:cNvSpPr/>
            <p:nvPr/>
          </p:nvSpPr>
          <p:spPr>
            <a:xfrm>
              <a:off x="4930100" y="2858450"/>
              <a:ext cx="146800" cy="125450"/>
            </a:xfrm>
            <a:custGeom>
              <a:avLst/>
              <a:gdLst/>
              <a:ahLst/>
              <a:cxnLst/>
              <a:rect l="l" t="t" r="r" b="b"/>
              <a:pathLst>
                <a:path w="5872" h="5018" extrusionOk="0">
                  <a:moveTo>
                    <a:pt x="0" y="2187"/>
                  </a:moveTo>
                  <a:lnTo>
                    <a:pt x="968" y="642"/>
                  </a:lnTo>
                  <a:lnTo>
                    <a:pt x="969" y="642"/>
                  </a:lnTo>
                  <a:cubicBezTo>
                    <a:pt x="1412" y="0"/>
                    <a:pt x="2746" y="96"/>
                    <a:pt x="3975" y="865"/>
                  </a:cubicBezTo>
                  <a:cubicBezTo>
                    <a:pt x="5203" y="1635"/>
                    <a:pt x="5872" y="2794"/>
                    <a:pt x="5488" y="3473"/>
                  </a:cubicBezTo>
                  <a:lnTo>
                    <a:pt x="5488" y="3474"/>
                  </a:lnTo>
                  <a:lnTo>
                    <a:pt x="4521" y="5017"/>
                  </a:lnTo>
                  <a:cubicBezTo>
                    <a:pt x="4942" y="4343"/>
                    <a:pt x="4273" y="3161"/>
                    <a:pt x="3026" y="2380"/>
                  </a:cubicBezTo>
                  <a:cubicBezTo>
                    <a:pt x="1778" y="1598"/>
                    <a:pt x="423" y="1511"/>
                    <a:pt x="0" y="21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72"/>
            <p:cNvSpPr/>
            <p:nvPr/>
          </p:nvSpPr>
          <p:spPr>
            <a:xfrm>
              <a:off x="4926575" y="2898675"/>
              <a:ext cx="130775" cy="88325"/>
            </a:xfrm>
            <a:custGeom>
              <a:avLst/>
              <a:gdLst/>
              <a:ahLst/>
              <a:cxnLst/>
              <a:rect l="l" t="t" r="r" b="b"/>
              <a:pathLst>
                <a:path w="5231" h="3533" extrusionOk="0">
                  <a:moveTo>
                    <a:pt x="1192" y="1"/>
                  </a:moveTo>
                  <a:cubicBezTo>
                    <a:pt x="651" y="1"/>
                    <a:pt x="246" y="178"/>
                    <a:pt x="37" y="512"/>
                  </a:cubicBezTo>
                  <a:cubicBezTo>
                    <a:pt x="1" y="570"/>
                    <a:pt x="18" y="646"/>
                    <a:pt x="76" y="682"/>
                  </a:cubicBezTo>
                  <a:cubicBezTo>
                    <a:pt x="96" y="695"/>
                    <a:pt x="119" y="701"/>
                    <a:pt x="141" y="701"/>
                  </a:cubicBezTo>
                  <a:cubicBezTo>
                    <a:pt x="182" y="701"/>
                    <a:pt x="222" y="681"/>
                    <a:pt x="246" y="643"/>
                  </a:cubicBezTo>
                  <a:cubicBezTo>
                    <a:pt x="407" y="384"/>
                    <a:pt x="740" y="247"/>
                    <a:pt x="1189" y="247"/>
                  </a:cubicBezTo>
                  <a:cubicBezTo>
                    <a:pt x="1237" y="247"/>
                    <a:pt x="1286" y="248"/>
                    <a:pt x="1337" y="251"/>
                  </a:cubicBezTo>
                  <a:cubicBezTo>
                    <a:pt x="1889" y="286"/>
                    <a:pt x="2515" y="508"/>
                    <a:pt x="3102" y="876"/>
                  </a:cubicBezTo>
                  <a:cubicBezTo>
                    <a:pt x="4270" y="1607"/>
                    <a:pt x="4937" y="2738"/>
                    <a:pt x="4557" y="3344"/>
                  </a:cubicBezTo>
                  <a:cubicBezTo>
                    <a:pt x="4521" y="3401"/>
                    <a:pt x="4539" y="3477"/>
                    <a:pt x="4596" y="3513"/>
                  </a:cubicBezTo>
                  <a:cubicBezTo>
                    <a:pt x="4617" y="3526"/>
                    <a:pt x="4639" y="3532"/>
                    <a:pt x="4662" y="3532"/>
                  </a:cubicBezTo>
                  <a:cubicBezTo>
                    <a:pt x="4703" y="3532"/>
                    <a:pt x="4743" y="3512"/>
                    <a:pt x="4766" y="3475"/>
                  </a:cubicBezTo>
                  <a:cubicBezTo>
                    <a:pt x="5231" y="2731"/>
                    <a:pt x="4557" y="1498"/>
                    <a:pt x="3232" y="668"/>
                  </a:cubicBezTo>
                  <a:cubicBezTo>
                    <a:pt x="2611" y="279"/>
                    <a:pt x="1944" y="44"/>
                    <a:pt x="1352" y="6"/>
                  </a:cubicBezTo>
                  <a:cubicBezTo>
                    <a:pt x="1297" y="2"/>
                    <a:pt x="1244" y="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2"/>
            <p:cNvSpPr/>
            <p:nvPr/>
          </p:nvSpPr>
          <p:spPr>
            <a:xfrm>
              <a:off x="4772525" y="2800125"/>
              <a:ext cx="123025" cy="97175"/>
            </a:xfrm>
            <a:custGeom>
              <a:avLst/>
              <a:gdLst/>
              <a:ahLst/>
              <a:cxnLst/>
              <a:rect l="l" t="t" r="r" b="b"/>
              <a:pathLst>
                <a:path w="4921" h="3887" extrusionOk="0">
                  <a:moveTo>
                    <a:pt x="4756" y="3305"/>
                  </a:moveTo>
                  <a:cubicBezTo>
                    <a:pt x="4424" y="3829"/>
                    <a:pt x="3525" y="3886"/>
                    <a:pt x="2557" y="3511"/>
                  </a:cubicBezTo>
                  <a:cubicBezTo>
                    <a:pt x="2283" y="3405"/>
                    <a:pt x="2005" y="3266"/>
                    <a:pt x="1732" y="3093"/>
                  </a:cubicBezTo>
                  <a:cubicBezTo>
                    <a:pt x="644" y="2402"/>
                    <a:pt x="1" y="1408"/>
                    <a:pt x="143" y="721"/>
                  </a:cubicBezTo>
                  <a:cubicBezTo>
                    <a:pt x="143" y="721"/>
                    <a:pt x="169" y="626"/>
                    <a:pt x="187" y="580"/>
                  </a:cubicBezTo>
                  <a:cubicBezTo>
                    <a:pt x="205" y="534"/>
                    <a:pt x="252" y="447"/>
                    <a:pt x="252" y="447"/>
                  </a:cubicBezTo>
                  <a:cubicBezTo>
                    <a:pt x="388" y="233"/>
                    <a:pt x="618" y="97"/>
                    <a:pt x="908" y="36"/>
                  </a:cubicBezTo>
                  <a:cubicBezTo>
                    <a:pt x="908" y="36"/>
                    <a:pt x="1000" y="17"/>
                    <a:pt x="1046" y="12"/>
                  </a:cubicBezTo>
                  <a:cubicBezTo>
                    <a:pt x="1104" y="5"/>
                    <a:pt x="1218" y="0"/>
                    <a:pt x="1218" y="0"/>
                  </a:cubicBezTo>
                  <a:cubicBezTo>
                    <a:pt x="1451" y="544"/>
                    <a:pt x="1975" y="1130"/>
                    <a:pt x="2691" y="1583"/>
                  </a:cubicBezTo>
                  <a:cubicBezTo>
                    <a:pt x="3227" y="1924"/>
                    <a:pt x="3785" y="2135"/>
                    <a:pt x="4279" y="2211"/>
                  </a:cubicBezTo>
                  <a:lnTo>
                    <a:pt x="4750" y="2242"/>
                  </a:lnTo>
                  <a:cubicBezTo>
                    <a:pt x="4880" y="2542"/>
                    <a:pt x="4920" y="2830"/>
                    <a:pt x="4857" y="3076"/>
                  </a:cubicBezTo>
                  <a:cubicBezTo>
                    <a:pt x="4857" y="3076"/>
                    <a:pt x="4834" y="3155"/>
                    <a:pt x="4818" y="3193"/>
                  </a:cubicBezTo>
                  <a:cubicBezTo>
                    <a:pt x="4800" y="3230"/>
                    <a:pt x="4756" y="3305"/>
                    <a:pt x="4756" y="3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2"/>
            <p:cNvSpPr/>
            <p:nvPr/>
          </p:nvSpPr>
          <p:spPr>
            <a:xfrm>
              <a:off x="4842375" y="2832975"/>
              <a:ext cx="145650" cy="129800"/>
            </a:xfrm>
            <a:custGeom>
              <a:avLst/>
              <a:gdLst/>
              <a:ahLst/>
              <a:cxnLst/>
              <a:rect l="l" t="t" r="r" b="b"/>
              <a:pathLst>
                <a:path w="5826" h="5192" extrusionOk="0">
                  <a:moveTo>
                    <a:pt x="1479" y="1"/>
                  </a:moveTo>
                  <a:lnTo>
                    <a:pt x="423" y="1486"/>
                  </a:lnTo>
                  <a:lnTo>
                    <a:pt x="423" y="1486"/>
                  </a:lnTo>
                  <a:cubicBezTo>
                    <a:pt x="0" y="2141"/>
                    <a:pt x="599" y="3338"/>
                    <a:pt x="1781" y="4178"/>
                  </a:cubicBezTo>
                  <a:cubicBezTo>
                    <a:pt x="2963" y="5018"/>
                    <a:pt x="4289" y="5192"/>
                    <a:pt x="4769" y="4577"/>
                  </a:cubicBezTo>
                  <a:lnTo>
                    <a:pt x="4770" y="4577"/>
                  </a:lnTo>
                  <a:lnTo>
                    <a:pt x="5826" y="3091"/>
                  </a:lnTo>
                  <a:cubicBezTo>
                    <a:pt x="5364" y="3739"/>
                    <a:pt x="4017" y="3573"/>
                    <a:pt x="2817" y="2721"/>
                  </a:cubicBezTo>
                  <a:cubicBezTo>
                    <a:pt x="1617" y="1869"/>
                    <a:pt x="1018" y="650"/>
                    <a:pt x="14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2"/>
            <p:cNvSpPr/>
            <p:nvPr/>
          </p:nvSpPr>
          <p:spPr>
            <a:xfrm>
              <a:off x="4863925" y="2829575"/>
              <a:ext cx="123675" cy="91100"/>
            </a:xfrm>
            <a:custGeom>
              <a:avLst/>
              <a:gdLst/>
              <a:ahLst/>
              <a:cxnLst/>
              <a:rect l="l" t="t" r="r" b="b"/>
              <a:pathLst>
                <a:path w="4947" h="3644" extrusionOk="0">
                  <a:moveTo>
                    <a:pt x="608" y="1"/>
                  </a:moveTo>
                  <a:cubicBezTo>
                    <a:pt x="569" y="1"/>
                    <a:pt x="531" y="19"/>
                    <a:pt x="507" y="53"/>
                  </a:cubicBezTo>
                  <a:cubicBezTo>
                    <a:pt x="0" y="767"/>
                    <a:pt x="600" y="2038"/>
                    <a:pt x="1875" y="2944"/>
                  </a:cubicBezTo>
                  <a:cubicBezTo>
                    <a:pt x="2526" y="3407"/>
                    <a:pt x="3186" y="3644"/>
                    <a:pt x="3774" y="3644"/>
                  </a:cubicBezTo>
                  <a:cubicBezTo>
                    <a:pt x="4185" y="3643"/>
                    <a:pt x="4561" y="3530"/>
                    <a:pt x="4879" y="3299"/>
                  </a:cubicBezTo>
                  <a:cubicBezTo>
                    <a:pt x="4934" y="3260"/>
                    <a:pt x="4946" y="3183"/>
                    <a:pt x="4906" y="3128"/>
                  </a:cubicBezTo>
                  <a:cubicBezTo>
                    <a:pt x="4882" y="3095"/>
                    <a:pt x="4845" y="3077"/>
                    <a:pt x="4807" y="3077"/>
                  </a:cubicBezTo>
                  <a:cubicBezTo>
                    <a:pt x="4782" y="3077"/>
                    <a:pt x="4757" y="3085"/>
                    <a:pt x="4735" y="3100"/>
                  </a:cubicBezTo>
                  <a:cubicBezTo>
                    <a:pt x="4455" y="3303"/>
                    <a:pt x="4126" y="3404"/>
                    <a:pt x="3767" y="3404"/>
                  </a:cubicBezTo>
                  <a:cubicBezTo>
                    <a:pt x="3234" y="3404"/>
                    <a:pt x="2632" y="3182"/>
                    <a:pt x="2017" y="2744"/>
                  </a:cubicBezTo>
                  <a:cubicBezTo>
                    <a:pt x="894" y="1946"/>
                    <a:pt x="294" y="779"/>
                    <a:pt x="708" y="195"/>
                  </a:cubicBezTo>
                  <a:cubicBezTo>
                    <a:pt x="747" y="140"/>
                    <a:pt x="735" y="63"/>
                    <a:pt x="679" y="23"/>
                  </a:cubicBezTo>
                  <a:cubicBezTo>
                    <a:pt x="657" y="8"/>
                    <a:pt x="632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2"/>
            <p:cNvSpPr/>
            <p:nvPr/>
          </p:nvSpPr>
          <p:spPr>
            <a:xfrm>
              <a:off x="4950675" y="2899900"/>
              <a:ext cx="14125" cy="20350"/>
            </a:xfrm>
            <a:custGeom>
              <a:avLst/>
              <a:gdLst/>
              <a:ahLst/>
              <a:cxnLst/>
              <a:rect l="l" t="t" r="r" b="b"/>
              <a:pathLst>
                <a:path w="565" h="814" extrusionOk="0">
                  <a:moveTo>
                    <a:pt x="138" y="1"/>
                  </a:moveTo>
                  <a:cubicBezTo>
                    <a:pt x="104" y="1"/>
                    <a:pt x="70" y="15"/>
                    <a:pt x="46" y="42"/>
                  </a:cubicBezTo>
                  <a:cubicBezTo>
                    <a:pt x="0" y="92"/>
                    <a:pt x="4" y="170"/>
                    <a:pt x="54" y="215"/>
                  </a:cubicBezTo>
                  <a:cubicBezTo>
                    <a:pt x="144" y="296"/>
                    <a:pt x="270" y="577"/>
                    <a:pt x="309" y="722"/>
                  </a:cubicBezTo>
                  <a:cubicBezTo>
                    <a:pt x="324" y="778"/>
                    <a:pt x="374" y="814"/>
                    <a:pt x="428" y="814"/>
                  </a:cubicBezTo>
                  <a:cubicBezTo>
                    <a:pt x="438" y="813"/>
                    <a:pt x="450" y="813"/>
                    <a:pt x="460" y="809"/>
                  </a:cubicBezTo>
                  <a:cubicBezTo>
                    <a:pt x="525" y="791"/>
                    <a:pt x="564" y="723"/>
                    <a:pt x="547" y="658"/>
                  </a:cubicBezTo>
                  <a:cubicBezTo>
                    <a:pt x="515" y="541"/>
                    <a:pt x="379" y="177"/>
                    <a:pt x="219" y="32"/>
                  </a:cubicBezTo>
                  <a:cubicBezTo>
                    <a:pt x="196" y="11"/>
                    <a:pt x="167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2"/>
            <p:cNvSpPr/>
            <p:nvPr/>
          </p:nvSpPr>
          <p:spPr>
            <a:xfrm>
              <a:off x="4703000" y="2726300"/>
              <a:ext cx="133175" cy="86500"/>
            </a:xfrm>
            <a:custGeom>
              <a:avLst/>
              <a:gdLst/>
              <a:ahLst/>
              <a:cxnLst/>
              <a:rect l="l" t="t" r="r" b="b"/>
              <a:pathLst>
                <a:path w="5327" h="3460" extrusionOk="0">
                  <a:moveTo>
                    <a:pt x="5020" y="2855"/>
                  </a:moveTo>
                  <a:cubicBezTo>
                    <a:pt x="5326" y="2121"/>
                    <a:pt x="4473" y="1065"/>
                    <a:pt x="3115" y="497"/>
                  </a:cubicBezTo>
                  <a:cubicBezTo>
                    <a:pt x="1926" y="0"/>
                    <a:pt x="742" y="42"/>
                    <a:pt x="260" y="552"/>
                  </a:cubicBezTo>
                  <a:cubicBezTo>
                    <a:pt x="260" y="552"/>
                    <a:pt x="198" y="629"/>
                    <a:pt x="170" y="669"/>
                  </a:cubicBezTo>
                  <a:cubicBezTo>
                    <a:pt x="143" y="711"/>
                    <a:pt x="98" y="800"/>
                    <a:pt x="98" y="800"/>
                  </a:cubicBezTo>
                  <a:cubicBezTo>
                    <a:pt x="0" y="1033"/>
                    <a:pt x="21" y="1299"/>
                    <a:pt x="137" y="1572"/>
                  </a:cubicBezTo>
                  <a:cubicBezTo>
                    <a:pt x="137" y="1572"/>
                    <a:pt x="173" y="1658"/>
                    <a:pt x="196" y="1698"/>
                  </a:cubicBezTo>
                  <a:cubicBezTo>
                    <a:pt x="223" y="1751"/>
                    <a:pt x="285" y="1846"/>
                    <a:pt x="285" y="1846"/>
                  </a:cubicBezTo>
                  <a:cubicBezTo>
                    <a:pt x="864" y="1726"/>
                    <a:pt x="1644" y="1820"/>
                    <a:pt x="2426" y="2147"/>
                  </a:cubicBezTo>
                  <a:cubicBezTo>
                    <a:pt x="3013" y="2393"/>
                    <a:pt x="3505" y="2728"/>
                    <a:pt x="3850" y="3091"/>
                  </a:cubicBezTo>
                  <a:lnTo>
                    <a:pt x="4146" y="3459"/>
                  </a:lnTo>
                  <a:cubicBezTo>
                    <a:pt x="4466" y="3393"/>
                    <a:pt x="4725" y="3262"/>
                    <a:pt x="4890" y="3068"/>
                  </a:cubicBezTo>
                  <a:cubicBezTo>
                    <a:pt x="4890" y="3068"/>
                    <a:pt x="4942" y="3005"/>
                    <a:pt x="4964" y="2970"/>
                  </a:cubicBezTo>
                  <a:cubicBezTo>
                    <a:pt x="4985" y="2934"/>
                    <a:pt x="5020" y="2855"/>
                    <a:pt x="5020" y="28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2"/>
            <p:cNvSpPr/>
            <p:nvPr/>
          </p:nvSpPr>
          <p:spPr>
            <a:xfrm>
              <a:off x="4778800" y="2756825"/>
              <a:ext cx="146725" cy="125900"/>
            </a:xfrm>
            <a:custGeom>
              <a:avLst/>
              <a:gdLst/>
              <a:ahLst/>
              <a:cxnLst/>
              <a:rect l="l" t="t" r="r" b="b"/>
              <a:pathLst>
                <a:path w="5869" h="5036" extrusionOk="0">
                  <a:moveTo>
                    <a:pt x="0" y="2178"/>
                  </a:moveTo>
                  <a:lnTo>
                    <a:pt x="977" y="639"/>
                  </a:lnTo>
                  <a:lnTo>
                    <a:pt x="978" y="639"/>
                  </a:lnTo>
                  <a:cubicBezTo>
                    <a:pt x="1425" y="0"/>
                    <a:pt x="2758" y="103"/>
                    <a:pt x="3983" y="880"/>
                  </a:cubicBezTo>
                  <a:cubicBezTo>
                    <a:pt x="5208" y="1657"/>
                    <a:pt x="5869" y="2820"/>
                    <a:pt x="5481" y="3496"/>
                  </a:cubicBezTo>
                  <a:lnTo>
                    <a:pt x="5481" y="3497"/>
                  </a:lnTo>
                  <a:lnTo>
                    <a:pt x="4504" y="5036"/>
                  </a:lnTo>
                  <a:cubicBezTo>
                    <a:pt x="4930" y="4364"/>
                    <a:pt x="4268" y="3178"/>
                    <a:pt x="3025" y="2390"/>
                  </a:cubicBezTo>
                  <a:cubicBezTo>
                    <a:pt x="1783" y="1600"/>
                    <a:pt x="428" y="1506"/>
                    <a:pt x="0" y="2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2"/>
            <p:cNvSpPr/>
            <p:nvPr/>
          </p:nvSpPr>
          <p:spPr>
            <a:xfrm>
              <a:off x="4775325" y="2796850"/>
              <a:ext cx="129975" cy="86550"/>
            </a:xfrm>
            <a:custGeom>
              <a:avLst/>
              <a:gdLst/>
              <a:ahLst/>
              <a:cxnLst/>
              <a:rect l="l" t="t" r="r" b="b"/>
              <a:pathLst>
                <a:path w="5199" h="3462" extrusionOk="0">
                  <a:moveTo>
                    <a:pt x="1181" y="1"/>
                  </a:moveTo>
                  <a:cubicBezTo>
                    <a:pt x="668" y="1"/>
                    <a:pt x="254" y="169"/>
                    <a:pt x="37" y="509"/>
                  </a:cubicBezTo>
                  <a:cubicBezTo>
                    <a:pt x="0" y="568"/>
                    <a:pt x="17" y="643"/>
                    <a:pt x="75" y="680"/>
                  </a:cubicBezTo>
                  <a:cubicBezTo>
                    <a:pt x="95" y="693"/>
                    <a:pt x="118" y="699"/>
                    <a:pt x="141" y="699"/>
                  </a:cubicBezTo>
                  <a:cubicBezTo>
                    <a:pt x="181" y="699"/>
                    <a:pt x="221" y="679"/>
                    <a:pt x="245" y="641"/>
                  </a:cubicBezTo>
                  <a:cubicBezTo>
                    <a:pt x="411" y="381"/>
                    <a:pt x="749" y="254"/>
                    <a:pt x="1174" y="254"/>
                  </a:cubicBezTo>
                  <a:cubicBezTo>
                    <a:pt x="1731" y="254"/>
                    <a:pt x="2438" y="472"/>
                    <a:pt x="3100" y="892"/>
                  </a:cubicBezTo>
                  <a:cubicBezTo>
                    <a:pt x="4293" y="1650"/>
                    <a:pt x="4908" y="2673"/>
                    <a:pt x="4528" y="3272"/>
                  </a:cubicBezTo>
                  <a:cubicBezTo>
                    <a:pt x="4491" y="3329"/>
                    <a:pt x="4508" y="3405"/>
                    <a:pt x="4566" y="3442"/>
                  </a:cubicBezTo>
                  <a:cubicBezTo>
                    <a:pt x="4586" y="3455"/>
                    <a:pt x="4609" y="3461"/>
                    <a:pt x="4631" y="3461"/>
                  </a:cubicBezTo>
                  <a:cubicBezTo>
                    <a:pt x="4672" y="3461"/>
                    <a:pt x="4712" y="3442"/>
                    <a:pt x="4736" y="3403"/>
                  </a:cubicBezTo>
                  <a:cubicBezTo>
                    <a:pt x="5198" y="2674"/>
                    <a:pt x="4566" y="1530"/>
                    <a:pt x="3231" y="683"/>
                  </a:cubicBezTo>
                  <a:cubicBezTo>
                    <a:pt x="2519" y="231"/>
                    <a:pt x="1782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2"/>
            <p:cNvSpPr/>
            <p:nvPr/>
          </p:nvSpPr>
          <p:spPr>
            <a:xfrm>
              <a:off x="4873850" y="2851450"/>
              <a:ext cx="21325" cy="9350"/>
            </a:xfrm>
            <a:custGeom>
              <a:avLst/>
              <a:gdLst/>
              <a:ahLst/>
              <a:cxnLst/>
              <a:rect l="l" t="t" r="r" b="b"/>
              <a:pathLst>
                <a:path w="853" h="374" extrusionOk="0">
                  <a:moveTo>
                    <a:pt x="126" y="0"/>
                  </a:moveTo>
                  <a:cubicBezTo>
                    <a:pt x="61" y="0"/>
                    <a:pt x="14" y="49"/>
                    <a:pt x="7" y="112"/>
                  </a:cubicBezTo>
                  <a:cubicBezTo>
                    <a:pt x="0" y="178"/>
                    <a:pt x="49" y="238"/>
                    <a:pt x="117" y="246"/>
                  </a:cubicBezTo>
                  <a:cubicBezTo>
                    <a:pt x="314" y="265"/>
                    <a:pt x="517" y="309"/>
                    <a:pt x="672" y="366"/>
                  </a:cubicBezTo>
                  <a:cubicBezTo>
                    <a:pt x="685" y="372"/>
                    <a:pt x="699" y="374"/>
                    <a:pt x="714" y="374"/>
                  </a:cubicBezTo>
                  <a:cubicBezTo>
                    <a:pt x="764" y="374"/>
                    <a:pt x="811" y="343"/>
                    <a:pt x="829" y="294"/>
                  </a:cubicBezTo>
                  <a:cubicBezTo>
                    <a:pt x="853" y="230"/>
                    <a:pt x="820" y="159"/>
                    <a:pt x="756" y="135"/>
                  </a:cubicBezTo>
                  <a:cubicBezTo>
                    <a:pt x="583" y="72"/>
                    <a:pt x="358" y="22"/>
                    <a:pt x="141" y="1"/>
                  </a:cubicBezTo>
                  <a:cubicBezTo>
                    <a:pt x="136" y="0"/>
                    <a:pt x="131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2"/>
            <p:cNvSpPr/>
            <p:nvPr/>
          </p:nvSpPr>
          <p:spPr>
            <a:xfrm>
              <a:off x="4602975" y="2753500"/>
              <a:ext cx="132175" cy="72150"/>
            </a:xfrm>
            <a:custGeom>
              <a:avLst/>
              <a:gdLst/>
              <a:ahLst/>
              <a:cxnLst/>
              <a:rect l="l" t="t" r="r" b="b"/>
              <a:pathLst>
                <a:path w="5287" h="2886" extrusionOk="0">
                  <a:moveTo>
                    <a:pt x="5274" y="1657"/>
                  </a:moveTo>
                  <a:cubicBezTo>
                    <a:pt x="5144" y="2442"/>
                    <a:pt x="3860" y="2885"/>
                    <a:pt x="2407" y="2646"/>
                  </a:cubicBezTo>
                  <a:cubicBezTo>
                    <a:pt x="1136" y="2436"/>
                    <a:pt x="155" y="1772"/>
                    <a:pt x="16" y="1084"/>
                  </a:cubicBezTo>
                  <a:cubicBezTo>
                    <a:pt x="16" y="1084"/>
                    <a:pt x="4" y="987"/>
                    <a:pt x="2" y="938"/>
                  </a:cubicBezTo>
                  <a:cubicBezTo>
                    <a:pt x="1" y="888"/>
                    <a:pt x="10" y="790"/>
                    <a:pt x="10" y="790"/>
                  </a:cubicBezTo>
                  <a:cubicBezTo>
                    <a:pt x="52" y="539"/>
                    <a:pt x="210" y="324"/>
                    <a:pt x="453" y="155"/>
                  </a:cubicBezTo>
                  <a:cubicBezTo>
                    <a:pt x="453" y="155"/>
                    <a:pt x="530" y="102"/>
                    <a:pt x="570" y="78"/>
                  </a:cubicBezTo>
                  <a:cubicBezTo>
                    <a:pt x="620" y="50"/>
                    <a:pt x="723" y="0"/>
                    <a:pt x="723" y="0"/>
                  </a:cubicBezTo>
                  <a:cubicBezTo>
                    <a:pt x="1151" y="410"/>
                    <a:pt x="1863" y="744"/>
                    <a:pt x="2699" y="882"/>
                  </a:cubicBezTo>
                  <a:cubicBezTo>
                    <a:pt x="3327" y="985"/>
                    <a:pt x="3921" y="961"/>
                    <a:pt x="4407" y="837"/>
                  </a:cubicBezTo>
                  <a:lnTo>
                    <a:pt x="4852" y="681"/>
                  </a:lnTo>
                  <a:cubicBezTo>
                    <a:pt x="5089" y="907"/>
                    <a:pt x="5239" y="1156"/>
                    <a:pt x="5276" y="1407"/>
                  </a:cubicBezTo>
                  <a:cubicBezTo>
                    <a:pt x="5276" y="1407"/>
                    <a:pt x="5287" y="1489"/>
                    <a:pt x="5286" y="1530"/>
                  </a:cubicBezTo>
                  <a:cubicBezTo>
                    <a:pt x="5285" y="1572"/>
                    <a:pt x="5274" y="1657"/>
                    <a:pt x="5274" y="16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2"/>
            <p:cNvSpPr/>
            <p:nvPr/>
          </p:nvSpPr>
          <p:spPr>
            <a:xfrm>
              <a:off x="4681200" y="2746275"/>
              <a:ext cx="144825" cy="114200"/>
            </a:xfrm>
            <a:custGeom>
              <a:avLst/>
              <a:gdLst/>
              <a:ahLst/>
              <a:cxnLst/>
              <a:rect l="l" t="t" r="r" b="b"/>
              <a:pathLst>
                <a:path w="5793" h="4568" extrusionOk="0">
                  <a:moveTo>
                    <a:pt x="970" y="1"/>
                  </a:moveTo>
                  <a:lnTo>
                    <a:pt x="267" y="1683"/>
                  </a:lnTo>
                  <a:lnTo>
                    <a:pt x="268" y="1683"/>
                  </a:lnTo>
                  <a:cubicBezTo>
                    <a:pt x="0" y="2415"/>
                    <a:pt x="849" y="3449"/>
                    <a:pt x="2187" y="4008"/>
                  </a:cubicBezTo>
                  <a:cubicBezTo>
                    <a:pt x="3525" y="4567"/>
                    <a:pt x="4856" y="4444"/>
                    <a:pt x="5189" y="3738"/>
                  </a:cubicBezTo>
                  <a:lnTo>
                    <a:pt x="5190" y="3738"/>
                  </a:lnTo>
                  <a:lnTo>
                    <a:pt x="5777" y="2333"/>
                  </a:lnTo>
                  <a:cubicBezTo>
                    <a:pt x="5777" y="2333"/>
                    <a:pt x="5793" y="2240"/>
                    <a:pt x="5717" y="2316"/>
                  </a:cubicBezTo>
                  <a:cubicBezTo>
                    <a:pt x="5227" y="2815"/>
                    <a:pt x="4053" y="2852"/>
                    <a:pt x="2875" y="2359"/>
                  </a:cubicBezTo>
                  <a:cubicBezTo>
                    <a:pt x="1517" y="1792"/>
                    <a:pt x="663" y="735"/>
                    <a:pt x="9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2"/>
            <p:cNvSpPr/>
            <p:nvPr/>
          </p:nvSpPr>
          <p:spPr>
            <a:xfrm>
              <a:off x="4693875" y="2742925"/>
              <a:ext cx="134150" cy="73825"/>
            </a:xfrm>
            <a:custGeom>
              <a:avLst/>
              <a:gdLst/>
              <a:ahLst/>
              <a:cxnLst/>
              <a:rect l="l" t="t" r="r" b="b"/>
              <a:pathLst>
                <a:path w="5366" h="2953" extrusionOk="0">
                  <a:moveTo>
                    <a:pt x="452" y="0"/>
                  </a:moveTo>
                  <a:cubicBezTo>
                    <a:pt x="404" y="0"/>
                    <a:pt x="358" y="29"/>
                    <a:pt x="338" y="76"/>
                  </a:cubicBezTo>
                  <a:cubicBezTo>
                    <a:pt x="1" y="885"/>
                    <a:pt x="867" y="1993"/>
                    <a:pt x="2309" y="2596"/>
                  </a:cubicBezTo>
                  <a:cubicBezTo>
                    <a:pt x="2882" y="2835"/>
                    <a:pt x="3464" y="2953"/>
                    <a:pt x="3973" y="2953"/>
                  </a:cubicBezTo>
                  <a:cubicBezTo>
                    <a:pt x="4556" y="2953"/>
                    <a:pt x="5045" y="2797"/>
                    <a:pt x="5320" y="2490"/>
                  </a:cubicBezTo>
                  <a:cubicBezTo>
                    <a:pt x="5366" y="2440"/>
                    <a:pt x="5361" y="2362"/>
                    <a:pt x="5311" y="2317"/>
                  </a:cubicBezTo>
                  <a:cubicBezTo>
                    <a:pt x="5287" y="2296"/>
                    <a:pt x="5257" y="2285"/>
                    <a:pt x="5228" y="2285"/>
                  </a:cubicBezTo>
                  <a:cubicBezTo>
                    <a:pt x="5194" y="2285"/>
                    <a:pt x="5161" y="2299"/>
                    <a:pt x="5137" y="2326"/>
                  </a:cubicBezTo>
                  <a:cubicBezTo>
                    <a:pt x="4910" y="2579"/>
                    <a:pt x="4487" y="2706"/>
                    <a:pt x="3978" y="2706"/>
                  </a:cubicBezTo>
                  <a:cubicBezTo>
                    <a:pt x="3500" y="2706"/>
                    <a:pt x="2945" y="2594"/>
                    <a:pt x="2404" y="2368"/>
                  </a:cubicBezTo>
                  <a:cubicBezTo>
                    <a:pt x="1133" y="1837"/>
                    <a:pt x="290" y="830"/>
                    <a:pt x="566" y="171"/>
                  </a:cubicBezTo>
                  <a:cubicBezTo>
                    <a:pt x="591" y="108"/>
                    <a:pt x="562" y="36"/>
                    <a:pt x="499" y="10"/>
                  </a:cubicBezTo>
                  <a:cubicBezTo>
                    <a:pt x="484" y="3"/>
                    <a:pt x="468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2"/>
            <p:cNvSpPr/>
            <p:nvPr/>
          </p:nvSpPr>
          <p:spPr>
            <a:xfrm>
              <a:off x="4794075" y="2798000"/>
              <a:ext cx="14050" cy="17225"/>
            </a:xfrm>
            <a:custGeom>
              <a:avLst/>
              <a:gdLst/>
              <a:ahLst/>
              <a:cxnLst/>
              <a:rect l="l" t="t" r="r" b="b"/>
              <a:pathLst>
                <a:path w="562" h="689" extrusionOk="0">
                  <a:moveTo>
                    <a:pt x="137" y="0"/>
                  </a:moveTo>
                  <a:cubicBezTo>
                    <a:pt x="108" y="0"/>
                    <a:pt x="79" y="11"/>
                    <a:pt x="56" y="31"/>
                  </a:cubicBezTo>
                  <a:cubicBezTo>
                    <a:pt x="5" y="76"/>
                    <a:pt x="0" y="153"/>
                    <a:pt x="44" y="205"/>
                  </a:cubicBezTo>
                  <a:cubicBezTo>
                    <a:pt x="188" y="366"/>
                    <a:pt x="297" y="541"/>
                    <a:pt x="316" y="586"/>
                  </a:cubicBezTo>
                  <a:cubicBezTo>
                    <a:pt x="325" y="643"/>
                    <a:pt x="375" y="687"/>
                    <a:pt x="435" y="688"/>
                  </a:cubicBezTo>
                  <a:lnTo>
                    <a:pt x="437" y="688"/>
                  </a:lnTo>
                  <a:cubicBezTo>
                    <a:pt x="504" y="688"/>
                    <a:pt x="559" y="634"/>
                    <a:pt x="560" y="567"/>
                  </a:cubicBezTo>
                  <a:cubicBezTo>
                    <a:pt x="561" y="444"/>
                    <a:pt x="294" y="116"/>
                    <a:pt x="229" y="41"/>
                  </a:cubicBezTo>
                  <a:cubicBezTo>
                    <a:pt x="204" y="14"/>
                    <a:pt x="170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2"/>
            <p:cNvSpPr/>
            <p:nvPr/>
          </p:nvSpPr>
          <p:spPr>
            <a:xfrm>
              <a:off x="4522525" y="2688650"/>
              <a:ext cx="135750" cy="77000"/>
            </a:xfrm>
            <a:custGeom>
              <a:avLst/>
              <a:gdLst/>
              <a:ahLst/>
              <a:cxnLst/>
              <a:rect l="l" t="t" r="r" b="b"/>
              <a:pathLst>
                <a:path w="5430" h="3080" extrusionOk="0">
                  <a:moveTo>
                    <a:pt x="5239" y="2350"/>
                  </a:moveTo>
                  <a:cubicBezTo>
                    <a:pt x="5430" y="1578"/>
                    <a:pt x="4426" y="664"/>
                    <a:pt x="2997" y="310"/>
                  </a:cubicBezTo>
                  <a:cubicBezTo>
                    <a:pt x="1746" y="0"/>
                    <a:pt x="583" y="223"/>
                    <a:pt x="184" y="800"/>
                  </a:cubicBezTo>
                  <a:cubicBezTo>
                    <a:pt x="184" y="800"/>
                    <a:pt x="133" y="885"/>
                    <a:pt x="113" y="929"/>
                  </a:cubicBezTo>
                  <a:cubicBezTo>
                    <a:pt x="91" y="975"/>
                    <a:pt x="62" y="1069"/>
                    <a:pt x="62" y="1069"/>
                  </a:cubicBezTo>
                  <a:cubicBezTo>
                    <a:pt x="0" y="1315"/>
                    <a:pt x="61" y="1575"/>
                    <a:pt x="217" y="1827"/>
                  </a:cubicBezTo>
                  <a:cubicBezTo>
                    <a:pt x="217" y="1827"/>
                    <a:pt x="267" y="1905"/>
                    <a:pt x="295" y="1943"/>
                  </a:cubicBezTo>
                  <a:cubicBezTo>
                    <a:pt x="330" y="1990"/>
                    <a:pt x="406" y="2075"/>
                    <a:pt x="406" y="2075"/>
                  </a:cubicBezTo>
                  <a:cubicBezTo>
                    <a:pt x="960" y="1869"/>
                    <a:pt x="1746" y="1842"/>
                    <a:pt x="2568" y="2046"/>
                  </a:cubicBezTo>
                  <a:cubicBezTo>
                    <a:pt x="3185" y="2198"/>
                    <a:pt x="3722" y="2456"/>
                    <a:pt x="4120" y="2760"/>
                  </a:cubicBezTo>
                  <a:lnTo>
                    <a:pt x="4468" y="3080"/>
                  </a:lnTo>
                  <a:cubicBezTo>
                    <a:pt x="4774" y="2966"/>
                    <a:pt x="5010" y="2797"/>
                    <a:pt x="5143" y="2581"/>
                  </a:cubicBezTo>
                  <a:cubicBezTo>
                    <a:pt x="5143" y="2581"/>
                    <a:pt x="5185" y="2509"/>
                    <a:pt x="5202" y="2472"/>
                  </a:cubicBezTo>
                  <a:cubicBezTo>
                    <a:pt x="5216" y="2433"/>
                    <a:pt x="5239" y="2350"/>
                    <a:pt x="5239" y="23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2"/>
            <p:cNvSpPr/>
            <p:nvPr/>
          </p:nvSpPr>
          <p:spPr>
            <a:xfrm>
              <a:off x="4605100" y="2698075"/>
              <a:ext cx="141325" cy="96400"/>
            </a:xfrm>
            <a:custGeom>
              <a:avLst/>
              <a:gdLst/>
              <a:ahLst/>
              <a:cxnLst/>
              <a:rect l="l" t="t" r="r" b="b"/>
              <a:pathLst>
                <a:path w="5653" h="3856" extrusionOk="0">
                  <a:moveTo>
                    <a:pt x="1" y="2988"/>
                  </a:moveTo>
                  <a:lnTo>
                    <a:pt x="298" y="1190"/>
                  </a:lnTo>
                  <a:lnTo>
                    <a:pt x="299" y="1190"/>
                  </a:lnTo>
                  <a:cubicBezTo>
                    <a:pt x="459" y="426"/>
                    <a:pt x="1727" y="0"/>
                    <a:pt x="3158" y="236"/>
                  </a:cubicBezTo>
                  <a:cubicBezTo>
                    <a:pt x="4589" y="472"/>
                    <a:pt x="5652" y="1282"/>
                    <a:pt x="5560" y="2057"/>
                  </a:cubicBezTo>
                  <a:lnTo>
                    <a:pt x="5560" y="2057"/>
                  </a:lnTo>
                  <a:lnTo>
                    <a:pt x="5264" y="3855"/>
                  </a:lnTo>
                  <a:cubicBezTo>
                    <a:pt x="5393" y="3070"/>
                    <a:pt x="4320" y="2239"/>
                    <a:pt x="2867" y="1999"/>
                  </a:cubicBezTo>
                  <a:cubicBezTo>
                    <a:pt x="1415" y="1759"/>
                    <a:pt x="132" y="2202"/>
                    <a:pt x="1" y="2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2"/>
            <p:cNvSpPr/>
            <p:nvPr/>
          </p:nvSpPr>
          <p:spPr>
            <a:xfrm>
              <a:off x="4600450" y="2743075"/>
              <a:ext cx="141525" cy="54250"/>
            </a:xfrm>
            <a:custGeom>
              <a:avLst/>
              <a:gdLst/>
              <a:ahLst/>
              <a:cxnLst/>
              <a:rect l="l" t="t" r="r" b="b"/>
              <a:pathLst>
                <a:path w="5661" h="2170" extrusionOk="0">
                  <a:moveTo>
                    <a:pt x="2210" y="0"/>
                  </a:moveTo>
                  <a:cubicBezTo>
                    <a:pt x="1038" y="0"/>
                    <a:pt x="129" y="450"/>
                    <a:pt x="12" y="1159"/>
                  </a:cubicBezTo>
                  <a:cubicBezTo>
                    <a:pt x="0" y="1226"/>
                    <a:pt x="45" y="1290"/>
                    <a:pt x="113" y="1301"/>
                  </a:cubicBezTo>
                  <a:cubicBezTo>
                    <a:pt x="120" y="1302"/>
                    <a:pt x="127" y="1303"/>
                    <a:pt x="134" y="1303"/>
                  </a:cubicBezTo>
                  <a:cubicBezTo>
                    <a:pt x="192" y="1303"/>
                    <a:pt x="244" y="1259"/>
                    <a:pt x="254" y="1199"/>
                  </a:cubicBezTo>
                  <a:cubicBezTo>
                    <a:pt x="348" y="626"/>
                    <a:pt x="1193" y="250"/>
                    <a:pt x="2235" y="250"/>
                  </a:cubicBezTo>
                  <a:cubicBezTo>
                    <a:pt x="2474" y="250"/>
                    <a:pt x="2724" y="270"/>
                    <a:pt x="2978" y="312"/>
                  </a:cubicBezTo>
                  <a:cubicBezTo>
                    <a:pt x="4340" y="536"/>
                    <a:pt x="5391" y="1321"/>
                    <a:pt x="5274" y="2027"/>
                  </a:cubicBezTo>
                  <a:cubicBezTo>
                    <a:pt x="5263" y="2094"/>
                    <a:pt x="5308" y="2157"/>
                    <a:pt x="5376" y="2168"/>
                  </a:cubicBezTo>
                  <a:cubicBezTo>
                    <a:pt x="5383" y="2169"/>
                    <a:pt x="5390" y="2170"/>
                    <a:pt x="5396" y="2170"/>
                  </a:cubicBezTo>
                  <a:cubicBezTo>
                    <a:pt x="5455" y="2169"/>
                    <a:pt x="5508" y="2127"/>
                    <a:pt x="5517" y="2067"/>
                  </a:cubicBezTo>
                  <a:cubicBezTo>
                    <a:pt x="5660" y="1200"/>
                    <a:pt x="4562" y="323"/>
                    <a:pt x="3019" y="68"/>
                  </a:cubicBezTo>
                  <a:cubicBezTo>
                    <a:pt x="2740" y="22"/>
                    <a:pt x="2468" y="0"/>
                    <a:pt x="2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2"/>
            <p:cNvSpPr/>
            <p:nvPr/>
          </p:nvSpPr>
          <p:spPr>
            <a:xfrm>
              <a:off x="4708900" y="2767675"/>
              <a:ext cx="19150" cy="10625"/>
            </a:xfrm>
            <a:custGeom>
              <a:avLst/>
              <a:gdLst/>
              <a:ahLst/>
              <a:cxnLst/>
              <a:rect l="l" t="t" r="r" b="b"/>
              <a:pathLst>
                <a:path w="766" h="425" extrusionOk="0">
                  <a:moveTo>
                    <a:pt x="626" y="0"/>
                  </a:moveTo>
                  <a:cubicBezTo>
                    <a:pt x="596" y="0"/>
                    <a:pt x="566" y="12"/>
                    <a:pt x="542" y="33"/>
                  </a:cubicBezTo>
                  <a:cubicBezTo>
                    <a:pt x="500" y="57"/>
                    <a:pt x="313" y="127"/>
                    <a:pt x="106" y="182"/>
                  </a:cubicBezTo>
                  <a:cubicBezTo>
                    <a:pt x="40" y="198"/>
                    <a:pt x="1" y="266"/>
                    <a:pt x="18" y="332"/>
                  </a:cubicBezTo>
                  <a:cubicBezTo>
                    <a:pt x="32" y="387"/>
                    <a:pt x="83" y="423"/>
                    <a:pt x="137" y="424"/>
                  </a:cubicBezTo>
                  <a:cubicBezTo>
                    <a:pt x="147" y="424"/>
                    <a:pt x="157" y="423"/>
                    <a:pt x="168" y="420"/>
                  </a:cubicBezTo>
                  <a:cubicBezTo>
                    <a:pt x="249" y="399"/>
                    <a:pt x="661" y="288"/>
                    <a:pt x="727" y="194"/>
                  </a:cubicBezTo>
                  <a:cubicBezTo>
                    <a:pt x="765" y="139"/>
                    <a:pt x="752" y="62"/>
                    <a:pt x="697" y="23"/>
                  </a:cubicBezTo>
                  <a:cubicBezTo>
                    <a:pt x="675" y="8"/>
                    <a:pt x="651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2"/>
            <p:cNvSpPr/>
            <p:nvPr/>
          </p:nvSpPr>
          <p:spPr>
            <a:xfrm>
              <a:off x="4427750" y="2734275"/>
              <a:ext cx="135250" cy="66175"/>
            </a:xfrm>
            <a:custGeom>
              <a:avLst/>
              <a:gdLst/>
              <a:ahLst/>
              <a:cxnLst/>
              <a:rect l="l" t="t" r="r" b="b"/>
              <a:pathLst>
                <a:path w="5410" h="2647" extrusionOk="0">
                  <a:moveTo>
                    <a:pt x="5335" y="836"/>
                  </a:moveTo>
                  <a:cubicBezTo>
                    <a:pt x="5410" y="1628"/>
                    <a:pt x="4282" y="2385"/>
                    <a:pt x="2817" y="2525"/>
                  </a:cubicBezTo>
                  <a:cubicBezTo>
                    <a:pt x="1534" y="2647"/>
                    <a:pt x="416" y="2257"/>
                    <a:pt x="106" y="1627"/>
                  </a:cubicBezTo>
                  <a:cubicBezTo>
                    <a:pt x="106" y="1627"/>
                    <a:pt x="68" y="1535"/>
                    <a:pt x="55" y="1489"/>
                  </a:cubicBezTo>
                  <a:cubicBezTo>
                    <a:pt x="41" y="1441"/>
                    <a:pt x="24" y="1343"/>
                    <a:pt x="24" y="1343"/>
                  </a:cubicBezTo>
                  <a:cubicBezTo>
                    <a:pt x="1" y="1091"/>
                    <a:pt x="98" y="842"/>
                    <a:pt x="290" y="617"/>
                  </a:cubicBezTo>
                  <a:cubicBezTo>
                    <a:pt x="290" y="617"/>
                    <a:pt x="351" y="545"/>
                    <a:pt x="385" y="512"/>
                  </a:cubicBezTo>
                  <a:cubicBezTo>
                    <a:pt x="426" y="471"/>
                    <a:pt x="513" y="399"/>
                    <a:pt x="513" y="399"/>
                  </a:cubicBezTo>
                  <a:cubicBezTo>
                    <a:pt x="1031" y="684"/>
                    <a:pt x="1804" y="826"/>
                    <a:pt x="2648" y="745"/>
                  </a:cubicBezTo>
                  <a:cubicBezTo>
                    <a:pt x="3281" y="684"/>
                    <a:pt x="3850" y="508"/>
                    <a:pt x="4287" y="266"/>
                  </a:cubicBezTo>
                  <a:lnTo>
                    <a:pt x="4678" y="1"/>
                  </a:lnTo>
                  <a:cubicBezTo>
                    <a:pt x="4965" y="158"/>
                    <a:pt x="5173" y="361"/>
                    <a:pt x="5274" y="593"/>
                  </a:cubicBezTo>
                  <a:cubicBezTo>
                    <a:pt x="5274" y="593"/>
                    <a:pt x="5304" y="670"/>
                    <a:pt x="5315" y="710"/>
                  </a:cubicBezTo>
                  <a:cubicBezTo>
                    <a:pt x="5324" y="751"/>
                    <a:pt x="5335" y="836"/>
                    <a:pt x="5335" y="8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72"/>
            <p:cNvSpPr/>
            <p:nvPr/>
          </p:nvSpPr>
          <p:spPr>
            <a:xfrm>
              <a:off x="4521850" y="2732375"/>
              <a:ext cx="24175" cy="16625"/>
            </a:xfrm>
            <a:custGeom>
              <a:avLst/>
              <a:gdLst/>
              <a:ahLst/>
              <a:cxnLst/>
              <a:rect l="l" t="t" r="r" b="b"/>
              <a:pathLst>
                <a:path w="967" h="665" extrusionOk="0">
                  <a:moveTo>
                    <a:pt x="826" y="0"/>
                  </a:moveTo>
                  <a:cubicBezTo>
                    <a:pt x="785" y="0"/>
                    <a:pt x="745" y="22"/>
                    <a:pt x="722" y="58"/>
                  </a:cubicBezTo>
                  <a:cubicBezTo>
                    <a:pt x="654" y="127"/>
                    <a:pt x="257" y="381"/>
                    <a:pt x="104" y="423"/>
                  </a:cubicBezTo>
                  <a:cubicBezTo>
                    <a:pt x="38" y="441"/>
                    <a:pt x="1" y="510"/>
                    <a:pt x="18" y="574"/>
                  </a:cubicBezTo>
                  <a:cubicBezTo>
                    <a:pt x="33" y="628"/>
                    <a:pt x="83" y="664"/>
                    <a:pt x="137" y="664"/>
                  </a:cubicBezTo>
                  <a:cubicBezTo>
                    <a:pt x="148" y="664"/>
                    <a:pt x="159" y="662"/>
                    <a:pt x="171" y="660"/>
                  </a:cubicBezTo>
                  <a:cubicBezTo>
                    <a:pt x="328" y="615"/>
                    <a:pt x="897" y="291"/>
                    <a:pt x="943" y="166"/>
                  </a:cubicBezTo>
                  <a:cubicBezTo>
                    <a:pt x="966" y="101"/>
                    <a:pt x="933" y="31"/>
                    <a:pt x="869" y="8"/>
                  </a:cubicBezTo>
                  <a:cubicBezTo>
                    <a:pt x="855" y="3"/>
                    <a:pt x="840" y="0"/>
                    <a:pt x="826" y="0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72"/>
            <p:cNvSpPr/>
            <p:nvPr/>
          </p:nvSpPr>
          <p:spPr>
            <a:xfrm>
              <a:off x="4336325" y="2687925"/>
              <a:ext cx="134275" cy="61500"/>
            </a:xfrm>
            <a:custGeom>
              <a:avLst/>
              <a:gdLst/>
              <a:ahLst/>
              <a:cxnLst/>
              <a:rect l="l" t="t" r="r" b="b"/>
              <a:pathLst>
                <a:path w="5371" h="2460" extrusionOk="0">
                  <a:moveTo>
                    <a:pt x="5341" y="1588"/>
                  </a:moveTo>
                  <a:cubicBezTo>
                    <a:pt x="5370" y="793"/>
                    <a:pt x="4199" y="103"/>
                    <a:pt x="2728" y="48"/>
                  </a:cubicBezTo>
                  <a:cubicBezTo>
                    <a:pt x="1441" y="1"/>
                    <a:pt x="348" y="455"/>
                    <a:pt x="75" y="1101"/>
                  </a:cubicBezTo>
                  <a:cubicBezTo>
                    <a:pt x="75" y="1101"/>
                    <a:pt x="43" y="1194"/>
                    <a:pt x="32" y="1242"/>
                  </a:cubicBezTo>
                  <a:cubicBezTo>
                    <a:pt x="21" y="1291"/>
                    <a:pt x="9" y="1390"/>
                    <a:pt x="9" y="1390"/>
                  </a:cubicBezTo>
                  <a:cubicBezTo>
                    <a:pt x="0" y="1643"/>
                    <a:pt x="113" y="1885"/>
                    <a:pt x="316" y="2099"/>
                  </a:cubicBezTo>
                  <a:cubicBezTo>
                    <a:pt x="316" y="2099"/>
                    <a:pt x="381" y="2167"/>
                    <a:pt x="416" y="2198"/>
                  </a:cubicBezTo>
                  <a:cubicBezTo>
                    <a:pt x="460" y="2236"/>
                    <a:pt x="551" y="2304"/>
                    <a:pt x="551" y="2304"/>
                  </a:cubicBezTo>
                  <a:cubicBezTo>
                    <a:pt x="1051" y="1989"/>
                    <a:pt x="1814" y="1803"/>
                    <a:pt x="2662" y="1835"/>
                  </a:cubicBezTo>
                  <a:cubicBezTo>
                    <a:pt x="3297" y="1859"/>
                    <a:pt x="3876" y="2001"/>
                    <a:pt x="4327" y="2218"/>
                  </a:cubicBezTo>
                  <a:lnTo>
                    <a:pt x="4733" y="2460"/>
                  </a:lnTo>
                  <a:cubicBezTo>
                    <a:pt x="5010" y="2286"/>
                    <a:pt x="5206" y="2073"/>
                    <a:pt x="5293" y="1833"/>
                  </a:cubicBezTo>
                  <a:cubicBezTo>
                    <a:pt x="5293" y="1833"/>
                    <a:pt x="5319" y="1755"/>
                    <a:pt x="5327" y="1714"/>
                  </a:cubicBezTo>
                  <a:cubicBezTo>
                    <a:pt x="5334" y="1674"/>
                    <a:pt x="5341" y="1588"/>
                    <a:pt x="5341" y="1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2"/>
            <p:cNvSpPr/>
            <p:nvPr/>
          </p:nvSpPr>
          <p:spPr>
            <a:xfrm>
              <a:off x="4509275" y="2715375"/>
              <a:ext cx="146025" cy="103100"/>
            </a:xfrm>
            <a:custGeom>
              <a:avLst/>
              <a:gdLst/>
              <a:ahLst/>
              <a:cxnLst/>
              <a:rect l="l" t="t" r="r" b="b"/>
              <a:pathLst>
                <a:path w="5841" h="4124" extrusionOk="0">
                  <a:moveTo>
                    <a:pt x="591" y="0"/>
                  </a:moveTo>
                  <a:lnTo>
                    <a:pt x="153" y="1769"/>
                  </a:lnTo>
                  <a:lnTo>
                    <a:pt x="154" y="1769"/>
                  </a:lnTo>
                  <a:cubicBezTo>
                    <a:pt x="0" y="2535"/>
                    <a:pt x="996" y="3427"/>
                    <a:pt x="2404" y="3775"/>
                  </a:cubicBezTo>
                  <a:cubicBezTo>
                    <a:pt x="3812" y="4123"/>
                    <a:pt x="5109" y="3799"/>
                    <a:pt x="5330" y="3050"/>
                  </a:cubicBezTo>
                  <a:lnTo>
                    <a:pt x="5331" y="3050"/>
                  </a:lnTo>
                  <a:lnTo>
                    <a:pt x="5624" y="1866"/>
                  </a:lnTo>
                  <a:cubicBezTo>
                    <a:pt x="5624" y="1866"/>
                    <a:pt x="5840" y="1270"/>
                    <a:pt x="5790" y="1254"/>
                  </a:cubicBezTo>
                  <a:cubicBezTo>
                    <a:pt x="5750" y="1241"/>
                    <a:pt x="5416" y="1794"/>
                    <a:pt x="5414" y="1796"/>
                  </a:cubicBezTo>
                  <a:cubicBezTo>
                    <a:pt x="4902" y="2209"/>
                    <a:pt x="3905" y="2304"/>
                    <a:pt x="2834" y="2039"/>
                  </a:cubicBezTo>
                  <a:cubicBezTo>
                    <a:pt x="1405" y="1687"/>
                    <a:pt x="400" y="773"/>
                    <a:pt x="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2"/>
            <p:cNvSpPr/>
            <p:nvPr/>
          </p:nvSpPr>
          <p:spPr>
            <a:xfrm>
              <a:off x="4618575" y="2752550"/>
              <a:ext cx="15825" cy="15475"/>
            </a:xfrm>
            <a:custGeom>
              <a:avLst/>
              <a:gdLst/>
              <a:ahLst/>
              <a:cxnLst/>
              <a:rect l="l" t="t" r="r" b="b"/>
              <a:pathLst>
                <a:path w="633" h="619" extrusionOk="0">
                  <a:moveTo>
                    <a:pt x="138" y="0"/>
                  </a:moveTo>
                  <a:cubicBezTo>
                    <a:pt x="103" y="0"/>
                    <a:pt x="68" y="15"/>
                    <a:pt x="43" y="45"/>
                  </a:cubicBezTo>
                  <a:cubicBezTo>
                    <a:pt x="0" y="97"/>
                    <a:pt x="6" y="174"/>
                    <a:pt x="59" y="218"/>
                  </a:cubicBezTo>
                  <a:cubicBezTo>
                    <a:pt x="229" y="362"/>
                    <a:pt x="359" y="500"/>
                    <a:pt x="386" y="538"/>
                  </a:cubicBezTo>
                  <a:cubicBezTo>
                    <a:pt x="403" y="586"/>
                    <a:pt x="450" y="619"/>
                    <a:pt x="502" y="619"/>
                  </a:cubicBezTo>
                  <a:cubicBezTo>
                    <a:pt x="507" y="619"/>
                    <a:pt x="514" y="619"/>
                    <a:pt x="519" y="617"/>
                  </a:cubicBezTo>
                  <a:cubicBezTo>
                    <a:pt x="587" y="607"/>
                    <a:pt x="633" y="545"/>
                    <a:pt x="624" y="478"/>
                  </a:cubicBezTo>
                  <a:cubicBezTo>
                    <a:pt x="608" y="369"/>
                    <a:pt x="334" y="127"/>
                    <a:pt x="217" y="29"/>
                  </a:cubicBezTo>
                  <a:cubicBezTo>
                    <a:pt x="194" y="10"/>
                    <a:pt x="166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2"/>
            <p:cNvSpPr/>
            <p:nvPr/>
          </p:nvSpPr>
          <p:spPr>
            <a:xfrm>
              <a:off x="4514125" y="2711725"/>
              <a:ext cx="141150" cy="60725"/>
            </a:xfrm>
            <a:custGeom>
              <a:avLst/>
              <a:gdLst/>
              <a:ahLst/>
              <a:cxnLst/>
              <a:rect l="l" t="t" r="r" b="b"/>
              <a:pathLst>
                <a:path w="5646" h="2429" extrusionOk="0">
                  <a:moveTo>
                    <a:pt x="330" y="0"/>
                  </a:moveTo>
                  <a:cubicBezTo>
                    <a:pt x="276" y="0"/>
                    <a:pt x="224" y="37"/>
                    <a:pt x="210" y="94"/>
                  </a:cubicBezTo>
                  <a:cubicBezTo>
                    <a:pt x="1" y="947"/>
                    <a:pt x="1025" y="1908"/>
                    <a:pt x="2543" y="2283"/>
                  </a:cubicBezTo>
                  <a:cubicBezTo>
                    <a:pt x="2935" y="2380"/>
                    <a:pt x="3326" y="2428"/>
                    <a:pt x="3689" y="2429"/>
                  </a:cubicBezTo>
                  <a:cubicBezTo>
                    <a:pt x="4072" y="2429"/>
                    <a:pt x="4422" y="2375"/>
                    <a:pt x="4702" y="2266"/>
                  </a:cubicBezTo>
                  <a:cubicBezTo>
                    <a:pt x="5121" y="2105"/>
                    <a:pt x="5463" y="1803"/>
                    <a:pt x="5617" y="1459"/>
                  </a:cubicBezTo>
                  <a:cubicBezTo>
                    <a:pt x="5645" y="1397"/>
                    <a:pt x="5617" y="1323"/>
                    <a:pt x="5555" y="1297"/>
                  </a:cubicBezTo>
                  <a:cubicBezTo>
                    <a:pt x="5539" y="1289"/>
                    <a:pt x="5521" y="1285"/>
                    <a:pt x="5504" y="1285"/>
                  </a:cubicBezTo>
                  <a:cubicBezTo>
                    <a:pt x="5458" y="1285"/>
                    <a:pt x="5412" y="1313"/>
                    <a:pt x="5392" y="1358"/>
                  </a:cubicBezTo>
                  <a:cubicBezTo>
                    <a:pt x="5265" y="1640"/>
                    <a:pt x="4966" y="1900"/>
                    <a:pt x="4613" y="2036"/>
                  </a:cubicBezTo>
                  <a:cubicBezTo>
                    <a:pt x="4344" y="2139"/>
                    <a:pt x="4024" y="2180"/>
                    <a:pt x="3699" y="2180"/>
                  </a:cubicBezTo>
                  <a:cubicBezTo>
                    <a:pt x="3313" y="2180"/>
                    <a:pt x="2920" y="2122"/>
                    <a:pt x="2603" y="2043"/>
                  </a:cubicBezTo>
                  <a:cubicBezTo>
                    <a:pt x="1264" y="1712"/>
                    <a:pt x="278" y="846"/>
                    <a:pt x="449" y="152"/>
                  </a:cubicBezTo>
                  <a:cubicBezTo>
                    <a:pt x="465" y="87"/>
                    <a:pt x="425" y="20"/>
                    <a:pt x="359" y="4"/>
                  </a:cubicBezTo>
                  <a:cubicBezTo>
                    <a:pt x="349" y="2"/>
                    <a:pt x="340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2"/>
            <p:cNvSpPr/>
            <p:nvPr/>
          </p:nvSpPr>
          <p:spPr>
            <a:xfrm>
              <a:off x="4423750" y="2678175"/>
              <a:ext cx="136950" cy="88175"/>
            </a:xfrm>
            <a:custGeom>
              <a:avLst/>
              <a:gdLst/>
              <a:ahLst/>
              <a:cxnLst/>
              <a:rect l="l" t="t" r="r" b="b"/>
              <a:pathLst>
                <a:path w="5478" h="3527" extrusionOk="0">
                  <a:moveTo>
                    <a:pt x="158" y="3526"/>
                  </a:moveTo>
                  <a:lnTo>
                    <a:pt x="23" y="1708"/>
                  </a:lnTo>
                  <a:lnTo>
                    <a:pt x="24" y="1708"/>
                  </a:lnTo>
                  <a:cubicBezTo>
                    <a:pt x="0" y="929"/>
                    <a:pt x="1132" y="216"/>
                    <a:pt x="2578" y="108"/>
                  </a:cubicBezTo>
                  <a:cubicBezTo>
                    <a:pt x="4024" y="1"/>
                    <a:pt x="5248" y="538"/>
                    <a:pt x="5341" y="1313"/>
                  </a:cubicBezTo>
                  <a:lnTo>
                    <a:pt x="5341" y="1312"/>
                  </a:lnTo>
                  <a:lnTo>
                    <a:pt x="5478" y="3130"/>
                  </a:lnTo>
                  <a:cubicBezTo>
                    <a:pt x="5417" y="2337"/>
                    <a:pt x="4179" y="1781"/>
                    <a:pt x="2711" y="1890"/>
                  </a:cubicBezTo>
                  <a:cubicBezTo>
                    <a:pt x="1243" y="2000"/>
                    <a:pt x="99" y="2733"/>
                    <a:pt x="158" y="35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2"/>
            <p:cNvSpPr/>
            <p:nvPr/>
          </p:nvSpPr>
          <p:spPr>
            <a:xfrm>
              <a:off x="4423000" y="2722025"/>
              <a:ext cx="140900" cy="47425"/>
            </a:xfrm>
            <a:custGeom>
              <a:avLst/>
              <a:gdLst/>
              <a:ahLst/>
              <a:cxnLst/>
              <a:rect l="l" t="t" r="r" b="b"/>
              <a:pathLst>
                <a:path w="5636" h="1897" extrusionOk="0">
                  <a:moveTo>
                    <a:pt x="3118" y="0"/>
                  </a:moveTo>
                  <a:cubicBezTo>
                    <a:pt x="2992" y="0"/>
                    <a:pt x="2863" y="5"/>
                    <a:pt x="2731" y="15"/>
                  </a:cubicBezTo>
                  <a:cubicBezTo>
                    <a:pt x="1171" y="130"/>
                    <a:pt x="0" y="907"/>
                    <a:pt x="65" y="1782"/>
                  </a:cubicBezTo>
                  <a:cubicBezTo>
                    <a:pt x="70" y="1846"/>
                    <a:pt x="123" y="1896"/>
                    <a:pt x="188" y="1896"/>
                  </a:cubicBezTo>
                  <a:lnTo>
                    <a:pt x="197" y="1895"/>
                  </a:lnTo>
                  <a:cubicBezTo>
                    <a:pt x="264" y="1890"/>
                    <a:pt x="316" y="1831"/>
                    <a:pt x="310" y="1763"/>
                  </a:cubicBezTo>
                  <a:cubicBezTo>
                    <a:pt x="257" y="1051"/>
                    <a:pt x="1375" y="362"/>
                    <a:pt x="2750" y="259"/>
                  </a:cubicBezTo>
                  <a:cubicBezTo>
                    <a:pt x="2868" y="250"/>
                    <a:pt x="2985" y="246"/>
                    <a:pt x="3100" y="246"/>
                  </a:cubicBezTo>
                  <a:cubicBezTo>
                    <a:pt x="4323" y="246"/>
                    <a:pt x="5335" y="734"/>
                    <a:pt x="5385" y="1386"/>
                  </a:cubicBezTo>
                  <a:cubicBezTo>
                    <a:pt x="5390" y="1450"/>
                    <a:pt x="5436" y="1500"/>
                    <a:pt x="5505" y="1500"/>
                  </a:cubicBezTo>
                  <a:cubicBezTo>
                    <a:pt x="5509" y="1500"/>
                    <a:pt x="5513" y="1500"/>
                    <a:pt x="5517" y="1500"/>
                  </a:cubicBezTo>
                  <a:cubicBezTo>
                    <a:pt x="5584" y="1495"/>
                    <a:pt x="5636" y="1435"/>
                    <a:pt x="5630" y="1368"/>
                  </a:cubicBezTo>
                  <a:cubicBezTo>
                    <a:pt x="5570" y="567"/>
                    <a:pt x="4497" y="0"/>
                    <a:pt x="3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2"/>
            <p:cNvSpPr/>
            <p:nvPr/>
          </p:nvSpPr>
          <p:spPr>
            <a:xfrm>
              <a:off x="4334825" y="2722650"/>
              <a:ext cx="135000" cy="84575"/>
            </a:xfrm>
            <a:custGeom>
              <a:avLst/>
              <a:gdLst/>
              <a:ahLst/>
              <a:cxnLst/>
              <a:rect l="l" t="t" r="r" b="b"/>
              <a:pathLst>
                <a:path w="5400" h="3383" extrusionOk="0">
                  <a:moveTo>
                    <a:pt x="69" y="1"/>
                  </a:moveTo>
                  <a:lnTo>
                    <a:pt x="1" y="1823"/>
                  </a:lnTo>
                  <a:lnTo>
                    <a:pt x="2" y="1823"/>
                  </a:lnTo>
                  <a:cubicBezTo>
                    <a:pt x="8" y="2603"/>
                    <a:pt x="1165" y="3272"/>
                    <a:pt x="2614" y="3328"/>
                  </a:cubicBezTo>
                  <a:cubicBezTo>
                    <a:pt x="4063" y="3382"/>
                    <a:pt x="5267" y="2800"/>
                    <a:pt x="5331" y="2022"/>
                  </a:cubicBezTo>
                  <a:lnTo>
                    <a:pt x="5332" y="2022"/>
                  </a:lnTo>
                  <a:lnTo>
                    <a:pt x="5400" y="199"/>
                  </a:lnTo>
                  <a:cubicBezTo>
                    <a:pt x="5369" y="995"/>
                    <a:pt x="4152" y="1596"/>
                    <a:pt x="2681" y="1541"/>
                  </a:cubicBezTo>
                  <a:cubicBezTo>
                    <a:pt x="1210" y="1486"/>
                    <a:pt x="40" y="796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2"/>
            <p:cNvSpPr/>
            <p:nvPr/>
          </p:nvSpPr>
          <p:spPr>
            <a:xfrm>
              <a:off x="4332275" y="2719400"/>
              <a:ext cx="140250" cy="44775"/>
            </a:xfrm>
            <a:custGeom>
              <a:avLst/>
              <a:gdLst/>
              <a:ahLst/>
              <a:cxnLst/>
              <a:rect l="l" t="t" r="r" b="b"/>
              <a:pathLst>
                <a:path w="5610" h="1791" extrusionOk="0">
                  <a:moveTo>
                    <a:pt x="156" y="1"/>
                  </a:moveTo>
                  <a:cubicBezTo>
                    <a:pt x="90" y="1"/>
                    <a:pt x="35" y="53"/>
                    <a:pt x="32" y="120"/>
                  </a:cubicBezTo>
                  <a:cubicBezTo>
                    <a:pt x="0" y="997"/>
                    <a:pt x="1200" y="1729"/>
                    <a:pt x="2762" y="1787"/>
                  </a:cubicBezTo>
                  <a:cubicBezTo>
                    <a:pt x="2829" y="1789"/>
                    <a:pt x="2894" y="1790"/>
                    <a:pt x="2959" y="1790"/>
                  </a:cubicBezTo>
                  <a:cubicBezTo>
                    <a:pt x="2960" y="1790"/>
                    <a:pt x="2961" y="1790"/>
                    <a:pt x="2963" y="1790"/>
                  </a:cubicBezTo>
                  <a:cubicBezTo>
                    <a:pt x="4358" y="1790"/>
                    <a:pt x="5475" y="1224"/>
                    <a:pt x="5599" y="436"/>
                  </a:cubicBezTo>
                  <a:cubicBezTo>
                    <a:pt x="5609" y="367"/>
                    <a:pt x="5564" y="305"/>
                    <a:pt x="5496" y="295"/>
                  </a:cubicBezTo>
                  <a:cubicBezTo>
                    <a:pt x="5490" y="294"/>
                    <a:pt x="5483" y="293"/>
                    <a:pt x="5476" y="293"/>
                  </a:cubicBezTo>
                  <a:cubicBezTo>
                    <a:pt x="5416" y="293"/>
                    <a:pt x="5365" y="337"/>
                    <a:pt x="5355" y="397"/>
                  </a:cubicBezTo>
                  <a:cubicBezTo>
                    <a:pt x="5254" y="1044"/>
                    <a:pt x="4206" y="1546"/>
                    <a:pt x="2967" y="1546"/>
                  </a:cubicBezTo>
                  <a:cubicBezTo>
                    <a:pt x="2903" y="1546"/>
                    <a:pt x="2837" y="1544"/>
                    <a:pt x="2771" y="1541"/>
                  </a:cubicBezTo>
                  <a:cubicBezTo>
                    <a:pt x="1394" y="1490"/>
                    <a:pt x="252" y="843"/>
                    <a:pt x="279" y="129"/>
                  </a:cubicBezTo>
                  <a:cubicBezTo>
                    <a:pt x="281" y="61"/>
                    <a:pt x="229" y="4"/>
                    <a:pt x="160" y="1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2"/>
            <p:cNvSpPr/>
            <p:nvPr/>
          </p:nvSpPr>
          <p:spPr>
            <a:xfrm>
              <a:off x="4439200" y="2739250"/>
              <a:ext cx="17175" cy="13250"/>
            </a:xfrm>
            <a:custGeom>
              <a:avLst/>
              <a:gdLst/>
              <a:ahLst/>
              <a:cxnLst/>
              <a:rect l="l" t="t" r="r" b="b"/>
              <a:pathLst>
                <a:path w="687" h="530" extrusionOk="0">
                  <a:moveTo>
                    <a:pt x="140" y="0"/>
                  </a:moveTo>
                  <a:cubicBezTo>
                    <a:pt x="98" y="0"/>
                    <a:pt x="56" y="23"/>
                    <a:pt x="33" y="63"/>
                  </a:cubicBezTo>
                  <a:cubicBezTo>
                    <a:pt x="0" y="122"/>
                    <a:pt x="21" y="198"/>
                    <a:pt x="79" y="231"/>
                  </a:cubicBezTo>
                  <a:cubicBezTo>
                    <a:pt x="264" y="336"/>
                    <a:pt x="411" y="442"/>
                    <a:pt x="444" y="473"/>
                  </a:cubicBezTo>
                  <a:cubicBezTo>
                    <a:pt x="466" y="508"/>
                    <a:pt x="505" y="529"/>
                    <a:pt x="547" y="529"/>
                  </a:cubicBezTo>
                  <a:cubicBezTo>
                    <a:pt x="560" y="529"/>
                    <a:pt x="576" y="527"/>
                    <a:pt x="590" y="521"/>
                  </a:cubicBezTo>
                  <a:cubicBezTo>
                    <a:pt x="654" y="497"/>
                    <a:pt x="686" y="426"/>
                    <a:pt x="663" y="363"/>
                  </a:cubicBezTo>
                  <a:cubicBezTo>
                    <a:pt x="626" y="266"/>
                    <a:pt x="328" y="88"/>
                    <a:pt x="201" y="17"/>
                  </a:cubicBezTo>
                  <a:cubicBezTo>
                    <a:pt x="182" y="6"/>
                    <a:pt x="161" y="0"/>
                    <a:pt x="140" y="0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2"/>
            <p:cNvSpPr/>
            <p:nvPr/>
          </p:nvSpPr>
          <p:spPr>
            <a:xfrm>
              <a:off x="3596950" y="3192100"/>
              <a:ext cx="84050" cy="134200"/>
            </a:xfrm>
            <a:custGeom>
              <a:avLst/>
              <a:gdLst/>
              <a:ahLst/>
              <a:cxnLst/>
              <a:rect l="l" t="t" r="r" b="b"/>
              <a:pathLst>
                <a:path w="3362" h="5368" extrusionOk="0">
                  <a:moveTo>
                    <a:pt x="640" y="5093"/>
                  </a:moveTo>
                  <a:cubicBezTo>
                    <a:pt x="1387" y="5368"/>
                    <a:pt x="2407" y="4470"/>
                    <a:pt x="2916" y="3089"/>
                  </a:cubicBezTo>
                  <a:cubicBezTo>
                    <a:pt x="3361" y="1880"/>
                    <a:pt x="3269" y="700"/>
                    <a:pt x="2740" y="239"/>
                  </a:cubicBezTo>
                  <a:cubicBezTo>
                    <a:pt x="2740" y="239"/>
                    <a:pt x="2661" y="180"/>
                    <a:pt x="2619" y="154"/>
                  </a:cubicBezTo>
                  <a:cubicBezTo>
                    <a:pt x="2577" y="129"/>
                    <a:pt x="2486" y="88"/>
                    <a:pt x="2486" y="88"/>
                  </a:cubicBezTo>
                  <a:cubicBezTo>
                    <a:pt x="2249" y="1"/>
                    <a:pt x="1983" y="32"/>
                    <a:pt x="1716" y="161"/>
                  </a:cubicBezTo>
                  <a:cubicBezTo>
                    <a:pt x="1716" y="161"/>
                    <a:pt x="1632" y="201"/>
                    <a:pt x="1591" y="224"/>
                  </a:cubicBezTo>
                  <a:cubicBezTo>
                    <a:pt x="1541" y="254"/>
                    <a:pt x="1448" y="319"/>
                    <a:pt x="1448" y="319"/>
                  </a:cubicBezTo>
                  <a:cubicBezTo>
                    <a:pt x="1592" y="894"/>
                    <a:pt x="1532" y="1677"/>
                    <a:pt x="1238" y="2472"/>
                  </a:cubicBezTo>
                  <a:cubicBezTo>
                    <a:pt x="1018" y="3069"/>
                    <a:pt x="703" y="3574"/>
                    <a:pt x="356" y="3935"/>
                  </a:cubicBezTo>
                  <a:lnTo>
                    <a:pt x="1" y="4245"/>
                  </a:lnTo>
                  <a:cubicBezTo>
                    <a:pt x="80" y="4562"/>
                    <a:pt x="222" y="4815"/>
                    <a:pt x="422" y="4972"/>
                  </a:cubicBezTo>
                  <a:cubicBezTo>
                    <a:pt x="422" y="4972"/>
                    <a:pt x="488" y="5022"/>
                    <a:pt x="524" y="5041"/>
                  </a:cubicBezTo>
                  <a:cubicBezTo>
                    <a:pt x="560" y="5061"/>
                    <a:pt x="640" y="5093"/>
                    <a:pt x="640" y="50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2"/>
            <p:cNvSpPr/>
            <p:nvPr/>
          </p:nvSpPr>
          <p:spPr>
            <a:xfrm>
              <a:off x="3595775" y="3099125"/>
              <a:ext cx="87975" cy="127325"/>
            </a:xfrm>
            <a:custGeom>
              <a:avLst/>
              <a:gdLst/>
              <a:ahLst/>
              <a:cxnLst/>
              <a:rect l="l" t="t" r="r" b="b"/>
              <a:pathLst>
                <a:path w="3519" h="5093" extrusionOk="0">
                  <a:moveTo>
                    <a:pt x="878" y="5013"/>
                  </a:moveTo>
                  <a:cubicBezTo>
                    <a:pt x="142" y="4709"/>
                    <a:pt x="0" y="3358"/>
                    <a:pt x="562" y="1997"/>
                  </a:cubicBezTo>
                  <a:cubicBezTo>
                    <a:pt x="1054" y="807"/>
                    <a:pt x="1921" y="1"/>
                    <a:pt x="2623" y="21"/>
                  </a:cubicBezTo>
                  <a:cubicBezTo>
                    <a:pt x="2623" y="21"/>
                    <a:pt x="2721" y="31"/>
                    <a:pt x="2768" y="40"/>
                  </a:cubicBezTo>
                  <a:cubicBezTo>
                    <a:pt x="2818" y="50"/>
                    <a:pt x="2912" y="82"/>
                    <a:pt x="2912" y="82"/>
                  </a:cubicBezTo>
                  <a:cubicBezTo>
                    <a:pt x="3146" y="178"/>
                    <a:pt x="3320" y="381"/>
                    <a:pt x="3430" y="656"/>
                  </a:cubicBezTo>
                  <a:cubicBezTo>
                    <a:pt x="3430" y="656"/>
                    <a:pt x="3465" y="743"/>
                    <a:pt x="3478" y="788"/>
                  </a:cubicBezTo>
                  <a:cubicBezTo>
                    <a:pt x="3495" y="843"/>
                    <a:pt x="3519" y="955"/>
                    <a:pt x="3519" y="955"/>
                  </a:cubicBezTo>
                  <a:cubicBezTo>
                    <a:pt x="3023" y="1280"/>
                    <a:pt x="2537" y="1897"/>
                    <a:pt x="2215" y="2680"/>
                  </a:cubicBezTo>
                  <a:cubicBezTo>
                    <a:pt x="1972" y="3267"/>
                    <a:pt x="1861" y="3853"/>
                    <a:pt x="1872" y="4354"/>
                  </a:cubicBezTo>
                  <a:lnTo>
                    <a:pt x="1923" y="4822"/>
                  </a:lnTo>
                  <a:cubicBezTo>
                    <a:pt x="1649" y="5003"/>
                    <a:pt x="1373" y="5093"/>
                    <a:pt x="1120" y="5071"/>
                  </a:cubicBezTo>
                  <a:cubicBezTo>
                    <a:pt x="1120" y="5071"/>
                    <a:pt x="1038" y="5064"/>
                    <a:pt x="998" y="5054"/>
                  </a:cubicBezTo>
                  <a:cubicBezTo>
                    <a:pt x="958" y="5044"/>
                    <a:pt x="878" y="5013"/>
                    <a:pt x="878" y="50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2"/>
            <p:cNvSpPr/>
            <p:nvPr/>
          </p:nvSpPr>
          <p:spPr>
            <a:xfrm>
              <a:off x="3547750" y="3172600"/>
              <a:ext cx="111350" cy="146825"/>
            </a:xfrm>
            <a:custGeom>
              <a:avLst/>
              <a:gdLst/>
              <a:ahLst/>
              <a:cxnLst/>
              <a:rect l="l" t="t" r="r" b="b"/>
              <a:pathLst>
                <a:path w="4454" h="5873" extrusionOk="0">
                  <a:moveTo>
                    <a:pt x="4454" y="868"/>
                  </a:moveTo>
                  <a:lnTo>
                    <a:pt x="2744" y="237"/>
                  </a:lnTo>
                  <a:lnTo>
                    <a:pt x="2744" y="237"/>
                  </a:lnTo>
                  <a:cubicBezTo>
                    <a:pt x="2001" y="1"/>
                    <a:pt x="1003" y="893"/>
                    <a:pt x="502" y="2253"/>
                  </a:cubicBezTo>
                  <a:cubicBezTo>
                    <a:pt x="0" y="3613"/>
                    <a:pt x="179" y="4938"/>
                    <a:pt x="899" y="5241"/>
                  </a:cubicBezTo>
                  <a:lnTo>
                    <a:pt x="899" y="5242"/>
                  </a:lnTo>
                  <a:lnTo>
                    <a:pt x="2609" y="5873"/>
                  </a:lnTo>
                  <a:cubicBezTo>
                    <a:pt x="1863" y="5596"/>
                    <a:pt x="1670" y="4252"/>
                    <a:pt x="2179" y="2871"/>
                  </a:cubicBezTo>
                  <a:cubicBezTo>
                    <a:pt x="2687" y="1490"/>
                    <a:pt x="3707" y="593"/>
                    <a:pt x="4454" y="8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2"/>
            <p:cNvSpPr/>
            <p:nvPr/>
          </p:nvSpPr>
          <p:spPr>
            <a:xfrm>
              <a:off x="3585800" y="3191550"/>
              <a:ext cx="90150" cy="130950"/>
            </a:xfrm>
            <a:custGeom>
              <a:avLst/>
              <a:gdLst/>
              <a:ahLst/>
              <a:cxnLst/>
              <a:rect l="l" t="t" r="r" b="b"/>
              <a:pathLst>
                <a:path w="3606" h="5238" extrusionOk="0">
                  <a:moveTo>
                    <a:pt x="2608" y="1"/>
                  </a:moveTo>
                  <a:cubicBezTo>
                    <a:pt x="2469" y="1"/>
                    <a:pt x="2326" y="27"/>
                    <a:pt x="2182" y="79"/>
                  </a:cubicBezTo>
                  <a:cubicBezTo>
                    <a:pt x="1494" y="331"/>
                    <a:pt x="836" y="1272"/>
                    <a:pt x="541" y="2070"/>
                  </a:cubicBezTo>
                  <a:cubicBezTo>
                    <a:pt x="0" y="3538"/>
                    <a:pt x="220" y="4926"/>
                    <a:pt x="1043" y="5230"/>
                  </a:cubicBezTo>
                  <a:cubicBezTo>
                    <a:pt x="1057" y="5235"/>
                    <a:pt x="1072" y="5237"/>
                    <a:pt x="1086" y="5237"/>
                  </a:cubicBezTo>
                  <a:cubicBezTo>
                    <a:pt x="1087" y="5238"/>
                    <a:pt x="1088" y="5238"/>
                    <a:pt x="1089" y="5238"/>
                  </a:cubicBezTo>
                  <a:cubicBezTo>
                    <a:pt x="1138" y="5238"/>
                    <a:pt x="1184" y="5206"/>
                    <a:pt x="1203" y="5157"/>
                  </a:cubicBezTo>
                  <a:cubicBezTo>
                    <a:pt x="1226" y="5093"/>
                    <a:pt x="1194" y="5021"/>
                    <a:pt x="1129" y="4998"/>
                  </a:cubicBezTo>
                  <a:cubicBezTo>
                    <a:pt x="459" y="4750"/>
                    <a:pt x="296" y="3448"/>
                    <a:pt x="773" y="2155"/>
                  </a:cubicBezTo>
                  <a:cubicBezTo>
                    <a:pt x="1040" y="1428"/>
                    <a:pt x="1655" y="534"/>
                    <a:pt x="2267" y="311"/>
                  </a:cubicBezTo>
                  <a:cubicBezTo>
                    <a:pt x="2383" y="268"/>
                    <a:pt x="2498" y="246"/>
                    <a:pt x="2609" y="246"/>
                  </a:cubicBezTo>
                  <a:cubicBezTo>
                    <a:pt x="2884" y="246"/>
                    <a:pt x="3142" y="376"/>
                    <a:pt x="3378" y="633"/>
                  </a:cubicBezTo>
                  <a:cubicBezTo>
                    <a:pt x="3403" y="659"/>
                    <a:pt x="3436" y="672"/>
                    <a:pt x="3469" y="672"/>
                  </a:cubicBezTo>
                  <a:cubicBezTo>
                    <a:pt x="3499" y="672"/>
                    <a:pt x="3530" y="661"/>
                    <a:pt x="3553" y="639"/>
                  </a:cubicBezTo>
                  <a:cubicBezTo>
                    <a:pt x="3603" y="593"/>
                    <a:pt x="3606" y="514"/>
                    <a:pt x="3560" y="465"/>
                  </a:cubicBezTo>
                  <a:cubicBezTo>
                    <a:pt x="3274" y="158"/>
                    <a:pt x="2951" y="1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2"/>
            <p:cNvSpPr/>
            <p:nvPr/>
          </p:nvSpPr>
          <p:spPr>
            <a:xfrm>
              <a:off x="3665500" y="3052375"/>
              <a:ext cx="108525" cy="119825"/>
            </a:xfrm>
            <a:custGeom>
              <a:avLst/>
              <a:gdLst/>
              <a:ahLst/>
              <a:cxnLst/>
              <a:rect l="l" t="t" r="r" b="b"/>
              <a:pathLst>
                <a:path w="4341" h="4793" extrusionOk="0">
                  <a:moveTo>
                    <a:pt x="341" y="4274"/>
                  </a:moveTo>
                  <a:cubicBezTo>
                    <a:pt x="944" y="4793"/>
                    <a:pt x="2213" y="4307"/>
                    <a:pt x="3173" y="3192"/>
                  </a:cubicBezTo>
                  <a:cubicBezTo>
                    <a:pt x="4014" y="2216"/>
                    <a:pt x="4340" y="1077"/>
                    <a:pt x="4004" y="460"/>
                  </a:cubicBezTo>
                  <a:cubicBezTo>
                    <a:pt x="4004" y="460"/>
                    <a:pt x="3952" y="377"/>
                    <a:pt x="3922" y="339"/>
                  </a:cubicBezTo>
                  <a:cubicBezTo>
                    <a:pt x="3891" y="300"/>
                    <a:pt x="3820" y="230"/>
                    <a:pt x="3820" y="230"/>
                  </a:cubicBezTo>
                  <a:cubicBezTo>
                    <a:pt x="3628" y="65"/>
                    <a:pt x="3369" y="1"/>
                    <a:pt x="3073" y="27"/>
                  </a:cubicBezTo>
                  <a:cubicBezTo>
                    <a:pt x="3073" y="27"/>
                    <a:pt x="2981" y="36"/>
                    <a:pt x="2935" y="44"/>
                  </a:cubicBezTo>
                  <a:cubicBezTo>
                    <a:pt x="2876" y="54"/>
                    <a:pt x="2767" y="83"/>
                    <a:pt x="2767" y="83"/>
                  </a:cubicBezTo>
                  <a:cubicBezTo>
                    <a:pt x="2701" y="671"/>
                    <a:pt x="2370" y="1384"/>
                    <a:pt x="1817" y="2027"/>
                  </a:cubicBezTo>
                  <a:cubicBezTo>
                    <a:pt x="1402" y="2509"/>
                    <a:pt x="930" y="2872"/>
                    <a:pt x="479" y="3088"/>
                  </a:cubicBezTo>
                  <a:lnTo>
                    <a:pt x="38" y="3255"/>
                  </a:lnTo>
                  <a:cubicBezTo>
                    <a:pt x="1" y="3580"/>
                    <a:pt x="45" y="3867"/>
                    <a:pt x="178" y="4083"/>
                  </a:cubicBezTo>
                  <a:cubicBezTo>
                    <a:pt x="178" y="4083"/>
                    <a:pt x="222" y="4153"/>
                    <a:pt x="250" y="4184"/>
                  </a:cubicBezTo>
                  <a:cubicBezTo>
                    <a:pt x="277" y="4215"/>
                    <a:pt x="341" y="4274"/>
                    <a:pt x="341" y="4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72"/>
            <p:cNvSpPr/>
            <p:nvPr/>
          </p:nvSpPr>
          <p:spPr>
            <a:xfrm>
              <a:off x="3617700" y="3101150"/>
              <a:ext cx="113950" cy="147325"/>
            </a:xfrm>
            <a:custGeom>
              <a:avLst/>
              <a:gdLst/>
              <a:ahLst/>
              <a:cxnLst/>
              <a:rect l="l" t="t" r="r" b="b"/>
              <a:pathLst>
                <a:path w="4558" h="5893" extrusionOk="0">
                  <a:moveTo>
                    <a:pt x="2036" y="1"/>
                  </a:moveTo>
                  <a:lnTo>
                    <a:pt x="3721" y="696"/>
                  </a:lnTo>
                  <a:lnTo>
                    <a:pt x="3720" y="697"/>
                  </a:lnTo>
                  <a:cubicBezTo>
                    <a:pt x="4427" y="1027"/>
                    <a:pt x="4557" y="2357"/>
                    <a:pt x="4003" y="3698"/>
                  </a:cubicBezTo>
                  <a:cubicBezTo>
                    <a:pt x="3450" y="5038"/>
                    <a:pt x="2421" y="5892"/>
                    <a:pt x="1686" y="5626"/>
                  </a:cubicBezTo>
                  <a:lnTo>
                    <a:pt x="1686" y="5627"/>
                  </a:lnTo>
                  <a:lnTo>
                    <a:pt x="1" y="4932"/>
                  </a:lnTo>
                  <a:cubicBezTo>
                    <a:pt x="737" y="5235"/>
                    <a:pt x="1789" y="4377"/>
                    <a:pt x="2351" y="3017"/>
                  </a:cubicBezTo>
                  <a:cubicBezTo>
                    <a:pt x="2912" y="1656"/>
                    <a:pt x="2771" y="305"/>
                    <a:pt x="2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72"/>
            <p:cNvSpPr/>
            <p:nvPr/>
          </p:nvSpPr>
          <p:spPr>
            <a:xfrm>
              <a:off x="3614200" y="3097675"/>
              <a:ext cx="80050" cy="131000"/>
            </a:xfrm>
            <a:custGeom>
              <a:avLst/>
              <a:gdLst/>
              <a:ahLst/>
              <a:cxnLst/>
              <a:rect l="l" t="t" r="r" b="b"/>
              <a:pathLst>
                <a:path w="3202" h="5240" extrusionOk="0">
                  <a:moveTo>
                    <a:pt x="2175" y="0"/>
                  </a:moveTo>
                  <a:cubicBezTo>
                    <a:pt x="2126" y="0"/>
                    <a:pt x="2081" y="29"/>
                    <a:pt x="2061" y="76"/>
                  </a:cubicBezTo>
                  <a:cubicBezTo>
                    <a:pt x="2036" y="140"/>
                    <a:pt x="2065" y="212"/>
                    <a:pt x="2129" y="238"/>
                  </a:cubicBezTo>
                  <a:cubicBezTo>
                    <a:pt x="2789" y="510"/>
                    <a:pt x="2903" y="1818"/>
                    <a:pt x="2376" y="3092"/>
                  </a:cubicBezTo>
                  <a:cubicBezTo>
                    <a:pt x="1918" y="4204"/>
                    <a:pt x="1093" y="4992"/>
                    <a:pt x="454" y="4992"/>
                  </a:cubicBezTo>
                  <a:cubicBezTo>
                    <a:pt x="360" y="4992"/>
                    <a:pt x="271" y="4976"/>
                    <a:pt x="188" y="4941"/>
                  </a:cubicBezTo>
                  <a:cubicBezTo>
                    <a:pt x="172" y="4934"/>
                    <a:pt x="156" y="4931"/>
                    <a:pt x="140" y="4931"/>
                  </a:cubicBezTo>
                  <a:cubicBezTo>
                    <a:pt x="92" y="4931"/>
                    <a:pt x="46" y="4960"/>
                    <a:pt x="27" y="5007"/>
                  </a:cubicBezTo>
                  <a:cubicBezTo>
                    <a:pt x="1" y="5071"/>
                    <a:pt x="31" y="5142"/>
                    <a:pt x="94" y="5168"/>
                  </a:cubicBezTo>
                  <a:cubicBezTo>
                    <a:pt x="210" y="5216"/>
                    <a:pt x="333" y="5240"/>
                    <a:pt x="460" y="5240"/>
                  </a:cubicBezTo>
                  <a:cubicBezTo>
                    <a:pt x="461" y="5240"/>
                    <a:pt x="461" y="5240"/>
                    <a:pt x="462" y="5240"/>
                  </a:cubicBezTo>
                  <a:cubicBezTo>
                    <a:pt x="1214" y="5240"/>
                    <a:pt x="2094" y="4424"/>
                    <a:pt x="2605" y="3186"/>
                  </a:cubicBezTo>
                  <a:cubicBezTo>
                    <a:pt x="3201" y="1741"/>
                    <a:pt x="3034" y="346"/>
                    <a:pt x="2222" y="10"/>
                  </a:cubicBezTo>
                  <a:cubicBezTo>
                    <a:pt x="2206" y="3"/>
                    <a:pt x="2190" y="0"/>
                    <a:pt x="2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2"/>
            <p:cNvSpPr/>
            <p:nvPr/>
          </p:nvSpPr>
          <p:spPr>
            <a:xfrm>
              <a:off x="3638500" y="3196375"/>
              <a:ext cx="9900" cy="24925"/>
            </a:xfrm>
            <a:custGeom>
              <a:avLst/>
              <a:gdLst/>
              <a:ahLst/>
              <a:cxnLst/>
              <a:rect l="l" t="t" r="r" b="b"/>
              <a:pathLst>
                <a:path w="396" h="997" extrusionOk="0">
                  <a:moveTo>
                    <a:pt x="150" y="1"/>
                  </a:moveTo>
                  <a:cubicBezTo>
                    <a:pt x="91" y="1"/>
                    <a:pt x="42" y="45"/>
                    <a:pt x="32" y="104"/>
                  </a:cubicBezTo>
                  <a:cubicBezTo>
                    <a:pt x="1" y="285"/>
                    <a:pt x="66" y="866"/>
                    <a:pt x="156" y="955"/>
                  </a:cubicBezTo>
                  <a:cubicBezTo>
                    <a:pt x="183" y="982"/>
                    <a:pt x="222" y="997"/>
                    <a:pt x="259" y="997"/>
                  </a:cubicBezTo>
                  <a:cubicBezTo>
                    <a:pt x="289" y="997"/>
                    <a:pt x="318" y="987"/>
                    <a:pt x="339" y="966"/>
                  </a:cubicBezTo>
                  <a:cubicBezTo>
                    <a:pt x="387" y="917"/>
                    <a:pt x="395" y="851"/>
                    <a:pt x="347" y="803"/>
                  </a:cubicBezTo>
                  <a:cubicBezTo>
                    <a:pt x="316" y="735"/>
                    <a:pt x="248" y="306"/>
                    <a:pt x="274" y="144"/>
                  </a:cubicBezTo>
                  <a:cubicBezTo>
                    <a:pt x="286" y="77"/>
                    <a:pt x="241" y="14"/>
                    <a:pt x="173" y="3"/>
                  </a:cubicBezTo>
                  <a:cubicBezTo>
                    <a:pt x="165" y="1"/>
                    <a:pt x="158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2"/>
            <p:cNvSpPr/>
            <p:nvPr/>
          </p:nvSpPr>
          <p:spPr>
            <a:xfrm>
              <a:off x="3688075" y="2957625"/>
              <a:ext cx="111725" cy="115400"/>
            </a:xfrm>
            <a:custGeom>
              <a:avLst/>
              <a:gdLst/>
              <a:ahLst/>
              <a:cxnLst/>
              <a:rect l="l" t="t" r="r" b="b"/>
              <a:pathLst>
                <a:path w="4469" h="4616" extrusionOk="0">
                  <a:moveTo>
                    <a:pt x="590" y="4364"/>
                  </a:moveTo>
                  <a:cubicBezTo>
                    <a:pt x="1" y="3830"/>
                    <a:pt x="324" y="2510"/>
                    <a:pt x="1313" y="1420"/>
                  </a:cubicBezTo>
                  <a:cubicBezTo>
                    <a:pt x="2177" y="465"/>
                    <a:pt x="3267" y="0"/>
                    <a:pt x="3920" y="256"/>
                  </a:cubicBezTo>
                  <a:cubicBezTo>
                    <a:pt x="3920" y="256"/>
                    <a:pt x="4009" y="299"/>
                    <a:pt x="4051" y="324"/>
                  </a:cubicBezTo>
                  <a:cubicBezTo>
                    <a:pt x="4093" y="350"/>
                    <a:pt x="4172" y="412"/>
                    <a:pt x="4172" y="412"/>
                  </a:cubicBezTo>
                  <a:cubicBezTo>
                    <a:pt x="4360" y="582"/>
                    <a:pt x="4455" y="830"/>
                    <a:pt x="4465" y="1127"/>
                  </a:cubicBezTo>
                  <a:cubicBezTo>
                    <a:pt x="4465" y="1127"/>
                    <a:pt x="4468" y="1220"/>
                    <a:pt x="4466" y="1267"/>
                  </a:cubicBezTo>
                  <a:cubicBezTo>
                    <a:pt x="4463" y="1326"/>
                    <a:pt x="4448" y="1438"/>
                    <a:pt x="4448" y="1438"/>
                  </a:cubicBezTo>
                  <a:cubicBezTo>
                    <a:pt x="3872" y="1577"/>
                    <a:pt x="3206" y="1993"/>
                    <a:pt x="2637" y="2621"/>
                  </a:cubicBezTo>
                  <a:cubicBezTo>
                    <a:pt x="2210" y="3092"/>
                    <a:pt x="1908" y="3605"/>
                    <a:pt x="1748" y="4080"/>
                  </a:cubicBezTo>
                  <a:lnTo>
                    <a:pt x="1638" y="4539"/>
                  </a:lnTo>
                  <a:cubicBezTo>
                    <a:pt x="1320" y="4616"/>
                    <a:pt x="1030" y="4607"/>
                    <a:pt x="799" y="4502"/>
                  </a:cubicBezTo>
                  <a:cubicBezTo>
                    <a:pt x="799" y="4502"/>
                    <a:pt x="725" y="4466"/>
                    <a:pt x="690" y="4444"/>
                  </a:cubicBezTo>
                  <a:cubicBezTo>
                    <a:pt x="656" y="4420"/>
                    <a:pt x="590" y="4364"/>
                    <a:pt x="590" y="43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2"/>
            <p:cNvSpPr/>
            <p:nvPr/>
          </p:nvSpPr>
          <p:spPr>
            <a:xfrm>
              <a:off x="3625250" y="3016350"/>
              <a:ext cx="135750" cy="142850"/>
            </a:xfrm>
            <a:custGeom>
              <a:avLst/>
              <a:gdLst/>
              <a:ahLst/>
              <a:cxnLst/>
              <a:rect l="l" t="t" r="r" b="b"/>
              <a:pathLst>
                <a:path w="5430" h="5714" extrusionOk="0">
                  <a:moveTo>
                    <a:pt x="5429" y="1670"/>
                  </a:moveTo>
                  <a:lnTo>
                    <a:pt x="4048" y="482"/>
                  </a:lnTo>
                  <a:lnTo>
                    <a:pt x="4047" y="483"/>
                  </a:lnTo>
                  <a:cubicBezTo>
                    <a:pt x="3434" y="0"/>
                    <a:pt x="2188" y="487"/>
                    <a:pt x="1241" y="1585"/>
                  </a:cubicBezTo>
                  <a:cubicBezTo>
                    <a:pt x="296" y="2684"/>
                    <a:pt x="1" y="3989"/>
                    <a:pt x="569" y="4524"/>
                  </a:cubicBezTo>
                  <a:lnTo>
                    <a:pt x="569" y="4525"/>
                  </a:lnTo>
                  <a:lnTo>
                    <a:pt x="1950" y="5713"/>
                  </a:lnTo>
                  <a:cubicBezTo>
                    <a:pt x="1348" y="5194"/>
                    <a:pt x="1637" y="3867"/>
                    <a:pt x="2597" y="2752"/>
                  </a:cubicBezTo>
                  <a:cubicBezTo>
                    <a:pt x="3557" y="1636"/>
                    <a:pt x="4826" y="1152"/>
                    <a:pt x="5429" y="1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2"/>
            <p:cNvSpPr/>
            <p:nvPr/>
          </p:nvSpPr>
          <p:spPr>
            <a:xfrm>
              <a:off x="3663300" y="3048675"/>
              <a:ext cx="102075" cy="116250"/>
            </a:xfrm>
            <a:custGeom>
              <a:avLst/>
              <a:gdLst/>
              <a:ahLst/>
              <a:cxnLst/>
              <a:rect l="l" t="t" r="r" b="b"/>
              <a:pathLst>
                <a:path w="4083" h="4650" extrusionOk="0">
                  <a:moveTo>
                    <a:pt x="3318" y="1"/>
                  </a:moveTo>
                  <a:cubicBezTo>
                    <a:pt x="2631" y="1"/>
                    <a:pt x="1748" y="488"/>
                    <a:pt x="1018" y="1336"/>
                  </a:cubicBezTo>
                  <a:cubicBezTo>
                    <a:pt x="364" y="2096"/>
                    <a:pt x="1" y="3008"/>
                    <a:pt x="68" y="3715"/>
                  </a:cubicBezTo>
                  <a:cubicBezTo>
                    <a:pt x="104" y="4098"/>
                    <a:pt x="265" y="4412"/>
                    <a:pt x="532" y="4623"/>
                  </a:cubicBezTo>
                  <a:cubicBezTo>
                    <a:pt x="554" y="4641"/>
                    <a:pt x="579" y="4650"/>
                    <a:pt x="605" y="4650"/>
                  </a:cubicBezTo>
                  <a:cubicBezTo>
                    <a:pt x="606" y="4650"/>
                    <a:pt x="608" y="4650"/>
                    <a:pt x="609" y="4650"/>
                  </a:cubicBezTo>
                  <a:cubicBezTo>
                    <a:pt x="610" y="4650"/>
                    <a:pt x="611" y="4650"/>
                    <a:pt x="612" y="4650"/>
                  </a:cubicBezTo>
                  <a:cubicBezTo>
                    <a:pt x="646" y="4650"/>
                    <a:pt x="681" y="4634"/>
                    <a:pt x="705" y="4603"/>
                  </a:cubicBezTo>
                  <a:cubicBezTo>
                    <a:pt x="748" y="4549"/>
                    <a:pt x="739" y="4473"/>
                    <a:pt x="686" y="4431"/>
                  </a:cubicBezTo>
                  <a:cubicBezTo>
                    <a:pt x="470" y="4259"/>
                    <a:pt x="344" y="4010"/>
                    <a:pt x="313" y="3692"/>
                  </a:cubicBezTo>
                  <a:cubicBezTo>
                    <a:pt x="252" y="3048"/>
                    <a:pt x="594" y="2206"/>
                    <a:pt x="1206" y="1496"/>
                  </a:cubicBezTo>
                  <a:cubicBezTo>
                    <a:pt x="1873" y="721"/>
                    <a:pt x="2715" y="251"/>
                    <a:pt x="3327" y="251"/>
                  </a:cubicBezTo>
                  <a:cubicBezTo>
                    <a:pt x="3540" y="251"/>
                    <a:pt x="3724" y="307"/>
                    <a:pt x="3864" y="428"/>
                  </a:cubicBezTo>
                  <a:cubicBezTo>
                    <a:pt x="3887" y="447"/>
                    <a:pt x="3915" y="457"/>
                    <a:pt x="3944" y="457"/>
                  </a:cubicBezTo>
                  <a:cubicBezTo>
                    <a:pt x="3978" y="457"/>
                    <a:pt x="4013" y="443"/>
                    <a:pt x="4037" y="415"/>
                  </a:cubicBezTo>
                  <a:cubicBezTo>
                    <a:pt x="4082" y="363"/>
                    <a:pt x="4076" y="286"/>
                    <a:pt x="4025" y="241"/>
                  </a:cubicBezTo>
                  <a:cubicBezTo>
                    <a:pt x="3835" y="78"/>
                    <a:pt x="3592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2"/>
            <p:cNvSpPr/>
            <p:nvPr/>
          </p:nvSpPr>
          <p:spPr>
            <a:xfrm>
              <a:off x="3664700" y="3122850"/>
              <a:ext cx="22400" cy="13450"/>
            </a:xfrm>
            <a:custGeom>
              <a:avLst/>
              <a:gdLst/>
              <a:ahLst/>
              <a:cxnLst/>
              <a:rect l="l" t="t" r="r" b="b"/>
              <a:pathLst>
                <a:path w="896" h="538" extrusionOk="0">
                  <a:moveTo>
                    <a:pt x="758" y="1"/>
                  </a:moveTo>
                  <a:cubicBezTo>
                    <a:pt x="731" y="1"/>
                    <a:pt x="704" y="10"/>
                    <a:pt x="681" y="29"/>
                  </a:cubicBezTo>
                  <a:cubicBezTo>
                    <a:pt x="552" y="134"/>
                    <a:pt x="219" y="278"/>
                    <a:pt x="143" y="293"/>
                  </a:cubicBezTo>
                  <a:cubicBezTo>
                    <a:pt x="138" y="291"/>
                    <a:pt x="132" y="291"/>
                    <a:pt x="127" y="291"/>
                  </a:cubicBezTo>
                  <a:cubicBezTo>
                    <a:pt x="78" y="291"/>
                    <a:pt x="32" y="332"/>
                    <a:pt x="19" y="384"/>
                  </a:cubicBezTo>
                  <a:cubicBezTo>
                    <a:pt x="0" y="448"/>
                    <a:pt x="39" y="517"/>
                    <a:pt x="105" y="534"/>
                  </a:cubicBezTo>
                  <a:cubicBezTo>
                    <a:pt x="113" y="536"/>
                    <a:pt x="123" y="537"/>
                    <a:pt x="135" y="537"/>
                  </a:cubicBezTo>
                  <a:cubicBezTo>
                    <a:pt x="297" y="537"/>
                    <a:pt x="720" y="315"/>
                    <a:pt x="835" y="220"/>
                  </a:cubicBezTo>
                  <a:cubicBezTo>
                    <a:pt x="889" y="177"/>
                    <a:pt x="896" y="99"/>
                    <a:pt x="854" y="47"/>
                  </a:cubicBezTo>
                  <a:cubicBezTo>
                    <a:pt x="829" y="17"/>
                    <a:pt x="794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2"/>
            <p:cNvSpPr/>
            <p:nvPr/>
          </p:nvSpPr>
          <p:spPr>
            <a:xfrm>
              <a:off x="3778800" y="2937400"/>
              <a:ext cx="120825" cy="103675"/>
            </a:xfrm>
            <a:custGeom>
              <a:avLst/>
              <a:gdLst/>
              <a:ahLst/>
              <a:cxnLst/>
              <a:rect l="l" t="t" r="r" b="b"/>
              <a:pathLst>
                <a:path w="4833" h="4147" extrusionOk="0">
                  <a:moveTo>
                    <a:pt x="191" y="3500"/>
                  </a:moveTo>
                  <a:cubicBezTo>
                    <a:pt x="654" y="4146"/>
                    <a:pt x="2002" y="3976"/>
                    <a:pt x="3199" y="3120"/>
                  </a:cubicBezTo>
                  <a:cubicBezTo>
                    <a:pt x="4246" y="2369"/>
                    <a:pt x="4832" y="1340"/>
                    <a:pt x="4653" y="663"/>
                  </a:cubicBezTo>
                  <a:cubicBezTo>
                    <a:pt x="4653" y="663"/>
                    <a:pt x="4622" y="569"/>
                    <a:pt x="4601" y="525"/>
                  </a:cubicBezTo>
                  <a:cubicBezTo>
                    <a:pt x="4580" y="480"/>
                    <a:pt x="4528" y="395"/>
                    <a:pt x="4528" y="395"/>
                  </a:cubicBezTo>
                  <a:cubicBezTo>
                    <a:pt x="4381" y="189"/>
                    <a:pt x="4143" y="66"/>
                    <a:pt x="3851" y="21"/>
                  </a:cubicBezTo>
                  <a:cubicBezTo>
                    <a:pt x="3851" y="21"/>
                    <a:pt x="3759" y="7"/>
                    <a:pt x="3712" y="5"/>
                  </a:cubicBezTo>
                  <a:cubicBezTo>
                    <a:pt x="3654" y="0"/>
                    <a:pt x="3541" y="2"/>
                    <a:pt x="3541" y="2"/>
                  </a:cubicBezTo>
                  <a:cubicBezTo>
                    <a:pt x="3337" y="558"/>
                    <a:pt x="2846" y="1173"/>
                    <a:pt x="2158" y="1666"/>
                  </a:cubicBezTo>
                  <a:cubicBezTo>
                    <a:pt x="1641" y="2036"/>
                    <a:pt x="1096" y="2277"/>
                    <a:pt x="607" y="2381"/>
                  </a:cubicBezTo>
                  <a:lnTo>
                    <a:pt x="138" y="2439"/>
                  </a:lnTo>
                  <a:cubicBezTo>
                    <a:pt x="25" y="2746"/>
                    <a:pt x="1" y="3035"/>
                    <a:pt x="78" y="3276"/>
                  </a:cubicBezTo>
                  <a:cubicBezTo>
                    <a:pt x="78" y="3276"/>
                    <a:pt x="105" y="3355"/>
                    <a:pt x="124" y="3392"/>
                  </a:cubicBezTo>
                  <a:cubicBezTo>
                    <a:pt x="143" y="3429"/>
                    <a:pt x="191" y="3500"/>
                    <a:pt x="191" y="35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2"/>
            <p:cNvSpPr/>
            <p:nvPr/>
          </p:nvSpPr>
          <p:spPr>
            <a:xfrm>
              <a:off x="3781125" y="2991225"/>
              <a:ext cx="26900" cy="9725"/>
            </a:xfrm>
            <a:custGeom>
              <a:avLst/>
              <a:gdLst/>
              <a:ahLst/>
              <a:cxnLst/>
              <a:rect l="l" t="t" r="r" b="b"/>
              <a:pathLst>
                <a:path w="1076" h="389" extrusionOk="0">
                  <a:moveTo>
                    <a:pt x="937" y="1"/>
                  </a:moveTo>
                  <a:cubicBezTo>
                    <a:pt x="919" y="1"/>
                    <a:pt x="901" y="5"/>
                    <a:pt x="883" y="13"/>
                  </a:cubicBezTo>
                  <a:cubicBezTo>
                    <a:pt x="744" y="80"/>
                    <a:pt x="346" y="146"/>
                    <a:pt x="207" y="146"/>
                  </a:cubicBezTo>
                  <a:cubicBezTo>
                    <a:pt x="195" y="146"/>
                    <a:pt x="185" y="146"/>
                    <a:pt x="177" y="145"/>
                  </a:cubicBezTo>
                  <a:cubicBezTo>
                    <a:pt x="165" y="141"/>
                    <a:pt x="154" y="140"/>
                    <a:pt x="142" y="140"/>
                  </a:cubicBezTo>
                  <a:cubicBezTo>
                    <a:pt x="99" y="140"/>
                    <a:pt x="56" y="162"/>
                    <a:pt x="34" y="204"/>
                  </a:cubicBezTo>
                  <a:cubicBezTo>
                    <a:pt x="1" y="263"/>
                    <a:pt x="22" y="338"/>
                    <a:pt x="83" y="371"/>
                  </a:cubicBezTo>
                  <a:cubicBezTo>
                    <a:pt x="104" y="383"/>
                    <a:pt x="145" y="388"/>
                    <a:pt x="198" y="388"/>
                  </a:cubicBezTo>
                  <a:cubicBezTo>
                    <a:pt x="426" y="388"/>
                    <a:pt x="868" y="293"/>
                    <a:pt x="989" y="236"/>
                  </a:cubicBezTo>
                  <a:cubicBezTo>
                    <a:pt x="1050" y="207"/>
                    <a:pt x="1076" y="132"/>
                    <a:pt x="1047" y="71"/>
                  </a:cubicBezTo>
                  <a:cubicBezTo>
                    <a:pt x="1026" y="27"/>
                    <a:pt x="983" y="1"/>
                    <a:pt x="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2"/>
            <p:cNvSpPr/>
            <p:nvPr/>
          </p:nvSpPr>
          <p:spPr>
            <a:xfrm>
              <a:off x="3820700" y="2848450"/>
              <a:ext cx="120375" cy="107850"/>
            </a:xfrm>
            <a:custGeom>
              <a:avLst/>
              <a:gdLst/>
              <a:ahLst/>
              <a:cxnLst/>
              <a:rect l="l" t="t" r="r" b="b"/>
              <a:pathLst>
                <a:path w="4815" h="4314" extrusionOk="0">
                  <a:moveTo>
                    <a:pt x="513" y="3967"/>
                  </a:moveTo>
                  <a:cubicBezTo>
                    <a:pt x="0" y="3359"/>
                    <a:pt x="497" y="2095"/>
                    <a:pt x="1623" y="1146"/>
                  </a:cubicBezTo>
                  <a:cubicBezTo>
                    <a:pt x="2608" y="315"/>
                    <a:pt x="3749" y="0"/>
                    <a:pt x="4362" y="341"/>
                  </a:cubicBezTo>
                  <a:cubicBezTo>
                    <a:pt x="4362" y="341"/>
                    <a:pt x="4445" y="395"/>
                    <a:pt x="4483" y="426"/>
                  </a:cubicBezTo>
                  <a:cubicBezTo>
                    <a:pt x="4522" y="458"/>
                    <a:pt x="4591" y="528"/>
                    <a:pt x="4591" y="528"/>
                  </a:cubicBezTo>
                  <a:cubicBezTo>
                    <a:pt x="4754" y="722"/>
                    <a:pt x="4815" y="982"/>
                    <a:pt x="4785" y="1278"/>
                  </a:cubicBezTo>
                  <a:cubicBezTo>
                    <a:pt x="4785" y="1278"/>
                    <a:pt x="4777" y="1370"/>
                    <a:pt x="4768" y="1416"/>
                  </a:cubicBezTo>
                  <a:cubicBezTo>
                    <a:pt x="4757" y="1473"/>
                    <a:pt x="4727" y="1583"/>
                    <a:pt x="4727" y="1583"/>
                  </a:cubicBezTo>
                  <a:cubicBezTo>
                    <a:pt x="4138" y="1643"/>
                    <a:pt x="3423" y="1967"/>
                    <a:pt x="2775" y="2513"/>
                  </a:cubicBezTo>
                  <a:cubicBezTo>
                    <a:pt x="2288" y="2923"/>
                    <a:pt x="1921" y="3392"/>
                    <a:pt x="1699" y="3841"/>
                  </a:cubicBezTo>
                  <a:lnTo>
                    <a:pt x="1528" y="4281"/>
                  </a:lnTo>
                  <a:cubicBezTo>
                    <a:pt x="1202" y="4314"/>
                    <a:pt x="917" y="4267"/>
                    <a:pt x="702" y="4132"/>
                  </a:cubicBezTo>
                  <a:cubicBezTo>
                    <a:pt x="702" y="4132"/>
                    <a:pt x="632" y="4087"/>
                    <a:pt x="601" y="4059"/>
                  </a:cubicBezTo>
                  <a:cubicBezTo>
                    <a:pt x="571" y="4032"/>
                    <a:pt x="513" y="3967"/>
                    <a:pt x="513" y="39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2"/>
            <p:cNvSpPr/>
            <p:nvPr/>
          </p:nvSpPr>
          <p:spPr>
            <a:xfrm>
              <a:off x="3703225" y="2967900"/>
              <a:ext cx="136775" cy="141875"/>
            </a:xfrm>
            <a:custGeom>
              <a:avLst/>
              <a:gdLst/>
              <a:ahLst/>
              <a:cxnLst/>
              <a:rect l="l" t="t" r="r" b="b"/>
              <a:pathLst>
                <a:path w="5471" h="5675" extrusionOk="0">
                  <a:moveTo>
                    <a:pt x="3566" y="1"/>
                  </a:moveTo>
                  <a:lnTo>
                    <a:pt x="4917" y="1225"/>
                  </a:lnTo>
                  <a:lnTo>
                    <a:pt x="4916" y="1225"/>
                  </a:lnTo>
                  <a:cubicBezTo>
                    <a:pt x="5470" y="1775"/>
                    <a:pt x="5143" y="3071"/>
                    <a:pt x="4169" y="4145"/>
                  </a:cubicBezTo>
                  <a:cubicBezTo>
                    <a:pt x="3195" y="5220"/>
                    <a:pt x="1938" y="5675"/>
                    <a:pt x="1336" y="5177"/>
                  </a:cubicBezTo>
                  <a:lnTo>
                    <a:pt x="1336" y="5177"/>
                  </a:lnTo>
                  <a:lnTo>
                    <a:pt x="431" y="4359"/>
                  </a:lnTo>
                  <a:cubicBezTo>
                    <a:pt x="431" y="4359"/>
                    <a:pt x="1" y="4038"/>
                    <a:pt x="34" y="3997"/>
                  </a:cubicBezTo>
                  <a:cubicBezTo>
                    <a:pt x="59" y="3963"/>
                    <a:pt x="337" y="4175"/>
                    <a:pt x="567" y="4183"/>
                  </a:cubicBezTo>
                  <a:cubicBezTo>
                    <a:pt x="1224" y="4207"/>
                    <a:pt x="2103" y="3764"/>
                    <a:pt x="2845" y="2946"/>
                  </a:cubicBezTo>
                  <a:cubicBezTo>
                    <a:pt x="3832" y="1854"/>
                    <a:pt x="4156" y="535"/>
                    <a:pt x="3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2"/>
            <p:cNvSpPr/>
            <p:nvPr/>
          </p:nvSpPr>
          <p:spPr>
            <a:xfrm>
              <a:off x="3727350" y="3050950"/>
              <a:ext cx="10300" cy="20925"/>
            </a:xfrm>
            <a:custGeom>
              <a:avLst/>
              <a:gdLst/>
              <a:ahLst/>
              <a:cxnLst/>
              <a:rect l="l" t="t" r="r" b="b"/>
              <a:pathLst>
                <a:path w="412" h="837" extrusionOk="0">
                  <a:moveTo>
                    <a:pt x="275" y="1"/>
                  </a:moveTo>
                  <a:cubicBezTo>
                    <a:pt x="222" y="1"/>
                    <a:pt x="172" y="35"/>
                    <a:pt x="157" y="89"/>
                  </a:cubicBezTo>
                  <a:cubicBezTo>
                    <a:pt x="95" y="303"/>
                    <a:pt x="0" y="675"/>
                    <a:pt x="43" y="767"/>
                  </a:cubicBezTo>
                  <a:cubicBezTo>
                    <a:pt x="64" y="811"/>
                    <a:pt x="108" y="837"/>
                    <a:pt x="154" y="837"/>
                  </a:cubicBezTo>
                  <a:cubicBezTo>
                    <a:pt x="172" y="837"/>
                    <a:pt x="189" y="834"/>
                    <a:pt x="206" y="825"/>
                  </a:cubicBezTo>
                  <a:cubicBezTo>
                    <a:pt x="258" y="801"/>
                    <a:pt x="285" y="745"/>
                    <a:pt x="274" y="690"/>
                  </a:cubicBezTo>
                  <a:cubicBezTo>
                    <a:pt x="278" y="632"/>
                    <a:pt x="326" y="389"/>
                    <a:pt x="392" y="158"/>
                  </a:cubicBezTo>
                  <a:cubicBezTo>
                    <a:pt x="412" y="93"/>
                    <a:pt x="374" y="24"/>
                    <a:pt x="308" y="6"/>
                  </a:cubicBezTo>
                  <a:cubicBezTo>
                    <a:pt x="297" y="2"/>
                    <a:pt x="286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2"/>
            <p:cNvSpPr/>
            <p:nvPr/>
          </p:nvSpPr>
          <p:spPr>
            <a:xfrm>
              <a:off x="3703450" y="2963425"/>
              <a:ext cx="108350" cy="110250"/>
            </a:xfrm>
            <a:custGeom>
              <a:avLst/>
              <a:gdLst/>
              <a:ahLst/>
              <a:cxnLst/>
              <a:rect l="l" t="t" r="r" b="b"/>
              <a:pathLst>
                <a:path w="4334" h="4410" extrusionOk="0">
                  <a:moveTo>
                    <a:pt x="3602" y="1"/>
                  </a:moveTo>
                  <a:cubicBezTo>
                    <a:pt x="3569" y="1"/>
                    <a:pt x="3534" y="14"/>
                    <a:pt x="3509" y="41"/>
                  </a:cubicBezTo>
                  <a:cubicBezTo>
                    <a:pt x="3464" y="92"/>
                    <a:pt x="3467" y="169"/>
                    <a:pt x="3518" y="214"/>
                  </a:cubicBezTo>
                  <a:cubicBezTo>
                    <a:pt x="4048" y="695"/>
                    <a:pt x="3713" y="1964"/>
                    <a:pt x="2786" y="2985"/>
                  </a:cubicBezTo>
                  <a:cubicBezTo>
                    <a:pt x="2293" y="3530"/>
                    <a:pt x="1737" y="3926"/>
                    <a:pt x="1261" y="4072"/>
                  </a:cubicBezTo>
                  <a:cubicBezTo>
                    <a:pt x="1047" y="4137"/>
                    <a:pt x="865" y="4163"/>
                    <a:pt x="690" y="4163"/>
                  </a:cubicBezTo>
                  <a:cubicBezTo>
                    <a:pt x="515" y="4163"/>
                    <a:pt x="348" y="4137"/>
                    <a:pt x="162" y="4095"/>
                  </a:cubicBezTo>
                  <a:cubicBezTo>
                    <a:pt x="153" y="4093"/>
                    <a:pt x="144" y="4092"/>
                    <a:pt x="136" y="4092"/>
                  </a:cubicBezTo>
                  <a:cubicBezTo>
                    <a:pt x="80" y="4092"/>
                    <a:pt x="28" y="4131"/>
                    <a:pt x="14" y="4188"/>
                  </a:cubicBezTo>
                  <a:cubicBezTo>
                    <a:pt x="0" y="4255"/>
                    <a:pt x="42" y="4320"/>
                    <a:pt x="109" y="4336"/>
                  </a:cubicBezTo>
                  <a:cubicBezTo>
                    <a:pt x="307" y="4381"/>
                    <a:pt x="492" y="4409"/>
                    <a:pt x="688" y="4409"/>
                  </a:cubicBezTo>
                  <a:cubicBezTo>
                    <a:pt x="885" y="4409"/>
                    <a:pt x="1092" y="4381"/>
                    <a:pt x="1334" y="4307"/>
                  </a:cubicBezTo>
                  <a:cubicBezTo>
                    <a:pt x="2041" y="4091"/>
                    <a:pt x="2662" y="3490"/>
                    <a:pt x="2970" y="3150"/>
                  </a:cubicBezTo>
                  <a:cubicBezTo>
                    <a:pt x="4020" y="1993"/>
                    <a:pt x="4333" y="622"/>
                    <a:pt x="3683" y="32"/>
                  </a:cubicBezTo>
                  <a:cubicBezTo>
                    <a:pt x="3660" y="11"/>
                    <a:pt x="3632" y="1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2"/>
            <p:cNvSpPr/>
            <p:nvPr/>
          </p:nvSpPr>
          <p:spPr>
            <a:xfrm>
              <a:off x="3746450" y="2894125"/>
              <a:ext cx="145075" cy="131425"/>
            </a:xfrm>
            <a:custGeom>
              <a:avLst/>
              <a:gdLst/>
              <a:ahLst/>
              <a:cxnLst/>
              <a:rect l="l" t="t" r="r" b="b"/>
              <a:pathLst>
                <a:path w="5803" h="5257" extrusionOk="0">
                  <a:moveTo>
                    <a:pt x="5803" y="2062"/>
                  </a:moveTo>
                  <a:lnTo>
                    <a:pt x="4711" y="602"/>
                  </a:lnTo>
                  <a:lnTo>
                    <a:pt x="4711" y="603"/>
                  </a:lnTo>
                  <a:cubicBezTo>
                    <a:pt x="4215" y="0"/>
                    <a:pt x="2894" y="205"/>
                    <a:pt x="1733" y="1074"/>
                  </a:cubicBezTo>
                  <a:cubicBezTo>
                    <a:pt x="571" y="1942"/>
                    <a:pt x="1" y="3151"/>
                    <a:pt x="440" y="3797"/>
                  </a:cubicBezTo>
                  <a:lnTo>
                    <a:pt x="440" y="3797"/>
                  </a:lnTo>
                  <a:lnTo>
                    <a:pt x="1531" y="5257"/>
                  </a:lnTo>
                  <a:cubicBezTo>
                    <a:pt x="1055" y="4620"/>
                    <a:pt x="1625" y="3387"/>
                    <a:pt x="2804" y="2505"/>
                  </a:cubicBezTo>
                  <a:cubicBezTo>
                    <a:pt x="3982" y="1624"/>
                    <a:pt x="5326" y="1425"/>
                    <a:pt x="5803" y="2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2"/>
            <p:cNvSpPr/>
            <p:nvPr/>
          </p:nvSpPr>
          <p:spPr>
            <a:xfrm>
              <a:off x="3769100" y="2933150"/>
              <a:ext cx="125925" cy="95500"/>
            </a:xfrm>
            <a:custGeom>
              <a:avLst/>
              <a:gdLst/>
              <a:ahLst/>
              <a:cxnLst/>
              <a:rect l="l" t="t" r="r" b="b"/>
              <a:pathLst>
                <a:path w="5037" h="3820" extrusionOk="0">
                  <a:moveTo>
                    <a:pt x="3985" y="1"/>
                  </a:moveTo>
                  <a:cubicBezTo>
                    <a:pt x="3354" y="1"/>
                    <a:pt x="2564" y="292"/>
                    <a:pt x="1823" y="846"/>
                  </a:cubicBezTo>
                  <a:cubicBezTo>
                    <a:pt x="571" y="1783"/>
                    <a:pt x="1" y="3067"/>
                    <a:pt x="526" y="3771"/>
                  </a:cubicBezTo>
                  <a:cubicBezTo>
                    <a:pt x="550" y="3802"/>
                    <a:pt x="587" y="3820"/>
                    <a:pt x="624" y="3820"/>
                  </a:cubicBezTo>
                  <a:cubicBezTo>
                    <a:pt x="651" y="3820"/>
                    <a:pt x="676" y="3812"/>
                    <a:pt x="698" y="3795"/>
                  </a:cubicBezTo>
                  <a:cubicBezTo>
                    <a:pt x="752" y="3754"/>
                    <a:pt x="763" y="3676"/>
                    <a:pt x="722" y="3622"/>
                  </a:cubicBezTo>
                  <a:cubicBezTo>
                    <a:pt x="295" y="3050"/>
                    <a:pt x="866" y="1869"/>
                    <a:pt x="1970" y="1043"/>
                  </a:cubicBezTo>
                  <a:cubicBezTo>
                    <a:pt x="2655" y="531"/>
                    <a:pt x="3413" y="254"/>
                    <a:pt x="3993" y="254"/>
                  </a:cubicBezTo>
                  <a:cubicBezTo>
                    <a:pt x="4347" y="254"/>
                    <a:pt x="4635" y="358"/>
                    <a:pt x="4798" y="575"/>
                  </a:cubicBezTo>
                  <a:cubicBezTo>
                    <a:pt x="4822" y="608"/>
                    <a:pt x="4859" y="625"/>
                    <a:pt x="4897" y="625"/>
                  </a:cubicBezTo>
                  <a:cubicBezTo>
                    <a:pt x="4923" y="625"/>
                    <a:pt x="4949" y="617"/>
                    <a:pt x="4971" y="600"/>
                  </a:cubicBezTo>
                  <a:cubicBezTo>
                    <a:pt x="5025" y="559"/>
                    <a:pt x="5036" y="483"/>
                    <a:pt x="4995" y="427"/>
                  </a:cubicBezTo>
                  <a:cubicBezTo>
                    <a:pt x="4780" y="140"/>
                    <a:pt x="4420" y="1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2"/>
            <p:cNvSpPr/>
            <p:nvPr/>
          </p:nvSpPr>
          <p:spPr>
            <a:xfrm>
              <a:off x="3922475" y="2822475"/>
              <a:ext cx="119675" cy="102150"/>
            </a:xfrm>
            <a:custGeom>
              <a:avLst/>
              <a:gdLst/>
              <a:ahLst/>
              <a:cxnLst/>
              <a:rect l="l" t="t" r="r" b="b"/>
              <a:pathLst>
                <a:path w="4787" h="4086" extrusionOk="0">
                  <a:moveTo>
                    <a:pt x="203" y="3591"/>
                  </a:moveTo>
                  <a:cubicBezTo>
                    <a:pt x="578" y="4086"/>
                    <a:pt x="1478" y="4069"/>
                    <a:pt x="2412" y="3616"/>
                  </a:cubicBezTo>
                  <a:cubicBezTo>
                    <a:pt x="2675" y="3488"/>
                    <a:pt x="2942" y="3326"/>
                    <a:pt x="3199" y="3131"/>
                  </a:cubicBezTo>
                  <a:cubicBezTo>
                    <a:pt x="4227" y="2353"/>
                    <a:pt x="4786" y="1308"/>
                    <a:pt x="4589" y="636"/>
                  </a:cubicBezTo>
                  <a:cubicBezTo>
                    <a:pt x="4589" y="636"/>
                    <a:pt x="4554" y="543"/>
                    <a:pt x="4532" y="499"/>
                  </a:cubicBezTo>
                  <a:cubicBezTo>
                    <a:pt x="4511" y="455"/>
                    <a:pt x="4456" y="371"/>
                    <a:pt x="4456" y="371"/>
                  </a:cubicBezTo>
                  <a:cubicBezTo>
                    <a:pt x="4303" y="169"/>
                    <a:pt x="4063" y="52"/>
                    <a:pt x="3769" y="17"/>
                  </a:cubicBezTo>
                  <a:cubicBezTo>
                    <a:pt x="3769" y="17"/>
                    <a:pt x="3677" y="4"/>
                    <a:pt x="3629" y="3"/>
                  </a:cubicBezTo>
                  <a:cubicBezTo>
                    <a:pt x="3571" y="0"/>
                    <a:pt x="3457" y="6"/>
                    <a:pt x="3457" y="6"/>
                  </a:cubicBezTo>
                  <a:cubicBezTo>
                    <a:pt x="3269" y="567"/>
                    <a:pt x="2795" y="1194"/>
                    <a:pt x="2120" y="1706"/>
                  </a:cubicBezTo>
                  <a:cubicBezTo>
                    <a:pt x="1613" y="2089"/>
                    <a:pt x="1075" y="2345"/>
                    <a:pt x="588" y="2462"/>
                  </a:cubicBezTo>
                  <a:lnTo>
                    <a:pt x="121" y="2532"/>
                  </a:lnTo>
                  <a:cubicBezTo>
                    <a:pt x="17" y="2842"/>
                    <a:pt x="1" y="3132"/>
                    <a:pt x="84" y="3371"/>
                  </a:cubicBezTo>
                  <a:cubicBezTo>
                    <a:pt x="84" y="3371"/>
                    <a:pt x="113" y="3448"/>
                    <a:pt x="133" y="3485"/>
                  </a:cubicBezTo>
                  <a:cubicBezTo>
                    <a:pt x="153" y="3521"/>
                    <a:pt x="203" y="3591"/>
                    <a:pt x="203" y="35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2"/>
            <p:cNvSpPr/>
            <p:nvPr/>
          </p:nvSpPr>
          <p:spPr>
            <a:xfrm>
              <a:off x="3833550" y="2861650"/>
              <a:ext cx="143200" cy="135175"/>
            </a:xfrm>
            <a:custGeom>
              <a:avLst/>
              <a:gdLst/>
              <a:ahLst/>
              <a:cxnLst/>
              <a:rect l="l" t="t" r="r" b="b"/>
              <a:pathLst>
                <a:path w="5728" h="5407" extrusionOk="0">
                  <a:moveTo>
                    <a:pt x="4078" y="0"/>
                  </a:moveTo>
                  <a:lnTo>
                    <a:pt x="5253" y="1395"/>
                  </a:lnTo>
                  <a:lnTo>
                    <a:pt x="5253" y="1395"/>
                  </a:lnTo>
                  <a:cubicBezTo>
                    <a:pt x="5728" y="2013"/>
                    <a:pt x="5229" y="3254"/>
                    <a:pt x="4121" y="4189"/>
                  </a:cubicBezTo>
                  <a:cubicBezTo>
                    <a:pt x="3012" y="5124"/>
                    <a:pt x="1706" y="5406"/>
                    <a:pt x="1175" y="4832"/>
                  </a:cubicBezTo>
                  <a:lnTo>
                    <a:pt x="1175" y="4833"/>
                  </a:lnTo>
                  <a:lnTo>
                    <a:pt x="0" y="3440"/>
                  </a:lnTo>
                  <a:cubicBezTo>
                    <a:pt x="513" y="4047"/>
                    <a:pt x="1843" y="3771"/>
                    <a:pt x="2968" y="2823"/>
                  </a:cubicBezTo>
                  <a:cubicBezTo>
                    <a:pt x="4094" y="1874"/>
                    <a:pt x="4590" y="609"/>
                    <a:pt x="4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2"/>
            <p:cNvSpPr/>
            <p:nvPr/>
          </p:nvSpPr>
          <p:spPr>
            <a:xfrm>
              <a:off x="3833875" y="2858225"/>
              <a:ext cx="118275" cy="97525"/>
            </a:xfrm>
            <a:custGeom>
              <a:avLst/>
              <a:gdLst/>
              <a:ahLst/>
              <a:cxnLst/>
              <a:rect l="l" t="t" r="r" b="b"/>
              <a:pathLst>
                <a:path w="4731" h="3901" extrusionOk="0">
                  <a:moveTo>
                    <a:pt x="4073" y="1"/>
                  </a:moveTo>
                  <a:cubicBezTo>
                    <a:pt x="4045" y="1"/>
                    <a:pt x="4016" y="10"/>
                    <a:pt x="3993" y="30"/>
                  </a:cubicBezTo>
                  <a:cubicBezTo>
                    <a:pt x="3942" y="74"/>
                    <a:pt x="3935" y="151"/>
                    <a:pt x="3979" y="203"/>
                  </a:cubicBezTo>
                  <a:cubicBezTo>
                    <a:pt x="4438" y="751"/>
                    <a:pt x="3939" y="1963"/>
                    <a:pt x="2884" y="2852"/>
                  </a:cubicBezTo>
                  <a:cubicBezTo>
                    <a:pt x="2251" y="3386"/>
                    <a:pt x="1614" y="3660"/>
                    <a:pt x="1042" y="3660"/>
                  </a:cubicBezTo>
                  <a:cubicBezTo>
                    <a:pt x="742" y="3660"/>
                    <a:pt x="459" y="3584"/>
                    <a:pt x="205" y="3431"/>
                  </a:cubicBezTo>
                  <a:cubicBezTo>
                    <a:pt x="186" y="3419"/>
                    <a:pt x="163" y="3413"/>
                    <a:pt x="141" y="3413"/>
                  </a:cubicBezTo>
                  <a:cubicBezTo>
                    <a:pt x="100" y="3413"/>
                    <a:pt x="59" y="3434"/>
                    <a:pt x="36" y="3472"/>
                  </a:cubicBezTo>
                  <a:cubicBezTo>
                    <a:pt x="1" y="3531"/>
                    <a:pt x="19" y="3606"/>
                    <a:pt x="77" y="3641"/>
                  </a:cubicBezTo>
                  <a:cubicBezTo>
                    <a:pt x="365" y="3815"/>
                    <a:pt x="689" y="3900"/>
                    <a:pt x="1030" y="3900"/>
                  </a:cubicBezTo>
                  <a:cubicBezTo>
                    <a:pt x="1666" y="3900"/>
                    <a:pt x="2369" y="3607"/>
                    <a:pt x="3042" y="3039"/>
                  </a:cubicBezTo>
                  <a:cubicBezTo>
                    <a:pt x="4238" y="2031"/>
                    <a:pt x="4731" y="716"/>
                    <a:pt x="4167" y="44"/>
                  </a:cubicBezTo>
                  <a:cubicBezTo>
                    <a:pt x="4143" y="15"/>
                    <a:pt x="4108" y="1"/>
                    <a:pt x="4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2"/>
            <p:cNvSpPr/>
            <p:nvPr/>
          </p:nvSpPr>
          <p:spPr>
            <a:xfrm>
              <a:off x="3857325" y="2934500"/>
              <a:ext cx="12850" cy="20900"/>
            </a:xfrm>
            <a:custGeom>
              <a:avLst/>
              <a:gdLst/>
              <a:ahLst/>
              <a:cxnLst/>
              <a:rect l="l" t="t" r="r" b="b"/>
              <a:pathLst>
                <a:path w="514" h="836" extrusionOk="0">
                  <a:moveTo>
                    <a:pt x="378" y="1"/>
                  </a:moveTo>
                  <a:cubicBezTo>
                    <a:pt x="345" y="1"/>
                    <a:pt x="312" y="14"/>
                    <a:pt x="288" y="40"/>
                  </a:cubicBezTo>
                  <a:cubicBezTo>
                    <a:pt x="142" y="194"/>
                    <a:pt x="35" y="570"/>
                    <a:pt x="13" y="689"/>
                  </a:cubicBezTo>
                  <a:cubicBezTo>
                    <a:pt x="0" y="755"/>
                    <a:pt x="44" y="821"/>
                    <a:pt x="111" y="833"/>
                  </a:cubicBezTo>
                  <a:cubicBezTo>
                    <a:pt x="119" y="834"/>
                    <a:pt x="127" y="834"/>
                    <a:pt x="134" y="835"/>
                  </a:cubicBezTo>
                  <a:cubicBezTo>
                    <a:pt x="193" y="835"/>
                    <a:pt x="244" y="793"/>
                    <a:pt x="255" y="734"/>
                  </a:cubicBezTo>
                  <a:cubicBezTo>
                    <a:pt x="283" y="583"/>
                    <a:pt x="384" y="296"/>
                    <a:pt x="467" y="208"/>
                  </a:cubicBezTo>
                  <a:cubicBezTo>
                    <a:pt x="513" y="158"/>
                    <a:pt x="511" y="81"/>
                    <a:pt x="461" y="34"/>
                  </a:cubicBezTo>
                  <a:cubicBezTo>
                    <a:pt x="438" y="12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2"/>
            <p:cNvSpPr/>
            <p:nvPr/>
          </p:nvSpPr>
          <p:spPr>
            <a:xfrm>
              <a:off x="3974075" y="2743400"/>
              <a:ext cx="130525" cy="92125"/>
            </a:xfrm>
            <a:custGeom>
              <a:avLst/>
              <a:gdLst/>
              <a:ahLst/>
              <a:cxnLst/>
              <a:rect l="l" t="t" r="r" b="b"/>
              <a:pathLst>
                <a:path w="5221" h="3685" extrusionOk="0">
                  <a:moveTo>
                    <a:pt x="367" y="3155"/>
                  </a:moveTo>
                  <a:cubicBezTo>
                    <a:pt x="0" y="2449"/>
                    <a:pt x="764" y="1326"/>
                    <a:pt x="2071" y="648"/>
                  </a:cubicBezTo>
                  <a:cubicBezTo>
                    <a:pt x="3215" y="55"/>
                    <a:pt x="4398" y="0"/>
                    <a:pt x="4920" y="468"/>
                  </a:cubicBezTo>
                  <a:cubicBezTo>
                    <a:pt x="4920" y="468"/>
                    <a:pt x="4990" y="538"/>
                    <a:pt x="5019" y="576"/>
                  </a:cubicBezTo>
                  <a:cubicBezTo>
                    <a:pt x="5050" y="616"/>
                    <a:pt x="5102" y="700"/>
                    <a:pt x="5102" y="700"/>
                  </a:cubicBezTo>
                  <a:cubicBezTo>
                    <a:pt x="5219" y="925"/>
                    <a:pt x="5221" y="1193"/>
                    <a:pt x="5128" y="1473"/>
                  </a:cubicBezTo>
                  <a:cubicBezTo>
                    <a:pt x="5128" y="1473"/>
                    <a:pt x="5098" y="1562"/>
                    <a:pt x="5080" y="1605"/>
                  </a:cubicBezTo>
                  <a:cubicBezTo>
                    <a:pt x="5057" y="1658"/>
                    <a:pt x="5003" y="1759"/>
                    <a:pt x="5003" y="1759"/>
                  </a:cubicBezTo>
                  <a:cubicBezTo>
                    <a:pt x="4415" y="1687"/>
                    <a:pt x="3647" y="1846"/>
                    <a:pt x="2894" y="2236"/>
                  </a:cubicBezTo>
                  <a:cubicBezTo>
                    <a:pt x="2329" y="2528"/>
                    <a:pt x="1866" y="2904"/>
                    <a:pt x="1552" y="3293"/>
                  </a:cubicBezTo>
                  <a:lnTo>
                    <a:pt x="1288" y="3684"/>
                  </a:lnTo>
                  <a:cubicBezTo>
                    <a:pt x="964" y="3645"/>
                    <a:pt x="694" y="3536"/>
                    <a:pt x="514" y="3357"/>
                  </a:cubicBezTo>
                  <a:cubicBezTo>
                    <a:pt x="514" y="3357"/>
                    <a:pt x="457" y="3297"/>
                    <a:pt x="432" y="3264"/>
                  </a:cubicBezTo>
                  <a:cubicBezTo>
                    <a:pt x="408" y="3231"/>
                    <a:pt x="367" y="3155"/>
                    <a:pt x="367" y="3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2"/>
            <p:cNvSpPr/>
            <p:nvPr/>
          </p:nvSpPr>
          <p:spPr>
            <a:xfrm>
              <a:off x="3888975" y="2780400"/>
              <a:ext cx="144925" cy="131850"/>
            </a:xfrm>
            <a:custGeom>
              <a:avLst/>
              <a:gdLst/>
              <a:ahLst/>
              <a:cxnLst/>
              <a:rect l="l" t="t" r="r" b="b"/>
              <a:pathLst>
                <a:path w="5797" h="5274" extrusionOk="0">
                  <a:moveTo>
                    <a:pt x="5797" y="2053"/>
                  </a:moveTo>
                  <a:lnTo>
                    <a:pt x="4696" y="600"/>
                  </a:lnTo>
                  <a:lnTo>
                    <a:pt x="4695" y="600"/>
                  </a:lnTo>
                  <a:cubicBezTo>
                    <a:pt x="4198" y="0"/>
                    <a:pt x="2877" y="213"/>
                    <a:pt x="1720" y="1088"/>
                  </a:cubicBezTo>
                  <a:cubicBezTo>
                    <a:pt x="565" y="1964"/>
                    <a:pt x="1" y="3176"/>
                    <a:pt x="444" y="3819"/>
                  </a:cubicBezTo>
                  <a:lnTo>
                    <a:pt x="443" y="3820"/>
                  </a:lnTo>
                  <a:lnTo>
                    <a:pt x="1543" y="5273"/>
                  </a:lnTo>
                  <a:cubicBezTo>
                    <a:pt x="1064" y="4637"/>
                    <a:pt x="1626" y="3402"/>
                    <a:pt x="2799" y="2513"/>
                  </a:cubicBezTo>
                  <a:cubicBezTo>
                    <a:pt x="3973" y="1625"/>
                    <a:pt x="5316" y="1419"/>
                    <a:pt x="5797" y="20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2"/>
            <p:cNvSpPr/>
            <p:nvPr/>
          </p:nvSpPr>
          <p:spPr>
            <a:xfrm>
              <a:off x="3912175" y="2819350"/>
              <a:ext cx="125175" cy="93525"/>
            </a:xfrm>
            <a:custGeom>
              <a:avLst/>
              <a:gdLst/>
              <a:ahLst/>
              <a:cxnLst/>
              <a:rect l="l" t="t" r="r" b="b"/>
              <a:pathLst>
                <a:path w="5007" h="3741" extrusionOk="0">
                  <a:moveTo>
                    <a:pt x="3965" y="0"/>
                  </a:moveTo>
                  <a:cubicBezTo>
                    <a:pt x="3332" y="0"/>
                    <a:pt x="2539" y="296"/>
                    <a:pt x="1797" y="858"/>
                  </a:cubicBezTo>
                  <a:cubicBezTo>
                    <a:pt x="536" y="1811"/>
                    <a:pt x="0" y="3004"/>
                    <a:pt x="521" y="3692"/>
                  </a:cubicBezTo>
                  <a:cubicBezTo>
                    <a:pt x="546" y="3723"/>
                    <a:pt x="582" y="3741"/>
                    <a:pt x="619" y="3741"/>
                  </a:cubicBezTo>
                  <a:cubicBezTo>
                    <a:pt x="645" y="3741"/>
                    <a:pt x="672" y="3733"/>
                    <a:pt x="693" y="3716"/>
                  </a:cubicBezTo>
                  <a:cubicBezTo>
                    <a:pt x="747" y="3675"/>
                    <a:pt x="759" y="3597"/>
                    <a:pt x="717" y="3543"/>
                  </a:cubicBezTo>
                  <a:cubicBezTo>
                    <a:pt x="290" y="2978"/>
                    <a:pt x="817" y="1907"/>
                    <a:pt x="1945" y="1054"/>
                  </a:cubicBezTo>
                  <a:cubicBezTo>
                    <a:pt x="2630" y="535"/>
                    <a:pt x="3391" y="254"/>
                    <a:pt x="3972" y="254"/>
                  </a:cubicBezTo>
                  <a:cubicBezTo>
                    <a:pt x="4322" y="254"/>
                    <a:pt x="4607" y="356"/>
                    <a:pt x="4769" y="570"/>
                  </a:cubicBezTo>
                  <a:cubicBezTo>
                    <a:pt x="4794" y="602"/>
                    <a:pt x="4831" y="619"/>
                    <a:pt x="4868" y="619"/>
                  </a:cubicBezTo>
                  <a:cubicBezTo>
                    <a:pt x="4894" y="619"/>
                    <a:pt x="4920" y="611"/>
                    <a:pt x="4942" y="594"/>
                  </a:cubicBezTo>
                  <a:cubicBezTo>
                    <a:pt x="4996" y="553"/>
                    <a:pt x="5007" y="475"/>
                    <a:pt x="4966" y="421"/>
                  </a:cubicBezTo>
                  <a:cubicBezTo>
                    <a:pt x="4752" y="137"/>
                    <a:pt x="4396" y="0"/>
                    <a:pt x="3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2"/>
            <p:cNvSpPr/>
            <p:nvPr/>
          </p:nvSpPr>
          <p:spPr>
            <a:xfrm>
              <a:off x="3921700" y="2879875"/>
              <a:ext cx="21175" cy="10525"/>
            </a:xfrm>
            <a:custGeom>
              <a:avLst/>
              <a:gdLst/>
              <a:ahLst/>
              <a:cxnLst/>
              <a:rect l="l" t="t" r="r" b="b"/>
              <a:pathLst>
                <a:path w="847" h="421" extrusionOk="0">
                  <a:moveTo>
                    <a:pt x="713" y="1"/>
                  </a:moveTo>
                  <a:cubicBezTo>
                    <a:pt x="706" y="1"/>
                    <a:pt x="698" y="1"/>
                    <a:pt x="691" y="2"/>
                  </a:cubicBezTo>
                  <a:cubicBezTo>
                    <a:pt x="476" y="42"/>
                    <a:pt x="257" y="109"/>
                    <a:pt x="90" y="187"/>
                  </a:cubicBezTo>
                  <a:cubicBezTo>
                    <a:pt x="27" y="215"/>
                    <a:pt x="1" y="288"/>
                    <a:pt x="29" y="350"/>
                  </a:cubicBezTo>
                  <a:cubicBezTo>
                    <a:pt x="50" y="395"/>
                    <a:pt x="94" y="421"/>
                    <a:pt x="141" y="421"/>
                  </a:cubicBezTo>
                  <a:cubicBezTo>
                    <a:pt x="158" y="421"/>
                    <a:pt x="176" y="418"/>
                    <a:pt x="193" y="410"/>
                  </a:cubicBezTo>
                  <a:cubicBezTo>
                    <a:pt x="342" y="341"/>
                    <a:pt x="540" y="281"/>
                    <a:pt x="736" y="245"/>
                  </a:cubicBezTo>
                  <a:cubicBezTo>
                    <a:pt x="802" y="232"/>
                    <a:pt x="846" y="168"/>
                    <a:pt x="834" y="101"/>
                  </a:cubicBezTo>
                  <a:cubicBezTo>
                    <a:pt x="824" y="42"/>
                    <a:pt x="775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2"/>
            <p:cNvSpPr/>
            <p:nvPr/>
          </p:nvSpPr>
          <p:spPr>
            <a:xfrm>
              <a:off x="4075725" y="2761150"/>
              <a:ext cx="130575" cy="78325"/>
            </a:xfrm>
            <a:custGeom>
              <a:avLst/>
              <a:gdLst/>
              <a:ahLst/>
              <a:cxnLst/>
              <a:rect l="l" t="t" r="r" b="b"/>
              <a:pathLst>
                <a:path w="5223" h="3133" extrusionOk="0">
                  <a:moveTo>
                    <a:pt x="27" y="2026"/>
                  </a:moveTo>
                  <a:cubicBezTo>
                    <a:pt x="220" y="2797"/>
                    <a:pt x="1537" y="3133"/>
                    <a:pt x="2965" y="2775"/>
                  </a:cubicBezTo>
                  <a:cubicBezTo>
                    <a:pt x="4214" y="2461"/>
                    <a:pt x="5137" y="1719"/>
                    <a:pt x="5219" y="1022"/>
                  </a:cubicBezTo>
                  <a:cubicBezTo>
                    <a:pt x="5219" y="1022"/>
                    <a:pt x="5223" y="924"/>
                    <a:pt x="5221" y="875"/>
                  </a:cubicBezTo>
                  <a:cubicBezTo>
                    <a:pt x="5218" y="826"/>
                    <a:pt x="5200" y="727"/>
                    <a:pt x="5200" y="727"/>
                  </a:cubicBezTo>
                  <a:cubicBezTo>
                    <a:pt x="5139" y="482"/>
                    <a:pt x="4964" y="281"/>
                    <a:pt x="4707" y="131"/>
                  </a:cubicBezTo>
                  <a:cubicBezTo>
                    <a:pt x="4707" y="131"/>
                    <a:pt x="4627" y="84"/>
                    <a:pt x="4584" y="65"/>
                  </a:cubicBezTo>
                  <a:cubicBezTo>
                    <a:pt x="4532" y="39"/>
                    <a:pt x="4426" y="0"/>
                    <a:pt x="4426" y="0"/>
                  </a:cubicBezTo>
                  <a:cubicBezTo>
                    <a:pt x="4032" y="443"/>
                    <a:pt x="3352" y="835"/>
                    <a:pt x="2530" y="1040"/>
                  </a:cubicBezTo>
                  <a:cubicBezTo>
                    <a:pt x="1912" y="1195"/>
                    <a:pt x="1318" y="1221"/>
                    <a:pt x="823" y="1138"/>
                  </a:cubicBezTo>
                  <a:lnTo>
                    <a:pt x="367" y="1019"/>
                  </a:lnTo>
                  <a:cubicBezTo>
                    <a:pt x="150" y="1264"/>
                    <a:pt x="21" y="1524"/>
                    <a:pt x="4" y="1777"/>
                  </a:cubicBezTo>
                  <a:cubicBezTo>
                    <a:pt x="4" y="1777"/>
                    <a:pt x="0" y="1859"/>
                    <a:pt x="4" y="1900"/>
                  </a:cubicBezTo>
                  <a:cubicBezTo>
                    <a:pt x="8" y="1941"/>
                    <a:pt x="27" y="2026"/>
                    <a:pt x="27" y="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2"/>
            <p:cNvSpPr/>
            <p:nvPr/>
          </p:nvSpPr>
          <p:spPr>
            <a:xfrm>
              <a:off x="3986100" y="2760900"/>
              <a:ext cx="144725" cy="119075"/>
            </a:xfrm>
            <a:custGeom>
              <a:avLst/>
              <a:gdLst/>
              <a:ahLst/>
              <a:cxnLst/>
              <a:rect l="l" t="t" r="r" b="b"/>
              <a:pathLst>
                <a:path w="5789" h="4763" extrusionOk="0">
                  <a:moveTo>
                    <a:pt x="4622" y="0"/>
                  </a:moveTo>
                  <a:lnTo>
                    <a:pt x="5461" y="1619"/>
                  </a:lnTo>
                  <a:lnTo>
                    <a:pt x="5460" y="1619"/>
                  </a:lnTo>
                  <a:cubicBezTo>
                    <a:pt x="5788" y="2327"/>
                    <a:pt x="5028" y="3426"/>
                    <a:pt x="3740" y="4095"/>
                  </a:cubicBezTo>
                  <a:cubicBezTo>
                    <a:pt x="2453" y="4762"/>
                    <a:pt x="1115" y="4749"/>
                    <a:pt x="725" y="4072"/>
                  </a:cubicBezTo>
                  <a:lnTo>
                    <a:pt x="725" y="4073"/>
                  </a:lnTo>
                  <a:lnTo>
                    <a:pt x="24" y="2721"/>
                  </a:lnTo>
                  <a:cubicBezTo>
                    <a:pt x="24" y="2721"/>
                    <a:pt x="0" y="2630"/>
                    <a:pt x="82" y="2700"/>
                  </a:cubicBezTo>
                  <a:cubicBezTo>
                    <a:pt x="611" y="3155"/>
                    <a:pt x="1785" y="3096"/>
                    <a:pt x="2919" y="2508"/>
                  </a:cubicBezTo>
                  <a:cubicBezTo>
                    <a:pt x="4224" y="1831"/>
                    <a:pt x="4988" y="708"/>
                    <a:pt x="4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2"/>
            <p:cNvSpPr/>
            <p:nvPr/>
          </p:nvSpPr>
          <p:spPr>
            <a:xfrm>
              <a:off x="3984175" y="2757550"/>
              <a:ext cx="130575" cy="81125"/>
            </a:xfrm>
            <a:custGeom>
              <a:avLst/>
              <a:gdLst/>
              <a:ahLst/>
              <a:cxnLst/>
              <a:rect l="l" t="t" r="r" b="b"/>
              <a:pathLst>
                <a:path w="5223" h="3245" extrusionOk="0">
                  <a:moveTo>
                    <a:pt x="4710" y="0"/>
                  </a:moveTo>
                  <a:cubicBezTo>
                    <a:pt x="4690" y="0"/>
                    <a:pt x="4671" y="5"/>
                    <a:pt x="4652" y="14"/>
                  </a:cubicBezTo>
                  <a:cubicBezTo>
                    <a:pt x="4592" y="45"/>
                    <a:pt x="4568" y="120"/>
                    <a:pt x="4600" y="180"/>
                  </a:cubicBezTo>
                  <a:cubicBezTo>
                    <a:pt x="4928" y="815"/>
                    <a:pt x="4172" y="1887"/>
                    <a:pt x="2948" y="2521"/>
                  </a:cubicBezTo>
                  <a:cubicBezTo>
                    <a:pt x="2340" y="2836"/>
                    <a:pt x="1702" y="2998"/>
                    <a:pt x="1175" y="2998"/>
                  </a:cubicBezTo>
                  <a:cubicBezTo>
                    <a:pt x="769" y="2998"/>
                    <a:pt x="430" y="2902"/>
                    <a:pt x="222" y="2706"/>
                  </a:cubicBezTo>
                  <a:cubicBezTo>
                    <a:pt x="198" y="2682"/>
                    <a:pt x="167" y="2671"/>
                    <a:pt x="136" y="2671"/>
                  </a:cubicBezTo>
                  <a:cubicBezTo>
                    <a:pt x="104" y="2671"/>
                    <a:pt x="71" y="2684"/>
                    <a:pt x="48" y="2710"/>
                  </a:cubicBezTo>
                  <a:cubicBezTo>
                    <a:pt x="1" y="2759"/>
                    <a:pt x="3" y="2837"/>
                    <a:pt x="53" y="2884"/>
                  </a:cubicBezTo>
                  <a:cubicBezTo>
                    <a:pt x="308" y="3125"/>
                    <a:pt x="709" y="3244"/>
                    <a:pt x="1182" y="3244"/>
                  </a:cubicBezTo>
                  <a:cubicBezTo>
                    <a:pt x="1748" y="3243"/>
                    <a:pt x="2416" y="3073"/>
                    <a:pt x="3061" y="2740"/>
                  </a:cubicBezTo>
                  <a:cubicBezTo>
                    <a:pt x="4449" y="2020"/>
                    <a:pt x="5222" y="846"/>
                    <a:pt x="4818" y="67"/>
                  </a:cubicBezTo>
                  <a:cubicBezTo>
                    <a:pt x="4796" y="24"/>
                    <a:pt x="4754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2"/>
            <p:cNvSpPr/>
            <p:nvPr/>
          </p:nvSpPr>
          <p:spPr>
            <a:xfrm>
              <a:off x="4004525" y="2820000"/>
              <a:ext cx="13400" cy="18175"/>
            </a:xfrm>
            <a:custGeom>
              <a:avLst/>
              <a:gdLst/>
              <a:ahLst/>
              <a:cxnLst/>
              <a:rect l="l" t="t" r="r" b="b"/>
              <a:pathLst>
                <a:path w="536" h="727" extrusionOk="0">
                  <a:moveTo>
                    <a:pt x="397" y="1"/>
                  </a:moveTo>
                  <a:cubicBezTo>
                    <a:pt x="360" y="1"/>
                    <a:pt x="323" y="18"/>
                    <a:pt x="298" y="50"/>
                  </a:cubicBezTo>
                  <a:cubicBezTo>
                    <a:pt x="239" y="130"/>
                    <a:pt x="0" y="479"/>
                    <a:pt x="12" y="602"/>
                  </a:cubicBezTo>
                  <a:cubicBezTo>
                    <a:pt x="18" y="666"/>
                    <a:pt x="72" y="726"/>
                    <a:pt x="136" y="726"/>
                  </a:cubicBezTo>
                  <a:cubicBezTo>
                    <a:pt x="139" y="726"/>
                    <a:pt x="142" y="726"/>
                    <a:pt x="146" y="727"/>
                  </a:cubicBezTo>
                  <a:cubicBezTo>
                    <a:pt x="213" y="719"/>
                    <a:pt x="262" y="672"/>
                    <a:pt x="256" y="605"/>
                  </a:cubicBezTo>
                  <a:cubicBezTo>
                    <a:pt x="266" y="566"/>
                    <a:pt x="363" y="377"/>
                    <a:pt x="496" y="197"/>
                  </a:cubicBezTo>
                  <a:cubicBezTo>
                    <a:pt x="536" y="143"/>
                    <a:pt x="526" y="66"/>
                    <a:pt x="471" y="25"/>
                  </a:cubicBezTo>
                  <a:cubicBezTo>
                    <a:pt x="449" y="9"/>
                    <a:pt x="423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72"/>
            <p:cNvSpPr/>
            <p:nvPr/>
          </p:nvSpPr>
          <p:spPr>
            <a:xfrm>
              <a:off x="4147150" y="2692000"/>
              <a:ext cx="134750" cy="82325"/>
            </a:xfrm>
            <a:custGeom>
              <a:avLst/>
              <a:gdLst/>
              <a:ahLst/>
              <a:cxnLst/>
              <a:rect l="l" t="t" r="r" b="b"/>
              <a:pathLst>
                <a:path w="5390" h="3293" extrusionOk="0">
                  <a:moveTo>
                    <a:pt x="254" y="2629"/>
                  </a:moveTo>
                  <a:cubicBezTo>
                    <a:pt x="0" y="1875"/>
                    <a:pt x="927" y="882"/>
                    <a:pt x="2321" y="411"/>
                  </a:cubicBezTo>
                  <a:cubicBezTo>
                    <a:pt x="3542" y="1"/>
                    <a:pt x="4719" y="125"/>
                    <a:pt x="5165" y="668"/>
                  </a:cubicBezTo>
                  <a:cubicBezTo>
                    <a:pt x="5165" y="668"/>
                    <a:pt x="5222" y="749"/>
                    <a:pt x="5247" y="791"/>
                  </a:cubicBezTo>
                  <a:cubicBezTo>
                    <a:pt x="5271" y="834"/>
                    <a:pt x="5309" y="926"/>
                    <a:pt x="5309" y="926"/>
                  </a:cubicBezTo>
                  <a:cubicBezTo>
                    <a:pt x="5390" y="1166"/>
                    <a:pt x="5351" y="1430"/>
                    <a:pt x="5216" y="1694"/>
                  </a:cubicBezTo>
                  <a:cubicBezTo>
                    <a:pt x="5216" y="1694"/>
                    <a:pt x="5173" y="1777"/>
                    <a:pt x="5148" y="1816"/>
                  </a:cubicBezTo>
                  <a:cubicBezTo>
                    <a:pt x="5118" y="1866"/>
                    <a:pt x="5049" y="1957"/>
                    <a:pt x="5049" y="1957"/>
                  </a:cubicBezTo>
                  <a:cubicBezTo>
                    <a:pt x="4479" y="1797"/>
                    <a:pt x="3695" y="1835"/>
                    <a:pt x="2891" y="2106"/>
                  </a:cubicBezTo>
                  <a:cubicBezTo>
                    <a:pt x="2288" y="2309"/>
                    <a:pt x="1774" y="2610"/>
                    <a:pt x="1404" y="2947"/>
                  </a:cubicBezTo>
                  <a:lnTo>
                    <a:pt x="1083" y="3293"/>
                  </a:lnTo>
                  <a:cubicBezTo>
                    <a:pt x="768" y="3205"/>
                    <a:pt x="519" y="3055"/>
                    <a:pt x="369" y="2851"/>
                  </a:cubicBezTo>
                  <a:cubicBezTo>
                    <a:pt x="369" y="2851"/>
                    <a:pt x="321" y="2784"/>
                    <a:pt x="302" y="2747"/>
                  </a:cubicBezTo>
                  <a:cubicBezTo>
                    <a:pt x="284" y="2711"/>
                    <a:pt x="254" y="2629"/>
                    <a:pt x="254" y="26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72"/>
            <p:cNvSpPr/>
            <p:nvPr/>
          </p:nvSpPr>
          <p:spPr>
            <a:xfrm>
              <a:off x="4059475" y="2708125"/>
              <a:ext cx="144350" cy="103375"/>
            </a:xfrm>
            <a:custGeom>
              <a:avLst/>
              <a:gdLst/>
              <a:ahLst/>
              <a:cxnLst/>
              <a:rect l="l" t="t" r="r" b="b"/>
              <a:pathLst>
                <a:path w="5774" h="4135" extrusionOk="0">
                  <a:moveTo>
                    <a:pt x="5774" y="2837"/>
                  </a:moveTo>
                  <a:lnTo>
                    <a:pt x="5329" y="1069"/>
                  </a:lnTo>
                  <a:lnTo>
                    <a:pt x="5328" y="1069"/>
                  </a:lnTo>
                  <a:cubicBezTo>
                    <a:pt x="5105" y="322"/>
                    <a:pt x="3807" y="0"/>
                    <a:pt x="2401" y="354"/>
                  </a:cubicBezTo>
                  <a:cubicBezTo>
                    <a:pt x="994" y="707"/>
                    <a:pt x="0" y="1601"/>
                    <a:pt x="157" y="2367"/>
                  </a:cubicBezTo>
                  <a:lnTo>
                    <a:pt x="156" y="2367"/>
                  </a:lnTo>
                  <a:lnTo>
                    <a:pt x="599" y="4135"/>
                  </a:lnTo>
                  <a:cubicBezTo>
                    <a:pt x="407" y="3363"/>
                    <a:pt x="1408" y="2446"/>
                    <a:pt x="2836" y="2088"/>
                  </a:cubicBezTo>
                  <a:cubicBezTo>
                    <a:pt x="4263" y="1729"/>
                    <a:pt x="5579" y="2065"/>
                    <a:pt x="5774" y="2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2"/>
            <p:cNvSpPr/>
            <p:nvPr/>
          </p:nvSpPr>
          <p:spPr>
            <a:xfrm>
              <a:off x="4067475" y="2753225"/>
              <a:ext cx="141100" cy="61025"/>
            </a:xfrm>
            <a:custGeom>
              <a:avLst/>
              <a:gdLst/>
              <a:ahLst/>
              <a:cxnLst/>
              <a:rect l="l" t="t" r="r" b="b"/>
              <a:pathLst>
                <a:path w="5644" h="2441" extrusionOk="0">
                  <a:moveTo>
                    <a:pt x="3700" y="0"/>
                  </a:moveTo>
                  <a:cubicBezTo>
                    <a:pt x="3337" y="0"/>
                    <a:pt x="2944" y="48"/>
                    <a:pt x="2539" y="150"/>
                  </a:cubicBezTo>
                  <a:cubicBezTo>
                    <a:pt x="1022" y="531"/>
                    <a:pt x="1" y="1496"/>
                    <a:pt x="214" y="2346"/>
                  </a:cubicBezTo>
                  <a:cubicBezTo>
                    <a:pt x="228" y="2403"/>
                    <a:pt x="278" y="2441"/>
                    <a:pt x="332" y="2441"/>
                  </a:cubicBezTo>
                  <a:cubicBezTo>
                    <a:pt x="343" y="2441"/>
                    <a:pt x="353" y="2440"/>
                    <a:pt x="363" y="2435"/>
                  </a:cubicBezTo>
                  <a:cubicBezTo>
                    <a:pt x="428" y="2419"/>
                    <a:pt x="468" y="2352"/>
                    <a:pt x="452" y="2286"/>
                  </a:cubicBezTo>
                  <a:cubicBezTo>
                    <a:pt x="279" y="1593"/>
                    <a:pt x="1262" y="724"/>
                    <a:pt x="2599" y="388"/>
                  </a:cubicBezTo>
                  <a:cubicBezTo>
                    <a:pt x="2971" y="295"/>
                    <a:pt x="3339" y="251"/>
                    <a:pt x="3679" y="251"/>
                  </a:cubicBezTo>
                  <a:cubicBezTo>
                    <a:pt x="4562" y="251"/>
                    <a:pt x="5263" y="547"/>
                    <a:pt x="5388" y="1048"/>
                  </a:cubicBezTo>
                  <a:cubicBezTo>
                    <a:pt x="5402" y="1104"/>
                    <a:pt x="5450" y="1141"/>
                    <a:pt x="5506" y="1141"/>
                  </a:cubicBezTo>
                  <a:cubicBezTo>
                    <a:pt x="5516" y="1141"/>
                    <a:pt x="5527" y="1140"/>
                    <a:pt x="5538" y="1137"/>
                  </a:cubicBezTo>
                  <a:cubicBezTo>
                    <a:pt x="5603" y="1121"/>
                    <a:pt x="5643" y="1054"/>
                    <a:pt x="5627" y="988"/>
                  </a:cubicBezTo>
                  <a:cubicBezTo>
                    <a:pt x="5471" y="364"/>
                    <a:pt x="4699" y="0"/>
                    <a:pt x="3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2"/>
            <p:cNvSpPr/>
            <p:nvPr/>
          </p:nvSpPr>
          <p:spPr>
            <a:xfrm>
              <a:off x="4081150" y="2783800"/>
              <a:ext cx="19350" cy="9600"/>
            </a:xfrm>
            <a:custGeom>
              <a:avLst/>
              <a:gdLst/>
              <a:ahLst/>
              <a:cxnLst/>
              <a:rect l="l" t="t" r="r" b="b"/>
              <a:pathLst>
                <a:path w="774" h="384" extrusionOk="0">
                  <a:moveTo>
                    <a:pt x="139" y="1"/>
                  </a:moveTo>
                  <a:cubicBezTo>
                    <a:pt x="111" y="1"/>
                    <a:pt x="83" y="10"/>
                    <a:pt x="61" y="29"/>
                  </a:cubicBezTo>
                  <a:cubicBezTo>
                    <a:pt x="8" y="72"/>
                    <a:pt x="0" y="150"/>
                    <a:pt x="44" y="202"/>
                  </a:cubicBezTo>
                  <a:cubicBezTo>
                    <a:pt x="116" y="291"/>
                    <a:pt x="537" y="367"/>
                    <a:pt x="621" y="381"/>
                  </a:cubicBezTo>
                  <a:cubicBezTo>
                    <a:pt x="627" y="382"/>
                    <a:pt x="635" y="383"/>
                    <a:pt x="641" y="383"/>
                  </a:cubicBezTo>
                  <a:cubicBezTo>
                    <a:pt x="700" y="382"/>
                    <a:pt x="752" y="340"/>
                    <a:pt x="762" y="281"/>
                  </a:cubicBezTo>
                  <a:cubicBezTo>
                    <a:pt x="773" y="214"/>
                    <a:pt x="729" y="151"/>
                    <a:pt x="662" y="139"/>
                  </a:cubicBezTo>
                  <a:cubicBezTo>
                    <a:pt x="451" y="103"/>
                    <a:pt x="259" y="49"/>
                    <a:pt x="215" y="27"/>
                  </a:cubicBezTo>
                  <a:cubicBezTo>
                    <a:pt x="193" y="10"/>
                    <a:pt x="166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2"/>
            <p:cNvSpPr/>
            <p:nvPr/>
          </p:nvSpPr>
          <p:spPr>
            <a:xfrm>
              <a:off x="4245950" y="2735700"/>
              <a:ext cx="133700" cy="59475"/>
            </a:xfrm>
            <a:custGeom>
              <a:avLst/>
              <a:gdLst/>
              <a:ahLst/>
              <a:cxnLst/>
              <a:rect l="l" t="t" r="r" b="b"/>
              <a:pathLst>
                <a:path w="5348" h="2379" extrusionOk="0">
                  <a:moveTo>
                    <a:pt x="11" y="887"/>
                  </a:moveTo>
                  <a:cubicBezTo>
                    <a:pt x="1" y="1683"/>
                    <a:pt x="1187" y="2344"/>
                    <a:pt x="2659" y="2363"/>
                  </a:cubicBezTo>
                  <a:cubicBezTo>
                    <a:pt x="3947" y="2379"/>
                    <a:pt x="5030" y="1898"/>
                    <a:pt x="5287" y="1245"/>
                  </a:cubicBezTo>
                  <a:cubicBezTo>
                    <a:pt x="5287" y="1245"/>
                    <a:pt x="5317" y="1151"/>
                    <a:pt x="5326" y="1102"/>
                  </a:cubicBezTo>
                  <a:cubicBezTo>
                    <a:pt x="5336" y="1053"/>
                    <a:pt x="5344" y="955"/>
                    <a:pt x="5344" y="955"/>
                  </a:cubicBezTo>
                  <a:cubicBezTo>
                    <a:pt x="5347" y="701"/>
                    <a:pt x="5229" y="462"/>
                    <a:pt x="5020" y="253"/>
                  </a:cubicBezTo>
                  <a:cubicBezTo>
                    <a:pt x="5020" y="253"/>
                    <a:pt x="4953" y="186"/>
                    <a:pt x="4917" y="157"/>
                  </a:cubicBezTo>
                  <a:cubicBezTo>
                    <a:pt x="4873" y="119"/>
                    <a:pt x="4780" y="53"/>
                    <a:pt x="4780" y="53"/>
                  </a:cubicBezTo>
                  <a:cubicBezTo>
                    <a:pt x="4287" y="382"/>
                    <a:pt x="3528" y="585"/>
                    <a:pt x="2681" y="575"/>
                  </a:cubicBezTo>
                  <a:cubicBezTo>
                    <a:pt x="2045" y="567"/>
                    <a:pt x="1463" y="439"/>
                    <a:pt x="1007" y="232"/>
                  </a:cubicBezTo>
                  <a:lnTo>
                    <a:pt x="595" y="1"/>
                  </a:lnTo>
                  <a:cubicBezTo>
                    <a:pt x="323" y="182"/>
                    <a:pt x="132" y="400"/>
                    <a:pt x="52" y="641"/>
                  </a:cubicBezTo>
                  <a:cubicBezTo>
                    <a:pt x="52" y="641"/>
                    <a:pt x="26" y="720"/>
                    <a:pt x="20" y="760"/>
                  </a:cubicBezTo>
                  <a:cubicBezTo>
                    <a:pt x="14" y="800"/>
                    <a:pt x="11" y="887"/>
                    <a:pt x="11" y="8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2"/>
            <p:cNvSpPr/>
            <p:nvPr/>
          </p:nvSpPr>
          <p:spPr>
            <a:xfrm>
              <a:off x="4259625" y="2733600"/>
              <a:ext cx="24925" cy="15150"/>
            </a:xfrm>
            <a:custGeom>
              <a:avLst/>
              <a:gdLst/>
              <a:ahLst/>
              <a:cxnLst/>
              <a:rect l="l" t="t" r="r" b="b"/>
              <a:pathLst>
                <a:path w="997" h="606" extrusionOk="0">
                  <a:moveTo>
                    <a:pt x="141" y="1"/>
                  </a:moveTo>
                  <a:cubicBezTo>
                    <a:pt x="124" y="1"/>
                    <a:pt x="106" y="5"/>
                    <a:pt x="89" y="12"/>
                  </a:cubicBezTo>
                  <a:cubicBezTo>
                    <a:pt x="28" y="40"/>
                    <a:pt x="0" y="114"/>
                    <a:pt x="29" y="175"/>
                  </a:cubicBezTo>
                  <a:cubicBezTo>
                    <a:pt x="85" y="296"/>
                    <a:pt x="678" y="572"/>
                    <a:pt x="840" y="604"/>
                  </a:cubicBezTo>
                  <a:cubicBezTo>
                    <a:pt x="847" y="605"/>
                    <a:pt x="855" y="606"/>
                    <a:pt x="863" y="606"/>
                  </a:cubicBezTo>
                  <a:cubicBezTo>
                    <a:pt x="921" y="606"/>
                    <a:pt x="973" y="565"/>
                    <a:pt x="984" y="506"/>
                  </a:cubicBezTo>
                  <a:cubicBezTo>
                    <a:pt x="996" y="439"/>
                    <a:pt x="953" y="375"/>
                    <a:pt x="886" y="362"/>
                  </a:cubicBezTo>
                  <a:cubicBezTo>
                    <a:pt x="722" y="331"/>
                    <a:pt x="306" y="106"/>
                    <a:pt x="239" y="50"/>
                  </a:cubicBezTo>
                  <a:cubicBezTo>
                    <a:pt x="215" y="19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2"/>
            <p:cNvSpPr/>
            <p:nvPr/>
          </p:nvSpPr>
          <p:spPr>
            <a:xfrm>
              <a:off x="4332550" y="2675300"/>
              <a:ext cx="135525" cy="68050"/>
            </a:xfrm>
            <a:custGeom>
              <a:avLst/>
              <a:gdLst/>
              <a:ahLst/>
              <a:cxnLst/>
              <a:rect l="l" t="t" r="r" b="b"/>
              <a:pathLst>
                <a:path w="5421" h="2722" extrusionOk="0">
                  <a:moveTo>
                    <a:pt x="95" y="1903"/>
                  </a:moveTo>
                  <a:cubicBezTo>
                    <a:pt x="1" y="1114"/>
                    <a:pt x="1109" y="330"/>
                    <a:pt x="2571" y="154"/>
                  </a:cubicBezTo>
                  <a:cubicBezTo>
                    <a:pt x="3850" y="0"/>
                    <a:pt x="4978" y="362"/>
                    <a:pt x="5302" y="984"/>
                  </a:cubicBezTo>
                  <a:cubicBezTo>
                    <a:pt x="5302" y="984"/>
                    <a:pt x="5342" y="1075"/>
                    <a:pt x="5358" y="1121"/>
                  </a:cubicBezTo>
                  <a:cubicBezTo>
                    <a:pt x="5373" y="1169"/>
                    <a:pt x="5391" y="1266"/>
                    <a:pt x="5391" y="1266"/>
                  </a:cubicBezTo>
                  <a:cubicBezTo>
                    <a:pt x="5421" y="1518"/>
                    <a:pt x="5330" y="1768"/>
                    <a:pt x="5144" y="1999"/>
                  </a:cubicBezTo>
                  <a:cubicBezTo>
                    <a:pt x="5144" y="1999"/>
                    <a:pt x="5085" y="2072"/>
                    <a:pt x="5052" y="2105"/>
                  </a:cubicBezTo>
                  <a:cubicBezTo>
                    <a:pt x="5012" y="2148"/>
                    <a:pt x="4927" y="2222"/>
                    <a:pt x="4927" y="2222"/>
                  </a:cubicBezTo>
                  <a:cubicBezTo>
                    <a:pt x="4401" y="1949"/>
                    <a:pt x="3625" y="1827"/>
                    <a:pt x="2784" y="1929"/>
                  </a:cubicBezTo>
                  <a:cubicBezTo>
                    <a:pt x="2152" y="2004"/>
                    <a:pt x="1587" y="2195"/>
                    <a:pt x="1156" y="2449"/>
                  </a:cubicBezTo>
                  <a:lnTo>
                    <a:pt x="772" y="2722"/>
                  </a:lnTo>
                  <a:cubicBezTo>
                    <a:pt x="482" y="2572"/>
                    <a:pt x="268" y="2375"/>
                    <a:pt x="162" y="2145"/>
                  </a:cubicBezTo>
                  <a:cubicBezTo>
                    <a:pt x="162" y="2145"/>
                    <a:pt x="130" y="2069"/>
                    <a:pt x="118" y="2029"/>
                  </a:cubicBezTo>
                  <a:cubicBezTo>
                    <a:pt x="108" y="1989"/>
                    <a:pt x="95" y="1903"/>
                    <a:pt x="95" y="19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2"/>
            <p:cNvSpPr/>
            <p:nvPr/>
          </p:nvSpPr>
          <p:spPr>
            <a:xfrm>
              <a:off x="4151725" y="2715125"/>
              <a:ext cx="148125" cy="109425"/>
            </a:xfrm>
            <a:custGeom>
              <a:avLst/>
              <a:gdLst/>
              <a:ahLst/>
              <a:cxnLst/>
              <a:rect l="l" t="t" r="r" b="b"/>
              <a:pathLst>
                <a:path w="5925" h="4377" extrusionOk="0">
                  <a:moveTo>
                    <a:pt x="5127" y="1"/>
                  </a:moveTo>
                  <a:lnTo>
                    <a:pt x="5708" y="1729"/>
                  </a:lnTo>
                  <a:lnTo>
                    <a:pt x="5708" y="1729"/>
                  </a:lnTo>
                  <a:cubicBezTo>
                    <a:pt x="5924" y="2478"/>
                    <a:pt x="5004" y="3450"/>
                    <a:pt x="3630" y="3913"/>
                  </a:cubicBezTo>
                  <a:cubicBezTo>
                    <a:pt x="2257" y="4376"/>
                    <a:pt x="937" y="4160"/>
                    <a:pt x="655" y="3432"/>
                  </a:cubicBezTo>
                  <a:lnTo>
                    <a:pt x="654" y="3432"/>
                  </a:lnTo>
                  <a:lnTo>
                    <a:pt x="264" y="2277"/>
                  </a:lnTo>
                  <a:cubicBezTo>
                    <a:pt x="264" y="2277"/>
                    <a:pt x="1" y="1700"/>
                    <a:pt x="49" y="1680"/>
                  </a:cubicBezTo>
                  <a:cubicBezTo>
                    <a:pt x="86" y="1663"/>
                    <a:pt x="465" y="2187"/>
                    <a:pt x="468" y="2188"/>
                  </a:cubicBezTo>
                  <a:cubicBezTo>
                    <a:pt x="1011" y="2559"/>
                    <a:pt x="2014" y="2571"/>
                    <a:pt x="3060" y="2219"/>
                  </a:cubicBezTo>
                  <a:cubicBezTo>
                    <a:pt x="4454" y="1749"/>
                    <a:pt x="5380" y="755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72"/>
            <p:cNvSpPr/>
            <p:nvPr/>
          </p:nvSpPr>
          <p:spPr>
            <a:xfrm>
              <a:off x="4174075" y="2760250"/>
              <a:ext cx="14875" cy="16550"/>
            </a:xfrm>
            <a:custGeom>
              <a:avLst/>
              <a:gdLst/>
              <a:ahLst/>
              <a:cxnLst/>
              <a:rect l="l" t="t" r="r" b="b"/>
              <a:pathLst>
                <a:path w="595" h="662" extrusionOk="0">
                  <a:moveTo>
                    <a:pt x="459" y="1"/>
                  </a:moveTo>
                  <a:cubicBezTo>
                    <a:pt x="428" y="1"/>
                    <a:pt x="396" y="13"/>
                    <a:pt x="373" y="36"/>
                  </a:cubicBezTo>
                  <a:cubicBezTo>
                    <a:pt x="264" y="144"/>
                    <a:pt x="12" y="406"/>
                    <a:pt x="5" y="517"/>
                  </a:cubicBezTo>
                  <a:cubicBezTo>
                    <a:pt x="0" y="584"/>
                    <a:pt x="49" y="658"/>
                    <a:pt x="117" y="662"/>
                  </a:cubicBezTo>
                  <a:lnTo>
                    <a:pt x="127" y="662"/>
                  </a:lnTo>
                  <a:cubicBezTo>
                    <a:pt x="191" y="662"/>
                    <a:pt x="240" y="626"/>
                    <a:pt x="245" y="563"/>
                  </a:cubicBezTo>
                  <a:cubicBezTo>
                    <a:pt x="260" y="529"/>
                    <a:pt x="381" y="375"/>
                    <a:pt x="547" y="212"/>
                  </a:cubicBezTo>
                  <a:cubicBezTo>
                    <a:pt x="594" y="163"/>
                    <a:pt x="595" y="86"/>
                    <a:pt x="547" y="37"/>
                  </a:cubicBezTo>
                  <a:cubicBezTo>
                    <a:pt x="523" y="13"/>
                    <a:pt x="49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72"/>
            <p:cNvSpPr/>
            <p:nvPr/>
          </p:nvSpPr>
          <p:spPr>
            <a:xfrm>
              <a:off x="4151725" y="2711375"/>
              <a:ext cx="139725" cy="67775"/>
            </a:xfrm>
            <a:custGeom>
              <a:avLst/>
              <a:gdLst/>
              <a:ahLst/>
              <a:cxnLst/>
              <a:rect l="l" t="t" r="r" b="b"/>
              <a:pathLst>
                <a:path w="5589" h="2711" extrusionOk="0">
                  <a:moveTo>
                    <a:pt x="5193" y="1"/>
                  </a:moveTo>
                  <a:cubicBezTo>
                    <a:pt x="5179" y="1"/>
                    <a:pt x="5166" y="3"/>
                    <a:pt x="5153" y="8"/>
                  </a:cubicBezTo>
                  <a:cubicBezTo>
                    <a:pt x="5088" y="29"/>
                    <a:pt x="5054" y="99"/>
                    <a:pt x="5076" y="163"/>
                  </a:cubicBezTo>
                  <a:cubicBezTo>
                    <a:pt x="5304" y="841"/>
                    <a:pt x="4392" y="1785"/>
                    <a:pt x="3086" y="2225"/>
                  </a:cubicBezTo>
                  <a:cubicBezTo>
                    <a:pt x="2696" y="2356"/>
                    <a:pt x="2190" y="2464"/>
                    <a:pt x="1714" y="2464"/>
                  </a:cubicBezTo>
                  <a:cubicBezTo>
                    <a:pt x="1491" y="2464"/>
                    <a:pt x="1275" y="2440"/>
                    <a:pt x="1081" y="2384"/>
                  </a:cubicBezTo>
                  <a:cubicBezTo>
                    <a:pt x="717" y="2276"/>
                    <a:pt x="398" y="2043"/>
                    <a:pt x="249" y="1772"/>
                  </a:cubicBezTo>
                  <a:cubicBezTo>
                    <a:pt x="226" y="1732"/>
                    <a:pt x="184" y="1709"/>
                    <a:pt x="141" y="1709"/>
                  </a:cubicBezTo>
                  <a:cubicBezTo>
                    <a:pt x="121" y="1709"/>
                    <a:pt x="100" y="1714"/>
                    <a:pt x="81" y="1724"/>
                  </a:cubicBezTo>
                  <a:cubicBezTo>
                    <a:pt x="22" y="1757"/>
                    <a:pt x="1" y="1832"/>
                    <a:pt x="33" y="1891"/>
                  </a:cubicBezTo>
                  <a:cubicBezTo>
                    <a:pt x="215" y="2222"/>
                    <a:pt x="581" y="2494"/>
                    <a:pt x="1012" y="2619"/>
                  </a:cubicBezTo>
                  <a:cubicBezTo>
                    <a:pt x="1221" y="2680"/>
                    <a:pt x="1461" y="2710"/>
                    <a:pt x="1724" y="2710"/>
                  </a:cubicBezTo>
                  <a:cubicBezTo>
                    <a:pt x="1727" y="2710"/>
                    <a:pt x="1730" y="2710"/>
                    <a:pt x="1732" y="2710"/>
                  </a:cubicBezTo>
                  <a:cubicBezTo>
                    <a:pt x="2174" y="2710"/>
                    <a:pt x="2672" y="2624"/>
                    <a:pt x="3165" y="2458"/>
                  </a:cubicBezTo>
                  <a:cubicBezTo>
                    <a:pt x="4647" y="1960"/>
                    <a:pt x="5589" y="916"/>
                    <a:pt x="5309" y="85"/>
                  </a:cubicBezTo>
                  <a:cubicBezTo>
                    <a:pt x="5292" y="34"/>
                    <a:pt x="5244" y="1"/>
                    <a:pt x="5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2"/>
            <p:cNvSpPr/>
            <p:nvPr/>
          </p:nvSpPr>
          <p:spPr>
            <a:xfrm>
              <a:off x="4246400" y="2677525"/>
              <a:ext cx="133725" cy="81600"/>
            </a:xfrm>
            <a:custGeom>
              <a:avLst/>
              <a:gdLst/>
              <a:ahLst/>
              <a:cxnLst/>
              <a:rect l="l" t="t" r="r" b="b"/>
              <a:pathLst>
                <a:path w="5349" h="3264" extrusionOk="0">
                  <a:moveTo>
                    <a:pt x="5349" y="3219"/>
                  </a:moveTo>
                  <a:lnTo>
                    <a:pt x="5333" y="1396"/>
                  </a:lnTo>
                  <a:lnTo>
                    <a:pt x="5332" y="1396"/>
                  </a:lnTo>
                  <a:cubicBezTo>
                    <a:pt x="5291" y="617"/>
                    <a:pt x="4105" y="0"/>
                    <a:pt x="2655" y="12"/>
                  </a:cubicBezTo>
                  <a:cubicBezTo>
                    <a:pt x="1205" y="24"/>
                    <a:pt x="29" y="660"/>
                    <a:pt x="0" y="1440"/>
                  </a:cubicBezTo>
                  <a:lnTo>
                    <a:pt x="0" y="1440"/>
                  </a:lnTo>
                  <a:lnTo>
                    <a:pt x="14" y="3264"/>
                  </a:lnTo>
                  <a:cubicBezTo>
                    <a:pt x="9" y="2468"/>
                    <a:pt x="1198" y="1812"/>
                    <a:pt x="2670" y="1800"/>
                  </a:cubicBezTo>
                  <a:cubicBezTo>
                    <a:pt x="4142" y="1787"/>
                    <a:pt x="5342" y="2423"/>
                    <a:pt x="5349" y="32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2"/>
            <p:cNvSpPr/>
            <p:nvPr/>
          </p:nvSpPr>
          <p:spPr>
            <a:xfrm>
              <a:off x="4243500" y="2719400"/>
              <a:ext cx="139700" cy="42775"/>
            </a:xfrm>
            <a:custGeom>
              <a:avLst/>
              <a:gdLst/>
              <a:ahLst/>
              <a:cxnLst/>
              <a:rect l="l" t="t" r="r" b="b"/>
              <a:pathLst>
                <a:path w="5588" h="1711" extrusionOk="0">
                  <a:moveTo>
                    <a:pt x="2784" y="1"/>
                  </a:moveTo>
                  <a:cubicBezTo>
                    <a:pt x="1220" y="14"/>
                    <a:pt x="0" y="711"/>
                    <a:pt x="7" y="1589"/>
                  </a:cubicBezTo>
                  <a:cubicBezTo>
                    <a:pt x="8" y="1656"/>
                    <a:pt x="63" y="1710"/>
                    <a:pt x="130" y="1710"/>
                  </a:cubicBezTo>
                  <a:cubicBezTo>
                    <a:pt x="198" y="1708"/>
                    <a:pt x="253" y="1654"/>
                    <a:pt x="252" y="1585"/>
                  </a:cubicBezTo>
                  <a:cubicBezTo>
                    <a:pt x="246" y="872"/>
                    <a:pt x="1406" y="258"/>
                    <a:pt x="2785" y="247"/>
                  </a:cubicBezTo>
                  <a:lnTo>
                    <a:pt x="2824" y="247"/>
                  </a:lnTo>
                  <a:cubicBezTo>
                    <a:pt x="2825" y="247"/>
                    <a:pt x="2826" y="247"/>
                    <a:pt x="2827" y="247"/>
                  </a:cubicBezTo>
                  <a:cubicBezTo>
                    <a:pt x="4188" y="247"/>
                    <a:pt x="5334" y="837"/>
                    <a:pt x="5340" y="1545"/>
                  </a:cubicBezTo>
                  <a:cubicBezTo>
                    <a:pt x="5341" y="1612"/>
                    <a:pt x="5396" y="1666"/>
                    <a:pt x="5464" y="1667"/>
                  </a:cubicBezTo>
                  <a:lnTo>
                    <a:pt x="5465" y="1667"/>
                  </a:lnTo>
                  <a:cubicBezTo>
                    <a:pt x="5533" y="1666"/>
                    <a:pt x="5588" y="1611"/>
                    <a:pt x="5586" y="1542"/>
                  </a:cubicBezTo>
                  <a:cubicBezTo>
                    <a:pt x="5579" y="673"/>
                    <a:pt x="4370" y="1"/>
                    <a:pt x="2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2"/>
            <p:cNvSpPr/>
            <p:nvPr/>
          </p:nvSpPr>
          <p:spPr>
            <a:xfrm>
              <a:off x="4334925" y="2706975"/>
              <a:ext cx="139325" cy="92450"/>
            </a:xfrm>
            <a:custGeom>
              <a:avLst/>
              <a:gdLst/>
              <a:ahLst/>
              <a:cxnLst/>
              <a:rect l="l" t="t" r="r" b="b"/>
              <a:pathLst>
                <a:path w="5573" h="3698" extrusionOk="0">
                  <a:moveTo>
                    <a:pt x="5297" y="0"/>
                  </a:moveTo>
                  <a:lnTo>
                    <a:pt x="5514" y="1809"/>
                  </a:lnTo>
                  <a:lnTo>
                    <a:pt x="5514" y="1809"/>
                  </a:lnTo>
                  <a:cubicBezTo>
                    <a:pt x="5573" y="2587"/>
                    <a:pt x="4474" y="3352"/>
                    <a:pt x="3035" y="3525"/>
                  </a:cubicBezTo>
                  <a:cubicBezTo>
                    <a:pt x="1595" y="3698"/>
                    <a:pt x="348" y="3217"/>
                    <a:pt x="220" y="2447"/>
                  </a:cubicBezTo>
                  <a:lnTo>
                    <a:pt x="219" y="2447"/>
                  </a:lnTo>
                  <a:lnTo>
                    <a:pt x="1" y="637"/>
                  </a:lnTo>
                  <a:cubicBezTo>
                    <a:pt x="97" y="1427"/>
                    <a:pt x="1360" y="1926"/>
                    <a:pt x="2821" y="1750"/>
                  </a:cubicBezTo>
                  <a:cubicBezTo>
                    <a:pt x="4283" y="1574"/>
                    <a:pt x="5392" y="790"/>
                    <a:pt x="5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2"/>
            <p:cNvSpPr/>
            <p:nvPr/>
          </p:nvSpPr>
          <p:spPr>
            <a:xfrm>
              <a:off x="4332325" y="2703725"/>
              <a:ext cx="141050" cy="50825"/>
            </a:xfrm>
            <a:custGeom>
              <a:avLst/>
              <a:gdLst/>
              <a:ahLst/>
              <a:cxnLst/>
              <a:rect l="l" t="t" r="r" b="b"/>
              <a:pathLst>
                <a:path w="5642" h="2033" extrusionOk="0">
                  <a:moveTo>
                    <a:pt x="5413" y="1"/>
                  </a:moveTo>
                  <a:cubicBezTo>
                    <a:pt x="5409" y="1"/>
                    <a:pt x="5405" y="1"/>
                    <a:pt x="5400" y="1"/>
                  </a:cubicBezTo>
                  <a:cubicBezTo>
                    <a:pt x="5333" y="10"/>
                    <a:pt x="5285" y="70"/>
                    <a:pt x="5293" y="139"/>
                  </a:cubicBezTo>
                  <a:cubicBezTo>
                    <a:pt x="5378" y="847"/>
                    <a:pt x="4293" y="1586"/>
                    <a:pt x="2925" y="1751"/>
                  </a:cubicBezTo>
                  <a:cubicBezTo>
                    <a:pt x="2738" y="1773"/>
                    <a:pt x="2553" y="1784"/>
                    <a:pt x="2373" y="1784"/>
                  </a:cubicBezTo>
                  <a:cubicBezTo>
                    <a:pt x="1295" y="1784"/>
                    <a:pt x="396" y="1396"/>
                    <a:pt x="255" y="823"/>
                  </a:cubicBezTo>
                  <a:cubicBezTo>
                    <a:pt x="242" y="768"/>
                    <a:pt x="191" y="730"/>
                    <a:pt x="136" y="730"/>
                  </a:cubicBezTo>
                  <a:cubicBezTo>
                    <a:pt x="127" y="730"/>
                    <a:pt x="117" y="731"/>
                    <a:pt x="107" y="733"/>
                  </a:cubicBezTo>
                  <a:cubicBezTo>
                    <a:pt x="41" y="749"/>
                    <a:pt x="0" y="815"/>
                    <a:pt x="17" y="882"/>
                  </a:cubicBezTo>
                  <a:cubicBezTo>
                    <a:pt x="186" y="1580"/>
                    <a:pt x="1144" y="2031"/>
                    <a:pt x="2348" y="2032"/>
                  </a:cubicBezTo>
                  <a:cubicBezTo>
                    <a:pt x="2543" y="2031"/>
                    <a:pt x="2746" y="2020"/>
                    <a:pt x="2954" y="1995"/>
                  </a:cubicBezTo>
                  <a:cubicBezTo>
                    <a:pt x="4507" y="1808"/>
                    <a:pt x="5642" y="980"/>
                    <a:pt x="5537" y="109"/>
                  </a:cubicBezTo>
                  <a:cubicBezTo>
                    <a:pt x="5530" y="45"/>
                    <a:pt x="5480" y="1"/>
                    <a:pt x="5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2"/>
            <p:cNvSpPr/>
            <p:nvPr/>
          </p:nvSpPr>
          <p:spPr>
            <a:xfrm>
              <a:off x="4350225" y="2732225"/>
              <a:ext cx="16475" cy="14075"/>
            </a:xfrm>
            <a:custGeom>
              <a:avLst/>
              <a:gdLst/>
              <a:ahLst/>
              <a:cxnLst/>
              <a:rect l="l" t="t" r="r" b="b"/>
              <a:pathLst>
                <a:path w="659" h="563" extrusionOk="0">
                  <a:moveTo>
                    <a:pt x="518" y="1"/>
                  </a:moveTo>
                  <a:cubicBezTo>
                    <a:pt x="494" y="1"/>
                    <a:pt x="470" y="8"/>
                    <a:pt x="448" y="22"/>
                  </a:cubicBezTo>
                  <a:cubicBezTo>
                    <a:pt x="329" y="106"/>
                    <a:pt x="45" y="308"/>
                    <a:pt x="18" y="407"/>
                  </a:cubicBezTo>
                  <a:cubicBezTo>
                    <a:pt x="0" y="472"/>
                    <a:pt x="39" y="540"/>
                    <a:pt x="104" y="558"/>
                  </a:cubicBezTo>
                  <a:cubicBezTo>
                    <a:pt x="115" y="561"/>
                    <a:pt x="126" y="563"/>
                    <a:pt x="136" y="563"/>
                  </a:cubicBezTo>
                  <a:cubicBezTo>
                    <a:pt x="182" y="563"/>
                    <a:pt x="224" y="536"/>
                    <a:pt x="245" y="496"/>
                  </a:cubicBezTo>
                  <a:cubicBezTo>
                    <a:pt x="277" y="458"/>
                    <a:pt x="424" y="338"/>
                    <a:pt x="588" y="225"/>
                  </a:cubicBezTo>
                  <a:cubicBezTo>
                    <a:pt x="644" y="187"/>
                    <a:pt x="658" y="110"/>
                    <a:pt x="619" y="54"/>
                  </a:cubicBezTo>
                  <a:cubicBezTo>
                    <a:pt x="595" y="19"/>
                    <a:pt x="557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2"/>
            <p:cNvSpPr/>
            <p:nvPr/>
          </p:nvSpPr>
          <p:spPr>
            <a:xfrm>
              <a:off x="3554800" y="3958025"/>
              <a:ext cx="95250" cy="124675"/>
            </a:xfrm>
            <a:custGeom>
              <a:avLst/>
              <a:gdLst/>
              <a:ahLst/>
              <a:cxnLst/>
              <a:rect l="l" t="t" r="r" b="b"/>
              <a:pathLst>
                <a:path w="3810" h="4987" extrusionOk="0">
                  <a:moveTo>
                    <a:pt x="693" y="139"/>
                  </a:moveTo>
                  <a:cubicBezTo>
                    <a:pt x="1" y="530"/>
                    <a:pt x="25" y="1889"/>
                    <a:pt x="748" y="3170"/>
                  </a:cubicBezTo>
                  <a:cubicBezTo>
                    <a:pt x="1382" y="4292"/>
                    <a:pt x="2341" y="4986"/>
                    <a:pt x="3035" y="4881"/>
                  </a:cubicBezTo>
                  <a:cubicBezTo>
                    <a:pt x="3035" y="4881"/>
                    <a:pt x="3131" y="4859"/>
                    <a:pt x="3178" y="4844"/>
                  </a:cubicBezTo>
                  <a:cubicBezTo>
                    <a:pt x="3225" y="4828"/>
                    <a:pt x="3314" y="4785"/>
                    <a:pt x="3314" y="4785"/>
                  </a:cubicBezTo>
                  <a:cubicBezTo>
                    <a:pt x="3535" y="4661"/>
                    <a:pt x="3683" y="4439"/>
                    <a:pt x="3758" y="4151"/>
                  </a:cubicBezTo>
                  <a:cubicBezTo>
                    <a:pt x="3758" y="4151"/>
                    <a:pt x="3782" y="4061"/>
                    <a:pt x="3790" y="4015"/>
                  </a:cubicBezTo>
                  <a:cubicBezTo>
                    <a:pt x="3800" y="3958"/>
                    <a:pt x="3810" y="3845"/>
                    <a:pt x="3810" y="3845"/>
                  </a:cubicBezTo>
                  <a:cubicBezTo>
                    <a:pt x="3279" y="3583"/>
                    <a:pt x="2721" y="3029"/>
                    <a:pt x="2305" y="2291"/>
                  </a:cubicBezTo>
                  <a:cubicBezTo>
                    <a:pt x="1993" y="1737"/>
                    <a:pt x="1810" y="1170"/>
                    <a:pt x="1760" y="673"/>
                  </a:cubicBezTo>
                  <a:lnTo>
                    <a:pt x="1753" y="200"/>
                  </a:lnTo>
                  <a:cubicBezTo>
                    <a:pt x="1460" y="55"/>
                    <a:pt x="1176" y="0"/>
                    <a:pt x="927" y="51"/>
                  </a:cubicBezTo>
                  <a:cubicBezTo>
                    <a:pt x="927" y="51"/>
                    <a:pt x="846" y="69"/>
                    <a:pt x="807" y="84"/>
                  </a:cubicBezTo>
                  <a:cubicBezTo>
                    <a:pt x="769" y="99"/>
                    <a:pt x="693" y="139"/>
                    <a:pt x="693" y="1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2"/>
            <p:cNvSpPr/>
            <p:nvPr/>
          </p:nvSpPr>
          <p:spPr>
            <a:xfrm>
              <a:off x="3631025" y="4016575"/>
              <a:ext cx="92950" cy="130175"/>
            </a:xfrm>
            <a:custGeom>
              <a:avLst/>
              <a:gdLst/>
              <a:ahLst/>
              <a:cxnLst/>
              <a:rect l="l" t="t" r="r" b="b"/>
              <a:pathLst>
                <a:path w="3718" h="5207" extrusionOk="0">
                  <a:moveTo>
                    <a:pt x="519" y="374"/>
                  </a:moveTo>
                  <a:cubicBezTo>
                    <a:pt x="1221" y="0"/>
                    <a:pt x="2353" y="752"/>
                    <a:pt x="3044" y="2051"/>
                  </a:cubicBezTo>
                  <a:cubicBezTo>
                    <a:pt x="3649" y="3188"/>
                    <a:pt x="3718" y="4370"/>
                    <a:pt x="3256" y="4899"/>
                  </a:cubicBezTo>
                  <a:cubicBezTo>
                    <a:pt x="3256" y="4899"/>
                    <a:pt x="3186" y="4968"/>
                    <a:pt x="3148" y="4999"/>
                  </a:cubicBezTo>
                  <a:cubicBezTo>
                    <a:pt x="3109" y="5030"/>
                    <a:pt x="3025" y="5083"/>
                    <a:pt x="3025" y="5083"/>
                  </a:cubicBezTo>
                  <a:cubicBezTo>
                    <a:pt x="2802" y="5202"/>
                    <a:pt x="2535" y="5207"/>
                    <a:pt x="2252" y="5116"/>
                  </a:cubicBezTo>
                  <a:cubicBezTo>
                    <a:pt x="2252" y="5116"/>
                    <a:pt x="2163" y="5088"/>
                    <a:pt x="2120" y="5069"/>
                  </a:cubicBezTo>
                  <a:cubicBezTo>
                    <a:pt x="2066" y="5047"/>
                    <a:pt x="1965" y="4995"/>
                    <a:pt x="1965" y="4995"/>
                  </a:cubicBezTo>
                  <a:cubicBezTo>
                    <a:pt x="2031" y="4406"/>
                    <a:pt x="1864" y="3638"/>
                    <a:pt x="1466" y="2890"/>
                  </a:cubicBezTo>
                  <a:cubicBezTo>
                    <a:pt x="1167" y="2329"/>
                    <a:pt x="786" y="1871"/>
                    <a:pt x="394" y="1560"/>
                  </a:cubicBezTo>
                  <a:lnTo>
                    <a:pt x="0" y="1300"/>
                  </a:lnTo>
                  <a:cubicBezTo>
                    <a:pt x="36" y="975"/>
                    <a:pt x="142" y="706"/>
                    <a:pt x="318" y="523"/>
                  </a:cubicBezTo>
                  <a:cubicBezTo>
                    <a:pt x="318" y="523"/>
                    <a:pt x="378" y="465"/>
                    <a:pt x="411" y="440"/>
                  </a:cubicBezTo>
                  <a:cubicBezTo>
                    <a:pt x="443" y="417"/>
                    <a:pt x="519" y="374"/>
                    <a:pt x="519" y="3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2"/>
            <p:cNvSpPr/>
            <p:nvPr/>
          </p:nvSpPr>
          <p:spPr>
            <a:xfrm>
              <a:off x="3634625" y="4110575"/>
              <a:ext cx="94150" cy="125050"/>
            </a:xfrm>
            <a:custGeom>
              <a:avLst/>
              <a:gdLst/>
              <a:ahLst/>
              <a:cxnLst/>
              <a:rect l="l" t="t" r="r" b="b"/>
              <a:pathLst>
                <a:path w="3766" h="5002" extrusionOk="0">
                  <a:moveTo>
                    <a:pt x="699" y="133"/>
                  </a:moveTo>
                  <a:cubicBezTo>
                    <a:pt x="0" y="515"/>
                    <a:pt x="8" y="1874"/>
                    <a:pt x="713" y="3165"/>
                  </a:cubicBezTo>
                  <a:cubicBezTo>
                    <a:pt x="1331" y="4295"/>
                    <a:pt x="2282" y="5002"/>
                    <a:pt x="2977" y="4906"/>
                  </a:cubicBezTo>
                  <a:cubicBezTo>
                    <a:pt x="2977" y="4906"/>
                    <a:pt x="3073" y="4885"/>
                    <a:pt x="3119" y="4871"/>
                  </a:cubicBezTo>
                  <a:cubicBezTo>
                    <a:pt x="3168" y="4855"/>
                    <a:pt x="3258" y="4813"/>
                    <a:pt x="3258" y="4813"/>
                  </a:cubicBezTo>
                  <a:cubicBezTo>
                    <a:pt x="3480" y="4693"/>
                    <a:pt x="3630" y="4473"/>
                    <a:pt x="3710" y="4186"/>
                  </a:cubicBezTo>
                  <a:cubicBezTo>
                    <a:pt x="3710" y="4186"/>
                    <a:pt x="3735" y="4096"/>
                    <a:pt x="3743" y="4050"/>
                  </a:cubicBezTo>
                  <a:cubicBezTo>
                    <a:pt x="3754" y="3994"/>
                    <a:pt x="3765" y="3880"/>
                    <a:pt x="3765" y="3880"/>
                  </a:cubicBezTo>
                  <a:cubicBezTo>
                    <a:pt x="3238" y="3612"/>
                    <a:pt x="2689" y="3051"/>
                    <a:pt x="2282" y="2307"/>
                  </a:cubicBezTo>
                  <a:cubicBezTo>
                    <a:pt x="1977" y="1749"/>
                    <a:pt x="1803" y="1179"/>
                    <a:pt x="1759" y="681"/>
                  </a:cubicBezTo>
                  <a:lnTo>
                    <a:pt x="1759" y="208"/>
                  </a:lnTo>
                  <a:cubicBezTo>
                    <a:pt x="1467" y="60"/>
                    <a:pt x="1183" y="0"/>
                    <a:pt x="934" y="48"/>
                  </a:cubicBezTo>
                  <a:cubicBezTo>
                    <a:pt x="934" y="48"/>
                    <a:pt x="853" y="65"/>
                    <a:pt x="814" y="79"/>
                  </a:cubicBezTo>
                  <a:cubicBezTo>
                    <a:pt x="776" y="94"/>
                    <a:pt x="699" y="133"/>
                    <a:pt x="699" y="1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2"/>
            <p:cNvSpPr/>
            <p:nvPr/>
          </p:nvSpPr>
          <p:spPr>
            <a:xfrm>
              <a:off x="3586950" y="4025900"/>
              <a:ext cx="119675" cy="147550"/>
            </a:xfrm>
            <a:custGeom>
              <a:avLst/>
              <a:gdLst/>
              <a:ahLst/>
              <a:cxnLst/>
              <a:rect l="l" t="t" r="r" b="b"/>
              <a:pathLst>
                <a:path w="4787" h="5902" extrusionOk="0">
                  <a:moveTo>
                    <a:pt x="4787" y="4710"/>
                  </a:moveTo>
                  <a:lnTo>
                    <a:pt x="3178" y="5567"/>
                  </a:lnTo>
                  <a:lnTo>
                    <a:pt x="3178" y="5566"/>
                  </a:lnTo>
                  <a:cubicBezTo>
                    <a:pt x="2473" y="5901"/>
                    <a:pt x="1365" y="5153"/>
                    <a:pt x="683" y="3872"/>
                  </a:cubicBezTo>
                  <a:cubicBezTo>
                    <a:pt x="2" y="2593"/>
                    <a:pt x="0" y="1255"/>
                    <a:pt x="673" y="858"/>
                  </a:cubicBezTo>
                  <a:lnTo>
                    <a:pt x="673" y="858"/>
                  </a:lnTo>
                  <a:lnTo>
                    <a:pt x="2281" y="1"/>
                  </a:lnTo>
                  <a:cubicBezTo>
                    <a:pt x="1580" y="376"/>
                    <a:pt x="1571" y="1734"/>
                    <a:pt x="2262" y="3033"/>
                  </a:cubicBezTo>
                  <a:cubicBezTo>
                    <a:pt x="2954" y="4332"/>
                    <a:pt x="4085" y="5083"/>
                    <a:pt x="4787" y="47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2"/>
            <p:cNvSpPr/>
            <p:nvPr/>
          </p:nvSpPr>
          <p:spPr>
            <a:xfrm>
              <a:off x="3622400" y="4022850"/>
              <a:ext cx="99550" cy="124850"/>
            </a:xfrm>
            <a:custGeom>
              <a:avLst/>
              <a:gdLst/>
              <a:ahLst/>
              <a:cxnLst/>
              <a:rect l="l" t="t" r="r" b="b"/>
              <a:pathLst>
                <a:path w="3982" h="4994" extrusionOk="0">
                  <a:moveTo>
                    <a:pt x="863" y="0"/>
                  </a:moveTo>
                  <a:cubicBezTo>
                    <a:pt x="844" y="0"/>
                    <a:pt x="824" y="5"/>
                    <a:pt x="806" y="14"/>
                  </a:cubicBezTo>
                  <a:cubicBezTo>
                    <a:pt x="31" y="427"/>
                    <a:pt x="0" y="1832"/>
                    <a:pt x="735" y="3212"/>
                  </a:cubicBezTo>
                  <a:cubicBezTo>
                    <a:pt x="1134" y="3965"/>
                    <a:pt x="1914" y="4806"/>
                    <a:pt x="2630" y="4963"/>
                  </a:cubicBezTo>
                  <a:cubicBezTo>
                    <a:pt x="2724" y="4984"/>
                    <a:pt x="2818" y="4994"/>
                    <a:pt x="2908" y="4994"/>
                  </a:cubicBezTo>
                  <a:cubicBezTo>
                    <a:pt x="3313" y="4994"/>
                    <a:pt x="3666" y="4790"/>
                    <a:pt x="3943" y="4396"/>
                  </a:cubicBezTo>
                  <a:cubicBezTo>
                    <a:pt x="3981" y="4340"/>
                    <a:pt x="3969" y="4264"/>
                    <a:pt x="3913" y="4225"/>
                  </a:cubicBezTo>
                  <a:cubicBezTo>
                    <a:pt x="3891" y="4210"/>
                    <a:pt x="3866" y="4202"/>
                    <a:pt x="3841" y="4202"/>
                  </a:cubicBezTo>
                  <a:cubicBezTo>
                    <a:pt x="3803" y="4202"/>
                    <a:pt x="3765" y="4220"/>
                    <a:pt x="3741" y="4254"/>
                  </a:cubicBezTo>
                  <a:cubicBezTo>
                    <a:pt x="3510" y="4583"/>
                    <a:pt x="3229" y="4748"/>
                    <a:pt x="2905" y="4748"/>
                  </a:cubicBezTo>
                  <a:cubicBezTo>
                    <a:pt x="2833" y="4748"/>
                    <a:pt x="2759" y="4740"/>
                    <a:pt x="2682" y="4723"/>
                  </a:cubicBezTo>
                  <a:cubicBezTo>
                    <a:pt x="2046" y="4585"/>
                    <a:pt x="1317" y="3783"/>
                    <a:pt x="952" y="3098"/>
                  </a:cubicBezTo>
                  <a:cubicBezTo>
                    <a:pt x="305" y="1881"/>
                    <a:pt x="291" y="568"/>
                    <a:pt x="921" y="232"/>
                  </a:cubicBezTo>
                  <a:cubicBezTo>
                    <a:pt x="982" y="200"/>
                    <a:pt x="1004" y="126"/>
                    <a:pt x="973" y="66"/>
                  </a:cubicBezTo>
                  <a:cubicBezTo>
                    <a:pt x="950" y="24"/>
                    <a:pt x="907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2"/>
            <p:cNvSpPr/>
            <p:nvPr/>
          </p:nvSpPr>
          <p:spPr>
            <a:xfrm>
              <a:off x="3627950" y="4044450"/>
              <a:ext cx="25300" cy="20500"/>
            </a:xfrm>
            <a:custGeom>
              <a:avLst/>
              <a:gdLst/>
              <a:ahLst/>
              <a:cxnLst/>
              <a:rect l="l" t="t" r="r" b="b"/>
              <a:pathLst>
                <a:path w="1012" h="820" extrusionOk="0">
                  <a:moveTo>
                    <a:pt x="138" y="1"/>
                  </a:moveTo>
                  <a:cubicBezTo>
                    <a:pt x="110" y="1"/>
                    <a:pt x="82" y="10"/>
                    <a:pt x="59" y="30"/>
                  </a:cubicBezTo>
                  <a:cubicBezTo>
                    <a:pt x="6" y="74"/>
                    <a:pt x="0" y="152"/>
                    <a:pt x="44" y="204"/>
                  </a:cubicBezTo>
                  <a:cubicBezTo>
                    <a:pt x="239" y="434"/>
                    <a:pt x="549" y="677"/>
                    <a:pt x="817" y="808"/>
                  </a:cubicBezTo>
                  <a:cubicBezTo>
                    <a:pt x="834" y="816"/>
                    <a:pt x="853" y="820"/>
                    <a:pt x="871" y="820"/>
                  </a:cubicBezTo>
                  <a:cubicBezTo>
                    <a:pt x="917" y="820"/>
                    <a:pt x="960" y="794"/>
                    <a:pt x="982" y="751"/>
                  </a:cubicBezTo>
                  <a:cubicBezTo>
                    <a:pt x="1012" y="689"/>
                    <a:pt x="986" y="615"/>
                    <a:pt x="926" y="587"/>
                  </a:cubicBezTo>
                  <a:cubicBezTo>
                    <a:pt x="689" y="471"/>
                    <a:pt x="405" y="248"/>
                    <a:pt x="233" y="44"/>
                  </a:cubicBezTo>
                  <a:cubicBezTo>
                    <a:pt x="208" y="16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2"/>
            <p:cNvSpPr/>
            <p:nvPr/>
          </p:nvSpPr>
          <p:spPr>
            <a:xfrm>
              <a:off x="3708600" y="4158100"/>
              <a:ext cx="114650" cy="112700"/>
            </a:xfrm>
            <a:custGeom>
              <a:avLst/>
              <a:gdLst/>
              <a:ahLst/>
              <a:cxnLst/>
              <a:rect l="l" t="t" r="r" b="b"/>
              <a:pathLst>
                <a:path w="4586" h="4508" extrusionOk="0">
                  <a:moveTo>
                    <a:pt x="263" y="582"/>
                  </a:moveTo>
                  <a:cubicBezTo>
                    <a:pt x="805" y="0"/>
                    <a:pt x="2121" y="344"/>
                    <a:pt x="3196" y="1348"/>
                  </a:cubicBezTo>
                  <a:cubicBezTo>
                    <a:pt x="4137" y="2228"/>
                    <a:pt x="4586" y="3324"/>
                    <a:pt x="4320" y="3973"/>
                  </a:cubicBezTo>
                  <a:cubicBezTo>
                    <a:pt x="4320" y="3973"/>
                    <a:pt x="4277" y="4062"/>
                    <a:pt x="4250" y="4103"/>
                  </a:cubicBezTo>
                  <a:cubicBezTo>
                    <a:pt x="4223" y="4145"/>
                    <a:pt x="4161" y="4223"/>
                    <a:pt x="4161" y="4223"/>
                  </a:cubicBezTo>
                  <a:cubicBezTo>
                    <a:pt x="3988" y="4408"/>
                    <a:pt x="3738" y="4499"/>
                    <a:pt x="3441" y="4505"/>
                  </a:cubicBezTo>
                  <a:cubicBezTo>
                    <a:pt x="3441" y="4505"/>
                    <a:pt x="3348" y="4507"/>
                    <a:pt x="3301" y="4503"/>
                  </a:cubicBezTo>
                  <a:cubicBezTo>
                    <a:pt x="3243" y="4500"/>
                    <a:pt x="3130" y="4483"/>
                    <a:pt x="3130" y="4483"/>
                  </a:cubicBezTo>
                  <a:cubicBezTo>
                    <a:pt x="3001" y="3905"/>
                    <a:pt x="2595" y="3233"/>
                    <a:pt x="1975" y="2654"/>
                  </a:cubicBezTo>
                  <a:cubicBezTo>
                    <a:pt x="1511" y="2220"/>
                    <a:pt x="1002" y="1911"/>
                    <a:pt x="529" y="1744"/>
                  </a:cubicBezTo>
                  <a:lnTo>
                    <a:pt x="72" y="1627"/>
                  </a:lnTo>
                  <a:cubicBezTo>
                    <a:pt x="1" y="1307"/>
                    <a:pt x="13" y="1018"/>
                    <a:pt x="122" y="788"/>
                  </a:cubicBezTo>
                  <a:cubicBezTo>
                    <a:pt x="122" y="788"/>
                    <a:pt x="158" y="715"/>
                    <a:pt x="182" y="680"/>
                  </a:cubicBezTo>
                  <a:cubicBezTo>
                    <a:pt x="206" y="646"/>
                    <a:pt x="263" y="582"/>
                    <a:pt x="263" y="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2"/>
            <p:cNvSpPr/>
            <p:nvPr/>
          </p:nvSpPr>
          <p:spPr>
            <a:xfrm>
              <a:off x="3652100" y="4083475"/>
              <a:ext cx="120675" cy="147475"/>
            </a:xfrm>
            <a:custGeom>
              <a:avLst/>
              <a:gdLst/>
              <a:ahLst/>
              <a:cxnLst/>
              <a:rect l="l" t="t" r="r" b="b"/>
              <a:pathLst>
                <a:path w="4827" h="5899" extrusionOk="0">
                  <a:moveTo>
                    <a:pt x="2560" y="5898"/>
                  </a:moveTo>
                  <a:lnTo>
                    <a:pt x="4159" y="5023"/>
                  </a:lnTo>
                  <a:lnTo>
                    <a:pt x="4159" y="5023"/>
                  </a:lnTo>
                  <a:cubicBezTo>
                    <a:pt x="4826" y="4619"/>
                    <a:pt x="4810" y="3281"/>
                    <a:pt x="4114" y="2009"/>
                  </a:cubicBezTo>
                  <a:cubicBezTo>
                    <a:pt x="3419" y="736"/>
                    <a:pt x="2302" y="0"/>
                    <a:pt x="1601" y="344"/>
                  </a:cubicBezTo>
                  <a:lnTo>
                    <a:pt x="1601" y="343"/>
                  </a:lnTo>
                  <a:lnTo>
                    <a:pt x="1" y="1217"/>
                  </a:lnTo>
                  <a:cubicBezTo>
                    <a:pt x="700" y="836"/>
                    <a:pt x="1839" y="1575"/>
                    <a:pt x="2545" y="2866"/>
                  </a:cubicBezTo>
                  <a:cubicBezTo>
                    <a:pt x="3252" y="4157"/>
                    <a:pt x="3258" y="5516"/>
                    <a:pt x="2560" y="58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2"/>
            <p:cNvSpPr/>
            <p:nvPr/>
          </p:nvSpPr>
          <p:spPr>
            <a:xfrm>
              <a:off x="3648650" y="4108675"/>
              <a:ext cx="88600" cy="125725"/>
            </a:xfrm>
            <a:custGeom>
              <a:avLst/>
              <a:gdLst/>
              <a:ahLst/>
              <a:cxnLst/>
              <a:rect l="l" t="t" r="r" b="b"/>
              <a:pathLst>
                <a:path w="3544" h="5029" extrusionOk="0">
                  <a:moveTo>
                    <a:pt x="556" y="0"/>
                  </a:moveTo>
                  <a:cubicBezTo>
                    <a:pt x="387" y="0"/>
                    <a:pt x="227" y="38"/>
                    <a:pt x="81" y="117"/>
                  </a:cubicBezTo>
                  <a:cubicBezTo>
                    <a:pt x="22" y="149"/>
                    <a:pt x="0" y="224"/>
                    <a:pt x="33" y="284"/>
                  </a:cubicBezTo>
                  <a:cubicBezTo>
                    <a:pt x="55" y="325"/>
                    <a:pt x="97" y="348"/>
                    <a:pt x="141" y="348"/>
                  </a:cubicBezTo>
                  <a:cubicBezTo>
                    <a:pt x="161" y="348"/>
                    <a:pt x="181" y="343"/>
                    <a:pt x="200" y="333"/>
                  </a:cubicBezTo>
                  <a:cubicBezTo>
                    <a:pt x="305" y="276"/>
                    <a:pt x="423" y="248"/>
                    <a:pt x="549" y="248"/>
                  </a:cubicBezTo>
                  <a:cubicBezTo>
                    <a:pt x="1179" y="248"/>
                    <a:pt x="2026" y="925"/>
                    <a:pt x="2577" y="1932"/>
                  </a:cubicBezTo>
                  <a:cubicBezTo>
                    <a:pt x="3238" y="3142"/>
                    <a:pt x="3267" y="4453"/>
                    <a:pt x="2640" y="4797"/>
                  </a:cubicBezTo>
                  <a:cubicBezTo>
                    <a:pt x="2581" y="4830"/>
                    <a:pt x="2558" y="4905"/>
                    <a:pt x="2591" y="4964"/>
                  </a:cubicBezTo>
                  <a:cubicBezTo>
                    <a:pt x="2614" y="5005"/>
                    <a:pt x="2657" y="5029"/>
                    <a:pt x="2700" y="5029"/>
                  </a:cubicBezTo>
                  <a:cubicBezTo>
                    <a:pt x="2720" y="5029"/>
                    <a:pt x="2741" y="5024"/>
                    <a:pt x="2758" y="5013"/>
                  </a:cubicBezTo>
                  <a:cubicBezTo>
                    <a:pt x="3528" y="4592"/>
                    <a:pt x="3543" y="3187"/>
                    <a:pt x="2793" y="1814"/>
                  </a:cubicBezTo>
                  <a:cubicBezTo>
                    <a:pt x="2184" y="700"/>
                    <a:pt x="1286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2"/>
            <p:cNvSpPr/>
            <p:nvPr/>
          </p:nvSpPr>
          <p:spPr>
            <a:xfrm>
              <a:off x="3675075" y="4114225"/>
              <a:ext cx="7825" cy="24925"/>
            </a:xfrm>
            <a:custGeom>
              <a:avLst/>
              <a:gdLst/>
              <a:ahLst/>
              <a:cxnLst/>
              <a:rect l="l" t="t" r="r" b="b"/>
              <a:pathLst>
                <a:path w="313" h="997" extrusionOk="0">
                  <a:moveTo>
                    <a:pt x="177" y="1"/>
                  </a:moveTo>
                  <a:cubicBezTo>
                    <a:pt x="141" y="1"/>
                    <a:pt x="106" y="16"/>
                    <a:pt x="82" y="47"/>
                  </a:cubicBezTo>
                  <a:cubicBezTo>
                    <a:pt x="2" y="145"/>
                    <a:pt x="1" y="728"/>
                    <a:pt x="50" y="905"/>
                  </a:cubicBezTo>
                  <a:cubicBezTo>
                    <a:pt x="65" y="961"/>
                    <a:pt x="114" y="997"/>
                    <a:pt x="169" y="997"/>
                  </a:cubicBezTo>
                  <a:cubicBezTo>
                    <a:pt x="180" y="997"/>
                    <a:pt x="191" y="996"/>
                    <a:pt x="201" y="991"/>
                  </a:cubicBezTo>
                  <a:cubicBezTo>
                    <a:pt x="267" y="973"/>
                    <a:pt x="305" y="905"/>
                    <a:pt x="287" y="841"/>
                  </a:cubicBezTo>
                  <a:cubicBezTo>
                    <a:pt x="244" y="685"/>
                    <a:pt x="264" y="266"/>
                    <a:pt x="286" y="182"/>
                  </a:cubicBezTo>
                  <a:cubicBezTo>
                    <a:pt x="313" y="131"/>
                    <a:pt x="302" y="66"/>
                    <a:pt x="255" y="28"/>
                  </a:cubicBezTo>
                  <a:cubicBezTo>
                    <a:pt x="232" y="10"/>
                    <a:pt x="204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2"/>
            <p:cNvSpPr/>
            <p:nvPr/>
          </p:nvSpPr>
          <p:spPr>
            <a:xfrm>
              <a:off x="3569975" y="3931925"/>
              <a:ext cx="122050" cy="147325"/>
            </a:xfrm>
            <a:custGeom>
              <a:avLst/>
              <a:gdLst/>
              <a:ahLst/>
              <a:cxnLst/>
              <a:rect l="l" t="t" r="r" b="b"/>
              <a:pathLst>
                <a:path w="4882" h="5893" extrusionOk="0">
                  <a:moveTo>
                    <a:pt x="2637" y="5892"/>
                  </a:moveTo>
                  <a:lnTo>
                    <a:pt x="4221" y="4991"/>
                  </a:lnTo>
                  <a:lnTo>
                    <a:pt x="4221" y="4991"/>
                  </a:lnTo>
                  <a:cubicBezTo>
                    <a:pt x="4881" y="4576"/>
                    <a:pt x="4843" y="3239"/>
                    <a:pt x="4126" y="1978"/>
                  </a:cubicBezTo>
                  <a:cubicBezTo>
                    <a:pt x="3409" y="718"/>
                    <a:pt x="2280" y="0"/>
                    <a:pt x="1585" y="355"/>
                  </a:cubicBezTo>
                  <a:lnTo>
                    <a:pt x="1585" y="354"/>
                  </a:lnTo>
                  <a:lnTo>
                    <a:pt x="1" y="1255"/>
                  </a:lnTo>
                  <a:cubicBezTo>
                    <a:pt x="693" y="863"/>
                    <a:pt x="1844" y="1582"/>
                    <a:pt x="2572" y="2861"/>
                  </a:cubicBezTo>
                  <a:cubicBezTo>
                    <a:pt x="3299" y="4141"/>
                    <a:pt x="3328" y="5498"/>
                    <a:pt x="2637" y="58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2"/>
            <p:cNvSpPr/>
            <p:nvPr/>
          </p:nvSpPr>
          <p:spPr>
            <a:xfrm>
              <a:off x="3560750" y="3957750"/>
              <a:ext cx="95800" cy="124975"/>
            </a:xfrm>
            <a:custGeom>
              <a:avLst/>
              <a:gdLst/>
              <a:ahLst/>
              <a:cxnLst/>
              <a:rect l="l" t="t" r="r" b="b"/>
              <a:pathLst>
                <a:path w="3832" h="4999" extrusionOk="0">
                  <a:moveTo>
                    <a:pt x="888" y="1"/>
                  </a:moveTo>
                  <a:cubicBezTo>
                    <a:pt x="572" y="1"/>
                    <a:pt x="215" y="231"/>
                    <a:pt x="34" y="560"/>
                  </a:cubicBezTo>
                  <a:cubicBezTo>
                    <a:pt x="0" y="619"/>
                    <a:pt x="22" y="694"/>
                    <a:pt x="81" y="727"/>
                  </a:cubicBezTo>
                  <a:cubicBezTo>
                    <a:pt x="100" y="738"/>
                    <a:pt x="121" y="743"/>
                    <a:pt x="141" y="743"/>
                  </a:cubicBezTo>
                  <a:cubicBezTo>
                    <a:pt x="184" y="743"/>
                    <a:pt x="226" y="720"/>
                    <a:pt x="249" y="679"/>
                  </a:cubicBezTo>
                  <a:cubicBezTo>
                    <a:pt x="387" y="428"/>
                    <a:pt x="644" y="247"/>
                    <a:pt x="888" y="247"/>
                  </a:cubicBezTo>
                  <a:cubicBezTo>
                    <a:pt x="896" y="247"/>
                    <a:pt x="904" y="247"/>
                    <a:pt x="912" y="248"/>
                  </a:cubicBezTo>
                  <a:cubicBezTo>
                    <a:pt x="1510" y="282"/>
                    <a:pt x="2301" y="963"/>
                    <a:pt x="2836" y="1904"/>
                  </a:cubicBezTo>
                  <a:cubicBezTo>
                    <a:pt x="3517" y="3103"/>
                    <a:pt x="3569" y="4414"/>
                    <a:pt x="2947" y="4768"/>
                  </a:cubicBezTo>
                  <a:cubicBezTo>
                    <a:pt x="2888" y="4802"/>
                    <a:pt x="2867" y="4877"/>
                    <a:pt x="2901" y="4936"/>
                  </a:cubicBezTo>
                  <a:cubicBezTo>
                    <a:pt x="2924" y="4976"/>
                    <a:pt x="2966" y="4998"/>
                    <a:pt x="3008" y="4998"/>
                  </a:cubicBezTo>
                  <a:cubicBezTo>
                    <a:pt x="3028" y="4998"/>
                    <a:pt x="3050" y="4992"/>
                    <a:pt x="3069" y="4981"/>
                  </a:cubicBezTo>
                  <a:cubicBezTo>
                    <a:pt x="3832" y="4547"/>
                    <a:pt x="3823" y="3142"/>
                    <a:pt x="3051" y="1782"/>
                  </a:cubicBezTo>
                  <a:cubicBezTo>
                    <a:pt x="2566" y="928"/>
                    <a:pt x="1721" y="47"/>
                    <a:pt x="928" y="2"/>
                  </a:cubicBezTo>
                  <a:cubicBezTo>
                    <a:pt x="914" y="1"/>
                    <a:pt x="901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2"/>
            <p:cNvSpPr/>
            <p:nvPr/>
          </p:nvSpPr>
          <p:spPr>
            <a:xfrm>
              <a:off x="3740675" y="4253175"/>
              <a:ext cx="118875" cy="109450"/>
            </a:xfrm>
            <a:custGeom>
              <a:avLst/>
              <a:gdLst/>
              <a:ahLst/>
              <a:cxnLst/>
              <a:rect l="l" t="t" r="r" b="b"/>
              <a:pathLst>
                <a:path w="4755" h="4378" extrusionOk="0">
                  <a:moveTo>
                    <a:pt x="529" y="330"/>
                  </a:moveTo>
                  <a:cubicBezTo>
                    <a:pt x="0" y="924"/>
                    <a:pt x="466" y="2201"/>
                    <a:pt x="1567" y="3179"/>
                  </a:cubicBezTo>
                  <a:cubicBezTo>
                    <a:pt x="2531" y="4033"/>
                    <a:pt x="3664" y="4377"/>
                    <a:pt x="4285" y="4051"/>
                  </a:cubicBezTo>
                  <a:cubicBezTo>
                    <a:pt x="4285" y="4051"/>
                    <a:pt x="4369" y="4000"/>
                    <a:pt x="4408" y="3970"/>
                  </a:cubicBezTo>
                  <a:cubicBezTo>
                    <a:pt x="4447" y="3939"/>
                    <a:pt x="4519" y="3869"/>
                    <a:pt x="4519" y="3869"/>
                  </a:cubicBezTo>
                  <a:cubicBezTo>
                    <a:pt x="4687" y="3680"/>
                    <a:pt x="4754" y="3422"/>
                    <a:pt x="4732" y="3126"/>
                  </a:cubicBezTo>
                  <a:cubicBezTo>
                    <a:pt x="4732" y="3126"/>
                    <a:pt x="4726" y="3033"/>
                    <a:pt x="4717" y="2987"/>
                  </a:cubicBezTo>
                  <a:cubicBezTo>
                    <a:pt x="4708" y="2930"/>
                    <a:pt x="4682" y="2819"/>
                    <a:pt x="4682" y="2819"/>
                  </a:cubicBezTo>
                  <a:cubicBezTo>
                    <a:pt x="4094" y="2744"/>
                    <a:pt x="3387" y="2404"/>
                    <a:pt x="2753" y="1841"/>
                  </a:cubicBezTo>
                  <a:cubicBezTo>
                    <a:pt x="2277" y="1418"/>
                    <a:pt x="1921" y="941"/>
                    <a:pt x="1711" y="486"/>
                  </a:cubicBezTo>
                  <a:lnTo>
                    <a:pt x="1551" y="42"/>
                  </a:lnTo>
                  <a:cubicBezTo>
                    <a:pt x="1227" y="0"/>
                    <a:pt x="939" y="41"/>
                    <a:pt x="721" y="170"/>
                  </a:cubicBezTo>
                  <a:cubicBezTo>
                    <a:pt x="721" y="170"/>
                    <a:pt x="650" y="213"/>
                    <a:pt x="619" y="240"/>
                  </a:cubicBezTo>
                  <a:cubicBezTo>
                    <a:pt x="587" y="267"/>
                    <a:pt x="529" y="330"/>
                    <a:pt x="529" y="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2"/>
            <p:cNvSpPr/>
            <p:nvPr/>
          </p:nvSpPr>
          <p:spPr>
            <a:xfrm>
              <a:off x="3671400" y="4172625"/>
              <a:ext cx="141225" cy="138000"/>
            </a:xfrm>
            <a:custGeom>
              <a:avLst/>
              <a:gdLst/>
              <a:ahLst/>
              <a:cxnLst/>
              <a:rect l="l" t="t" r="r" b="b"/>
              <a:pathLst>
                <a:path w="5649" h="5520" extrusionOk="0">
                  <a:moveTo>
                    <a:pt x="5649" y="3642"/>
                  </a:moveTo>
                  <a:lnTo>
                    <a:pt x="4405" y="4974"/>
                  </a:lnTo>
                  <a:lnTo>
                    <a:pt x="4404" y="4974"/>
                  </a:lnTo>
                  <a:cubicBezTo>
                    <a:pt x="3847" y="5519"/>
                    <a:pt x="2555" y="5171"/>
                    <a:pt x="1496" y="4181"/>
                  </a:cubicBezTo>
                  <a:cubicBezTo>
                    <a:pt x="436" y="3191"/>
                    <a:pt x="0" y="1927"/>
                    <a:pt x="507" y="1333"/>
                  </a:cubicBezTo>
                  <a:lnTo>
                    <a:pt x="507" y="1333"/>
                  </a:lnTo>
                  <a:lnTo>
                    <a:pt x="1751" y="1"/>
                  </a:lnTo>
                  <a:cubicBezTo>
                    <a:pt x="1208" y="583"/>
                    <a:pt x="1640" y="1870"/>
                    <a:pt x="2716" y="2875"/>
                  </a:cubicBezTo>
                  <a:cubicBezTo>
                    <a:pt x="3791" y="3880"/>
                    <a:pt x="5105" y="4223"/>
                    <a:pt x="5649" y="36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2"/>
            <p:cNvSpPr/>
            <p:nvPr/>
          </p:nvSpPr>
          <p:spPr>
            <a:xfrm>
              <a:off x="3708000" y="4166425"/>
              <a:ext cx="109075" cy="108450"/>
            </a:xfrm>
            <a:custGeom>
              <a:avLst/>
              <a:gdLst/>
              <a:ahLst/>
              <a:cxnLst/>
              <a:rect l="l" t="t" r="r" b="b"/>
              <a:pathLst>
                <a:path w="4363" h="4338" extrusionOk="0">
                  <a:moveTo>
                    <a:pt x="454" y="0"/>
                  </a:moveTo>
                  <a:cubicBezTo>
                    <a:pt x="423" y="0"/>
                    <a:pt x="392" y="12"/>
                    <a:pt x="368" y="37"/>
                  </a:cubicBezTo>
                  <a:cubicBezTo>
                    <a:pt x="126" y="275"/>
                    <a:pt x="0" y="605"/>
                    <a:pt x="6" y="989"/>
                  </a:cubicBezTo>
                  <a:cubicBezTo>
                    <a:pt x="16" y="1700"/>
                    <a:pt x="476" y="2567"/>
                    <a:pt x="1209" y="3251"/>
                  </a:cubicBezTo>
                  <a:cubicBezTo>
                    <a:pt x="1960" y="3952"/>
                    <a:pt x="2806" y="4336"/>
                    <a:pt x="3467" y="4337"/>
                  </a:cubicBezTo>
                  <a:cubicBezTo>
                    <a:pt x="3814" y="4337"/>
                    <a:pt x="4110" y="4232"/>
                    <a:pt x="4316" y="4012"/>
                  </a:cubicBezTo>
                  <a:cubicBezTo>
                    <a:pt x="4362" y="3962"/>
                    <a:pt x="4360" y="3885"/>
                    <a:pt x="4310" y="3838"/>
                  </a:cubicBezTo>
                  <a:cubicBezTo>
                    <a:pt x="4286" y="3816"/>
                    <a:pt x="4257" y="3805"/>
                    <a:pt x="4227" y="3805"/>
                  </a:cubicBezTo>
                  <a:cubicBezTo>
                    <a:pt x="4194" y="3805"/>
                    <a:pt x="4161" y="3818"/>
                    <a:pt x="4136" y="3844"/>
                  </a:cubicBezTo>
                  <a:cubicBezTo>
                    <a:pt x="3983" y="4008"/>
                    <a:pt x="3753" y="4085"/>
                    <a:pt x="3478" y="4085"/>
                  </a:cubicBezTo>
                  <a:cubicBezTo>
                    <a:pt x="2879" y="4085"/>
                    <a:pt x="2069" y="3717"/>
                    <a:pt x="1378" y="3072"/>
                  </a:cubicBezTo>
                  <a:cubicBezTo>
                    <a:pt x="692" y="2431"/>
                    <a:pt x="261" y="1633"/>
                    <a:pt x="252" y="986"/>
                  </a:cubicBezTo>
                  <a:cubicBezTo>
                    <a:pt x="247" y="665"/>
                    <a:pt x="345" y="405"/>
                    <a:pt x="541" y="212"/>
                  </a:cubicBezTo>
                  <a:cubicBezTo>
                    <a:pt x="589" y="164"/>
                    <a:pt x="590" y="86"/>
                    <a:pt x="542" y="38"/>
                  </a:cubicBezTo>
                  <a:cubicBezTo>
                    <a:pt x="518" y="13"/>
                    <a:pt x="486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2"/>
            <p:cNvSpPr/>
            <p:nvPr/>
          </p:nvSpPr>
          <p:spPr>
            <a:xfrm>
              <a:off x="3708275" y="4196025"/>
              <a:ext cx="23650" cy="11675"/>
            </a:xfrm>
            <a:custGeom>
              <a:avLst/>
              <a:gdLst/>
              <a:ahLst/>
              <a:cxnLst/>
              <a:rect l="l" t="t" r="r" b="b"/>
              <a:pathLst>
                <a:path w="946" h="467" extrusionOk="0">
                  <a:moveTo>
                    <a:pt x="165" y="1"/>
                  </a:moveTo>
                  <a:cubicBezTo>
                    <a:pt x="143" y="1"/>
                    <a:pt x="125" y="3"/>
                    <a:pt x="111" y="8"/>
                  </a:cubicBezTo>
                  <a:cubicBezTo>
                    <a:pt x="48" y="34"/>
                    <a:pt x="0" y="109"/>
                    <a:pt x="26" y="171"/>
                  </a:cubicBezTo>
                  <a:cubicBezTo>
                    <a:pt x="45" y="221"/>
                    <a:pt x="84" y="251"/>
                    <a:pt x="130" y="251"/>
                  </a:cubicBezTo>
                  <a:cubicBezTo>
                    <a:pt x="143" y="251"/>
                    <a:pt x="156" y="249"/>
                    <a:pt x="170" y="244"/>
                  </a:cubicBezTo>
                  <a:cubicBezTo>
                    <a:pt x="234" y="245"/>
                    <a:pt x="595" y="354"/>
                    <a:pt x="739" y="448"/>
                  </a:cubicBezTo>
                  <a:cubicBezTo>
                    <a:pt x="759" y="461"/>
                    <a:pt x="783" y="467"/>
                    <a:pt x="805" y="467"/>
                  </a:cubicBezTo>
                  <a:cubicBezTo>
                    <a:pt x="845" y="467"/>
                    <a:pt x="885" y="448"/>
                    <a:pt x="909" y="411"/>
                  </a:cubicBezTo>
                  <a:cubicBezTo>
                    <a:pt x="945" y="354"/>
                    <a:pt x="930" y="278"/>
                    <a:pt x="873" y="241"/>
                  </a:cubicBezTo>
                  <a:cubicBezTo>
                    <a:pt x="752" y="163"/>
                    <a:pt x="34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2"/>
            <p:cNvSpPr/>
            <p:nvPr/>
          </p:nvSpPr>
          <p:spPr>
            <a:xfrm>
              <a:off x="3835200" y="4276875"/>
              <a:ext cx="124750" cy="95175"/>
            </a:xfrm>
            <a:custGeom>
              <a:avLst/>
              <a:gdLst/>
              <a:ahLst/>
              <a:cxnLst/>
              <a:rect l="l" t="t" r="r" b="b"/>
              <a:pathLst>
                <a:path w="4990" h="3807" extrusionOk="0">
                  <a:moveTo>
                    <a:pt x="140" y="695"/>
                  </a:moveTo>
                  <a:cubicBezTo>
                    <a:pt x="530" y="1"/>
                    <a:pt x="1888" y="25"/>
                    <a:pt x="3171" y="746"/>
                  </a:cubicBezTo>
                  <a:cubicBezTo>
                    <a:pt x="4294" y="1378"/>
                    <a:pt x="4989" y="2336"/>
                    <a:pt x="4884" y="3030"/>
                  </a:cubicBezTo>
                  <a:cubicBezTo>
                    <a:pt x="4884" y="3030"/>
                    <a:pt x="4862" y="3126"/>
                    <a:pt x="4847" y="3173"/>
                  </a:cubicBezTo>
                  <a:cubicBezTo>
                    <a:pt x="4832" y="3220"/>
                    <a:pt x="4789" y="3309"/>
                    <a:pt x="4789" y="3309"/>
                  </a:cubicBezTo>
                  <a:cubicBezTo>
                    <a:pt x="4665" y="3531"/>
                    <a:pt x="4443" y="3679"/>
                    <a:pt x="4156" y="3755"/>
                  </a:cubicBezTo>
                  <a:cubicBezTo>
                    <a:pt x="4156" y="3755"/>
                    <a:pt x="4066" y="3778"/>
                    <a:pt x="4020" y="3786"/>
                  </a:cubicBezTo>
                  <a:cubicBezTo>
                    <a:pt x="3962" y="3797"/>
                    <a:pt x="3849" y="3807"/>
                    <a:pt x="3849" y="3807"/>
                  </a:cubicBezTo>
                  <a:cubicBezTo>
                    <a:pt x="3587" y="3277"/>
                    <a:pt x="3033" y="2719"/>
                    <a:pt x="2294" y="2304"/>
                  </a:cubicBezTo>
                  <a:cubicBezTo>
                    <a:pt x="1740" y="1992"/>
                    <a:pt x="1172" y="1811"/>
                    <a:pt x="674" y="1762"/>
                  </a:cubicBezTo>
                  <a:lnTo>
                    <a:pt x="201" y="1756"/>
                  </a:lnTo>
                  <a:cubicBezTo>
                    <a:pt x="56" y="1462"/>
                    <a:pt x="1" y="1177"/>
                    <a:pt x="52" y="928"/>
                  </a:cubicBezTo>
                  <a:cubicBezTo>
                    <a:pt x="52" y="928"/>
                    <a:pt x="69" y="849"/>
                    <a:pt x="85" y="810"/>
                  </a:cubicBezTo>
                  <a:cubicBezTo>
                    <a:pt x="100" y="771"/>
                    <a:pt x="140" y="695"/>
                    <a:pt x="140" y="6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2"/>
            <p:cNvSpPr/>
            <p:nvPr/>
          </p:nvSpPr>
          <p:spPr>
            <a:xfrm>
              <a:off x="3839225" y="4317600"/>
              <a:ext cx="27100" cy="7800"/>
            </a:xfrm>
            <a:custGeom>
              <a:avLst/>
              <a:gdLst/>
              <a:ahLst/>
              <a:cxnLst/>
              <a:rect l="l" t="t" r="r" b="b"/>
              <a:pathLst>
                <a:path w="1084" h="312" extrusionOk="0">
                  <a:moveTo>
                    <a:pt x="334" y="0"/>
                  </a:moveTo>
                  <a:cubicBezTo>
                    <a:pt x="209" y="0"/>
                    <a:pt x="107" y="11"/>
                    <a:pt x="69" y="37"/>
                  </a:cubicBezTo>
                  <a:cubicBezTo>
                    <a:pt x="14" y="76"/>
                    <a:pt x="1" y="153"/>
                    <a:pt x="40" y="208"/>
                  </a:cubicBezTo>
                  <a:cubicBezTo>
                    <a:pt x="64" y="243"/>
                    <a:pt x="102" y="261"/>
                    <a:pt x="140" y="261"/>
                  </a:cubicBezTo>
                  <a:cubicBezTo>
                    <a:pt x="156" y="261"/>
                    <a:pt x="172" y="258"/>
                    <a:pt x="188" y="251"/>
                  </a:cubicBezTo>
                  <a:cubicBezTo>
                    <a:pt x="209" y="248"/>
                    <a:pt x="254" y="246"/>
                    <a:pt x="311" y="246"/>
                  </a:cubicBezTo>
                  <a:cubicBezTo>
                    <a:pt x="487" y="246"/>
                    <a:pt x="784" y="264"/>
                    <a:pt x="903" y="305"/>
                  </a:cubicBezTo>
                  <a:cubicBezTo>
                    <a:pt x="917" y="311"/>
                    <a:pt x="931" y="312"/>
                    <a:pt x="944" y="312"/>
                  </a:cubicBezTo>
                  <a:cubicBezTo>
                    <a:pt x="945" y="312"/>
                    <a:pt x="946" y="312"/>
                    <a:pt x="947" y="312"/>
                  </a:cubicBezTo>
                  <a:cubicBezTo>
                    <a:pt x="997" y="312"/>
                    <a:pt x="1043" y="279"/>
                    <a:pt x="1060" y="229"/>
                  </a:cubicBezTo>
                  <a:cubicBezTo>
                    <a:pt x="1084" y="164"/>
                    <a:pt x="1049" y="95"/>
                    <a:pt x="985" y="72"/>
                  </a:cubicBezTo>
                  <a:cubicBezTo>
                    <a:pt x="884" y="37"/>
                    <a:pt x="570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2"/>
            <p:cNvSpPr/>
            <p:nvPr/>
          </p:nvSpPr>
          <p:spPr>
            <a:xfrm>
              <a:off x="3885650" y="4355050"/>
              <a:ext cx="126150" cy="100375"/>
            </a:xfrm>
            <a:custGeom>
              <a:avLst/>
              <a:gdLst/>
              <a:ahLst/>
              <a:cxnLst/>
              <a:rect l="l" t="t" r="r" b="b"/>
              <a:pathLst>
                <a:path w="5046" h="4015" extrusionOk="0">
                  <a:moveTo>
                    <a:pt x="444" y="422"/>
                  </a:moveTo>
                  <a:cubicBezTo>
                    <a:pt x="0" y="1082"/>
                    <a:pt x="632" y="2285"/>
                    <a:pt x="1854" y="3106"/>
                  </a:cubicBezTo>
                  <a:cubicBezTo>
                    <a:pt x="2923" y="3825"/>
                    <a:pt x="4092" y="4014"/>
                    <a:pt x="4664" y="3608"/>
                  </a:cubicBezTo>
                  <a:cubicBezTo>
                    <a:pt x="4664" y="3608"/>
                    <a:pt x="4741" y="3545"/>
                    <a:pt x="4776" y="3510"/>
                  </a:cubicBezTo>
                  <a:cubicBezTo>
                    <a:pt x="4811" y="3476"/>
                    <a:pt x="4872" y="3397"/>
                    <a:pt x="4872" y="3397"/>
                  </a:cubicBezTo>
                  <a:cubicBezTo>
                    <a:pt x="5013" y="3187"/>
                    <a:pt x="5045" y="2922"/>
                    <a:pt x="4984" y="2632"/>
                  </a:cubicBezTo>
                  <a:cubicBezTo>
                    <a:pt x="4984" y="2632"/>
                    <a:pt x="4965" y="2540"/>
                    <a:pt x="4951" y="2496"/>
                  </a:cubicBezTo>
                  <a:cubicBezTo>
                    <a:pt x="4935" y="2440"/>
                    <a:pt x="4893" y="2334"/>
                    <a:pt x="4893" y="2334"/>
                  </a:cubicBezTo>
                  <a:cubicBezTo>
                    <a:pt x="4301" y="2338"/>
                    <a:pt x="3554" y="2095"/>
                    <a:pt x="2850" y="1622"/>
                  </a:cubicBezTo>
                  <a:cubicBezTo>
                    <a:pt x="2322" y="1268"/>
                    <a:pt x="1906" y="842"/>
                    <a:pt x="1637" y="419"/>
                  </a:cubicBezTo>
                  <a:lnTo>
                    <a:pt x="1419" y="0"/>
                  </a:lnTo>
                  <a:cubicBezTo>
                    <a:pt x="1092" y="2"/>
                    <a:pt x="812" y="81"/>
                    <a:pt x="614" y="239"/>
                  </a:cubicBezTo>
                  <a:cubicBezTo>
                    <a:pt x="614" y="239"/>
                    <a:pt x="549" y="291"/>
                    <a:pt x="522" y="321"/>
                  </a:cubicBezTo>
                  <a:cubicBezTo>
                    <a:pt x="495" y="351"/>
                    <a:pt x="444" y="422"/>
                    <a:pt x="444" y="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2"/>
            <p:cNvSpPr/>
            <p:nvPr/>
          </p:nvSpPr>
          <p:spPr>
            <a:xfrm>
              <a:off x="3754050" y="4213350"/>
              <a:ext cx="142125" cy="136600"/>
            </a:xfrm>
            <a:custGeom>
              <a:avLst/>
              <a:gdLst/>
              <a:ahLst/>
              <a:cxnLst/>
              <a:rect l="l" t="t" r="r" b="b"/>
              <a:pathLst>
                <a:path w="5685" h="5464" extrusionOk="0">
                  <a:moveTo>
                    <a:pt x="3984" y="5464"/>
                  </a:moveTo>
                  <a:lnTo>
                    <a:pt x="5194" y="4100"/>
                  </a:lnTo>
                  <a:lnTo>
                    <a:pt x="5193" y="4099"/>
                  </a:lnTo>
                  <a:cubicBezTo>
                    <a:pt x="5684" y="3493"/>
                    <a:pt x="5217" y="2240"/>
                    <a:pt x="4132" y="1278"/>
                  </a:cubicBezTo>
                  <a:cubicBezTo>
                    <a:pt x="3047" y="316"/>
                    <a:pt x="1748" y="0"/>
                    <a:pt x="1205" y="560"/>
                  </a:cubicBezTo>
                  <a:lnTo>
                    <a:pt x="1204" y="560"/>
                  </a:lnTo>
                  <a:lnTo>
                    <a:pt x="393" y="1472"/>
                  </a:lnTo>
                  <a:cubicBezTo>
                    <a:pt x="393" y="1472"/>
                    <a:pt x="1" y="1838"/>
                    <a:pt x="38" y="1876"/>
                  </a:cubicBezTo>
                  <a:cubicBezTo>
                    <a:pt x="67" y="1905"/>
                    <a:pt x="319" y="1665"/>
                    <a:pt x="547" y="1632"/>
                  </a:cubicBezTo>
                  <a:cubicBezTo>
                    <a:pt x="1199" y="1537"/>
                    <a:pt x="2121" y="1882"/>
                    <a:pt x="2946" y="2615"/>
                  </a:cubicBezTo>
                  <a:cubicBezTo>
                    <a:pt x="4046" y="3590"/>
                    <a:pt x="4512" y="4867"/>
                    <a:pt x="3984" y="5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2"/>
            <p:cNvSpPr/>
            <p:nvPr/>
          </p:nvSpPr>
          <p:spPr>
            <a:xfrm>
              <a:off x="3778175" y="4253200"/>
              <a:ext cx="11800" cy="20550"/>
            </a:xfrm>
            <a:custGeom>
              <a:avLst/>
              <a:gdLst/>
              <a:ahLst/>
              <a:cxnLst/>
              <a:rect l="l" t="t" r="r" b="b"/>
              <a:pathLst>
                <a:path w="472" h="822" extrusionOk="0">
                  <a:moveTo>
                    <a:pt x="147" y="0"/>
                  </a:moveTo>
                  <a:cubicBezTo>
                    <a:pt x="96" y="0"/>
                    <a:pt x="49" y="33"/>
                    <a:pt x="32" y="83"/>
                  </a:cubicBezTo>
                  <a:cubicBezTo>
                    <a:pt x="0" y="173"/>
                    <a:pt x="116" y="491"/>
                    <a:pt x="218" y="743"/>
                  </a:cubicBezTo>
                  <a:cubicBezTo>
                    <a:pt x="237" y="791"/>
                    <a:pt x="283" y="821"/>
                    <a:pt x="332" y="821"/>
                  </a:cubicBezTo>
                  <a:cubicBezTo>
                    <a:pt x="347" y="821"/>
                    <a:pt x="362" y="818"/>
                    <a:pt x="378" y="813"/>
                  </a:cubicBezTo>
                  <a:cubicBezTo>
                    <a:pt x="441" y="787"/>
                    <a:pt x="472" y="716"/>
                    <a:pt x="446" y="652"/>
                  </a:cubicBezTo>
                  <a:cubicBezTo>
                    <a:pt x="361" y="442"/>
                    <a:pt x="281" y="197"/>
                    <a:pt x="271" y="134"/>
                  </a:cubicBezTo>
                  <a:cubicBezTo>
                    <a:pt x="275" y="80"/>
                    <a:pt x="243" y="27"/>
                    <a:pt x="189" y="8"/>
                  </a:cubicBezTo>
                  <a:cubicBezTo>
                    <a:pt x="175" y="3"/>
                    <a:pt x="16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2"/>
            <p:cNvSpPr/>
            <p:nvPr/>
          </p:nvSpPr>
          <p:spPr>
            <a:xfrm>
              <a:off x="3756613" y="4252300"/>
              <a:ext cx="117600" cy="101975"/>
            </a:xfrm>
            <a:custGeom>
              <a:avLst/>
              <a:gdLst/>
              <a:ahLst/>
              <a:cxnLst/>
              <a:rect l="l" t="t" r="r" b="b"/>
              <a:pathLst>
                <a:path w="4704" h="4079" extrusionOk="0">
                  <a:moveTo>
                    <a:pt x="881" y="0"/>
                  </a:moveTo>
                  <a:cubicBezTo>
                    <a:pt x="602" y="0"/>
                    <a:pt x="361" y="58"/>
                    <a:pt x="99" y="149"/>
                  </a:cubicBezTo>
                  <a:cubicBezTo>
                    <a:pt x="35" y="170"/>
                    <a:pt x="1" y="241"/>
                    <a:pt x="22" y="305"/>
                  </a:cubicBezTo>
                  <a:cubicBezTo>
                    <a:pt x="40" y="356"/>
                    <a:pt x="88" y="389"/>
                    <a:pt x="139" y="389"/>
                  </a:cubicBezTo>
                  <a:cubicBezTo>
                    <a:pt x="152" y="389"/>
                    <a:pt x="166" y="387"/>
                    <a:pt x="179" y="382"/>
                  </a:cubicBezTo>
                  <a:cubicBezTo>
                    <a:pt x="421" y="299"/>
                    <a:pt x="635" y="247"/>
                    <a:pt x="882" y="247"/>
                  </a:cubicBezTo>
                  <a:cubicBezTo>
                    <a:pt x="1002" y="247"/>
                    <a:pt x="1130" y="260"/>
                    <a:pt x="1273" y="287"/>
                  </a:cubicBezTo>
                  <a:cubicBezTo>
                    <a:pt x="1763" y="379"/>
                    <a:pt x="2358" y="712"/>
                    <a:pt x="2909" y="1200"/>
                  </a:cubicBezTo>
                  <a:cubicBezTo>
                    <a:pt x="3940" y="2115"/>
                    <a:pt x="4411" y="3339"/>
                    <a:pt x="3937" y="3874"/>
                  </a:cubicBezTo>
                  <a:cubicBezTo>
                    <a:pt x="3892" y="3925"/>
                    <a:pt x="3896" y="4003"/>
                    <a:pt x="3947" y="4048"/>
                  </a:cubicBezTo>
                  <a:cubicBezTo>
                    <a:pt x="3971" y="4068"/>
                    <a:pt x="3999" y="4079"/>
                    <a:pt x="4028" y="4079"/>
                  </a:cubicBezTo>
                  <a:cubicBezTo>
                    <a:pt x="4063" y="4079"/>
                    <a:pt x="4097" y="4065"/>
                    <a:pt x="4121" y="4037"/>
                  </a:cubicBezTo>
                  <a:cubicBezTo>
                    <a:pt x="4704" y="3380"/>
                    <a:pt x="4243" y="2053"/>
                    <a:pt x="3072" y="1015"/>
                  </a:cubicBezTo>
                  <a:cubicBezTo>
                    <a:pt x="2730" y="712"/>
                    <a:pt x="2046" y="181"/>
                    <a:pt x="1319" y="43"/>
                  </a:cubicBezTo>
                  <a:cubicBezTo>
                    <a:pt x="1160" y="14"/>
                    <a:pt x="1016" y="0"/>
                    <a:pt x="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2"/>
            <p:cNvSpPr/>
            <p:nvPr/>
          </p:nvSpPr>
          <p:spPr>
            <a:xfrm>
              <a:off x="3807475" y="4293425"/>
              <a:ext cx="147150" cy="123375"/>
            </a:xfrm>
            <a:custGeom>
              <a:avLst/>
              <a:gdLst/>
              <a:ahLst/>
              <a:cxnLst/>
              <a:rect l="l" t="t" r="r" b="b"/>
              <a:pathLst>
                <a:path w="5886" h="4935" extrusionOk="0">
                  <a:moveTo>
                    <a:pt x="5885" y="2712"/>
                  </a:moveTo>
                  <a:lnTo>
                    <a:pt x="4959" y="4282"/>
                  </a:lnTo>
                  <a:lnTo>
                    <a:pt x="4958" y="4281"/>
                  </a:lnTo>
                  <a:cubicBezTo>
                    <a:pt x="4532" y="4934"/>
                    <a:pt x="3196" y="4874"/>
                    <a:pt x="1947" y="4137"/>
                  </a:cubicBezTo>
                  <a:cubicBezTo>
                    <a:pt x="698" y="3400"/>
                    <a:pt x="0" y="2259"/>
                    <a:pt x="366" y="1571"/>
                  </a:cubicBezTo>
                  <a:lnTo>
                    <a:pt x="366" y="1571"/>
                  </a:lnTo>
                  <a:lnTo>
                    <a:pt x="1292" y="0"/>
                  </a:lnTo>
                  <a:cubicBezTo>
                    <a:pt x="888" y="686"/>
                    <a:pt x="1589" y="1850"/>
                    <a:pt x="2856" y="2598"/>
                  </a:cubicBezTo>
                  <a:cubicBezTo>
                    <a:pt x="4122" y="3347"/>
                    <a:pt x="5481" y="3398"/>
                    <a:pt x="5885" y="27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2"/>
            <p:cNvSpPr/>
            <p:nvPr/>
          </p:nvSpPr>
          <p:spPr>
            <a:xfrm>
              <a:off x="3825950" y="4290350"/>
              <a:ext cx="132225" cy="86150"/>
            </a:xfrm>
            <a:custGeom>
              <a:avLst/>
              <a:gdLst/>
              <a:ahLst/>
              <a:cxnLst/>
              <a:rect l="l" t="t" r="r" b="b"/>
              <a:pathLst>
                <a:path w="5289" h="3446" extrusionOk="0">
                  <a:moveTo>
                    <a:pt x="552" y="0"/>
                  </a:moveTo>
                  <a:cubicBezTo>
                    <a:pt x="510" y="0"/>
                    <a:pt x="470" y="22"/>
                    <a:pt x="447" y="61"/>
                  </a:cubicBezTo>
                  <a:cubicBezTo>
                    <a:pt x="0" y="817"/>
                    <a:pt x="707" y="2031"/>
                    <a:pt x="2055" y="2827"/>
                  </a:cubicBezTo>
                  <a:cubicBezTo>
                    <a:pt x="2750" y="3237"/>
                    <a:pt x="3460" y="3445"/>
                    <a:pt x="4047" y="3445"/>
                  </a:cubicBezTo>
                  <a:cubicBezTo>
                    <a:pt x="4597" y="3445"/>
                    <a:pt x="5037" y="3264"/>
                    <a:pt x="5254" y="2897"/>
                  </a:cubicBezTo>
                  <a:cubicBezTo>
                    <a:pt x="5289" y="2839"/>
                    <a:pt x="5269" y="2763"/>
                    <a:pt x="5210" y="2728"/>
                  </a:cubicBezTo>
                  <a:cubicBezTo>
                    <a:pt x="5190" y="2717"/>
                    <a:pt x="5169" y="2712"/>
                    <a:pt x="5148" y="2712"/>
                  </a:cubicBezTo>
                  <a:cubicBezTo>
                    <a:pt x="5106" y="2712"/>
                    <a:pt x="5065" y="2733"/>
                    <a:pt x="5042" y="2773"/>
                  </a:cubicBezTo>
                  <a:cubicBezTo>
                    <a:pt x="4875" y="3053"/>
                    <a:pt x="4512" y="3191"/>
                    <a:pt x="4052" y="3191"/>
                  </a:cubicBezTo>
                  <a:cubicBezTo>
                    <a:pt x="3506" y="3191"/>
                    <a:pt x="2825" y="2996"/>
                    <a:pt x="2180" y="2615"/>
                  </a:cubicBezTo>
                  <a:cubicBezTo>
                    <a:pt x="992" y="1915"/>
                    <a:pt x="295" y="802"/>
                    <a:pt x="658" y="187"/>
                  </a:cubicBezTo>
                  <a:cubicBezTo>
                    <a:pt x="693" y="127"/>
                    <a:pt x="674" y="53"/>
                    <a:pt x="616" y="18"/>
                  </a:cubicBezTo>
                  <a:cubicBezTo>
                    <a:pt x="596" y="6"/>
                    <a:pt x="574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72"/>
            <p:cNvSpPr/>
            <p:nvPr/>
          </p:nvSpPr>
          <p:spPr>
            <a:xfrm>
              <a:off x="3990275" y="4375200"/>
              <a:ext cx="123900" cy="95625"/>
            </a:xfrm>
            <a:custGeom>
              <a:avLst/>
              <a:gdLst/>
              <a:ahLst/>
              <a:cxnLst/>
              <a:rect l="l" t="t" r="r" b="b"/>
              <a:pathLst>
                <a:path w="4956" h="3825" extrusionOk="0">
                  <a:moveTo>
                    <a:pt x="153" y="615"/>
                  </a:moveTo>
                  <a:cubicBezTo>
                    <a:pt x="471" y="82"/>
                    <a:pt x="1367" y="1"/>
                    <a:pt x="2346" y="350"/>
                  </a:cubicBezTo>
                  <a:cubicBezTo>
                    <a:pt x="2622" y="448"/>
                    <a:pt x="2904" y="580"/>
                    <a:pt x="3181" y="746"/>
                  </a:cubicBezTo>
                  <a:cubicBezTo>
                    <a:pt x="4286" y="1407"/>
                    <a:pt x="4956" y="2385"/>
                    <a:pt x="4833" y="3076"/>
                  </a:cubicBezTo>
                  <a:cubicBezTo>
                    <a:pt x="4833" y="3076"/>
                    <a:pt x="4808" y="3171"/>
                    <a:pt x="4792" y="3217"/>
                  </a:cubicBezTo>
                  <a:cubicBezTo>
                    <a:pt x="4775" y="3264"/>
                    <a:pt x="4731" y="3352"/>
                    <a:pt x="4731" y="3352"/>
                  </a:cubicBezTo>
                  <a:cubicBezTo>
                    <a:pt x="4601" y="3570"/>
                    <a:pt x="4374" y="3712"/>
                    <a:pt x="4086" y="3780"/>
                  </a:cubicBezTo>
                  <a:cubicBezTo>
                    <a:pt x="4086" y="3780"/>
                    <a:pt x="3995" y="3802"/>
                    <a:pt x="3948" y="3809"/>
                  </a:cubicBezTo>
                  <a:cubicBezTo>
                    <a:pt x="3891" y="3817"/>
                    <a:pt x="3778" y="3824"/>
                    <a:pt x="3778" y="3824"/>
                  </a:cubicBezTo>
                  <a:cubicBezTo>
                    <a:pt x="3529" y="3287"/>
                    <a:pt x="2990" y="2716"/>
                    <a:pt x="2263" y="2281"/>
                  </a:cubicBezTo>
                  <a:cubicBezTo>
                    <a:pt x="1717" y="1954"/>
                    <a:pt x="1154" y="1759"/>
                    <a:pt x="657" y="1695"/>
                  </a:cubicBezTo>
                  <a:lnTo>
                    <a:pt x="187" y="1677"/>
                  </a:lnTo>
                  <a:cubicBezTo>
                    <a:pt x="48" y="1380"/>
                    <a:pt x="0" y="1093"/>
                    <a:pt x="58" y="846"/>
                  </a:cubicBezTo>
                  <a:cubicBezTo>
                    <a:pt x="58" y="846"/>
                    <a:pt x="78" y="767"/>
                    <a:pt x="93" y="728"/>
                  </a:cubicBezTo>
                  <a:cubicBezTo>
                    <a:pt x="109" y="690"/>
                    <a:pt x="153" y="615"/>
                    <a:pt x="153" y="6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72"/>
            <p:cNvSpPr/>
            <p:nvPr/>
          </p:nvSpPr>
          <p:spPr>
            <a:xfrm>
              <a:off x="3896750" y="4312100"/>
              <a:ext cx="146250" cy="127875"/>
            </a:xfrm>
            <a:custGeom>
              <a:avLst/>
              <a:gdLst/>
              <a:ahLst/>
              <a:cxnLst/>
              <a:rect l="l" t="t" r="r" b="b"/>
              <a:pathLst>
                <a:path w="5850" h="5115" extrusionOk="0">
                  <a:moveTo>
                    <a:pt x="4429" y="5115"/>
                  </a:moveTo>
                  <a:lnTo>
                    <a:pt x="5446" y="3602"/>
                  </a:lnTo>
                  <a:lnTo>
                    <a:pt x="5445" y="3602"/>
                  </a:lnTo>
                  <a:cubicBezTo>
                    <a:pt x="5850" y="2935"/>
                    <a:pt x="5219" y="1756"/>
                    <a:pt x="4016" y="947"/>
                  </a:cubicBezTo>
                  <a:cubicBezTo>
                    <a:pt x="2812" y="139"/>
                    <a:pt x="1482" y="1"/>
                    <a:pt x="1018" y="628"/>
                  </a:cubicBezTo>
                  <a:lnTo>
                    <a:pt x="1017" y="628"/>
                  </a:lnTo>
                  <a:lnTo>
                    <a:pt x="1" y="2141"/>
                  </a:lnTo>
                  <a:cubicBezTo>
                    <a:pt x="445" y="1481"/>
                    <a:pt x="1797" y="1611"/>
                    <a:pt x="3019" y="2432"/>
                  </a:cubicBezTo>
                  <a:cubicBezTo>
                    <a:pt x="4241" y="3252"/>
                    <a:pt x="4871" y="4455"/>
                    <a:pt x="4429" y="5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2"/>
            <p:cNvSpPr/>
            <p:nvPr/>
          </p:nvSpPr>
          <p:spPr>
            <a:xfrm>
              <a:off x="3897225" y="4354400"/>
              <a:ext cx="125250" cy="89000"/>
            </a:xfrm>
            <a:custGeom>
              <a:avLst/>
              <a:gdLst/>
              <a:ahLst/>
              <a:cxnLst/>
              <a:rect l="l" t="t" r="r" b="b"/>
              <a:pathLst>
                <a:path w="5010" h="3560" extrusionOk="0">
                  <a:moveTo>
                    <a:pt x="1220" y="0"/>
                  </a:moveTo>
                  <a:cubicBezTo>
                    <a:pt x="787" y="0"/>
                    <a:pt x="392" y="124"/>
                    <a:pt x="64" y="375"/>
                  </a:cubicBezTo>
                  <a:cubicBezTo>
                    <a:pt x="10" y="416"/>
                    <a:pt x="0" y="494"/>
                    <a:pt x="41" y="547"/>
                  </a:cubicBezTo>
                  <a:cubicBezTo>
                    <a:pt x="66" y="579"/>
                    <a:pt x="102" y="596"/>
                    <a:pt x="139" y="596"/>
                  </a:cubicBezTo>
                  <a:cubicBezTo>
                    <a:pt x="165" y="596"/>
                    <a:pt x="192" y="587"/>
                    <a:pt x="214" y="570"/>
                  </a:cubicBezTo>
                  <a:cubicBezTo>
                    <a:pt x="502" y="349"/>
                    <a:pt x="845" y="240"/>
                    <a:pt x="1224" y="240"/>
                  </a:cubicBezTo>
                  <a:cubicBezTo>
                    <a:pt x="1745" y="240"/>
                    <a:pt x="2333" y="447"/>
                    <a:pt x="2939" y="854"/>
                  </a:cubicBezTo>
                  <a:cubicBezTo>
                    <a:pt x="4084" y="1623"/>
                    <a:pt x="4715" y="2775"/>
                    <a:pt x="4316" y="3367"/>
                  </a:cubicBezTo>
                  <a:cubicBezTo>
                    <a:pt x="4278" y="3425"/>
                    <a:pt x="4293" y="3502"/>
                    <a:pt x="4350" y="3538"/>
                  </a:cubicBezTo>
                  <a:cubicBezTo>
                    <a:pt x="4371" y="3553"/>
                    <a:pt x="4395" y="3560"/>
                    <a:pt x="4418" y="3560"/>
                  </a:cubicBezTo>
                  <a:cubicBezTo>
                    <a:pt x="4458" y="3559"/>
                    <a:pt x="4497" y="3540"/>
                    <a:pt x="4522" y="3506"/>
                  </a:cubicBezTo>
                  <a:cubicBezTo>
                    <a:pt x="5010" y="2777"/>
                    <a:pt x="4375" y="1523"/>
                    <a:pt x="3077" y="651"/>
                  </a:cubicBezTo>
                  <a:cubicBezTo>
                    <a:pt x="2436" y="219"/>
                    <a:pt x="1795" y="0"/>
                    <a:pt x="1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2"/>
            <p:cNvSpPr/>
            <p:nvPr/>
          </p:nvSpPr>
          <p:spPr>
            <a:xfrm>
              <a:off x="3919800" y="4354950"/>
              <a:ext cx="14550" cy="20125"/>
            </a:xfrm>
            <a:custGeom>
              <a:avLst/>
              <a:gdLst/>
              <a:ahLst/>
              <a:cxnLst/>
              <a:rect l="l" t="t" r="r" b="b"/>
              <a:pathLst>
                <a:path w="582" h="805" extrusionOk="0">
                  <a:moveTo>
                    <a:pt x="138" y="0"/>
                  </a:moveTo>
                  <a:cubicBezTo>
                    <a:pt x="126" y="0"/>
                    <a:pt x="114" y="2"/>
                    <a:pt x="102" y="5"/>
                  </a:cubicBezTo>
                  <a:cubicBezTo>
                    <a:pt x="38" y="25"/>
                    <a:pt x="0" y="93"/>
                    <a:pt x="21" y="159"/>
                  </a:cubicBezTo>
                  <a:cubicBezTo>
                    <a:pt x="54" y="273"/>
                    <a:pt x="202" y="636"/>
                    <a:pt x="363" y="775"/>
                  </a:cubicBezTo>
                  <a:cubicBezTo>
                    <a:pt x="387" y="795"/>
                    <a:pt x="415" y="805"/>
                    <a:pt x="444" y="805"/>
                  </a:cubicBezTo>
                  <a:cubicBezTo>
                    <a:pt x="478" y="804"/>
                    <a:pt x="513" y="789"/>
                    <a:pt x="537" y="762"/>
                  </a:cubicBezTo>
                  <a:cubicBezTo>
                    <a:pt x="581" y="711"/>
                    <a:pt x="575" y="633"/>
                    <a:pt x="524" y="589"/>
                  </a:cubicBezTo>
                  <a:cubicBezTo>
                    <a:pt x="432" y="510"/>
                    <a:pt x="299" y="235"/>
                    <a:pt x="255" y="88"/>
                  </a:cubicBezTo>
                  <a:cubicBezTo>
                    <a:pt x="240" y="35"/>
                    <a:pt x="190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2"/>
            <p:cNvSpPr/>
            <p:nvPr/>
          </p:nvSpPr>
          <p:spPr>
            <a:xfrm>
              <a:off x="4052000" y="4458275"/>
              <a:ext cx="133875" cy="84975"/>
            </a:xfrm>
            <a:custGeom>
              <a:avLst/>
              <a:gdLst/>
              <a:ahLst/>
              <a:cxnLst/>
              <a:rect l="l" t="t" r="r" b="b"/>
              <a:pathLst>
                <a:path w="5355" h="3399" extrusionOk="0">
                  <a:moveTo>
                    <a:pt x="288" y="627"/>
                  </a:moveTo>
                  <a:cubicBezTo>
                    <a:pt x="0" y="1368"/>
                    <a:pt x="883" y="2402"/>
                    <a:pt x="2254" y="2934"/>
                  </a:cubicBezTo>
                  <a:cubicBezTo>
                    <a:pt x="3456" y="3398"/>
                    <a:pt x="4639" y="3326"/>
                    <a:pt x="5107" y="2803"/>
                  </a:cubicBezTo>
                  <a:cubicBezTo>
                    <a:pt x="5107" y="2803"/>
                    <a:pt x="5168" y="2726"/>
                    <a:pt x="5194" y="2684"/>
                  </a:cubicBezTo>
                  <a:cubicBezTo>
                    <a:pt x="5220" y="2642"/>
                    <a:pt x="5263" y="2552"/>
                    <a:pt x="5263" y="2552"/>
                  </a:cubicBezTo>
                  <a:cubicBezTo>
                    <a:pt x="5354" y="2315"/>
                    <a:pt x="5327" y="2050"/>
                    <a:pt x="5204" y="1781"/>
                  </a:cubicBezTo>
                  <a:cubicBezTo>
                    <a:pt x="5204" y="1781"/>
                    <a:pt x="5165" y="1696"/>
                    <a:pt x="5142" y="1655"/>
                  </a:cubicBezTo>
                  <a:cubicBezTo>
                    <a:pt x="5113" y="1605"/>
                    <a:pt x="5049" y="1511"/>
                    <a:pt x="5049" y="1511"/>
                  </a:cubicBezTo>
                  <a:cubicBezTo>
                    <a:pt x="4473" y="1646"/>
                    <a:pt x="3691" y="1572"/>
                    <a:pt x="2900" y="1266"/>
                  </a:cubicBezTo>
                  <a:cubicBezTo>
                    <a:pt x="2307" y="1037"/>
                    <a:pt x="1807" y="713"/>
                    <a:pt x="1452" y="361"/>
                  </a:cubicBezTo>
                  <a:lnTo>
                    <a:pt x="1147" y="1"/>
                  </a:lnTo>
                  <a:cubicBezTo>
                    <a:pt x="827" y="74"/>
                    <a:pt x="573" y="213"/>
                    <a:pt x="413" y="410"/>
                  </a:cubicBezTo>
                  <a:cubicBezTo>
                    <a:pt x="413" y="410"/>
                    <a:pt x="363" y="476"/>
                    <a:pt x="341" y="512"/>
                  </a:cubicBezTo>
                  <a:cubicBezTo>
                    <a:pt x="322" y="546"/>
                    <a:pt x="288" y="627"/>
                    <a:pt x="288" y="6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2"/>
            <p:cNvSpPr/>
            <p:nvPr/>
          </p:nvSpPr>
          <p:spPr>
            <a:xfrm>
              <a:off x="3961425" y="4390575"/>
              <a:ext cx="147100" cy="123850"/>
            </a:xfrm>
            <a:custGeom>
              <a:avLst/>
              <a:gdLst/>
              <a:ahLst/>
              <a:cxnLst/>
              <a:rect l="l" t="t" r="r" b="b"/>
              <a:pathLst>
                <a:path w="5884" h="4954" extrusionOk="0">
                  <a:moveTo>
                    <a:pt x="5884" y="2738"/>
                  </a:moveTo>
                  <a:lnTo>
                    <a:pt x="4948" y="4303"/>
                  </a:lnTo>
                  <a:lnTo>
                    <a:pt x="4948" y="4303"/>
                  </a:lnTo>
                  <a:cubicBezTo>
                    <a:pt x="4518" y="4954"/>
                    <a:pt x="3182" y="4885"/>
                    <a:pt x="1937" y="4141"/>
                  </a:cubicBezTo>
                  <a:cubicBezTo>
                    <a:pt x="693" y="3397"/>
                    <a:pt x="1" y="2252"/>
                    <a:pt x="371" y="1565"/>
                  </a:cubicBezTo>
                  <a:lnTo>
                    <a:pt x="370" y="1564"/>
                  </a:lnTo>
                  <a:lnTo>
                    <a:pt x="1306" y="0"/>
                  </a:lnTo>
                  <a:cubicBezTo>
                    <a:pt x="898" y="684"/>
                    <a:pt x="1591" y="1851"/>
                    <a:pt x="2855" y="2606"/>
                  </a:cubicBezTo>
                  <a:cubicBezTo>
                    <a:pt x="4118" y="3363"/>
                    <a:pt x="5475" y="3421"/>
                    <a:pt x="5884" y="27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2"/>
            <p:cNvSpPr/>
            <p:nvPr/>
          </p:nvSpPr>
          <p:spPr>
            <a:xfrm>
              <a:off x="3980725" y="4389900"/>
              <a:ext cx="131350" cy="84225"/>
            </a:xfrm>
            <a:custGeom>
              <a:avLst/>
              <a:gdLst/>
              <a:ahLst/>
              <a:cxnLst/>
              <a:rect l="l" t="t" r="r" b="b"/>
              <a:pathLst>
                <a:path w="5254" h="3369" extrusionOk="0">
                  <a:moveTo>
                    <a:pt x="549" y="0"/>
                  </a:moveTo>
                  <a:cubicBezTo>
                    <a:pt x="507" y="0"/>
                    <a:pt x="467" y="21"/>
                    <a:pt x="444" y="60"/>
                  </a:cubicBezTo>
                  <a:cubicBezTo>
                    <a:pt x="0" y="801"/>
                    <a:pt x="664" y="1928"/>
                    <a:pt x="2020" y="2739"/>
                  </a:cubicBezTo>
                  <a:cubicBezTo>
                    <a:pt x="2719" y="3157"/>
                    <a:pt x="3435" y="3368"/>
                    <a:pt x="4023" y="3368"/>
                  </a:cubicBezTo>
                  <a:cubicBezTo>
                    <a:pt x="4566" y="3368"/>
                    <a:pt x="5001" y="3189"/>
                    <a:pt x="5218" y="2828"/>
                  </a:cubicBezTo>
                  <a:cubicBezTo>
                    <a:pt x="5254" y="2769"/>
                    <a:pt x="5234" y="2695"/>
                    <a:pt x="5176" y="2659"/>
                  </a:cubicBezTo>
                  <a:cubicBezTo>
                    <a:pt x="5157" y="2648"/>
                    <a:pt x="5135" y="2642"/>
                    <a:pt x="5114" y="2642"/>
                  </a:cubicBezTo>
                  <a:cubicBezTo>
                    <a:pt x="5072" y="2642"/>
                    <a:pt x="5030" y="2663"/>
                    <a:pt x="5007" y="2702"/>
                  </a:cubicBezTo>
                  <a:cubicBezTo>
                    <a:pt x="4841" y="2979"/>
                    <a:pt x="4482" y="3115"/>
                    <a:pt x="4030" y="3115"/>
                  </a:cubicBezTo>
                  <a:cubicBezTo>
                    <a:pt x="3481" y="3115"/>
                    <a:pt x="2795" y="2915"/>
                    <a:pt x="2147" y="2528"/>
                  </a:cubicBezTo>
                  <a:cubicBezTo>
                    <a:pt x="933" y="1802"/>
                    <a:pt x="291" y="796"/>
                    <a:pt x="656" y="187"/>
                  </a:cubicBezTo>
                  <a:cubicBezTo>
                    <a:pt x="689" y="127"/>
                    <a:pt x="671" y="53"/>
                    <a:pt x="613" y="18"/>
                  </a:cubicBezTo>
                  <a:cubicBezTo>
                    <a:pt x="593" y="6"/>
                    <a:pt x="571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2"/>
            <p:cNvSpPr/>
            <p:nvPr/>
          </p:nvSpPr>
          <p:spPr>
            <a:xfrm>
              <a:off x="3991000" y="4412500"/>
              <a:ext cx="21375" cy="9000"/>
            </a:xfrm>
            <a:custGeom>
              <a:avLst/>
              <a:gdLst/>
              <a:ahLst/>
              <a:cxnLst/>
              <a:rect l="l" t="t" r="r" b="b"/>
              <a:pathLst>
                <a:path w="855" h="360" extrusionOk="0">
                  <a:moveTo>
                    <a:pt x="138" y="0"/>
                  </a:moveTo>
                  <a:cubicBezTo>
                    <a:pt x="86" y="0"/>
                    <a:pt x="39" y="33"/>
                    <a:pt x="22" y="84"/>
                  </a:cubicBezTo>
                  <a:cubicBezTo>
                    <a:pt x="1" y="149"/>
                    <a:pt x="35" y="218"/>
                    <a:pt x="99" y="241"/>
                  </a:cubicBezTo>
                  <a:cubicBezTo>
                    <a:pt x="273" y="300"/>
                    <a:pt x="498" y="342"/>
                    <a:pt x="717" y="359"/>
                  </a:cubicBezTo>
                  <a:cubicBezTo>
                    <a:pt x="719" y="359"/>
                    <a:pt x="721" y="359"/>
                    <a:pt x="722" y="359"/>
                  </a:cubicBezTo>
                  <a:cubicBezTo>
                    <a:pt x="724" y="359"/>
                    <a:pt x="725" y="359"/>
                    <a:pt x="727" y="359"/>
                  </a:cubicBezTo>
                  <a:cubicBezTo>
                    <a:pt x="790" y="359"/>
                    <a:pt x="844" y="310"/>
                    <a:pt x="851" y="245"/>
                  </a:cubicBezTo>
                  <a:cubicBezTo>
                    <a:pt x="855" y="177"/>
                    <a:pt x="803" y="118"/>
                    <a:pt x="736" y="113"/>
                  </a:cubicBezTo>
                  <a:cubicBezTo>
                    <a:pt x="537" y="99"/>
                    <a:pt x="335" y="60"/>
                    <a:pt x="179" y="8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2"/>
            <p:cNvSpPr/>
            <p:nvPr/>
          </p:nvSpPr>
          <p:spPr>
            <a:xfrm>
              <a:off x="4152700" y="4442600"/>
              <a:ext cx="132525" cy="70000"/>
            </a:xfrm>
            <a:custGeom>
              <a:avLst/>
              <a:gdLst/>
              <a:ahLst/>
              <a:cxnLst/>
              <a:rect l="l" t="t" r="r" b="b"/>
              <a:pathLst>
                <a:path w="5301" h="2800" extrusionOk="0">
                  <a:moveTo>
                    <a:pt x="11" y="1264"/>
                  </a:moveTo>
                  <a:cubicBezTo>
                    <a:pt x="119" y="476"/>
                    <a:pt x="1392" y="0"/>
                    <a:pt x="2849" y="201"/>
                  </a:cubicBezTo>
                  <a:cubicBezTo>
                    <a:pt x="4126" y="377"/>
                    <a:pt x="5124" y="1014"/>
                    <a:pt x="5280" y="1697"/>
                  </a:cubicBezTo>
                  <a:cubicBezTo>
                    <a:pt x="5280" y="1697"/>
                    <a:pt x="5296" y="1795"/>
                    <a:pt x="5299" y="1844"/>
                  </a:cubicBezTo>
                  <a:cubicBezTo>
                    <a:pt x="5301" y="1894"/>
                    <a:pt x="5295" y="1992"/>
                    <a:pt x="5295" y="1992"/>
                  </a:cubicBezTo>
                  <a:cubicBezTo>
                    <a:pt x="5260" y="2244"/>
                    <a:pt x="5108" y="2463"/>
                    <a:pt x="4869" y="2638"/>
                  </a:cubicBezTo>
                  <a:cubicBezTo>
                    <a:pt x="4869" y="2638"/>
                    <a:pt x="4794" y="2693"/>
                    <a:pt x="4753" y="2718"/>
                  </a:cubicBezTo>
                  <a:cubicBezTo>
                    <a:pt x="4704" y="2749"/>
                    <a:pt x="4603" y="2800"/>
                    <a:pt x="4603" y="2800"/>
                  </a:cubicBezTo>
                  <a:cubicBezTo>
                    <a:pt x="4164" y="2403"/>
                    <a:pt x="3444" y="2087"/>
                    <a:pt x="2605" y="1972"/>
                  </a:cubicBezTo>
                  <a:cubicBezTo>
                    <a:pt x="1975" y="1885"/>
                    <a:pt x="1380" y="1925"/>
                    <a:pt x="898" y="2061"/>
                  </a:cubicBezTo>
                  <a:lnTo>
                    <a:pt x="457" y="2229"/>
                  </a:lnTo>
                  <a:cubicBezTo>
                    <a:pt x="214" y="2009"/>
                    <a:pt x="58" y="1765"/>
                    <a:pt x="15" y="1514"/>
                  </a:cubicBezTo>
                  <a:cubicBezTo>
                    <a:pt x="15" y="1514"/>
                    <a:pt x="1" y="1433"/>
                    <a:pt x="0" y="1391"/>
                  </a:cubicBezTo>
                  <a:cubicBezTo>
                    <a:pt x="1" y="1351"/>
                    <a:pt x="11" y="1264"/>
                    <a:pt x="11" y="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2"/>
            <p:cNvSpPr/>
            <p:nvPr/>
          </p:nvSpPr>
          <p:spPr>
            <a:xfrm>
              <a:off x="4061575" y="4409625"/>
              <a:ext cx="144650" cy="112450"/>
            </a:xfrm>
            <a:custGeom>
              <a:avLst/>
              <a:gdLst/>
              <a:ahLst/>
              <a:cxnLst/>
              <a:rect l="l" t="t" r="r" b="b"/>
              <a:pathLst>
                <a:path w="5786" h="4498" extrusionOk="0">
                  <a:moveTo>
                    <a:pt x="4881" y="4498"/>
                  </a:moveTo>
                  <a:lnTo>
                    <a:pt x="5538" y="2797"/>
                  </a:lnTo>
                  <a:lnTo>
                    <a:pt x="5537" y="2797"/>
                  </a:lnTo>
                  <a:cubicBezTo>
                    <a:pt x="5786" y="2058"/>
                    <a:pt x="4911" y="1047"/>
                    <a:pt x="3558" y="524"/>
                  </a:cubicBezTo>
                  <a:cubicBezTo>
                    <a:pt x="2206" y="1"/>
                    <a:pt x="878" y="158"/>
                    <a:pt x="564" y="873"/>
                  </a:cubicBezTo>
                  <a:lnTo>
                    <a:pt x="564" y="873"/>
                  </a:lnTo>
                  <a:lnTo>
                    <a:pt x="14" y="2293"/>
                  </a:lnTo>
                  <a:cubicBezTo>
                    <a:pt x="14" y="2293"/>
                    <a:pt x="0" y="2386"/>
                    <a:pt x="74" y="2308"/>
                  </a:cubicBezTo>
                  <a:cubicBezTo>
                    <a:pt x="551" y="1797"/>
                    <a:pt x="1723" y="1729"/>
                    <a:pt x="2915" y="2190"/>
                  </a:cubicBezTo>
                  <a:cubicBezTo>
                    <a:pt x="4286" y="2722"/>
                    <a:pt x="5167" y="3756"/>
                    <a:pt x="4881" y="4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2"/>
            <p:cNvSpPr/>
            <p:nvPr/>
          </p:nvSpPr>
          <p:spPr>
            <a:xfrm>
              <a:off x="4059525" y="4453900"/>
              <a:ext cx="135125" cy="71525"/>
            </a:xfrm>
            <a:custGeom>
              <a:avLst/>
              <a:gdLst/>
              <a:ahLst/>
              <a:cxnLst/>
              <a:rect l="l" t="t" r="r" b="b"/>
              <a:pathLst>
                <a:path w="5405" h="2861" extrusionOk="0">
                  <a:moveTo>
                    <a:pt x="1467" y="1"/>
                  </a:moveTo>
                  <a:cubicBezTo>
                    <a:pt x="844" y="1"/>
                    <a:pt x="324" y="170"/>
                    <a:pt x="44" y="500"/>
                  </a:cubicBezTo>
                  <a:cubicBezTo>
                    <a:pt x="0" y="551"/>
                    <a:pt x="6" y="629"/>
                    <a:pt x="59" y="673"/>
                  </a:cubicBezTo>
                  <a:cubicBezTo>
                    <a:pt x="81" y="693"/>
                    <a:pt x="110" y="703"/>
                    <a:pt x="138" y="703"/>
                  </a:cubicBezTo>
                  <a:cubicBezTo>
                    <a:pt x="173" y="703"/>
                    <a:pt x="207" y="688"/>
                    <a:pt x="232" y="659"/>
                  </a:cubicBezTo>
                  <a:cubicBezTo>
                    <a:pt x="464" y="386"/>
                    <a:pt x="916" y="247"/>
                    <a:pt x="1463" y="247"/>
                  </a:cubicBezTo>
                  <a:cubicBezTo>
                    <a:pt x="1921" y="247"/>
                    <a:pt x="2446" y="345"/>
                    <a:pt x="2962" y="545"/>
                  </a:cubicBezTo>
                  <a:cubicBezTo>
                    <a:pt x="4247" y="1043"/>
                    <a:pt x="5117" y="2026"/>
                    <a:pt x="4860" y="2693"/>
                  </a:cubicBezTo>
                  <a:cubicBezTo>
                    <a:pt x="4834" y="2756"/>
                    <a:pt x="4866" y="2828"/>
                    <a:pt x="4929" y="2853"/>
                  </a:cubicBezTo>
                  <a:cubicBezTo>
                    <a:pt x="4945" y="2858"/>
                    <a:pt x="4959" y="2861"/>
                    <a:pt x="4974" y="2861"/>
                  </a:cubicBezTo>
                  <a:cubicBezTo>
                    <a:pt x="5023" y="2861"/>
                    <a:pt x="5070" y="2831"/>
                    <a:pt x="5088" y="2783"/>
                  </a:cubicBezTo>
                  <a:cubicBezTo>
                    <a:pt x="5404" y="1964"/>
                    <a:pt x="4509" y="880"/>
                    <a:pt x="3051" y="316"/>
                  </a:cubicBezTo>
                  <a:cubicBezTo>
                    <a:pt x="2505" y="105"/>
                    <a:pt x="195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2"/>
            <p:cNvSpPr/>
            <p:nvPr/>
          </p:nvSpPr>
          <p:spPr>
            <a:xfrm>
              <a:off x="4079225" y="4455750"/>
              <a:ext cx="14325" cy="17075"/>
            </a:xfrm>
            <a:custGeom>
              <a:avLst/>
              <a:gdLst/>
              <a:ahLst/>
              <a:cxnLst/>
              <a:rect l="l" t="t" r="r" b="b"/>
              <a:pathLst>
                <a:path w="573" h="683" extrusionOk="0">
                  <a:moveTo>
                    <a:pt x="136" y="1"/>
                  </a:moveTo>
                  <a:cubicBezTo>
                    <a:pt x="132" y="1"/>
                    <a:pt x="127" y="1"/>
                    <a:pt x="122" y="1"/>
                  </a:cubicBezTo>
                  <a:cubicBezTo>
                    <a:pt x="55" y="3"/>
                    <a:pt x="0" y="60"/>
                    <a:pt x="1" y="128"/>
                  </a:cubicBezTo>
                  <a:cubicBezTo>
                    <a:pt x="5" y="251"/>
                    <a:pt x="279" y="571"/>
                    <a:pt x="346" y="643"/>
                  </a:cubicBezTo>
                  <a:cubicBezTo>
                    <a:pt x="371" y="670"/>
                    <a:pt x="404" y="682"/>
                    <a:pt x="437" y="682"/>
                  </a:cubicBezTo>
                  <a:cubicBezTo>
                    <a:pt x="466" y="682"/>
                    <a:pt x="497" y="672"/>
                    <a:pt x="520" y="648"/>
                  </a:cubicBezTo>
                  <a:cubicBezTo>
                    <a:pt x="571" y="602"/>
                    <a:pt x="573" y="524"/>
                    <a:pt x="527" y="474"/>
                  </a:cubicBezTo>
                  <a:cubicBezTo>
                    <a:pt x="380" y="318"/>
                    <a:pt x="266" y="147"/>
                    <a:pt x="246" y="101"/>
                  </a:cubicBezTo>
                  <a:cubicBezTo>
                    <a:pt x="236" y="48"/>
                    <a:pt x="194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2"/>
            <p:cNvSpPr/>
            <p:nvPr/>
          </p:nvSpPr>
          <p:spPr>
            <a:xfrm>
              <a:off x="4231225" y="4500825"/>
              <a:ext cx="135875" cy="75175"/>
            </a:xfrm>
            <a:custGeom>
              <a:avLst/>
              <a:gdLst/>
              <a:ahLst/>
              <a:cxnLst/>
              <a:rect l="l" t="t" r="r" b="b"/>
              <a:pathLst>
                <a:path w="5435" h="3007" extrusionOk="0">
                  <a:moveTo>
                    <a:pt x="170" y="750"/>
                  </a:moveTo>
                  <a:cubicBezTo>
                    <a:pt x="0" y="1527"/>
                    <a:pt x="1029" y="2415"/>
                    <a:pt x="2466" y="2730"/>
                  </a:cubicBezTo>
                  <a:cubicBezTo>
                    <a:pt x="3724" y="3007"/>
                    <a:pt x="4882" y="2754"/>
                    <a:pt x="5265" y="2166"/>
                  </a:cubicBezTo>
                  <a:cubicBezTo>
                    <a:pt x="5265" y="2166"/>
                    <a:pt x="5314" y="2079"/>
                    <a:pt x="5333" y="2035"/>
                  </a:cubicBezTo>
                  <a:cubicBezTo>
                    <a:pt x="5353" y="1989"/>
                    <a:pt x="5380" y="1894"/>
                    <a:pt x="5380" y="1894"/>
                  </a:cubicBezTo>
                  <a:cubicBezTo>
                    <a:pt x="5435" y="1646"/>
                    <a:pt x="5368" y="1388"/>
                    <a:pt x="5204" y="1140"/>
                  </a:cubicBezTo>
                  <a:cubicBezTo>
                    <a:pt x="5204" y="1140"/>
                    <a:pt x="5153" y="1063"/>
                    <a:pt x="5123" y="1026"/>
                  </a:cubicBezTo>
                  <a:cubicBezTo>
                    <a:pt x="5088" y="980"/>
                    <a:pt x="5010" y="897"/>
                    <a:pt x="5010" y="897"/>
                  </a:cubicBezTo>
                  <a:cubicBezTo>
                    <a:pt x="4461" y="1118"/>
                    <a:pt x="3677" y="1165"/>
                    <a:pt x="2849" y="984"/>
                  </a:cubicBezTo>
                  <a:cubicBezTo>
                    <a:pt x="2227" y="848"/>
                    <a:pt x="1684" y="604"/>
                    <a:pt x="1279" y="310"/>
                  </a:cubicBezTo>
                  <a:lnTo>
                    <a:pt x="922" y="0"/>
                  </a:lnTo>
                  <a:cubicBezTo>
                    <a:pt x="619" y="122"/>
                    <a:pt x="388" y="297"/>
                    <a:pt x="260" y="517"/>
                  </a:cubicBezTo>
                  <a:cubicBezTo>
                    <a:pt x="260" y="517"/>
                    <a:pt x="220" y="589"/>
                    <a:pt x="205" y="628"/>
                  </a:cubicBezTo>
                  <a:cubicBezTo>
                    <a:pt x="191" y="666"/>
                    <a:pt x="170" y="750"/>
                    <a:pt x="170" y="7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2"/>
            <p:cNvSpPr/>
            <p:nvPr/>
          </p:nvSpPr>
          <p:spPr>
            <a:xfrm>
              <a:off x="4143050" y="4474725"/>
              <a:ext cx="140100" cy="94025"/>
            </a:xfrm>
            <a:custGeom>
              <a:avLst/>
              <a:gdLst/>
              <a:ahLst/>
              <a:cxnLst/>
              <a:rect l="l" t="t" r="r" b="b"/>
              <a:pathLst>
                <a:path w="5604" h="3761" extrusionOk="0">
                  <a:moveTo>
                    <a:pt x="5604" y="729"/>
                  </a:moveTo>
                  <a:lnTo>
                    <a:pt x="5355" y="2534"/>
                  </a:lnTo>
                  <a:lnTo>
                    <a:pt x="5355" y="2534"/>
                  </a:lnTo>
                  <a:cubicBezTo>
                    <a:pt x="5214" y="3301"/>
                    <a:pt x="3958" y="3761"/>
                    <a:pt x="2522" y="3564"/>
                  </a:cubicBezTo>
                  <a:cubicBezTo>
                    <a:pt x="1085" y="3366"/>
                    <a:pt x="0" y="2584"/>
                    <a:pt x="72" y="1807"/>
                  </a:cubicBezTo>
                  <a:lnTo>
                    <a:pt x="71" y="1807"/>
                  </a:lnTo>
                  <a:lnTo>
                    <a:pt x="320" y="1"/>
                  </a:lnTo>
                  <a:cubicBezTo>
                    <a:pt x="212" y="789"/>
                    <a:pt x="1308" y="1592"/>
                    <a:pt x="2765" y="1792"/>
                  </a:cubicBezTo>
                  <a:cubicBezTo>
                    <a:pt x="4223" y="1994"/>
                    <a:pt x="5496" y="1517"/>
                    <a:pt x="5604" y="7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2"/>
            <p:cNvSpPr/>
            <p:nvPr/>
          </p:nvSpPr>
          <p:spPr>
            <a:xfrm>
              <a:off x="4146375" y="4471850"/>
              <a:ext cx="141450" cy="52150"/>
            </a:xfrm>
            <a:custGeom>
              <a:avLst/>
              <a:gdLst/>
              <a:ahLst/>
              <a:cxnLst/>
              <a:rect l="l" t="t" r="r" b="b"/>
              <a:pathLst>
                <a:path w="5658" h="2086" extrusionOk="0">
                  <a:moveTo>
                    <a:pt x="241" y="0"/>
                  </a:moveTo>
                  <a:cubicBezTo>
                    <a:pt x="179" y="0"/>
                    <a:pt x="129" y="45"/>
                    <a:pt x="120" y="107"/>
                  </a:cubicBezTo>
                  <a:cubicBezTo>
                    <a:pt x="1" y="976"/>
                    <a:pt x="1121" y="1823"/>
                    <a:pt x="2670" y="2037"/>
                  </a:cubicBezTo>
                  <a:cubicBezTo>
                    <a:pt x="2908" y="2070"/>
                    <a:pt x="3138" y="2085"/>
                    <a:pt x="3360" y="2085"/>
                  </a:cubicBezTo>
                  <a:cubicBezTo>
                    <a:pt x="4592" y="2085"/>
                    <a:pt x="5547" y="1604"/>
                    <a:pt x="5648" y="868"/>
                  </a:cubicBezTo>
                  <a:cubicBezTo>
                    <a:pt x="5657" y="801"/>
                    <a:pt x="5610" y="738"/>
                    <a:pt x="5543" y="729"/>
                  </a:cubicBezTo>
                  <a:cubicBezTo>
                    <a:pt x="5537" y="728"/>
                    <a:pt x="5531" y="728"/>
                    <a:pt x="5525" y="728"/>
                  </a:cubicBezTo>
                  <a:cubicBezTo>
                    <a:pt x="5463" y="728"/>
                    <a:pt x="5413" y="773"/>
                    <a:pt x="5404" y="835"/>
                  </a:cubicBezTo>
                  <a:cubicBezTo>
                    <a:pt x="5322" y="1431"/>
                    <a:pt x="4430" y="1837"/>
                    <a:pt x="3331" y="1837"/>
                  </a:cubicBezTo>
                  <a:cubicBezTo>
                    <a:pt x="3128" y="1837"/>
                    <a:pt x="2918" y="1823"/>
                    <a:pt x="2704" y="1794"/>
                  </a:cubicBezTo>
                  <a:cubicBezTo>
                    <a:pt x="1338" y="1605"/>
                    <a:pt x="267" y="848"/>
                    <a:pt x="364" y="139"/>
                  </a:cubicBezTo>
                  <a:cubicBezTo>
                    <a:pt x="373" y="73"/>
                    <a:pt x="326" y="10"/>
                    <a:pt x="259" y="1"/>
                  </a:cubicBezTo>
                  <a:cubicBezTo>
                    <a:pt x="253" y="0"/>
                    <a:pt x="247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2"/>
            <p:cNvSpPr/>
            <p:nvPr/>
          </p:nvSpPr>
          <p:spPr>
            <a:xfrm>
              <a:off x="4160325" y="4490275"/>
              <a:ext cx="19100" cy="10925"/>
            </a:xfrm>
            <a:custGeom>
              <a:avLst/>
              <a:gdLst/>
              <a:ahLst/>
              <a:cxnLst/>
              <a:rect l="l" t="t" r="r" b="b"/>
              <a:pathLst>
                <a:path w="764" h="437" extrusionOk="0">
                  <a:moveTo>
                    <a:pt x="626" y="1"/>
                  </a:moveTo>
                  <a:cubicBezTo>
                    <a:pt x="615" y="1"/>
                    <a:pt x="603" y="2"/>
                    <a:pt x="592" y="5"/>
                  </a:cubicBezTo>
                  <a:cubicBezTo>
                    <a:pt x="510" y="28"/>
                    <a:pt x="101" y="151"/>
                    <a:pt x="38" y="246"/>
                  </a:cubicBezTo>
                  <a:cubicBezTo>
                    <a:pt x="0" y="302"/>
                    <a:pt x="17" y="379"/>
                    <a:pt x="73" y="416"/>
                  </a:cubicBezTo>
                  <a:cubicBezTo>
                    <a:pt x="94" y="429"/>
                    <a:pt x="117" y="436"/>
                    <a:pt x="141" y="436"/>
                  </a:cubicBezTo>
                  <a:cubicBezTo>
                    <a:pt x="172" y="436"/>
                    <a:pt x="203" y="424"/>
                    <a:pt x="227" y="402"/>
                  </a:cubicBezTo>
                  <a:cubicBezTo>
                    <a:pt x="270" y="376"/>
                    <a:pt x="453" y="301"/>
                    <a:pt x="660" y="242"/>
                  </a:cubicBezTo>
                  <a:cubicBezTo>
                    <a:pt x="725" y="223"/>
                    <a:pt x="763" y="155"/>
                    <a:pt x="744" y="89"/>
                  </a:cubicBezTo>
                  <a:cubicBezTo>
                    <a:pt x="728" y="35"/>
                    <a:pt x="679" y="1"/>
                    <a:pt x="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2"/>
            <p:cNvSpPr/>
            <p:nvPr/>
          </p:nvSpPr>
          <p:spPr>
            <a:xfrm>
              <a:off x="4325200" y="4461575"/>
              <a:ext cx="135600" cy="68225"/>
            </a:xfrm>
            <a:custGeom>
              <a:avLst/>
              <a:gdLst/>
              <a:ahLst/>
              <a:cxnLst/>
              <a:rect l="l" t="t" r="r" b="b"/>
              <a:pathLst>
                <a:path w="5424" h="2729" extrusionOk="0">
                  <a:moveTo>
                    <a:pt x="97" y="1911"/>
                  </a:moveTo>
                  <a:cubicBezTo>
                    <a:pt x="1" y="1122"/>
                    <a:pt x="1110" y="335"/>
                    <a:pt x="2570" y="156"/>
                  </a:cubicBezTo>
                  <a:cubicBezTo>
                    <a:pt x="3849" y="1"/>
                    <a:pt x="4977" y="361"/>
                    <a:pt x="5303" y="982"/>
                  </a:cubicBezTo>
                  <a:cubicBezTo>
                    <a:pt x="5303" y="982"/>
                    <a:pt x="5343" y="1073"/>
                    <a:pt x="5358" y="1120"/>
                  </a:cubicBezTo>
                  <a:cubicBezTo>
                    <a:pt x="5373" y="1167"/>
                    <a:pt x="5393" y="1264"/>
                    <a:pt x="5393" y="1264"/>
                  </a:cubicBezTo>
                  <a:cubicBezTo>
                    <a:pt x="5423" y="1516"/>
                    <a:pt x="5332" y="1767"/>
                    <a:pt x="5146" y="1997"/>
                  </a:cubicBezTo>
                  <a:cubicBezTo>
                    <a:pt x="5146" y="1997"/>
                    <a:pt x="5089" y="2070"/>
                    <a:pt x="5056" y="2103"/>
                  </a:cubicBezTo>
                  <a:cubicBezTo>
                    <a:pt x="5016" y="2146"/>
                    <a:pt x="4930" y="2221"/>
                    <a:pt x="4930" y="2221"/>
                  </a:cubicBezTo>
                  <a:cubicBezTo>
                    <a:pt x="4405" y="1949"/>
                    <a:pt x="3628" y="1829"/>
                    <a:pt x="2787" y="1931"/>
                  </a:cubicBezTo>
                  <a:cubicBezTo>
                    <a:pt x="2156" y="2008"/>
                    <a:pt x="1592" y="2200"/>
                    <a:pt x="1161" y="2453"/>
                  </a:cubicBezTo>
                  <a:lnTo>
                    <a:pt x="777" y="2729"/>
                  </a:lnTo>
                  <a:cubicBezTo>
                    <a:pt x="486" y="2578"/>
                    <a:pt x="272" y="2382"/>
                    <a:pt x="166" y="2151"/>
                  </a:cubicBezTo>
                  <a:cubicBezTo>
                    <a:pt x="166" y="2151"/>
                    <a:pt x="133" y="2076"/>
                    <a:pt x="122" y="2036"/>
                  </a:cubicBezTo>
                  <a:cubicBezTo>
                    <a:pt x="110" y="1997"/>
                    <a:pt x="97" y="1911"/>
                    <a:pt x="97" y="19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2"/>
            <p:cNvSpPr/>
            <p:nvPr/>
          </p:nvSpPr>
          <p:spPr>
            <a:xfrm>
              <a:off x="4343300" y="4514600"/>
              <a:ext cx="23875" cy="17075"/>
            </a:xfrm>
            <a:custGeom>
              <a:avLst/>
              <a:gdLst/>
              <a:ahLst/>
              <a:cxnLst/>
              <a:rect l="l" t="t" r="r" b="b"/>
              <a:pathLst>
                <a:path w="955" h="683" extrusionOk="0">
                  <a:moveTo>
                    <a:pt x="817" y="0"/>
                  </a:moveTo>
                  <a:cubicBezTo>
                    <a:pt x="805" y="0"/>
                    <a:pt x="793" y="2"/>
                    <a:pt x="781" y="6"/>
                  </a:cubicBezTo>
                  <a:cubicBezTo>
                    <a:pt x="624" y="54"/>
                    <a:pt x="65" y="394"/>
                    <a:pt x="22" y="520"/>
                  </a:cubicBezTo>
                  <a:cubicBezTo>
                    <a:pt x="1" y="584"/>
                    <a:pt x="35" y="654"/>
                    <a:pt x="100" y="675"/>
                  </a:cubicBezTo>
                  <a:cubicBezTo>
                    <a:pt x="112" y="681"/>
                    <a:pt x="126" y="683"/>
                    <a:pt x="139" y="683"/>
                  </a:cubicBezTo>
                  <a:cubicBezTo>
                    <a:pt x="182" y="683"/>
                    <a:pt x="222" y="660"/>
                    <a:pt x="244" y="623"/>
                  </a:cubicBezTo>
                  <a:cubicBezTo>
                    <a:pt x="306" y="560"/>
                    <a:pt x="693" y="292"/>
                    <a:pt x="853" y="242"/>
                  </a:cubicBezTo>
                  <a:cubicBezTo>
                    <a:pt x="918" y="222"/>
                    <a:pt x="955" y="152"/>
                    <a:pt x="934" y="88"/>
                  </a:cubicBezTo>
                  <a:cubicBezTo>
                    <a:pt x="918" y="35"/>
                    <a:pt x="869" y="0"/>
                    <a:pt x="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2"/>
            <p:cNvSpPr/>
            <p:nvPr/>
          </p:nvSpPr>
          <p:spPr>
            <a:xfrm>
              <a:off x="4419375" y="4512275"/>
              <a:ext cx="133675" cy="59325"/>
            </a:xfrm>
            <a:custGeom>
              <a:avLst/>
              <a:gdLst/>
              <a:ahLst/>
              <a:cxnLst/>
              <a:rect l="l" t="t" r="r" b="b"/>
              <a:pathLst>
                <a:path w="5347" h="2373" extrusionOk="0">
                  <a:moveTo>
                    <a:pt x="9" y="888"/>
                  </a:moveTo>
                  <a:cubicBezTo>
                    <a:pt x="1" y="1684"/>
                    <a:pt x="1189" y="2343"/>
                    <a:pt x="2660" y="2359"/>
                  </a:cubicBezTo>
                  <a:cubicBezTo>
                    <a:pt x="3949" y="2372"/>
                    <a:pt x="5030" y="1889"/>
                    <a:pt x="5286" y="1236"/>
                  </a:cubicBezTo>
                  <a:cubicBezTo>
                    <a:pt x="5286" y="1236"/>
                    <a:pt x="5316" y="1142"/>
                    <a:pt x="5325" y="1094"/>
                  </a:cubicBezTo>
                  <a:cubicBezTo>
                    <a:pt x="5335" y="1045"/>
                    <a:pt x="5343" y="947"/>
                    <a:pt x="5343" y="947"/>
                  </a:cubicBezTo>
                  <a:cubicBezTo>
                    <a:pt x="5347" y="693"/>
                    <a:pt x="5228" y="454"/>
                    <a:pt x="5017" y="244"/>
                  </a:cubicBezTo>
                  <a:cubicBezTo>
                    <a:pt x="5017" y="244"/>
                    <a:pt x="4951" y="179"/>
                    <a:pt x="4915" y="149"/>
                  </a:cubicBezTo>
                  <a:cubicBezTo>
                    <a:pt x="4871" y="111"/>
                    <a:pt x="4777" y="46"/>
                    <a:pt x="4777" y="46"/>
                  </a:cubicBezTo>
                  <a:cubicBezTo>
                    <a:pt x="4285" y="374"/>
                    <a:pt x="3526" y="580"/>
                    <a:pt x="2680" y="571"/>
                  </a:cubicBezTo>
                  <a:cubicBezTo>
                    <a:pt x="2043" y="564"/>
                    <a:pt x="1462" y="437"/>
                    <a:pt x="1005" y="231"/>
                  </a:cubicBezTo>
                  <a:lnTo>
                    <a:pt x="593" y="1"/>
                  </a:lnTo>
                  <a:cubicBezTo>
                    <a:pt x="320" y="182"/>
                    <a:pt x="130" y="401"/>
                    <a:pt x="50" y="641"/>
                  </a:cubicBezTo>
                  <a:cubicBezTo>
                    <a:pt x="50" y="641"/>
                    <a:pt x="26" y="720"/>
                    <a:pt x="18" y="761"/>
                  </a:cubicBezTo>
                  <a:cubicBezTo>
                    <a:pt x="13" y="802"/>
                    <a:pt x="9" y="888"/>
                    <a:pt x="9" y="888"/>
                  </a:cubicBezTo>
                  <a:close/>
                </a:path>
              </a:pathLst>
            </a:custGeom>
            <a:solidFill>
              <a:srgbClr val="EA9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2"/>
            <p:cNvSpPr/>
            <p:nvPr/>
          </p:nvSpPr>
          <p:spPr>
            <a:xfrm>
              <a:off x="4233725" y="4447225"/>
              <a:ext cx="145125" cy="100950"/>
            </a:xfrm>
            <a:custGeom>
              <a:avLst/>
              <a:gdLst/>
              <a:ahLst/>
              <a:cxnLst/>
              <a:rect l="l" t="t" r="r" b="b"/>
              <a:pathLst>
                <a:path w="5805" h="4038" extrusionOk="0">
                  <a:moveTo>
                    <a:pt x="5281" y="4038"/>
                  </a:moveTo>
                  <a:lnTo>
                    <a:pt x="5671" y="2258"/>
                  </a:lnTo>
                  <a:lnTo>
                    <a:pt x="5671" y="2258"/>
                  </a:lnTo>
                  <a:cubicBezTo>
                    <a:pt x="5804" y="1489"/>
                    <a:pt x="4785" y="623"/>
                    <a:pt x="3368" y="312"/>
                  </a:cubicBezTo>
                  <a:cubicBezTo>
                    <a:pt x="1952" y="0"/>
                    <a:pt x="664" y="360"/>
                    <a:pt x="463" y="1114"/>
                  </a:cubicBezTo>
                  <a:lnTo>
                    <a:pt x="462" y="1114"/>
                  </a:lnTo>
                  <a:lnTo>
                    <a:pt x="200" y="2306"/>
                  </a:lnTo>
                  <a:cubicBezTo>
                    <a:pt x="200" y="2306"/>
                    <a:pt x="0" y="2907"/>
                    <a:pt x="50" y="2921"/>
                  </a:cubicBezTo>
                  <a:cubicBezTo>
                    <a:pt x="90" y="2933"/>
                    <a:pt x="410" y="2372"/>
                    <a:pt x="412" y="2370"/>
                  </a:cubicBezTo>
                  <a:cubicBezTo>
                    <a:pt x="912" y="1943"/>
                    <a:pt x="1907" y="1822"/>
                    <a:pt x="2985" y="2058"/>
                  </a:cubicBezTo>
                  <a:cubicBezTo>
                    <a:pt x="4423" y="2372"/>
                    <a:pt x="5451" y="3260"/>
                    <a:pt x="5281" y="40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2"/>
            <p:cNvSpPr/>
            <p:nvPr/>
          </p:nvSpPr>
          <p:spPr>
            <a:xfrm>
              <a:off x="4254100" y="4498375"/>
              <a:ext cx="16150" cy="15225"/>
            </a:xfrm>
            <a:custGeom>
              <a:avLst/>
              <a:gdLst/>
              <a:ahLst/>
              <a:cxnLst/>
              <a:rect l="l" t="t" r="r" b="b"/>
              <a:pathLst>
                <a:path w="646" h="609" extrusionOk="0">
                  <a:moveTo>
                    <a:pt x="133" y="0"/>
                  </a:moveTo>
                  <a:cubicBezTo>
                    <a:pt x="126" y="0"/>
                    <a:pt x="120" y="1"/>
                    <a:pt x="113" y="2"/>
                  </a:cubicBezTo>
                  <a:cubicBezTo>
                    <a:pt x="45" y="13"/>
                    <a:pt x="0" y="77"/>
                    <a:pt x="11" y="144"/>
                  </a:cubicBezTo>
                  <a:cubicBezTo>
                    <a:pt x="29" y="253"/>
                    <a:pt x="308" y="487"/>
                    <a:pt x="429" y="582"/>
                  </a:cubicBezTo>
                  <a:cubicBezTo>
                    <a:pt x="449" y="600"/>
                    <a:pt x="475" y="609"/>
                    <a:pt x="501" y="609"/>
                  </a:cubicBezTo>
                  <a:cubicBezTo>
                    <a:pt x="502" y="609"/>
                    <a:pt x="503" y="609"/>
                    <a:pt x="505" y="609"/>
                  </a:cubicBezTo>
                  <a:cubicBezTo>
                    <a:pt x="542" y="609"/>
                    <a:pt x="576" y="593"/>
                    <a:pt x="603" y="563"/>
                  </a:cubicBezTo>
                  <a:cubicBezTo>
                    <a:pt x="645" y="509"/>
                    <a:pt x="636" y="432"/>
                    <a:pt x="583" y="389"/>
                  </a:cubicBezTo>
                  <a:cubicBezTo>
                    <a:pt x="406" y="247"/>
                    <a:pt x="274" y="116"/>
                    <a:pt x="248" y="79"/>
                  </a:cubicBezTo>
                  <a:cubicBezTo>
                    <a:pt x="229" y="33"/>
                    <a:pt x="18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2"/>
            <p:cNvSpPr/>
            <p:nvPr/>
          </p:nvSpPr>
          <p:spPr>
            <a:xfrm>
              <a:off x="4233750" y="4493250"/>
              <a:ext cx="141375" cy="58525"/>
            </a:xfrm>
            <a:custGeom>
              <a:avLst/>
              <a:gdLst/>
              <a:ahLst/>
              <a:cxnLst/>
              <a:rect l="l" t="t" r="r" b="b"/>
              <a:pathLst>
                <a:path w="5655" h="2341" extrusionOk="0">
                  <a:moveTo>
                    <a:pt x="2040" y="0"/>
                  </a:moveTo>
                  <a:cubicBezTo>
                    <a:pt x="1614" y="0"/>
                    <a:pt x="1225" y="64"/>
                    <a:pt x="921" y="190"/>
                  </a:cubicBezTo>
                  <a:cubicBezTo>
                    <a:pt x="506" y="362"/>
                    <a:pt x="172" y="673"/>
                    <a:pt x="27" y="1021"/>
                  </a:cubicBezTo>
                  <a:cubicBezTo>
                    <a:pt x="0" y="1084"/>
                    <a:pt x="30" y="1157"/>
                    <a:pt x="92" y="1182"/>
                  </a:cubicBezTo>
                  <a:cubicBezTo>
                    <a:pt x="108" y="1189"/>
                    <a:pt x="125" y="1192"/>
                    <a:pt x="141" y="1192"/>
                  </a:cubicBezTo>
                  <a:cubicBezTo>
                    <a:pt x="189" y="1192"/>
                    <a:pt x="235" y="1164"/>
                    <a:pt x="254" y="1116"/>
                  </a:cubicBezTo>
                  <a:cubicBezTo>
                    <a:pt x="373" y="831"/>
                    <a:pt x="665" y="564"/>
                    <a:pt x="1016" y="418"/>
                  </a:cubicBezTo>
                  <a:cubicBezTo>
                    <a:pt x="1310" y="296"/>
                    <a:pt x="1670" y="249"/>
                    <a:pt x="2030" y="249"/>
                  </a:cubicBezTo>
                  <a:cubicBezTo>
                    <a:pt x="2382" y="249"/>
                    <a:pt x="2734" y="294"/>
                    <a:pt x="3025" y="357"/>
                  </a:cubicBezTo>
                  <a:cubicBezTo>
                    <a:pt x="4371" y="653"/>
                    <a:pt x="5381" y="1493"/>
                    <a:pt x="5227" y="2191"/>
                  </a:cubicBezTo>
                  <a:cubicBezTo>
                    <a:pt x="5213" y="2257"/>
                    <a:pt x="5255" y="2323"/>
                    <a:pt x="5321" y="2337"/>
                  </a:cubicBezTo>
                  <a:cubicBezTo>
                    <a:pt x="5330" y="2339"/>
                    <a:pt x="5339" y="2340"/>
                    <a:pt x="5347" y="2340"/>
                  </a:cubicBezTo>
                  <a:cubicBezTo>
                    <a:pt x="5403" y="2340"/>
                    <a:pt x="5455" y="2301"/>
                    <a:pt x="5467" y="2243"/>
                  </a:cubicBezTo>
                  <a:cubicBezTo>
                    <a:pt x="5654" y="1385"/>
                    <a:pt x="4605" y="451"/>
                    <a:pt x="3077" y="116"/>
                  </a:cubicBezTo>
                  <a:cubicBezTo>
                    <a:pt x="2724" y="38"/>
                    <a:pt x="2371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2"/>
            <p:cNvSpPr/>
            <p:nvPr/>
          </p:nvSpPr>
          <p:spPr>
            <a:xfrm>
              <a:off x="4328025" y="4493050"/>
              <a:ext cx="138375" cy="90700"/>
            </a:xfrm>
            <a:custGeom>
              <a:avLst/>
              <a:gdLst/>
              <a:ahLst/>
              <a:cxnLst/>
              <a:rect l="l" t="t" r="r" b="b"/>
              <a:pathLst>
                <a:path w="5535" h="3628" extrusionOk="0">
                  <a:moveTo>
                    <a:pt x="5308" y="0"/>
                  </a:moveTo>
                  <a:lnTo>
                    <a:pt x="5491" y="1813"/>
                  </a:lnTo>
                  <a:lnTo>
                    <a:pt x="5490" y="1813"/>
                  </a:lnTo>
                  <a:cubicBezTo>
                    <a:pt x="5534" y="2592"/>
                    <a:pt x="4422" y="3334"/>
                    <a:pt x="2979" y="3481"/>
                  </a:cubicBezTo>
                  <a:cubicBezTo>
                    <a:pt x="1536" y="3627"/>
                    <a:pt x="298" y="3123"/>
                    <a:pt x="185" y="2350"/>
                  </a:cubicBezTo>
                  <a:lnTo>
                    <a:pt x="184" y="2350"/>
                  </a:lnTo>
                  <a:lnTo>
                    <a:pt x="1" y="537"/>
                  </a:lnTo>
                  <a:cubicBezTo>
                    <a:pt x="81" y="1328"/>
                    <a:pt x="1335" y="1850"/>
                    <a:pt x="2799" y="1703"/>
                  </a:cubicBezTo>
                  <a:cubicBezTo>
                    <a:pt x="4264" y="1555"/>
                    <a:pt x="5387" y="792"/>
                    <a:pt x="5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2"/>
            <p:cNvSpPr/>
            <p:nvPr/>
          </p:nvSpPr>
          <p:spPr>
            <a:xfrm>
              <a:off x="4324800" y="4493000"/>
              <a:ext cx="141225" cy="49375"/>
            </a:xfrm>
            <a:custGeom>
              <a:avLst/>
              <a:gdLst/>
              <a:ahLst/>
              <a:cxnLst/>
              <a:rect l="l" t="t" r="r" b="b"/>
              <a:pathLst>
                <a:path w="5649" h="1975" extrusionOk="0">
                  <a:moveTo>
                    <a:pt x="5443" y="0"/>
                  </a:moveTo>
                  <a:cubicBezTo>
                    <a:pt x="5437" y="0"/>
                    <a:pt x="5431" y="1"/>
                    <a:pt x="5425" y="2"/>
                  </a:cubicBezTo>
                  <a:cubicBezTo>
                    <a:pt x="5357" y="8"/>
                    <a:pt x="5308" y="67"/>
                    <a:pt x="5315" y="136"/>
                  </a:cubicBezTo>
                  <a:cubicBezTo>
                    <a:pt x="5386" y="847"/>
                    <a:pt x="4288" y="1565"/>
                    <a:pt x="2916" y="1704"/>
                  </a:cubicBezTo>
                  <a:cubicBezTo>
                    <a:pt x="2759" y="1720"/>
                    <a:pt x="2603" y="1727"/>
                    <a:pt x="2452" y="1727"/>
                  </a:cubicBezTo>
                  <a:cubicBezTo>
                    <a:pt x="1280" y="1727"/>
                    <a:pt x="317" y="1276"/>
                    <a:pt x="252" y="647"/>
                  </a:cubicBezTo>
                  <a:cubicBezTo>
                    <a:pt x="246" y="583"/>
                    <a:pt x="192" y="536"/>
                    <a:pt x="129" y="536"/>
                  </a:cubicBezTo>
                  <a:cubicBezTo>
                    <a:pt x="125" y="536"/>
                    <a:pt x="121" y="537"/>
                    <a:pt x="117" y="537"/>
                  </a:cubicBezTo>
                  <a:cubicBezTo>
                    <a:pt x="50" y="544"/>
                    <a:pt x="1" y="604"/>
                    <a:pt x="7" y="672"/>
                  </a:cubicBezTo>
                  <a:cubicBezTo>
                    <a:pt x="85" y="1446"/>
                    <a:pt x="1108" y="1974"/>
                    <a:pt x="2424" y="1974"/>
                  </a:cubicBezTo>
                  <a:cubicBezTo>
                    <a:pt x="2433" y="1974"/>
                    <a:pt x="2442" y="1974"/>
                    <a:pt x="2451" y="1974"/>
                  </a:cubicBezTo>
                  <a:cubicBezTo>
                    <a:pt x="2611" y="1974"/>
                    <a:pt x="2774" y="1966"/>
                    <a:pt x="2940" y="1949"/>
                  </a:cubicBezTo>
                  <a:cubicBezTo>
                    <a:pt x="4496" y="1792"/>
                    <a:pt x="5648" y="984"/>
                    <a:pt x="5559" y="111"/>
                  </a:cubicBezTo>
                  <a:cubicBezTo>
                    <a:pt x="5553" y="50"/>
                    <a:pt x="5507" y="0"/>
                    <a:pt x="5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2"/>
            <p:cNvSpPr/>
            <p:nvPr/>
          </p:nvSpPr>
          <p:spPr>
            <a:xfrm>
              <a:off x="4419625" y="4454075"/>
              <a:ext cx="133850" cy="81850"/>
            </a:xfrm>
            <a:custGeom>
              <a:avLst/>
              <a:gdLst/>
              <a:ahLst/>
              <a:cxnLst/>
              <a:rect l="l" t="t" r="r" b="b"/>
              <a:pathLst>
                <a:path w="5354" h="3274" extrusionOk="0">
                  <a:moveTo>
                    <a:pt x="5335" y="3273"/>
                  </a:moveTo>
                  <a:lnTo>
                    <a:pt x="5354" y="1450"/>
                  </a:lnTo>
                  <a:lnTo>
                    <a:pt x="5353" y="1450"/>
                  </a:lnTo>
                  <a:cubicBezTo>
                    <a:pt x="5326" y="671"/>
                    <a:pt x="4152" y="31"/>
                    <a:pt x="2702" y="16"/>
                  </a:cubicBezTo>
                  <a:cubicBezTo>
                    <a:pt x="1252" y="1"/>
                    <a:pt x="64" y="614"/>
                    <a:pt x="21" y="1394"/>
                  </a:cubicBezTo>
                  <a:lnTo>
                    <a:pt x="20" y="1394"/>
                  </a:lnTo>
                  <a:lnTo>
                    <a:pt x="0" y="3216"/>
                  </a:lnTo>
                  <a:cubicBezTo>
                    <a:pt x="9" y="2421"/>
                    <a:pt x="1211" y="1788"/>
                    <a:pt x="2683" y="1803"/>
                  </a:cubicBezTo>
                  <a:cubicBezTo>
                    <a:pt x="4154" y="1819"/>
                    <a:pt x="5343" y="2478"/>
                    <a:pt x="5335" y="32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2"/>
            <p:cNvSpPr/>
            <p:nvPr/>
          </p:nvSpPr>
          <p:spPr>
            <a:xfrm>
              <a:off x="4416875" y="4496225"/>
              <a:ext cx="139800" cy="42925"/>
            </a:xfrm>
            <a:custGeom>
              <a:avLst/>
              <a:gdLst/>
              <a:ahLst/>
              <a:cxnLst/>
              <a:rect l="l" t="t" r="r" b="b"/>
              <a:pathLst>
                <a:path w="5592" h="1717" extrusionOk="0">
                  <a:moveTo>
                    <a:pt x="2747" y="1"/>
                  </a:moveTo>
                  <a:cubicBezTo>
                    <a:pt x="1287" y="1"/>
                    <a:pt x="116" y="610"/>
                    <a:pt x="9" y="1428"/>
                  </a:cubicBezTo>
                  <a:cubicBezTo>
                    <a:pt x="1" y="1494"/>
                    <a:pt x="48" y="1557"/>
                    <a:pt x="115" y="1565"/>
                  </a:cubicBezTo>
                  <a:cubicBezTo>
                    <a:pt x="122" y="1566"/>
                    <a:pt x="128" y="1566"/>
                    <a:pt x="134" y="1566"/>
                  </a:cubicBezTo>
                  <a:cubicBezTo>
                    <a:pt x="197" y="1566"/>
                    <a:pt x="245" y="1520"/>
                    <a:pt x="252" y="1458"/>
                  </a:cubicBezTo>
                  <a:cubicBezTo>
                    <a:pt x="341" y="785"/>
                    <a:pt x="1457" y="246"/>
                    <a:pt x="2754" y="246"/>
                  </a:cubicBezTo>
                  <a:lnTo>
                    <a:pt x="2807" y="246"/>
                  </a:lnTo>
                  <a:cubicBezTo>
                    <a:pt x="4185" y="262"/>
                    <a:pt x="5342" y="877"/>
                    <a:pt x="5336" y="1593"/>
                  </a:cubicBezTo>
                  <a:cubicBezTo>
                    <a:pt x="5335" y="1660"/>
                    <a:pt x="5389" y="1716"/>
                    <a:pt x="5458" y="1716"/>
                  </a:cubicBezTo>
                  <a:lnTo>
                    <a:pt x="5459" y="1716"/>
                  </a:lnTo>
                  <a:cubicBezTo>
                    <a:pt x="5526" y="1716"/>
                    <a:pt x="5582" y="1662"/>
                    <a:pt x="5582" y="1596"/>
                  </a:cubicBezTo>
                  <a:cubicBezTo>
                    <a:pt x="5592" y="718"/>
                    <a:pt x="4373" y="18"/>
                    <a:pt x="2809" y="1"/>
                  </a:cubicBezTo>
                  <a:lnTo>
                    <a:pt x="2750" y="1"/>
                  </a:lnTo>
                  <a:cubicBezTo>
                    <a:pt x="2749" y="1"/>
                    <a:pt x="2748" y="1"/>
                    <a:pt x="2747" y="1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2"/>
            <p:cNvSpPr/>
            <p:nvPr/>
          </p:nvSpPr>
          <p:spPr>
            <a:xfrm>
              <a:off x="4432525" y="4509200"/>
              <a:ext cx="17375" cy="12950"/>
            </a:xfrm>
            <a:custGeom>
              <a:avLst/>
              <a:gdLst/>
              <a:ahLst/>
              <a:cxnLst/>
              <a:rect l="l" t="t" r="r" b="b"/>
              <a:pathLst>
                <a:path w="695" h="518" extrusionOk="0">
                  <a:moveTo>
                    <a:pt x="140" y="0"/>
                  </a:moveTo>
                  <a:cubicBezTo>
                    <a:pt x="124" y="0"/>
                    <a:pt x="109" y="3"/>
                    <a:pt x="93" y="9"/>
                  </a:cubicBezTo>
                  <a:cubicBezTo>
                    <a:pt x="31" y="35"/>
                    <a:pt x="0" y="106"/>
                    <a:pt x="26" y="169"/>
                  </a:cubicBezTo>
                  <a:cubicBezTo>
                    <a:pt x="65" y="264"/>
                    <a:pt x="368" y="435"/>
                    <a:pt x="496" y="503"/>
                  </a:cubicBezTo>
                  <a:cubicBezTo>
                    <a:pt x="514" y="514"/>
                    <a:pt x="534" y="518"/>
                    <a:pt x="554" y="518"/>
                  </a:cubicBezTo>
                  <a:cubicBezTo>
                    <a:pt x="597" y="518"/>
                    <a:pt x="640" y="494"/>
                    <a:pt x="662" y="453"/>
                  </a:cubicBezTo>
                  <a:cubicBezTo>
                    <a:pt x="694" y="393"/>
                    <a:pt x="672" y="318"/>
                    <a:pt x="612" y="286"/>
                  </a:cubicBezTo>
                  <a:cubicBezTo>
                    <a:pt x="424" y="186"/>
                    <a:pt x="274" y="84"/>
                    <a:pt x="242" y="53"/>
                  </a:cubicBezTo>
                  <a:cubicBezTo>
                    <a:pt x="219" y="20"/>
                    <a:pt x="180" y="0"/>
                    <a:pt x="140" y="0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2"/>
            <p:cNvSpPr/>
            <p:nvPr/>
          </p:nvSpPr>
          <p:spPr>
            <a:xfrm>
              <a:off x="5194650" y="3913850"/>
              <a:ext cx="82475" cy="134725"/>
            </a:xfrm>
            <a:custGeom>
              <a:avLst/>
              <a:gdLst/>
              <a:ahLst/>
              <a:cxnLst/>
              <a:rect l="l" t="t" r="r" b="b"/>
              <a:pathLst>
                <a:path w="3299" h="5389" extrusionOk="0">
                  <a:moveTo>
                    <a:pt x="2636" y="256"/>
                  </a:moveTo>
                  <a:cubicBezTo>
                    <a:pt x="1882" y="0"/>
                    <a:pt x="886" y="926"/>
                    <a:pt x="414" y="2319"/>
                  </a:cubicBezTo>
                  <a:cubicBezTo>
                    <a:pt x="1" y="3539"/>
                    <a:pt x="124" y="4717"/>
                    <a:pt x="665" y="5164"/>
                  </a:cubicBezTo>
                  <a:cubicBezTo>
                    <a:pt x="665" y="5164"/>
                    <a:pt x="746" y="5221"/>
                    <a:pt x="788" y="5245"/>
                  </a:cubicBezTo>
                  <a:cubicBezTo>
                    <a:pt x="831" y="5269"/>
                    <a:pt x="923" y="5308"/>
                    <a:pt x="923" y="5308"/>
                  </a:cubicBezTo>
                  <a:cubicBezTo>
                    <a:pt x="1163" y="5389"/>
                    <a:pt x="1427" y="5351"/>
                    <a:pt x="1691" y="5216"/>
                  </a:cubicBezTo>
                  <a:cubicBezTo>
                    <a:pt x="1691" y="5216"/>
                    <a:pt x="1774" y="5174"/>
                    <a:pt x="1814" y="5148"/>
                  </a:cubicBezTo>
                  <a:cubicBezTo>
                    <a:pt x="1864" y="5118"/>
                    <a:pt x="1954" y="5050"/>
                    <a:pt x="1954" y="5050"/>
                  </a:cubicBezTo>
                  <a:cubicBezTo>
                    <a:pt x="1795" y="4480"/>
                    <a:pt x="1835" y="3695"/>
                    <a:pt x="2108" y="2892"/>
                  </a:cubicBezTo>
                  <a:cubicBezTo>
                    <a:pt x="2311" y="2290"/>
                    <a:pt x="2613" y="1776"/>
                    <a:pt x="2951" y="1407"/>
                  </a:cubicBezTo>
                  <a:lnTo>
                    <a:pt x="3298" y="1086"/>
                  </a:lnTo>
                  <a:cubicBezTo>
                    <a:pt x="3210" y="771"/>
                    <a:pt x="3062" y="522"/>
                    <a:pt x="2858" y="372"/>
                  </a:cubicBezTo>
                  <a:cubicBezTo>
                    <a:pt x="2858" y="372"/>
                    <a:pt x="2790" y="324"/>
                    <a:pt x="2753" y="304"/>
                  </a:cubicBezTo>
                  <a:cubicBezTo>
                    <a:pt x="2717" y="286"/>
                    <a:pt x="2636" y="256"/>
                    <a:pt x="2636" y="256"/>
                  </a:cubicBezTo>
                  <a:close/>
                </a:path>
              </a:pathLst>
            </a:custGeom>
            <a:solidFill>
              <a:srgbClr val="5CB7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2"/>
            <p:cNvSpPr/>
            <p:nvPr/>
          </p:nvSpPr>
          <p:spPr>
            <a:xfrm>
              <a:off x="5194975" y="4013625"/>
              <a:ext cx="86325" cy="127650"/>
            </a:xfrm>
            <a:custGeom>
              <a:avLst/>
              <a:gdLst/>
              <a:ahLst/>
              <a:cxnLst/>
              <a:rect l="l" t="t" r="r" b="b"/>
              <a:pathLst>
                <a:path w="3453" h="5106" extrusionOk="0">
                  <a:moveTo>
                    <a:pt x="2534" y="67"/>
                  </a:moveTo>
                  <a:cubicBezTo>
                    <a:pt x="3277" y="352"/>
                    <a:pt x="3453" y="1699"/>
                    <a:pt x="2928" y="3074"/>
                  </a:cubicBezTo>
                  <a:cubicBezTo>
                    <a:pt x="2468" y="4276"/>
                    <a:pt x="1622" y="5106"/>
                    <a:pt x="920" y="5104"/>
                  </a:cubicBezTo>
                  <a:cubicBezTo>
                    <a:pt x="920" y="5104"/>
                    <a:pt x="822" y="5096"/>
                    <a:pt x="774" y="5088"/>
                  </a:cubicBezTo>
                  <a:cubicBezTo>
                    <a:pt x="725" y="5079"/>
                    <a:pt x="630" y="5050"/>
                    <a:pt x="630" y="5050"/>
                  </a:cubicBezTo>
                  <a:cubicBezTo>
                    <a:pt x="393" y="4960"/>
                    <a:pt x="214" y="4763"/>
                    <a:pt x="97" y="4489"/>
                  </a:cubicBezTo>
                  <a:cubicBezTo>
                    <a:pt x="97" y="4489"/>
                    <a:pt x="59" y="4404"/>
                    <a:pt x="45" y="4359"/>
                  </a:cubicBezTo>
                  <a:cubicBezTo>
                    <a:pt x="27" y="4304"/>
                    <a:pt x="0" y="4193"/>
                    <a:pt x="0" y="4193"/>
                  </a:cubicBezTo>
                  <a:cubicBezTo>
                    <a:pt x="486" y="3857"/>
                    <a:pt x="956" y="3226"/>
                    <a:pt x="1258" y="2435"/>
                  </a:cubicBezTo>
                  <a:cubicBezTo>
                    <a:pt x="1485" y="1841"/>
                    <a:pt x="1581" y="1253"/>
                    <a:pt x="1557" y="753"/>
                  </a:cubicBezTo>
                  <a:lnTo>
                    <a:pt x="1494" y="285"/>
                  </a:lnTo>
                  <a:cubicBezTo>
                    <a:pt x="1762" y="98"/>
                    <a:pt x="2035" y="1"/>
                    <a:pt x="2289" y="15"/>
                  </a:cubicBezTo>
                  <a:cubicBezTo>
                    <a:pt x="2289" y="15"/>
                    <a:pt x="2371" y="21"/>
                    <a:pt x="2412" y="29"/>
                  </a:cubicBezTo>
                  <a:cubicBezTo>
                    <a:pt x="2452" y="39"/>
                    <a:pt x="2534" y="67"/>
                    <a:pt x="2534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2"/>
            <p:cNvSpPr/>
            <p:nvPr/>
          </p:nvSpPr>
          <p:spPr>
            <a:xfrm>
              <a:off x="5217725" y="3920250"/>
              <a:ext cx="109525" cy="146350"/>
            </a:xfrm>
            <a:custGeom>
              <a:avLst/>
              <a:gdLst/>
              <a:ahLst/>
              <a:cxnLst/>
              <a:rect l="l" t="t" r="r" b="b"/>
              <a:pathLst>
                <a:path w="4381" h="5854" extrusionOk="0">
                  <a:moveTo>
                    <a:pt x="0" y="5052"/>
                  </a:moveTo>
                  <a:lnTo>
                    <a:pt x="1726" y="5638"/>
                  </a:lnTo>
                  <a:lnTo>
                    <a:pt x="1726" y="5637"/>
                  </a:lnTo>
                  <a:cubicBezTo>
                    <a:pt x="2475" y="5854"/>
                    <a:pt x="3449" y="4936"/>
                    <a:pt x="3915" y="3563"/>
                  </a:cubicBezTo>
                  <a:cubicBezTo>
                    <a:pt x="4380" y="2190"/>
                    <a:pt x="4166" y="869"/>
                    <a:pt x="3439" y="586"/>
                  </a:cubicBezTo>
                  <a:lnTo>
                    <a:pt x="3439" y="586"/>
                  </a:lnTo>
                  <a:lnTo>
                    <a:pt x="1713" y="0"/>
                  </a:lnTo>
                  <a:cubicBezTo>
                    <a:pt x="2466" y="256"/>
                    <a:pt x="2694" y="1595"/>
                    <a:pt x="2221" y="2989"/>
                  </a:cubicBezTo>
                  <a:cubicBezTo>
                    <a:pt x="1750" y="4383"/>
                    <a:pt x="755" y="5308"/>
                    <a:pt x="0" y="50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2"/>
            <p:cNvSpPr/>
            <p:nvPr/>
          </p:nvSpPr>
          <p:spPr>
            <a:xfrm>
              <a:off x="5200600" y="3917125"/>
              <a:ext cx="88150" cy="131950"/>
            </a:xfrm>
            <a:custGeom>
              <a:avLst/>
              <a:gdLst/>
              <a:ahLst/>
              <a:cxnLst/>
              <a:rect l="l" t="t" r="r" b="b"/>
              <a:pathLst>
                <a:path w="3526" h="5278" extrusionOk="0">
                  <a:moveTo>
                    <a:pt x="2397" y="0"/>
                  </a:moveTo>
                  <a:cubicBezTo>
                    <a:pt x="2346" y="0"/>
                    <a:pt x="2298" y="33"/>
                    <a:pt x="2281" y="85"/>
                  </a:cubicBezTo>
                  <a:cubicBezTo>
                    <a:pt x="2260" y="150"/>
                    <a:pt x="2294" y="219"/>
                    <a:pt x="2359" y="241"/>
                  </a:cubicBezTo>
                  <a:cubicBezTo>
                    <a:pt x="3034" y="471"/>
                    <a:pt x="3233" y="1768"/>
                    <a:pt x="2790" y="3074"/>
                  </a:cubicBezTo>
                  <a:cubicBezTo>
                    <a:pt x="2540" y="3808"/>
                    <a:pt x="1949" y="4718"/>
                    <a:pt x="1345" y="4957"/>
                  </a:cubicBezTo>
                  <a:cubicBezTo>
                    <a:pt x="1222" y="5006"/>
                    <a:pt x="1100" y="5030"/>
                    <a:pt x="981" y="5030"/>
                  </a:cubicBezTo>
                  <a:cubicBezTo>
                    <a:pt x="715" y="5030"/>
                    <a:pt x="461" y="4908"/>
                    <a:pt x="223" y="4665"/>
                  </a:cubicBezTo>
                  <a:cubicBezTo>
                    <a:pt x="200" y="4641"/>
                    <a:pt x="168" y="4629"/>
                    <a:pt x="136" y="4629"/>
                  </a:cubicBezTo>
                  <a:cubicBezTo>
                    <a:pt x="105" y="4629"/>
                    <a:pt x="74" y="4640"/>
                    <a:pt x="50" y="4664"/>
                  </a:cubicBezTo>
                  <a:cubicBezTo>
                    <a:pt x="2" y="4711"/>
                    <a:pt x="0" y="4788"/>
                    <a:pt x="48" y="4837"/>
                  </a:cubicBezTo>
                  <a:cubicBezTo>
                    <a:pt x="334" y="5129"/>
                    <a:pt x="650" y="5277"/>
                    <a:pt x="981" y="5277"/>
                  </a:cubicBezTo>
                  <a:cubicBezTo>
                    <a:pt x="1130" y="5277"/>
                    <a:pt x="1283" y="5248"/>
                    <a:pt x="1437" y="5186"/>
                  </a:cubicBezTo>
                  <a:cubicBezTo>
                    <a:pt x="2117" y="4917"/>
                    <a:pt x="2750" y="3960"/>
                    <a:pt x="3023" y="3152"/>
                  </a:cubicBezTo>
                  <a:cubicBezTo>
                    <a:pt x="3526" y="1672"/>
                    <a:pt x="3269" y="290"/>
                    <a:pt x="2438" y="7"/>
                  </a:cubicBezTo>
                  <a:cubicBezTo>
                    <a:pt x="2424" y="3"/>
                    <a:pt x="2410" y="0"/>
                    <a:pt x="2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2"/>
            <p:cNvSpPr/>
            <p:nvPr/>
          </p:nvSpPr>
          <p:spPr>
            <a:xfrm>
              <a:off x="5105900" y="4069450"/>
              <a:ext cx="106825" cy="121350"/>
            </a:xfrm>
            <a:custGeom>
              <a:avLst/>
              <a:gdLst/>
              <a:ahLst/>
              <a:cxnLst/>
              <a:rect l="l" t="t" r="r" b="b"/>
              <a:pathLst>
                <a:path w="4273" h="4854" extrusionOk="0">
                  <a:moveTo>
                    <a:pt x="3914" y="503"/>
                  </a:moveTo>
                  <a:cubicBezTo>
                    <a:pt x="3298" y="0"/>
                    <a:pt x="2042" y="518"/>
                    <a:pt x="1111" y="1659"/>
                  </a:cubicBezTo>
                  <a:cubicBezTo>
                    <a:pt x="298" y="2657"/>
                    <a:pt x="1" y="3804"/>
                    <a:pt x="352" y="4411"/>
                  </a:cubicBezTo>
                  <a:cubicBezTo>
                    <a:pt x="352" y="4411"/>
                    <a:pt x="407" y="4493"/>
                    <a:pt x="439" y="4531"/>
                  </a:cubicBezTo>
                  <a:cubicBezTo>
                    <a:pt x="471" y="4569"/>
                    <a:pt x="543" y="4636"/>
                    <a:pt x="543" y="4636"/>
                  </a:cubicBezTo>
                  <a:cubicBezTo>
                    <a:pt x="739" y="4797"/>
                    <a:pt x="1000" y="4853"/>
                    <a:pt x="1295" y="4819"/>
                  </a:cubicBezTo>
                  <a:cubicBezTo>
                    <a:pt x="1295" y="4819"/>
                    <a:pt x="1388" y="4808"/>
                    <a:pt x="1433" y="4799"/>
                  </a:cubicBezTo>
                  <a:cubicBezTo>
                    <a:pt x="1490" y="4788"/>
                    <a:pt x="1600" y="4755"/>
                    <a:pt x="1600" y="4755"/>
                  </a:cubicBezTo>
                  <a:cubicBezTo>
                    <a:pt x="1650" y="4165"/>
                    <a:pt x="1961" y="3446"/>
                    <a:pt x="2497" y="2788"/>
                  </a:cubicBezTo>
                  <a:cubicBezTo>
                    <a:pt x="2900" y="2295"/>
                    <a:pt x="3361" y="1920"/>
                    <a:pt x="3807" y="1691"/>
                  </a:cubicBezTo>
                  <a:lnTo>
                    <a:pt x="4244" y="1513"/>
                  </a:lnTo>
                  <a:cubicBezTo>
                    <a:pt x="4273" y="1187"/>
                    <a:pt x="4220" y="901"/>
                    <a:pt x="4082" y="688"/>
                  </a:cubicBezTo>
                  <a:cubicBezTo>
                    <a:pt x="4082" y="688"/>
                    <a:pt x="4036" y="619"/>
                    <a:pt x="4007" y="589"/>
                  </a:cubicBezTo>
                  <a:cubicBezTo>
                    <a:pt x="3980" y="559"/>
                    <a:pt x="3914" y="503"/>
                    <a:pt x="3914" y="5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2"/>
            <p:cNvSpPr/>
            <p:nvPr/>
          </p:nvSpPr>
          <p:spPr>
            <a:xfrm>
              <a:off x="5146125" y="3992950"/>
              <a:ext cx="112200" cy="146975"/>
            </a:xfrm>
            <a:custGeom>
              <a:avLst/>
              <a:gdLst/>
              <a:ahLst/>
              <a:cxnLst/>
              <a:rect l="l" t="t" r="r" b="b"/>
              <a:pathLst>
                <a:path w="4488" h="5879" extrusionOk="0">
                  <a:moveTo>
                    <a:pt x="2584" y="5878"/>
                  </a:moveTo>
                  <a:lnTo>
                    <a:pt x="880" y="5227"/>
                  </a:lnTo>
                  <a:lnTo>
                    <a:pt x="881" y="5227"/>
                  </a:lnTo>
                  <a:cubicBezTo>
                    <a:pt x="166" y="4916"/>
                    <a:pt x="1" y="3588"/>
                    <a:pt x="519" y="2234"/>
                  </a:cubicBezTo>
                  <a:cubicBezTo>
                    <a:pt x="1037" y="880"/>
                    <a:pt x="2043" y="0"/>
                    <a:pt x="2784" y="246"/>
                  </a:cubicBezTo>
                  <a:lnTo>
                    <a:pt x="2785" y="245"/>
                  </a:lnTo>
                  <a:lnTo>
                    <a:pt x="4488" y="895"/>
                  </a:lnTo>
                  <a:cubicBezTo>
                    <a:pt x="3744" y="613"/>
                    <a:pt x="2715" y="1498"/>
                    <a:pt x="2190" y="2873"/>
                  </a:cubicBezTo>
                  <a:cubicBezTo>
                    <a:pt x="1662" y="4247"/>
                    <a:pt x="1839" y="5594"/>
                    <a:pt x="2584" y="58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2"/>
            <p:cNvSpPr/>
            <p:nvPr/>
          </p:nvSpPr>
          <p:spPr>
            <a:xfrm>
              <a:off x="5183975" y="4011275"/>
              <a:ext cx="77825" cy="132125"/>
            </a:xfrm>
            <a:custGeom>
              <a:avLst/>
              <a:gdLst/>
              <a:ahLst/>
              <a:cxnLst/>
              <a:rect l="l" t="t" r="r" b="b"/>
              <a:pathLst>
                <a:path w="3113" h="5285" extrusionOk="0">
                  <a:moveTo>
                    <a:pt x="2676" y="1"/>
                  </a:moveTo>
                  <a:cubicBezTo>
                    <a:pt x="1917" y="1"/>
                    <a:pt x="1043" y="846"/>
                    <a:pt x="560" y="2111"/>
                  </a:cubicBezTo>
                  <a:cubicBezTo>
                    <a:pt x="1" y="3572"/>
                    <a:pt x="206" y="4962"/>
                    <a:pt x="1026" y="5276"/>
                  </a:cubicBezTo>
                  <a:cubicBezTo>
                    <a:pt x="1040" y="5281"/>
                    <a:pt x="1054" y="5285"/>
                    <a:pt x="1070" y="5285"/>
                  </a:cubicBezTo>
                  <a:cubicBezTo>
                    <a:pt x="1119" y="5285"/>
                    <a:pt x="1166" y="5254"/>
                    <a:pt x="1184" y="5206"/>
                  </a:cubicBezTo>
                  <a:cubicBezTo>
                    <a:pt x="1209" y="5142"/>
                    <a:pt x="1177" y="5071"/>
                    <a:pt x="1113" y="5047"/>
                  </a:cubicBezTo>
                  <a:cubicBezTo>
                    <a:pt x="445" y="4791"/>
                    <a:pt x="297" y="3488"/>
                    <a:pt x="789" y="2200"/>
                  </a:cubicBezTo>
                  <a:cubicBezTo>
                    <a:pt x="1224" y="1062"/>
                    <a:pt x="2042" y="250"/>
                    <a:pt x="2686" y="250"/>
                  </a:cubicBezTo>
                  <a:cubicBezTo>
                    <a:pt x="2770" y="250"/>
                    <a:pt x="2852" y="264"/>
                    <a:pt x="2930" y="293"/>
                  </a:cubicBezTo>
                  <a:cubicBezTo>
                    <a:pt x="2944" y="299"/>
                    <a:pt x="2960" y="302"/>
                    <a:pt x="2974" y="302"/>
                  </a:cubicBezTo>
                  <a:cubicBezTo>
                    <a:pt x="3024" y="302"/>
                    <a:pt x="3070" y="271"/>
                    <a:pt x="3088" y="223"/>
                  </a:cubicBezTo>
                  <a:cubicBezTo>
                    <a:pt x="3113" y="159"/>
                    <a:pt x="3080" y="87"/>
                    <a:pt x="3018" y="63"/>
                  </a:cubicBezTo>
                  <a:cubicBezTo>
                    <a:pt x="2908" y="21"/>
                    <a:pt x="2793" y="1"/>
                    <a:pt x="2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2"/>
            <p:cNvSpPr/>
            <p:nvPr/>
          </p:nvSpPr>
          <p:spPr>
            <a:xfrm>
              <a:off x="5227850" y="4019150"/>
              <a:ext cx="10125" cy="24875"/>
            </a:xfrm>
            <a:custGeom>
              <a:avLst/>
              <a:gdLst/>
              <a:ahLst/>
              <a:cxnLst/>
              <a:rect l="l" t="t" r="r" b="b"/>
              <a:pathLst>
                <a:path w="405" h="995" extrusionOk="0">
                  <a:moveTo>
                    <a:pt x="135" y="1"/>
                  </a:moveTo>
                  <a:cubicBezTo>
                    <a:pt x="104" y="1"/>
                    <a:pt x="74" y="11"/>
                    <a:pt x="53" y="34"/>
                  </a:cubicBezTo>
                  <a:cubicBezTo>
                    <a:pt x="7" y="84"/>
                    <a:pt x="1" y="150"/>
                    <a:pt x="50" y="196"/>
                  </a:cubicBezTo>
                  <a:cubicBezTo>
                    <a:pt x="81" y="265"/>
                    <a:pt x="160" y="692"/>
                    <a:pt x="139" y="855"/>
                  </a:cubicBezTo>
                  <a:cubicBezTo>
                    <a:pt x="129" y="922"/>
                    <a:pt x="177" y="984"/>
                    <a:pt x="244" y="994"/>
                  </a:cubicBezTo>
                  <a:cubicBezTo>
                    <a:pt x="249" y="995"/>
                    <a:pt x="254" y="995"/>
                    <a:pt x="261" y="995"/>
                  </a:cubicBezTo>
                  <a:cubicBezTo>
                    <a:pt x="321" y="995"/>
                    <a:pt x="374" y="950"/>
                    <a:pt x="383" y="888"/>
                  </a:cubicBezTo>
                  <a:cubicBezTo>
                    <a:pt x="405" y="724"/>
                    <a:pt x="334" y="133"/>
                    <a:pt x="236" y="41"/>
                  </a:cubicBezTo>
                  <a:cubicBezTo>
                    <a:pt x="209" y="15"/>
                    <a:pt x="171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2"/>
            <p:cNvSpPr/>
            <p:nvPr/>
          </p:nvSpPr>
          <p:spPr>
            <a:xfrm>
              <a:off x="5082525" y="4169400"/>
              <a:ext cx="109950" cy="116675"/>
            </a:xfrm>
            <a:custGeom>
              <a:avLst/>
              <a:gdLst/>
              <a:ahLst/>
              <a:cxnLst/>
              <a:rect l="l" t="t" r="r" b="b"/>
              <a:pathLst>
                <a:path w="4398" h="4667" extrusionOk="0">
                  <a:moveTo>
                    <a:pt x="3794" y="233"/>
                  </a:moveTo>
                  <a:cubicBezTo>
                    <a:pt x="4398" y="751"/>
                    <a:pt x="4108" y="2079"/>
                    <a:pt x="3150" y="3195"/>
                  </a:cubicBezTo>
                  <a:cubicBezTo>
                    <a:pt x="2311" y="4173"/>
                    <a:pt x="1234" y="4666"/>
                    <a:pt x="573" y="4427"/>
                  </a:cubicBezTo>
                  <a:cubicBezTo>
                    <a:pt x="573" y="4427"/>
                    <a:pt x="483" y="4387"/>
                    <a:pt x="441" y="4363"/>
                  </a:cubicBezTo>
                  <a:cubicBezTo>
                    <a:pt x="397" y="4339"/>
                    <a:pt x="318" y="4280"/>
                    <a:pt x="318" y="4280"/>
                  </a:cubicBezTo>
                  <a:cubicBezTo>
                    <a:pt x="126" y="4114"/>
                    <a:pt x="25" y="3868"/>
                    <a:pt x="6" y="3571"/>
                  </a:cubicBezTo>
                  <a:cubicBezTo>
                    <a:pt x="6" y="3571"/>
                    <a:pt x="0" y="3478"/>
                    <a:pt x="1" y="3431"/>
                  </a:cubicBezTo>
                  <a:cubicBezTo>
                    <a:pt x="3" y="3374"/>
                    <a:pt x="15" y="3260"/>
                    <a:pt x="15" y="3260"/>
                  </a:cubicBezTo>
                  <a:cubicBezTo>
                    <a:pt x="587" y="3106"/>
                    <a:pt x="1242" y="2672"/>
                    <a:pt x="1794" y="2029"/>
                  </a:cubicBezTo>
                  <a:cubicBezTo>
                    <a:pt x="2208" y="1547"/>
                    <a:pt x="2497" y="1026"/>
                    <a:pt x="2643" y="547"/>
                  </a:cubicBezTo>
                  <a:lnTo>
                    <a:pt x="2741" y="86"/>
                  </a:lnTo>
                  <a:cubicBezTo>
                    <a:pt x="3058" y="1"/>
                    <a:pt x="3348" y="2"/>
                    <a:pt x="3582" y="101"/>
                  </a:cubicBezTo>
                  <a:cubicBezTo>
                    <a:pt x="3582" y="101"/>
                    <a:pt x="3658" y="134"/>
                    <a:pt x="3692" y="156"/>
                  </a:cubicBezTo>
                  <a:cubicBezTo>
                    <a:pt x="3727" y="178"/>
                    <a:pt x="3794" y="233"/>
                    <a:pt x="3794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2"/>
            <p:cNvSpPr/>
            <p:nvPr/>
          </p:nvSpPr>
          <p:spPr>
            <a:xfrm>
              <a:off x="5119475" y="4082025"/>
              <a:ext cx="134150" cy="143800"/>
            </a:xfrm>
            <a:custGeom>
              <a:avLst/>
              <a:gdLst/>
              <a:ahLst/>
              <a:cxnLst/>
              <a:rect l="l" t="t" r="r" b="b"/>
              <a:pathLst>
                <a:path w="5366" h="5752" extrusionOk="0">
                  <a:moveTo>
                    <a:pt x="0" y="4134"/>
                  </a:moveTo>
                  <a:lnTo>
                    <a:pt x="1413" y="5287"/>
                  </a:lnTo>
                  <a:lnTo>
                    <a:pt x="1413" y="5286"/>
                  </a:lnTo>
                  <a:cubicBezTo>
                    <a:pt x="2039" y="5752"/>
                    <a:pt x="3272" y="5233"/>
                    <a:pt x="4188" y="4109"/>
                  </a:cubicBezTo>
                  <a:cubicBezTo>
                    <a:pt x="5105" y="2985"/>
                    <a:pt x="5365" y="1673"/>
                    <a:pt x="4783" y="1153"/>
                  </a:cubicBezTo>
                  <a:lnTo>
                    <a:pt x="4784" y="1153"/>
                  </a:lnTo>
                  <a:lnTo>
                    <a:pt x="3371" y="1"/>
                  </a:lnTo>
                  <a:cubicBezTo>
                    <a:pt x="3987" y="504"/>
                    <a:pt x="3733" y="1838"/>
                    <a:pt x="2803" y="2979"/>
                  </a:cubicBezTo>
                  <a:cubicBezTo>
                    <a:pt x="1873" y="4120"/>
                    <a:pt x="617" y="4637"/>
                    <a:pt x="0" y="4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2"/>
            <p:cNvSpPr/>
            <p:nvPr/>
          </p:nvSpPr>
          <p:spPr>
            <a:xfrm>
              <a:off x="5115125" y="4076450"/>
              <a:ext cx="100250" cy="117975"/>
            </a:xfrm>
            <a:custGeom>
              <a:avLst/>
              <a:gdLst/>
              <a:ahLst/>
              <a:cxnLst/>
              <a:rect l="l" t="t" r="r" b="b"/>
              <a:pathLst>
                <a:path w="4010" h="4719" extrusionOk="0">
                  <a:moveTo>
                    <a:pt x="3362" y="0"/>
                  </a:moveTo>
                  <a:cubicBezTo>
                    <a:pt x="3325" y="0"/>
                    <a:pt x="3288" y="17"/>
                    <a:pt x="3264" y="50"/>
                  </a:cubicBezTo>
                  <a:cubicBezTo>
                    <a:pt x="3223" y="104"/>
                    <a:pt x="3234" y="181"/>
                    <a:pt x="3288" y="222"/>
                  </a:cubicBezTo>
                  <a:cubicBezTo>
                    <a:pt x="3509" y="388"/>
                    <a:pt x="3640" y="633"/>
                    <a:pt x="3679" y="951"/>
                  </a:cubicBezTo>
                  <a:cubicBezTo>
                    <a:pt x="3758" y="1591"/>
                    <a:pt x="3439" y="2441"/>
                    <a:pt x="2846" y="3168"/>
                  </a:cubicBezTo>
                  <a:cubicBezTo>
                    <a:pt x="2190" y="3973"/>
                    <a:pt x="1343" y="4469"/>
                    <a:pt x="728" y="4469"/>
                  </a:cubicBezTo>
                  <a:cubicBezTo>
                    <a:pt x="528" y="4469"/>
                    <a:pt x="352" y="4416"/>
                    <a:pt x="216" y="4305"/>
                  </a:cubicBezTo>
                  <a:cubicBezTo>
                    <a:pt x="193" y="4287"/>
                    <a:pt x="166" y="4278"/>
                    <a:pt x="139" y="4278"/>
                  </a:cubicBezTo>
                  <a:cubicBezTo>
                    <a:pt x="103" y="4278"/>
                    <a:pt x="68" y="4294"/>
                    <a:pt x="43" y="4324"/>
                  </a:cubicBezTo>
                  <a:cubicBezTo>
                    <a:pt x="0" y="4376"/>
                    <a:pt x="8" y="4454"/>
                    <a:pt x="61" y="4497"/>
                  </a:cubicBezTo>
                  <a:cubicBezTo>
                    <a:pt x="246" y="4647"/>
                    <a:pt x="477" y="4719"/>
                    <a:pt x="736" y="4719"/>
                  </a:cubicBezTo>
                  <a:cubicBezTo>
                    <a:pt x="1429" y="4719"/>
                    <a:pt x="2318" y="4205"/>
                    <a:pt x="3037" y="3324"/>
                  </a:cubicBezTo>
                  <a:cubicBezTo>
                    <a:pt x="3670" y="2548"/>
                    <a:pt x="4010" y="1626"/>
                    <a:pt x="3924" y="921"/>
                  </a:cubicBezTo>
                  <a:cubicBezTo>
                    <a:pt x="3877" y="539"/>
                    <a:pt x="3708" y="229"/>
                    <a:pt x="3436" y="25"/>
                  </a:cubicBezTo>
                  <a:cubicBezTo>
                    <a:pt x="3414" y="8"/>
                    <a:pt x="3388" y="0"/>
                    <a:pt x="3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2"/>
            <p:cNvSpPr/>
            <p:nvPr/>
          </p:nvSpPr>
          <p:spPr>
            <a:xfrm>
              <a:off x="5191500" y="4104775"/>
              <a:ext cx="22225" cy="13825"/>
            </a:xfrm>
            <a:custGeom>
              <a:avLst/>
              <a:gdLst/>
              <a:ahLst/>
              <a:cxnLst/>
              <a:rect l="l" t="t" r="r" b="b"/>
              <a:pathLst>
                <a:path w="889" h="553" extrusionOk="0">
                  <a:moveTo>
                    <a:pt x="753" y="1"/>
                  </a:moveTo>
                  <a:cubicBezTo>
                    <a:pt x="588" y="1"/>
                    <a:pt x="174" y="238"/>
                    <a:pt x="58" y="337"/>
                  </a:cubicBezTo>
                  <a:cubicBezTo>
                    <a:pt x="7" y="381"/>
                    <a:pt x="1" y="458"/>
                    <a:pt x="45" y="510"/>
                  </a:cubicBezTo>
                  <a:cubicBezTo>
                    <a:pt x="69" y="538"/>
                    <a:pt x="104" y="553"/>
                    <a:pt x="139" y="553"/>
                  </a:cubicBezTo>
                  <a:cubicBezTo>
                    <a:pt x="140" y="553"/>
                    <a:pt x="142" y="553"/>
                    <a:pt x="143" y="553"/>
                  </a:cubicBezTo>
                  <a:cubicBezTo>
                    <a:pt x="169" y="553"/>
                    <a:pt x="196" y="543"/>
                    <a:pt x="218" y="524"/>
                  </a:cubicBezTo>
                  <a:cubicBezTo>
                    <a:pt x="345" y="414"/>
                    <a:pt x="674" y="263"/>
                    <a:pt x="748" y="247"/>
                  </a:cubicBezTo>
                  <a:cubicBezTo>
                    <a:pt x="819" y="244"/>
                    <a:pt x="858" y="210"/>
                    <a:pt x="872" y="153"/>
                  </a:cubicBezTo>
                  <a:cubicBezTo>
                    <a:pt x="888" y="87"/>
                    <a:pt x="849" y="20"/>
                    <a:pt x="782" y="4"/>
                  </a:cubicBezTo>
                  <a:cubicBezTo>
                    <a:pt x="773" y="2"/>
                    <a:pt x="764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2"/>
            <p:cNvSpPr/>
            <p:nvPr/>
          </p:nvSpPr>
          <p:spPr>
            <a:xfrm>
              <a:off x="4983175" y="4203300"/>
              <a:ext cx="119675" cy="105625"/>
            </a:xfrm>
            <a:custGeom>
              <a:avLst/>
              <a:gdLst/>
              <a:ahLst/>
              <a:cxnLst/>
              <a:rect l="l" t="t" r="r" b="b"/>
              <a:pathLst>
                <a:path w="4787" h="4225" extrusionOk="0">
                  <a:moveTo>
                    <a:pt x="4584" y="636"/>
                  </a:moveTo>
                  <a:cubicBezTo>
                    <a:pt x="4104" y="1"/>
                    <a:pt x="2761" y="207"/>
                    <a:pt x="1587" y="1095"/>
                  </a:cubicBezTo>
                  <a:cubicBezTo>
                    <a:pt x="560" y="1872"/>
                    <a:pt x="0" y="2916"/>
                    <a:pt x="199" y="3590"/>
                  </a:cubicBezTo>
                  <a:cubicBezTo>
                    <a:pt x="199" y="3590"/>
                    <a:pt x="233" y="3682"/>
                    <a:pt x="254" y="3726"/>
                  </a:cubicBezTo>
                  <a:cubicBezTo>
                    <a:pt x="277" y="3771"/>
                    <a:pt x="331" y="3854"/>
                    <a:pt x="331" y="3854"/>
                  </a:cubicBezTo>
                  <a:cubicBezTo>
                    <a:pt x="483" y="4056"/>
                    <a:pt x="723" y="4172"/>
                    <a:pt x="1018" y="4209"/>
                  </a:cubicBezTo>
                  <a:cubicBezTo>
                    <a:pt x="1018" y="4209"/>
                    <a:pt x="1110" y="4220"/>
                    <a:pt x="1157" y="4223"/>
                  </a:cubicBezTo>
                  <a:cubicBezTo>
                    <a:pt x="1215" y="4225"/>
                    <a:pt x="1329" y="4219"/>
                    <a:pt x="1329" y="4219"/>
                  </a:cubicBezTo>
                  <a:cubicBezTo>
                    <a:pt x="1517" y="3659"/>
                    <a:pt x="1991" y="3032"/>
                    <a:pt x="2667" y="2520"/>
                  </a:cubicBezTo>
                  <a:cubicBezTo>
                    <a:pt x="3174" y="2136"/>
                    <a:pt x="3712" y="1881"/>
                    <a:pt x="4198" y="1765"/>
                  </a:cubicBezTo>
                  <a:lnTo>
                    <a:pt x="4666" y="1694"/>
                  </a:lnTo>
                  <a:cubicBezTo>
                    <a:pt x="4770" y="1384"/>
                    <a:pt x="4787" y="1095"/>
                    <a:pt x="4703" y="856"/>
                  </a:cubicBezTo>
                  <a:cubicBezTo>
                    <a:pt x="4703" y="856"/>
                    <a:pt x="4674" y="778"/>
                    <a:pt x="4655" y="741"/>
                  </a:cubicBezTo>
                  <a:cubicBezTo>
                    <a:pt x="4634" y="705"/>
                    <a:pt x="4584" y="636"/>
                    <a:pt x="4584" y="6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2"/>
            <p:cNvSpPr/>
            <p:nvPr/>
          </p:nvSpPr>
          <p:spPr>
            <a:xfrm>
              <a:off x="5074125" y="4243225"/>
              <a:ext cx="26800" cy="10150"/>
            </a:xfrm>
            <a:custGeom>
              <a:avLst/>
              <a:gdLst/>
              <a:ahLst/>
              <a:cxnLst/>
              <a:rect l="l" t="t" r="r" b="b"/>
              <a:pathLst>
                <a:path w="1072" h="406" extrusionOk="0">
                  <a:moveTo>
                    <a:pt x="892" y="0"/>
                  </a:moveTo>
                  <a:cubicBezTo>
                    <a:pt x="673" y="0"/>
                    <a:pt x="207" y="111"/>
                    <a:pt x="85" y="173"/>
                  </a:cubicBezTo>
                  <a:cubicBezTo>
                    <a:pt x="25" y="204"/>
                    <a:pt x="0" y="278"/>
                    <a:pt x="31" y="339"/>
                  </a:cubicBezTo>
                  <a:cubicBezTo>
                    <a:pt x="54" y="381"/>
                    <a:pt x="97" y="405"/>
                    <a:pt x="142" y="405"/>
                  </a:cubicBezTo>
                  <a:cubicBezTo>
                    <a:pt x="160" y="405"/>
                    <a:pt x="178" y="401"/>
                    <a:pt x="197" y="393"/>
                  </a:cubicBezTo>
                  <a:cubicBezTo>
                    <a:pt x="347" y="316"/>
                    <a:pt x="813" y="246"/>
                    <a:pt x="900" y="242"/>
                  </a:cubicBezTo>
                  <a:cubicBezTo>
                    <a:pt x="910" y="245"/>
                    <a:pt x="921" y="247"/>
                    <a:pt x="931" y="247"/>
                  </a:cubicBezTo>
                  <a:cubicBezTo>
                    <a:pt x="975" y="247"/>
                    <a:pt x="1019" y="223"/>
                    <a:pt x="1040" y="180"/>
                  </a:cubicBezTo>
                  <a:cubicBezTo>
                    <a:pt x="1071" y="121"/>
                    <a:pt x="1048" y="46"/>
                    <a:pt x="987" y="14"/>
                  </a:cubicBezTo>
                  <a:cubicBezTo>
                    <a:pt x="968" y="4"/>
                    <a:pt x="935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2"/>
            <p:cNvSpPr/>
            <p:nvPr/>
          </p:nvSpPr>
          <p:spPr>
            <a:xfrm>
              <a:off x="4944325" y="4289500"/>
              <a:ext cx="118800" cy="109525"/>
            </a:xfrm>
            <a:custGeom>
              <a:avLst/>
              <a:gdLst/>
              <a:ahLst/>
              <a:cxnLst/>
              <a:rect l="l" t="t" r="r" b="b"/>
              <a:pathLst>
                <a:path w="4752" h="4381" extrusionOk="0">
                  <a:moveTo>
                    <a:pt x="4222" y="329"/>
                  </a:moveTo>
                  <a:cubicBezTo>
                    <a:pt x="4751" y="924"/>
                    <a:pt x="4287" y="2201"/>
                    <a:pt x="3187" y="3179"/>
                  </a:cubicBezTo>
                  <a:cubicBezTo>
                    <a:pt x="2225" y="4035"/>
                    <a:pt x="1092" y="4381"/>
                    <a:pt x="470" y="4055"/>
                  </a:cubicBezTo>
                  <a:cubicBezTo>
                    <a:pt x="470" y="4055"/>
                    <a:pt x="386" y="4004"/>
                    <a:pt x="347" y="3975"/>
                  </a:cubicBezTo>
                  <a:cubicBezTo>
                    <a:pt x="307" y="3944"/>
                    <a:pt x="237" y="3874"/>
                    <a:pt x="237" y="3874"/>
                  </a:cubicBezTo>
                  <a:cubicBezTo>
                    <a:pt x="68" y="3685"/>
                    <a:pt x="0" y="3427"/>
                    <a:pt x="22" y="3131"/>
                  </a:cubicBezTo>
                  <a:cubicBezTo>
                    <a:pt x="22" y="3131"/>
                    <a:pt x="29" y="3038"/>
                    <a:pt x="36" y="2992"/>
                  </a:cubicBezTo>
                  <a:cubicBezTo>
                    <a:pt x="45" y="2934"/>
                    <a:pt x="72" y="2824"/>
                    <a:pt x="72" y="2824"/>
                  </a:cubicBezTo>
                  <a:cubicBezTo>
                    <a:pt x="660" y="2748"/>
                    <a:pt x="1367" y="2406"/>
                    <a:pt x="2000" y="1842"/>
                  </a:cubicBezTo>
                  <a:cubicBezTo>
                    <a:pt x="2475" y="1419"/>
                    <a:pt x="2831" y="941"/>
                    <a:pt x="3040" y="487"/>
                  </a:cubicBezTo>
                  <a:lnTo>
                    <a:pt x="3199" y="43"/>
                  </a:lnTo>
                  <a:cubicBezTo>
                    <a:pt x="3524" y="1"/>
                    <a:pt x="3810" y="41"/>
                    <a:pt x="4029" y="170"/>
                  </a:cubicBezTo>
                  <a:cubicBezTo>
                    <a:pt x="4029" y="170"/>
                    <a:pt x="4100" y="213"/>
                    <a:pt x="4132" y="239"/>
                  </a:cubicBezTo>
                  <a:cubicBezTo>
                    <a:pt x="4164" y="267"/>
                    <a:pt x="4222" y="329"/>
                    <a:pt x="4222" y="3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2"/>
            <p:cNvSpPr/>
            <p:nvPr/>
          </p:nvSpPr>
          <p:spPr>
            <a:xfrm>
              <a:off x="5041700" y="4133500"/>
              <a:ext cx="135225" cy="142900"/>
            </a:xfrm>
            <a:custGeom>
              <a:avLst/>
              <a:gdLst/>
              <a:ahLst/>
              <a:cxnLst/>
              <a:rect l="l" t="t" r="r" b="b"/>
              <a:pathLst>
                <a:path w="5409" h="5716" extrusionOk="0">
                  <a:moveTo>
                    <a:pt x="1951" y="5716"/>
                  </a:moveTo>
                  <a:lnTo>
                    <a:pt x="569" y="4527"/>
                  </a:lnTo>
                  <a:lnTo>
                    <a:pt x="569" y="4527"/>
                  </a:lnTo>
                  <a:cubicBezTo>
                    <a:pt x="0" y="3993"/>
                    <a:pt x="294" y="2688"/>
                    <a:pt x="1239" y="1588"/>
                  </a:cubicBezTo>
                  <a:cubicBezTo>
                    <a:pt x="2184" y="488"/>
                    <a:pt x="3430" y="0"/>
                    <a:pt x="4044" y="482"/>
                  </a:cubicBezTo>
                  <a:lnTo>
                    <a:pt x="4044" y="482"/>
                  </a:lnTo>
                  <a:lnTo>
                    <a:pt x="4970" y="1276"/>
                  </a:lnTo>
                  <a:cubicBezTo>
                    <a:pt x="4970" y="1276"/>
                    <a:pt x="5408" y="1585"/>
                    <a:pt x="5377" y="1627"/>
                  </a:cubicBezTo>
                  <a:cubicBezTo>
                    <a:pt x="5352" y="1661"/>
                    <a:pt x="5070" y="1457"/>
                    <a:pt x="4839" y="1455"/>
                  </a:cubicBezTo>
                  <a:cubicBezTo>
                    <a:pt x="4181" y="1449"/>
                    <a:pt x="3314" y="1915"/>
                    <a:pt x="2595" y="2752"/>
                  </a:cubicBezTo>
                  <a:cubicBezTo>
                    <a:pt x="1636" y="3869"/>
                    <a:pt x="1347" y="5197"/>
                    <a:pt x="1951" y="57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2"/>
            <p:cNvSpPr/>
            <p:nvPr/>
          </p:nvSpPr>
          <p:spPr>
            <a:xfrm>
              <a:off x="5142975" y="4170825"/>
              <a:ext cx="9900" cy="21025"/>
            </a:xfrm>
            <a:custGeom>
              <a:avLst/>
              <a:gdLst/>
              <a:ahLst/>
              <a:cxnLst/>
              <a:rect l="l" t="t" r="r" b="b"/>
              <a:pathLst>
                <a:path w="396" h="841" extrusionOk="0">
                  <a:moveTo>
                    <a:pt x="240" y="0"/>
                  </a:moveTo>
                  <a:cubicBezTo>
                    <a:pt x="221" y="0"/>
                    <a:pt x="202" y="5"/>
                    <a:pt x="184" y="14"/>
                  </a:cubicBezTo>
                  <a:cubicBezTo>
                    <a:pt x="133" y="40"/>
                    <a:pt x="109" y="97"/>
                    <a:pt x="120" y="150"/>
                  </a:cubicBezTo>
                  <a:cubicBezTo>
                    <a:pt x="119" y="209"/>
                    <a:pt x="76" y="453"/>
                    <a:pt x="16" y="687"/>
                  </a:cubicBezTo>
                  <a:cubicBezTo>
                    <a:pt x="0" y="752"/>
                    <a:pt x="39" y="820"/>
                    <a:pt x="104" y="836"/>
                  </a:cubicBezTo>
                  <a:cubicBezTo>
                    <a:pt x="115" y="839"/>
                    <a:pt x="125" y="839"/>
                    <a:pt x="135" y="840"/>
                  </a:cubicBezTo>
                  <a:cubicBezTo>
                    <a:pt x="190" y="840"/>
                    <a:pt x="241" y="803"/>
                    <a:pt x="255" y="747"/>
                  </a:cubicBezTo>
                  <a:cubicBezTo>
                    <a:pt x="310" y="532"/>
                    <a:pt x="395" y="159"/>
                    <a:pt x="350" y="68"/>
                  </a:cubicBezTo>
                  <a:cubicBezTo>
                    <a:pt x="328" y="2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2"/>
            <p:cNvSpPr/>
            <p:nvPr/>
          </p:nvSpPr>
          <p:spPr>
            <a:xfrm>
              <a:off x="5070775" y="4168750"/>
              <a:ext cx="105925" cy="112150"/>
            </a:xfrm>
            <a:custGeom>
              <a:avLst/>
              <a:gdLst/>
              <a:ahLst/>
              <a:cxnLst/>
              <a:rect l="l" t="t" r="r" b="b"/>
              <a:pathLst>
                <a:path w="4237" h="4486" extrusionOk="0">
                  <a:moveTo>
                    <a:pt x="3597" y="1"/>
                  </a:moveTo>
                  <a:cubicBezTo>
                    <a:pt x="3383" y="1"/>
                    <a:pt x="3162" y="34"/>
                    <a:pt x="2902" y="121"/>
                  </a:cubicBezTo>
                  <a:cubicBezTo>
                    <a:pt x="2199" y="355"/>
                    <a:pt x="1594" y="972"/>
                    <a:pt x="1297" y="1319"/>
                  </a:cubicBezTo>
                  <a:cubicBezTo>
                    <a:pt x="279" y="2506"/>
                    <a:pt x="0" y="3884"/>
                    <a:pt x="666" y="4456"/>
                  </a:cubicBezTo>
                  <a:cubicBezTo>
                    <a:pt x="690" y="4475"/>
                    <a:pt x="718" y="4486"/>
                    <a:pt x="747" y="4486"/>
                  </a:cubicBezTo>
                  <a:cubicBezTo>
                    <a:pt x="780" y="4485"/>
                    <a:pt x="815" y="4471"/>
                    <a:pt x="841" y="4442"/>
                  </a:cubicBezTo>
                  <a:cubicBezTo>
                    <a:pt x="885" y="4390"/>
                    <a:pt x="880" y="4313"/>
                    <a:pt x="827" y="4268"/>
                  </a:cubicBezTo>
                  <a:cubicBezTo>
                    <a:pt x="285" y="3802"/>
                    <a:pt x="587" y="2525"/>
                    <a:pt x="1485" y="1479"/>
                  </a:cubicBezTo>
                  <a:cubicBezTo>
                    <a:pt x="1963" y="921"/>
                    <a:pt x="2508" y="512"/>
                    <a:pt x="2981" y="354"/>
                  </a:cubicBezTo>
                  <a:cubicBezTo>
                    <a:pt x="3214" y="276"/>
                    <a:pt x="3408" y="245"/>
                    <a:pt x="3598" y="245"/>
                  </a:cubicBezTo>
                  <a:cubicBezTo>
                    <a:pt x="3755" y="245"/>
                    <a:pt x="3909" y="267"/>
                    <a:pt x="4080" y="300"/>
                  </a:cubicBezTo>
                  <a:cubicBezTo>
                    <a:pt x="4089" y="302"/>
                    <a:pt x="4098" y="303"/>
                    <a:pt x="4107" y="303"/>
                  </a:cubicBezTo>
                  <a:cubicBezTo>
                    <a:pt x="4164" y="303"/>
                    <a:pt x="4212" y="260"/>
                    <a:pt x="4223" y="203"/>
                  </a:cubicBezTo>
                  <a:cubicBezTo>
                    <a:pt x="4236" y="136"/>
                    <a:pt x="4193" y="72"/>
                    <a:pt x="4126" y="59"/>
                  </a:cubicBezTo>
                  <a:cubicBezTo>
                    <a:pt x="3944" y="24"/>
                    <a:pt x="3773" y="1"/>
                    <a:pt x="3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2"/>
            <p:cNvSpPr/>
            <p:nvPr/>
          </p:nvSpPr>
          <p:spPr>
            <a:xfrm>
              <a:off x="4991950" y="4218550"/>
              <a:ext cx="144275" cy="133175"/>
            </a:xfrm>
            <a:custGeom>
              <a:avLst/>
              <a:gdLst/>
              <a:ahLst/>
              <a:cxnLst/>
              <a:rect l="l" t="t" r="r" b="b"/>
              <a:pathLst>
                <a:path w="5771" h="5327" extrusionOk="0">
                  <a:moveTo>
                    <a:pt x="0" y="3306"/>
                  </a:moveTo>
                  <a:lnTo>
                    <a:pt x="1131" y="4738"/>
                  </a:lnTo>
                  <a:lnTo>
                    <a:pt x="1132" y="4737"/>
                  </a:lnTo>
                  <a:cubicBezTo>
                    <a:pt x="1641" y="5326"/>
                    <a:pt x="2958" y="5087"/>
                    <a:pt x="4095" y="4187"/>
                  </a:cubicBezTo>
                  <a:cubicBezTo>
                    <a:pt x="5232" y="3288"/>
                    <a:pt x="5771" y="2064"/>
                    <a:pt x="5315" y="1430"/>
                  </a:cubicBezTo>
                  <a:lnTo>
                    <a:pt x="5315" y="1430"/>
                  </a:lnTo>
                  <a:lnTo>
                    <a:pt x="4186" y="0"/>
                  </a:lnTo>
                  <a:cubicBezTo>
                    <a:pt x="4679" y="624"/>
                    <a:pt x="4141" y="1871"/>
                    <a:pt x="2986" y="2784"/>
                  </a:cubicBezTo>
                  <a:cubicBezTo>
                    <a:pt x="1832" y="3698"/>
                    <a:pt x="494" y="3931"/>
                    <a:pt x="0" y="33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2"/>
            <p:cNvSpPr/>
            <p:nvPr/>
          </p:nvSpPr>
          <p:spPr>
            <a:xfrm>
              <a:off x="4987600" y="4215475"/>
              <a:ext cx="124125" cy="97675"/>
            </a:xfrm>
            <a:custGeom>
              <a:avLst/>
              <a:gdLst/>
              <a:ahLst/>
              <a:cxnLst/>
              <a:rect l="l" t="t" r="r" b="b"/>
              <a:pathLst>
                <a:path w="4965" h="3907" extrusionOk="0">
                  <a:moveTo>
                    <a:pt x="4325" y="0"/>
                  </a:moveTo>
                  <a:cubicBezTo>
                    <a:pt x="4299" y="0"/>
                    <a:pt x="4272" y="9"/>
                    <a:pt x="4249" y="26"/>
                  </a:cubicBezTo>
                  <a:cubicBezTo>
                    <a:pt x="4196" y="68"/>
                    <a:pt x="4187" y="147"/>
                    <a:pt x="4229" y="199"/>
                  </a:cubicBezTo>
                  <a:cubicBezTo>
                    <a:pt x="4672" y="760"/>
                    <a:pt x="4133" y="1956"/>
                    <a:pt x="3051" y="2811"/>
                  </a:cubicBezTo>
                  <a:cubicBezTo>
                    <a:pt x="2361" y="3355"/>
                    <a:pt x="1589" y="3654"/>
                    <a:pt x="1004" y="3654"/>
                  </a:cubicBezTo>
                  <a:cubicBezTo>
                    <a:pt x="670" y="3654"/>
                    <a:pt x="397" y="3556"/>
                    <a:pt x="236" y="3353"/>
                  </a:cubicBezTo>
                  <a:cubicBezTo>
                    <a:pt x="211" y="3322"/>
                    <a:pt x="176" y="3306"/>
                    <a:pt x="140" y="3306"/>
                  </a:cubicBezTo>
                  <a:cubicBezTo>
                    <a:pt x="113" y="3306"/>
                    <a:pt x="85" y="3315"/>
                    <a:pt x="63" y="3333"/>
                  </a:cubicBezTo>
                  <a:cubicBezTo>
                    <a:pt x="9" y="3375"/>
                    <a:pt x="0" y="3452"/>
                    <a:pt x="42" y="3506"/>
                  </a:cubicBezTo>
                  <a:cubicBezTo>
                    <a:pt x="256" y="3775"/>
                    <a:pt x="599" y="3906"/>
                    <a:pt x="1012" y="3906"/>
                  </a:cubicBezTo>
                  <a:cubicBezTo>
                    <a:pt x="1650" y="3906"/>
                    <a:pt x="2456" y="3593"/>
                    <a:pt x="3203" y="3004"/>
                  </a:cubicBezTo>
                  <a:cubicBezTo>
                    <a:pt x="4431" y="2034"/>
                    <a:pt x="4965" y="735"/>
                    <a:pt x="4422" y="46"/>
                  </a:cubicBezTo>
                  <a:cubicBezTo>
                    <a:pt x="4398" y="16"/>
                    <a:pt x="4362" y="0"/>
                    <a:pt x="4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2"/>
            <p:cNvSpPr/>
            <p:nvPr/>
          </p:nvSpPr>
          <p:spPr>
            <a:xfrm>
              <a:off x="4843800" y="4323500"/>
              <a:ext cx="118400" cy="104075"/>
            </a:xfrm>
            <a:custGeom>
              <a:avLst/>
              <a:gdLst/>
              <a:ahLst/>
              <a:cxnLst/>
              <a:rect l="l" t="t" r="r" b="b"/>
              <a:pathLst>
                <a:path w="4736" h="4163" extrusionOk="0">
                  <a:moveTo>
                    <a:pt x="4521" y="485"/>
                  </a:moveTo>
                  <a:cubicBezTo>
                    <a:pt x="4133" y="0"/>
                    <a:pt x="3234" y="40"/>
                    <a:pt x="2312" y="519"/>
                  </a:cubicBezTo>
                  <a:cubicBezTo>
                    <a:pt x="2052" y="653"/>
                    <a:pt x="1790" y="822"/>
                    <a:pt x="1538" y="1024"/>
                  </a:cubicBezTo>
                  <a:cubicBezTo>
                    <a:pt x="532" y="1828"/>
                    <a:pt x="0" y="2887"/>
                    <a:pt x="215" y="3555"/>
                  </a:cubicBezTo>
                  <a:cubicBezTo>
                    <a:pt x="215" y="3555"/>
                    <a:pt x="252" y="3646"/>
                    <a:pt x="275" y="3690"/>
                  </a:cubicBezTo>
                  <a:cubicBezTo>
                    <a:pt x="298" y="3733"/>
                    <a:pt x="355" y="3815"/>
                    <a:pt x="355" y="3815"/>
                  </a:cubicBezTo>
                  <a:cubicBezTo>
                    <a:pt x="513" y="4014"/>
                    <a:pt x="756" y="4123"/>
                    <a:pt x="1052" y="4152"/>
                  </a:cubicBezTo>
                  <a:cubicBezTo>
                    <a:pt x="1052" y="4152"/>
                    <a:pt x="1144" y="4161"/>
                    <a:pt x="1191" y="4162"/>
                  </a:cubicBezTo>
                  <a:cubicBezTo>
                    <a:pt x="1249" y="4162"/>
                    <a:pt x="1363" y="4154"/>
                    <a:pt x="1363" y="4154"/>
                  </a:cubicBezTo>
                  <a:cubicBezTo>
                    <a:pt x="1536" y="3588"/>
                    <a:pt x="1992" y="2949"/>
                    <a:pt x="2655" y="2420"/>
                  </a:cubicBezTo>
                  <a:cubicBezTo>
                    <a:pt x="3151" y="2023"/>
                    <a:pt x="3683" y="1754"/>
                    <a:pt x="4166" y="1624"/>
                  </a:cubicBezTo>
                  <a:lnTo>
                    <a:pt x="4631" y="1542"/>
                  </a:lnTo>
                  <a:cubicBezTo>
                    <a:pt x="4727" y="1228"/>
                    <a:pt x="4736" y="939"/>
                    <a:pt x="4646" y="701"/>
                  </a:cubicBezTo>
                  <a:cubicBezTo>
                    <a:pt x="4646" y="701"/>
                    <a:pt x="4615" y="625"/>
                    <a:pt x="4595" y="589"/>
                  </a:cubicBezTo>
                  <a:cubicBezTo>
                    <a:pt x="4573" y="554"/>
                    <a:pt x="4521" y="485"/>
                    <a:pt x="4521" y="4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2"/>
            <p:cNvSpPr/>
            <p:nvPr/>
          </p:nvSpPr>
          <p:spPr>
            <a:xfrm>
              <a:off x="4907650" y="4249700"/>
              <a:ext cx="142225" cy="136700"/>
            </a:xfrm>
            <a:custGeom>
              <a:avLst/>
              <a:gdLst/>
              <a:ahLst/>
              <a:cxnLst/>
              <a:rect l="l" t="t" r="r" b="b"/>
              <a:pathLst>
                <a:path w="5689" h="5468" extrusionOk="0">
                  <a:moveTo>
                    <a:pt x="1703" y="5467"/>
                  </a:moveTo>
                  <a:lnTo>
                    <a:pt x="492" y="4105"/>
                  </a:lnTo>
                  <a:lnTo>
                    <a:pt x="492" y="4105"/>
                  </a:lnTo>
                  <a:cubicBezTo>
                    <a:pt x="0" y="3499"/>
                    <a:pt x="466" y="2245"/>
                    <a:pt x="1549" y="1281"/>
                  </a:cubicBezTo>
                  <a:cubicBezTo>
                    <a:pt x="2632" y="317"/>
                    <a:pt x="3932" y="1"/>
                    <a:pt x="4477" y="561"/>
                  </a:cubicBezTo>
                  <a:lnTo>
                    <a:pt x="4477" y="560"/>
                  </a:lnTo>
                  <a:lnTo>
                    <a:pt x="5689" y="1921"/>
                  </a:lnTo>
                  <a:cubicBezTo>
                    <a:pt x="5159" y="1328"/>
                    <a:pt x="3837" y="1639"/>
                    <a:pt x="2738" y="2617"/>
                  </a:cubicBezTo>
                  <a:cubicBezTo>
                    <a:pt x="1637" y="3595"/>
                    <a:pt x="1175" y="4872"/>
                    <a:pt x="1703" y="54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2"/>
            <p:cNvSpPr/>
            <p:nvPr/>
          </p:nvSpPr>
          <p:spPr>
            <a:xfrm>
              <a:off x="4933175" y="4290300"/>
              <a:ext cx="116425" cy="99525"/>
            </a:xfrm>
            <a:custGeom>
              <a:avLst/>
              <a:gdLst/>
              <a:ahLst/>
              <a:cxnLst/>
              <a:rect l="l" t="t" r="r" b="b"/>
              <a:pathLst>
                <a:path w="4657" h="3981" extrusionOk="0">
                  <a:moveTo>
                    <a:pt x="3670" y="1"/>
                  </a:moveTo>
                  <a:cubicBezTo>
                    <a:pt x="3021" y="1"/>
                    <a:pt x="2304" y="314"/>
                    <a:pt x="1628" y="915"/>
                  </a:cubicBezTo>
                  <a:cubicBezTo>
                    <a:pt x="460" y="1955"/>
                    <a:pt x="0" y="3282"/>
                    <a:pt x="584" y="3938"/>
                  </a:cubicBezTo>
                  <a:cubicBezTo>
                    <a:pt x="607" y="3965"/>
                    <a:pt x="641" y="3980"/>
                    <a:pt x="676" y="3980"/>
                  </a:cubicBezTo>
                  <a:cubicBezTo>
                    <a:pt x="704" y="3980"/>
                    <a:pt x="733" y="3969"/>
                    <a:pt x="759" y="3949"/>
                  </a:cubicBezTo>
                  <a:cubicBezTo>
                    <a:pt x="809" y="3904"/>
                    <a:pt x="813" y="3825"/>
                    <a:pt x="769" y="3775"/>
                  </a:cubicBezTo>
                  <a:cubicBezTo>
                    <a:pt x="293" y="3240"/>
                    <a:pt x="762" y="2015"/>
                    <a:pt x="1792" y="1098"/>
                  </a:cubicBezTo>
                  <a:cubicBezTo>
                    <a:pt x="2428" y="534"/>
                    <a:pt x="3076" y="242"/>
                    <a:pt x="3659" y="242"/>
                  </a:cubicBezTo>
                  <a:cubicBezTo>
                    <a:pt x="3942" y="242"/>
                    <a:pt x="4210" y="310"/>
                    <a:pt x="4455" y="450"/>
                  </a:cubicBezTo>
                  <a:cubicBezTo>
                    <a:pt x="4474" y="460"/>
                    <a:pt x="4494" y="466"/>
                    <a:pt x="4515" y="466"/>
                  </a:cubicBezTo>
                  <a:cubicBezTo>
                    <a:pt x="4558" y="466"/>
                    <a:pt x="4600" y="444"/>
                    <a:pt x="4623" y="404"/>
                  </a:cubicBezTo>
                  <a:cubicBezTo>
                    <a:pt x="4657" y="345"/>
                    <a:pt x="4635" y="270"/>
                    <a:pt x="4576" y="236"/>
                  </a:cubicBezTo>
                  <a:cubicBezTo>
                    <a:pt x="4299" y="78"/>
                    <a:pt x="399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2"/>
            <p:cNvSpPr/>
            <p:nvPr/>
          </p:nvSpPr>
          <p:spPr>
            <a:xfrm>
              <a:off x="5013475" y="4290675"/>
              <a:ext cx="12450" cy="21075"/>
            </a:xfrm>
            <a:custGeom>
              <a:avLst/>
              <a:gdLst/>
              <a:ahLst/>
              <a:cxnLst/>
              <a:rect l="l" t="t" r="r" b="b"/>
              <a:pathLst>
                <a:path w="498" h="843" extrusionOk="0">
                  <a:moveTo>
                    <a:pt x="365" y="1"/>
                  </a:moveTo>
                  <a:cubicBezTo>
                    <a:pt x="307" y="1"/>
                    <a:pt x="254" y="46"/>
                    <a:pt x="244" y="105"/>
                  </a:cubicBezTo>
                  <a:cubicBezTo>
                    <a:pt x="219" y="258"/>
                    <a:pt x="125" y="547"/>
                    <a:pt x="45" y="636"/>
                  </a:cubicBezTo>
                  <a:cubicBezTo>
                    <a:pt x="0" y="688"/>
                    <a:pt x="4" y="765"/>
                    <a:pt x="56" y="810"/>
                  </a:cubicBezTo>
                  <a:cubicBezTo>
                    <a:pt x="79" y="832"/>
                    <a:pt x="108" y="842"/>
                    <a:pt x="137" y="842"/>
                  </a:cubicBezTo>
                  <a:cubicBezTo>
                    <a:pt x="139" y="842"/>
                    <a:pt x="140" y="842"/>
                    <a:pt x="141" y="842"/>
                  </a:cubicBezTo>
                  <a:cubicBezTo>
                    <a:pt x="174" y="842"/>
                    <a:pt x="206" y="828"/>
                    <a:pt x="231" y="801"/>
                  </a:cubicBezTo>
                  <a:cubicBezTo>
                    <a:pt x="372" y="642"/>
                    <a:pt x="468" y="264"/>
                    <a:pt x="488" y="144"/>
                  </a:cubicBezTo>
                  <a:cubicBezTo>
                    <a:pt x="498" y="76"/>
                    <a:pt x="453" y="14"/>
                    <a:pt x="385" y="3"/>
                  </a:cubicBezTo>
                  <a:cubicBezTo>
                    <a:pt x="378" y="1"/>
                    <a:pt x="372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2"/>
            <p:cNvSpPr/>
            <p:nvPr/>
          </p:nvSpPr>
          <p:spPr>
            <a:xfrm>
              <a:off x="4783500" y="4414400"/>
              <a:ext cx="129650" cy="94175"/>
            </a:xfrm>
            <a:custGeom>
              <a:avLst/>
              <a:gdLst/>
              <a:ahLst/>
              <a:cxnLst/>
              <a:rect l="l" t="t" r="r" b="b"/>
              <a:pathLst>
                <a:path w="5186" h="3767" extrusionOk="0">
                  <a:moveTo>
                    <a:pt x="4802" y="505"/>
                  </a:moveTo>
                  <a:cubicBezTo>
                    <a:pt x="5186" y="1201"/>
                    <a:pt x="4452" y="2344"/>
                    <a:pt x="3164" y="3056"/>
                  </a:cubicBezTo>
                  <a:cubicBezTo>
                    <a:pt x="2036" y="3679"/>
                    <a:pt x="854" y="3766"/>
                    <a:pt x="320" y="3312"/>
                  </a:cubicBezTo>
                  <a:cubicBezTo>
                    <a:pt x="320" y="3312"/>
                    <a:pt x="249" y="3243"/>
                    <a:pt x="218" y="3205"/>
                  </a:cubicBezTo>
                  <a:cubicBezTo>
                    <a:pt x="186" y="3167"/>
                    <a:pt x="132" y="3083"/>
                    <a:pt x="132" y="3083"/>
                  </a:cubicBezTo>
                  <a:cubicBezTo>
                    <a:pt x="10" y="2862"/>
                    <a:pt x="1" y="2595"/>
                    <a:pt x="87" y="2312"/>
                  </a:cubicBezTo>
                  <a:cubicBezTo>
                    <a:pt x="87" y="2312"/>
                    <a:pt x="113" y="2222"/>
                    <a:pt x="132" y="2178"/>
                  </a:cubicBezTo>
                  <a:cubicBezTo>
                    <a:pt x="153" y="2124"/>
                    <a:pt x="203" y="2023"/>
                    <a:pt x="203" y="2023"/>
                  </a:cubicBezTo>
                  <a:cubicBezTo>
                    <a:pt x="793" y="2079"/>
                    <a:pt x="1558" y="1901"/>
                    <a:pt x="2300" y="1491"/>
                  </a:cubicBezTo>
                  <a:cubicBezTo>
                    <a:pt x="2857" y="1183"/>
                    <a:pt x="3309" y="796"/>
                    <a:pt x="3613" y="398"/>
                  </a:cubicBezTo>
                  <a:lnTo>
                    <a:pt x="3867" y="0"/>
                  </a:lnTo>
                  <a:cubicBezTo>
                    <a:pt x="4193" y="31"/>
                    <a:pt x="4464" y="132"/>
                    <a:pt x="4649" y="306"/>
                  </a:cubicBezTo>
                  <a:cubicBezTo>
                    <a:pt x="4649" y="306"/>
                    <a:pt x="4707" y="365"/>
                    <a:pt x="4733" y="397"/>
                  </a:cubicBezTo>
                  <a:cubicBezTo>
                    <a:pt x="4758" y="430"/>
                    <a:pt x="4802" y="505"/>
                    <a:pt x="4802" y="5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2"/>
            <p:cNvSpPr/>
            <p:nvPr/>
          </p:nvSpPr>
          <p:spPr>
            <a:xfrm>
              <a:off x="4852650" y="4335625"/>
              <a:ext cx="144100" cy="133525"/>
            </a:xfrm>
            <a:custGeom>
              <a:avLst/>
              <a:gdLst/>
              <a:ahLst/>
              <a:cxnLst/>
              <a:rect l="l" t="t" r="r" b="b"/>
              <a:pathLst>
                <a:path w="5764" h="5341" extrusionOk="0">
                  <a:moveTo>
                    <a:pt x="1" y="3330"/>
                  </a:moveTo>
                  <a:lnTo>
                    <a:pt x="1139" y="4754"/>
                  </a:lnTo>
                  <a:lnTo>
                    <a:pt x="1140" y="4754"/>
                  </a:lnTo>
                  <a:cubicBezTo>
                    <a:pt x="1654" y="5341"/>
                    <a:pt x="2968" y="5093"/>
                    <a:pt x="4100" y="4187"/>
                  </a:cubicBezTo>
                  <a:cubicBezTo>
                    <a:pt x="5233" y="3281"/>
                    <a:pt x="5764" y="2055"/>
                    <a:pt x="5304" y="1424"/>
                  </a:cubicBezTo>
                  <a:lnTo>
                    <a:pt x="5305" y="1423"/>
                  </a:lnTo>
                  <a:lnTo>
                    <a:pt x="4167" y="0"/>
                  </a:lnTo>
                  <a:cubicBezTo>
                    <a:pt x="4663" y="622"/>
                    <a:pt x="4134" y="1873"/>
                    <a:pt x="2985" y="2791"/>
                  </a:cubicBezTo>
                  <a:cubicBezTo>
                    <a:pt x="1835" y="3711"/>
                    <a:pt x="498" y="3953"/>
                    <a:pt x="1" y="33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2"/>
            <p:cNvSpPr/>
            <p:nvPr/>
          </p:nvSpPr>
          <p:spPr>
            <a:xfrm>
              <a:off x="4849175" y="4334975"/>
              <a:ext cx="123475" cy="95725"/>
            </a:xfrm>
            <a:custGeom>
              <a:avLst/>
              <a:gdLst/>
              <a:ahLst/>
              <a:cxnLst/>
              <a:rect l="l" t="t" r="r" b="b"/>
              <a:pathLst>
                <a:path w="4939" h="3829" extrusionOk="0">
                  <a:moveTo>
                    <a:pt x="4303" y="1"/>
                  </a:moveTo>
                  <a:cubicBezTo>
                    <a:pt x="4276" y="1"/>
                    <a:pt x="4249" y="10"/>
                    <a:pt x="4227" y="27"/>
                  </a:cubicBezTo>
                  <a:cubicBezTo>
                    <a:pt x="4174" y="70"/>
                    <a:pt x="4166" y="148"/>
                    <a:pt x="4208" y="200"/>
                  </a:cubicBezTo>
                  <a:cubicBezTo>
                    <a:pt x="4651" y="754"/>
                    <a:pt x="4151" y="1838"/>
                    <a:pt x="3047" y="2722"/>
                  </a:cubicBezTo>
                  <a:cubicBezTo>
                    <a:pt x="2356" y="3273"/>
                    <a:pt x="1580" y="3576"/>
                    <a:pt x="994" y="3576"/>
                  </a:cubicBezTo>
                  <a:cubicBezTo>
                    <a:pt x="665" y="3576"/>
                    <a:pt x="396" y="3481"/>
                    <a:pt x="236" y="3281"/>
                  </a:cubicBezTo>
                  <a:cubicBezTo>
                    <a:pt x="211" y="3250"/>
                    <a:pt x="175" y="3234"/>
                    <a:pt x="139" y="3234"/>
                  </a:cubicBezTo>
                  <a:cubicBezTo>
                    <a:pt x="112" y="3234"/>
                    <a:pt x="85" y="3243"/>
                    <a:pt x="62" y="3261"/>
                  </a:cubicBezTo>
                  <a:cubicBezTo>
                    <a:pt x="9" y="3303"/>
                    <a:pt x="0" y="3381"/>
                    <a:pt x="43" y="3434"/>
                  </a:cubicBezTo>
                  <a:cubicBezTo>
                    <a:pt x="256" y="3700"/>
                    <a:pt x="596" y="3828"/>
                    <a:pt x="1004" y="3828"/>
                  </a:cubicBezTo>
                  <a:cubicBezTo>
                    <a:pt x="1644" y="3828"/>
                    <a:pt x="2454" y="3511"/>
                    <a:pt x="3200" y="2913"/>
                  </a:cubicBezTo>
                  <a:cubicBezTo>
                    <a:pt x="4434" y="1926"/>
                    <a:pt x="4939" y="721"/>
                    <a:pt x="4400" y="47"/>
                  </a:cubicBezTo>
                  <a:cubicBezTo>
                    <a:pt x="4376" y="17"/>
                    <a:pt x="4340" y="1"/>
                    <a:pt x="4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2"/>
            <p:cNvSpPr/>
            <p:nvPr/>
          </p:nvSpPr>
          <p:spPr>
            <a:xfrm>
              <a:off x="4942250" y="4357375"/>
              <a:ext cx="21075" cy="10950"/>
            </a:xfrm>
            <a:custGeom>
              <a:avLst/>
              <a:gdLst/>
              <a:ahLst/>
              <a:cxnLst/>
              <a:rect l="l" t="t" r="r" b="b"/>
              <a:pathLst>
                <a:path w="843" h="438" extrusionOk="0">
                  <a:moveTo>
                    <a:pt x="702" y="0"/>
                  </a:moveTo>
                  <a:cubicBezTo>
                    <a:pt x="684" y="0"/>
                    <a:pt x="665" y="5"/>
                    <a:pt x="647" y="14"/>
                  </a:cubicBezTo>
                  <a:cubicBezTo>
                    <a:pt x="501" y="86"/>
                    <a:pt x="304" y="152"/>
                    <a:pt x="110" y="194"/>
                  </a:cubicBezTo>
                  <a:cubicBezTo>
                    <a:pt x="43" y="207"/>
                    <a:pt x="0" y="274"/>
                    <a:pt x="15" y="339"/>
                  </a:cubicBezTo>
                  <a:cubicBezTo>
                    <a:pt x="27" y="398"/>
                    <a:pt x="78" y="436"/>
                    <a:pt x="136" y="438"/>
                  </a:cubicBezTo>
                  <a:cubicBezTo>
                    <a:pt x="144" y="438"/>
                    <a:pt x="153" y="435"/>
                    <a:pt x="161" y="433"/>
                  </a:cubicBezTo>
                  <a:cubicBezTo>
                    <a:pt x="376" y="388"/>
                    <a:pt x="592" y="315"/>
                    <a:pt x="757" y="234"/>
                  </a:cubicBezTo>
                  <a:cubicBezTo>
                    <a:pt x="818" y="203"/>
                    <a:pt x="843" y="129"/>
                    <a:pt x="812" y="68"/>
                  </a:cubicBezTo>
                  <a:cubicBezTo>
                    <a:pt x="790" y="25"/>
                    <a:pt x="747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2"/>
            <p:cNvSpPr/>
            <p:nvPr/>
          </p:nvSpPr>
          <p:spPr>
            <a:xfrm>
              <a:off x="4681525" y="4413250"/>
              <a:ext cx="129950" cy="80225"/>
            </a:xfrm>
            <a:custGeom>
              <a:avLst/>
              <a:gdLst/>
              <a:ahLst/>
              <a:cxnLst/>
              <a:rect l="l" t="t" r="r" b="b"/>
              <a:pathLst>
                <a:path w="5198" h="3209" extrusionOk="0">
                  <a:moveTo>
                    <a:pt x="5167" y="1068"/>
                  </a:moveTo>
                  <a:cubicBezTo>
                    <a:pt x="4953" y="301"/>
                    <a:pt x="3627" y="0"/>
                    <a:pt x="2209" y="396"/>
                  </a:cubicBezTo>
                  <a:cubicBezTo>
                    <a:pt x="969" y="743"/>
                    <a:pt x="66" y="1509"/>
                    <a:pt x="3" y="2208"/>
                  </a:cubicBezTo>
                  <a:cubicBezTo>
                    <a:pt x="3" y="2208"/>
                    <a:pt x="0" y="2306"/>
                    <a:pt x="4" y="2356"/>
                  </a:cubicBezTo>
                  <a:cubicBezTo>
                    <a:pt x="9" y="2405"/>
                    <a:pt x="29" y="2502"/>
                    <a:pt x="29" y="2502"/>
                  </a:cubicBezTo>
                  <a:cubicBezTo>
                    <a:pt x="97" y="2747"/>
                    <a:pt x="278" y="2943"/>
                    <a:pt x="538" y="3084"/>
                  </a:cubicBezTo>
                  <a:cubicBezTo>
                    <a:pt x="538" y="3084"/>
                    <a:pt x="619" y="3129"/>
                    <a:pt x="662" y="3148"/>
                  </a:cubicBezTo>
                  <a:cubicBezTo>
                    <a:pt x="715" y="3171"/>
                    <a:pt x="822" y="3208"/>
                    <a:pt x="822" y="3208"/>
                  </a:cubicBezTo>
                  <a:cubicBezTo>
                    <a:pt x="1204" y="2756"/>
                    <a:pt x="1875" y="2346"/>
                    <a:pt x="2691" y="2118"/>
                  </a:cubicBezTo>
                  <a:cubicBezTo>
                    <a:pt x="3304" y="1947"/>
                    <a:pt x="3897" y="1907"/>
                    <a:pt x="4393" y="1977"/>
                  </a:cubicBezTo>
                  <a:lnTo>
                    <a:pt x="4854" y="2083"/>
                  </a:lnTo>
                  <a:cubicBezTo>
                    <a:pt x="5064" y="1832"/>
                    <a:pt x="5186" y="1569"/>
                    <a:pt x="5195" y="1315"/>
                  </a:cubicBezTo>
                  <a:cubicBezTo>
                    <a:pt x="5195" y="1315"/>
                    <a:pt x="5197" y="1234"/>
                    <a:pt x="5192" y="1193"/>
                  </a:cubicBezTo>
                  <a:cubicBezTo>
                    <a:pt x="5187" y="1152"/>
                    <a:pt x="5167" y="1068"/>
                    <a:pt x="5167" y="10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2"/>
            <p:cNvSpPr/>
            <p:nvPr/>
          </p:nvSpPr>
          <p:spPr>
            <a:xfrm>
              <a:off x="4756125" y="4370450"/>
              <a:ext cx="144425" cy="121050"/>
            </a:xfrm>
            <a:custGeom>
              <a:avLst/>
              <a:gdLst/>
              <a:ahLst/>
              <a:cxnLst/>
              <a:rect l="l" t="t" r="r" b="b"/>
              <a:pathLst>
                <a:path w="5777" h="4842" extrusionOk="0">
                  <a:moveTo>
                    <a:pt x="1227" y="4841"/>
                  </a:moveTo>
                  <a:lnTo>
                    <a:pt x="345" y="3246"/>
                  </a:lnTo>
                  <a:lnTo>
                    <a:pt x="346" y="3246"/>
                  </a:lnTo>
                  <a:cubicBezTo>
                    <a:pt x="0" y="2546"/>
                    <a:pt x="731" y="1426"/>
                    <a:pt x="2000" y="724"/>
                  </a:cubicBezTo>
                  <a:cubicBezTo>
                    <a:pt x="3269" y="23"/>
                    <a:pt x="4607" y="0"/>
                    <a:pt x="5014" y="667"/>
                  </a:cubicBezTo>
                  <a:lnTo>
                    <a:pt x="5014" y="667"/>
                  </a:lnTo>
                  <a:lnTo>
                    <a:pt x="5751" y="2000"/>
                  </a:lnTo>
                  <a:cubicBezTo>
                    <a:pt x="5751" y="2000"/>
                    <a:pt x="5777" y="2090"/>
                    <a:pt x="5694" y="2022"/>
                  </a:cubicBezTo>
                  <a:cubicBezTo>
                    <a:pt x="5152" y="1581"/>
                    <a:pt x="3981" y="1672"/>
                    <a:pt x="2864" y="2289"/>
                  </a:cubicBezTo>
                  <a:cubicBezTo>
                    <a:pt x="1576" y="3001"/>
                    <a:pt x="842" y="4144"/>
                    <a:pt x="1227" y="4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2"/>
            <p:cNvSpPr/>
            <p:nvPr/>
          </p:nvSpPr>
          <p:spPr>
            <a:xfrm>
              <a:off x="4773250" y="4411425"/>
              <a:ext cx="129225" cy="83450"/>
            </a:xfrm>
            <a:custGeom>
              <a:avLst/>
              <a:gdLst/>
              <a:ahLst/>
              <a:cxnLst/>
              <a:rect l="l" t="t" r="r" b="b"/>
              <a:pathLst>
                <a:path w="5169" h="3338" extrusionOk="0">
                  <a:moveTo>
                    <a:pt x="4048" y="1"/>
                  </a:moveTo>
                  <a:cubicBezTo>
                    <a:pt x="3467" y="1"/>
                    <a:pt x="2773" y="189"/>
                    <a:pt x="2110" y="555"/>
                  </a:cubicBezTo>
                  <a:cubicBezTo>
                    <a:pt x="741" y="1312"/>
                    <a:pt x="0" y="2505"/>
                    <a:pt x="424" y="3274"/>
                  </a:cubicBezTo>
                  <a:cubicBezTo>
                    <a:pt x="446" y="3315"/>
                    <a:pt x="488" y="3338"/>
                    <a:pt x="531" y="3338"/>
                  </a:cubicBezTo>
                  <a:cubicBezTo>
                    <a:pt x="552" y="3338"/>
                    <a:pt x="572" y="3332"/>
                    <a:pt x="591" y="3323"/>
                  </a:cubicBezTo>
                  <a:cubicBezTo>
                    <a:pt x="650" y="3289"/>
                    <a:pt x="672" y="3215"/>
                    <a:pt x="639" y="3155"/>
                  </a:cubicBezTo>
                  <a:cubicBezTo>
                    <a:pt x="294" y="2530"/>
                    <a:pt x="1022" y="1438"/>
                    <a:pt x="2229" y="771"/>
                  </a:cubicBezTo>
                  <a:cubicBezTo>
                    <a:pt x="2853" y="426"/>
                    <a:pt x="3515" y="246"/>
                    <a:pt x="4054" y="246"/>
                  </a:cubicBezTo>
                  <a:cubicBezTo>
                    <a:pt x="4430" y="246"/>
                    <a:pt x="4747" y="334"/>
                    <a:pt x="4949" y="515"/>
                  </a:cubicBezTo>
                  <a:cubicBezTo>
                    <a:pt x="4973" y="536"/>
                    <a:pt x="5002" y="547"/>
                    <a:pt x="5032" y="547"/>
                  </a:cubicBezTo>
                  <a:cubicBezTo>
                    <a:pt x="5066" y="547"/>
                    <a:pt x="5099" y="533"/>
                    <a:pt x="5124" y="506"/>
                  </a:cubicBezTo>
                  <a:cubicBezTo>
                    <a:pt x="5169" y="455"/>
                    <a:pt x="5165" y="377"/>
                    <a:pt x="5113" y="332"/>
                  </a:cubicBezTo>
                  <a:cubicBezTo>
                    <a:pt x="4866" y="110"/>
                    <a:pt x="4490" y="1"/>
                    <a:pt x="4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2"/>
            <p:cNvSpPr/>
            <p:nvPr/>
          </p:nvSpPr>
          <p:spPr>
            <a:xfrm>
              <a:off x="4868800" y="4411800"/>
              <a:ext cx="13200" cy="18300"/>
            </a:xfrm>
            <a:custGeom>
              <a:avLst/>
              <a:gdLst/>
              <a:ahLst/>
              <a:cxnLst/>
              <a:rect l="l" t="t" r="r" b="b"/>
              <a:pathLst>
                <a:path w="528" h="732" extrusionOk="0">
                  <a:moveTo>
                    <a:pt x="392" y="0"/>
                  </a:moveTo>
                  <a:cubicBezTo>
                    <a:pt x="387" y="0"/>
                    <a:pt x="381" y="1"/>
                    <a:pt x="376" y="2"/>
                  </a:cubicBezTo>
                  <a:cubicBezTo>
                    <a:pt x="309" y="9"/>
                    <a:pt x="262" y="57"/>
                    <a:pt x="269" y="125"/>
                  </a:cubicBezTo>
                  <a:cubicBezTo>
                    <a:pt x="261" y="163"/>
                    <a:pt x="169" y="355"/>
                    <a:pt x="40" y="537"/>
                  </a:cubicBezTo>
                  <a:cubicBezTo>
                    <a:pt x="1" y="592"/>
                    <a:pt x="14" y="669"/>
                    <a:pt x="69" y="708"/>
                  </a:cubicBezTo>
                  <a:cubicBezTo>
                    <a:pt x="91" y="724"/>
                    <a:pt x="116" y="732"/>
                    <a:pt x="141" y="732"/>
                  </a:cubicBezTo>
                  <a:cubicBezTo>
                    <a:pt x="180" y="732"/>
                    <a:pt x="218" y="713"/>
                    <a:pt x="241" y="680"/>
                  </a:cubicBezTo>
                  <a:cubicBezTo>
                    <a:pt x="298" y="600"/>
                    <a:pt x="528" y="246"/>
                    <a:pt x="513" y="123"/>
                  </a:cubicBezTo>
                  <a:cubicBezTo>
                    <a:pt x="506" y="60"/>
                    <a:pt x="453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2"/>
            <p:cNvSpPr/>
            <p:nvPr/>
          </p:nvSpPr>
          <p:spPr>
            <a:xfrm>
              <a:off x="4607650" y="4479975"/>
              <a:ext cx="134250" cy="83950"/>
            </a:xfrm>
            <a:custGeom>
              <a:avLst/>
              <a:gdLst/>
              <a:ahLst/>
              <a:cxnLst/>
              <a:rect l="l" t="t" r="r" b="b"/>
              <a:pathLst>
                <a:path w="5370" h="3358" extrusionOk="0">
                  <a:moveTo>
                    <a:pt x="5096" y="643"/>
                  </a:moveTo>
                  <a:cubicBezTo>
                    <a:pt x="5369" y="1389"/>
                    <a:pt x="4469" y="2407"/>
                    <a:pt x="3087" y="2914"/>
                  </a:cubicBezTo>
                  <a:cubicBezTo>
                    <a:pt x="1878" y="3357"/>
                    <a:pt x="697" y="3263"/>
                    <a:pt x="239" y="2733"/>
                  </a:cubicBezTo>
                  <a:cubicBezTo>
                    <a:pt x="239" y="2733"/>
                    <a:pt x="179" y="2654"/>
                    <a:pt x="154" y="2612"/>
                  </a:cubicBezTo>
                  <a:cubicBezTo>
                    <a:pt x="128" y="2569"/>
                    <a:pt x="87" y="2478"/>
                    <a:pt x="87" y="2478"/>
                  </a:cubicBezTo>
                  <a:cubicBezTo>
                    <a:pt x="0" y="2241"/>
                    <a:pt x="32" y="1975"/>
                    <a:pt x="161" y="1708"/>
                  </a:cubicBezTo>
                  <a:cubicBezTo>
                    <a:pt x="161" y="1708"/>
                    <a:pt x="201" y="1624"/>
                    <a:pt x="224" y="1584"/>
                  </a:cubicBezTo>
                  <a:cubicBezTo>
                    <a:pt x="254" y="1533"/>
                    <a:pt x="319" y="1441"/>
                    <a:pt x="319" y="1441"/>
                  </a:cubicBezTo>
                  <a:cubicBezTo>
                    <a:pt x="894" y="1586"/>
                    <a:pt x="1677" y="1527"/>
                    <a:pt x="2473" y="1235"/>
                  </a:cubicBezTo>
                  <a:cubicBezTo>
                    <a:pt x="3070" y="1016"/>
                    <a:pt x="3576" y="702"/>
                    <a:pt x="3937" y="356"/>
                  </a:cubicBezTo>
                  <a:lnTo>
                    <a:pt x="4248" y="1"/>
                  </a:lnTo>
                  <a:cubicBezTo>
                    <a:pt x="4566" y="81"/>
                    <a:pt x="4818" y="223"/>
                    <a:pt x="4975" y="424"/>
                  </a:cubicBezTo>
                  <a:cubicBezTo>
                    <a:pt x="4975" y="424"/>
                    <a:pt x="5024" y="489"/>
                    <a:pt x="5045" y="526"/>
                  </a:cubicBezTo>
                  <a:cubicBezTo>
                    <a:pt x="5063" y="562"/>
                    <a:pt x="5096" y="643"/>
                    <a:pt x="5096" y="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2"/>
            <p:cNvSpPr/>
            <p:nvPr/>
          </p:nvSpPr>
          <p:spPr>
            <a:xfrm>
              <a:off x="4684175" y="4440175"/>
              <a:ext cx="145125" cy="105475"/>
            </a:xfrm>
            <a:custGeom>
              <a:avLst/>
              <a:gdLst/>
              <a:ahLst/>
              <a:cxnLst/>
              <a:rect l="l" t="t" r="r" b="b"/>
              <a:pathLst>
                <a:path w="5805" h="4219" extrusionOk="0">
                  <a:moveTo>
                    <a:pt x="1" y="1435"/>
                  </a:moveTo>
                  <a:lnTo>
                    <a:pt x="491" y="3191"/>
                  </a:lnTo>
                  <a:lnTo>
                    <a:pt x="492" y="3191"/>
                  </a:lnTo>
                  <a:cubicBezTo>
                    <a:pt x="736" y="3932"/>
                    <a:pt x="2042" y="4218"/>
                    <a:pt x="3438" y="3828"/>
                  </a:cubicBezTo>
                  <a:cubicBezTo>
                    <a:pt x="4836" y="3438"/>
                    <a:pt x="5805" y="2517"/>
                    <a:pt x="5628" y="1757"/>
                  </a:cubicBezTo>
                  <a:lnTo>
                    <a:pt x="5629" y="1757"/>
                  </a:lnTo>
                  <a:lnTo>
                    <a:pt x="5139" y="1"/>
                  </a:lnTo>
                  <a:cubicBezTo>
                    <a:pt x="5353" y="768"/>
                    <a:pt x="4375" y="1710"/>
                    <a:pt x="2958" y="2107"/>
                  </a:cubicBezTo>
                  <a:cubicBezTo>
                    <a:pt x="1539" y="2503"/>
                    <a:pt x="215" y="2202"/>
                    <a:pt x="1" y="14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2"/>
            <p:cNvSpPr/>
            <p:nvPr/>
          </p:nvSpPr>
          <p:spPr>
            <a:xfrm>
              <a:off x="4679425" y="4437475"/>
              <a:ext cx="140725" cy="63250"/>
            </a:xfrm>
            <a:custGeom>
              <a:avLst/>
              <a:gdLst/>
              <a:ahLst/>
              <a:cxnLst/>
              <a:rect l="l" t="t" r="r" b="b"/>
              <a:pathLst>
                <a:path w="5629" h="2530" extrusionOk="0">
                  <a:moveTo>
                    <a:pt x="5275" y="0"/>
                  </a:moveTo>
                  <a:cubicBezTo>
                    <a:pt x="5264" y="0"/>
                    <a:pt x="5253" y="2"/>
                    <a:pt x="5242" y="5"/>
                  </a:cubicBezTo>
                  <a:cubicBezTo>
                    <a:pt x="5176" y="23"/>
                    <a:pt x="5138" y="91"/>
                    <a:pt x="5157" y="156"/>
                  </a:cubicBezTo>
                  <a:cubicBezTo>
                    <a:pt x="5348" y="844"/>
                    <a:pt x="4389" y="1740"/>
                    <a:pt x="3060" y="2110"/>
                  </a:cubicBezTo>
                  <a:cubicBezTo>
                    <a:pt x="2653" y="2224"/>
                    <a:pt x="2250" y="2278"/>
                    <a:pt x="1881" y="2278"/>
                  </a:cubicBezTo>
                  <a:cubicBezTo>
                    <a:pt x="1047" y="2278"/>
                    <a:pt x="389" y="2002"/>
                    <a:pt x="255" y="1525"/>
                  </a:cubicBezTo>
                  <a:cubicBezTo>
                    <a:pt x="241" y="1470"/>
                    <a:pt x="192" y="1435"/>
                    <a:pt x="138" y="1435"/>
                  </a:cubicBezTo>
                  <a:cubicBezTo>
                    <a:pt x="127" y="1435"/>
                    <a:pt x="115" y="1437"/>
                    <a:pt x="104" y="1440"/>
                  </a:cubicBezTo>
                  <a:cubicBezTo>
                    <a:pt x="38" y="1457"/>
                    <a:pt x="0" y="1526"/>
                    <a:pt x="19" y="1591"/>
                  </a:cubicBezTo>
                  <a:cubicBezTo>
                    <a:pt x="186" y="2189"/>
                    <a:pt x="917" y="2530"/>
                    <a:pt x="1863" y="2530"/>
                  </a:cubicBezTo>
                  <a:cubicBezTo>
                    <a:pt x="1867" y="2530"/>
                    <a:pt x="1870" y="2530"/>
                    <a:pt x="1873" y="2530"/>
                  </a:cubicBezTo>
                  <a:cubicBezTo>
                    <a:pt x="2264" y="2530"/>
                    <a:pt x="2689" y="2471"/>
                    <a:pt x="3127" y="2348"/>
                  </a:cubicBezTo>
                  <a:cubicBezTo>
                    <a:pt x="4634" y="1927"/>
                    <a:pt x="5629" y="936"/>
                    <a:pt x="5393" y="91"/>
                  </a:cubicBezTo>
                  <a:cubicBezTo>
                    <a:pt x="5378" y="35"/>
                    <a:pt x="5330" y="0"/>
                    <a:pt x="5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2"/>
            <p:cNvSpPr/>
            <p:nvPr/>
          </p:nvSpPr>
          <p:spPr>
            <a:xfrm>
              <a:off x="4787175" y="4458900"/>
              <a:ext cx="19350" cy="9250"/>
            </a:xfrm>
            <a:custGeom>
              <a:avLst/>
              <a:gdLst/>
              <a:ahLst/>
              <a:cxnLst/>
              <a:rect l="l" t="t" r="r" b="b"/>
              <a:pathLst>
                <a:path w="774" h="370" extrusionOk="0">
                  <a:moveTo>
                    <a:pt x="135" y="1"/>
                  </a:moveTo>
                  <a:cubicBezTo>
                    <a:pt x="75" y="1"/>
                    <a:pt x="20" y="43"/>
                    <a:pt x="9" y="106"/>
                  </a:cubicBezTo>
                  <a:cubicBezTo>
                    <a:pt x="0" y="173"/>
                    <a:pt x="47" y="236"/>
                    <a:pt x="114" y="246"/>
                  </a:cubicBezTo>
                  <a:cubicBezTo>
                    <a:pt x="327" y="277"/>
                    <a:pt x="518" y="326"/>
                    <a:pt x="564" y="345"/>
                  </a:cubicBezTo>
                  <a:cubicBezTo>
                    <a:pt x="586" y="361"/>
                    <a:pt x="612" y="370"/>
                    <a:pt x="638" y="370"/>
                  </a:cubicBezTo>
                  <a:cubicBezTo>
                    <a:pt x="666" y="370"/>
                    <a:pt x="695" y="360"/>
                    <a:pt x="718" y="339"/>
                  </a:cubicBezTo>
                  <a:cubicBezTo>
                    <a:pt x="769" y="295"/>
                    <a:pt x="774" y="216"/>
                    <a:pt x="731" y="165"/>
                  </a:cubicBezTo>
                  <a:cubicBezTo>
                    <a:pt x="658" y="81"/>
                    <a:pt x="267" y="19"/>
                    <a:pt x="148" y="1"/>
                  </a:cubicBezTo>
                  <a:cubicBezTo>
                    <a:pt x="144" y="1"/>
                    <a:pt x="139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2"/>
            <p:cNvSpPr/>
            <p:nvPr/>
          </p:nvSpPr>
          <p:spPr>
            <a:xfrm>
              <a:off x="4509000" y="4462675"/>
              <a:ext cx="133375" cy="59650"/>
            </a:xfrm>
            <a:custGeom>
              <a:avLst/>
              <a:gdLst/>
              <a:ahLst/>
              <a:cxnLst/>
              <a:rect l="l" t="t" r="r" b="b"/>
              <a:pathLst>
                <a:path w="5335" h="2386" extrusionOk="0">
                  <a:moveTo>
                    <a:pt x="5334" y="1426"/>
                  </a:moveTo>
                  <a:cubicBezTo>
                    <a:pt x="5323" y="630"/>
                    <a:pt x="4119" y="1"/>
                    <a:pt x="2647" y="21"/>
                  </a:cubicBezTo>
                  <a:cubicBezTo>
                    <a:pt x="1359" y="40"/>
                    <a:pt x="291" y="549"/>
                    <a:pt x="51" y="1209"/>
                  </a:cubicBezTo>
                  <a:cubicBezTo>
                    <a:pt x="51" y="1209"/>
                    <a:pt x="23" y="1304"/>
                    <a:pt x="15" y="1352"/>
                  </a:cubicBezTo>
                  <a:cubicBezTo>
                    <a:pt x="6" y="1400"/>
                    <a:pt x="1" y="1499"/>
                    <a:pt x="1" y="1499"/>
                  </a:cubicBezTo>
                  <a:cubicBezTo>
                    <a:pt x="4" y="1753"/>
                    <a:pt x="128" y="1989"/>
                    <a:pt x="344" y="2193"/>
                  </a:cubicBezTo>
                  <a:cubicBezTo>
                    <a:pt x="344" y="2193"/>
                    <a:pt x="411" y="2257"/>
                    <a:pt x="448" y="2286"/>
                  </a:cubicBezTo>
                  <a:cubicBezTo>
                    <a:pt x="494" y="2322"/>
                    <a:pt x="588" y="2386"/>
                    <a:pt x="588" y="2386"/>
                  </a:cubicBezTo>
                  <a:cubicBezTo>
                    <a:pt x="1073" y="2045"/>
                    <a:pt x="1826" y="1821"/>
                    <a:pt x="2673" y="1810"/>
                  </a:cubicBezTo>
                  <a:cubicBezTo>
                    <a:pt x="3309" y="1800"/>
                    <a:pt x="3894" y="1913"/>
                    <a:pt x="4356" y="2107"/>
                  </a:cubicBezTo>
                  <a:lnTo>
                    <a:pt x="4772" y="2328"/>
                  </a:lnTo>
                  <a:cubicBezTo>
                    <a:pt x="5040" y="2140"/>
                    <a:pt x="5226" y="1916"/>
                    <a:pt x="5299" y="1673"/>
                  </a:cubicBezTo>
                  <a:cubicBezTo>
                    <a:pt x="5299" y="1673"/>
                    <a:pt x="5323" y="1595"/>
                    <a:pt x="5328" y="1554"/>
                  </a:cubicBezTo>
                  <a:cubicBezTo>
                    <a:pt x="5333" y="1513"/>
                    <a:pt x="5334" y="1426"/>
                    <a:pt x="5334" y="14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2"/>
            <p:cNvSpPr/>
            <p:nvPr/>
          </p:nvSpPr>
          <p:spPr>
            <a:xfrm>
              <a:off x="4604400" y="4508375"/>
              <a:ext cx="25075" cy="14700"/>
            </a:xfrm>
            <a:custGeom>
              <a:avLst/>
              <a:gdLst/>
              <a:ahLst/>
              <a:cxnLst/>
              <a:rect l="l" t="t" r="r" b="b"/>
              <a:pathLst>
                <a:path w="1003" h="588" extrusionOk="0">
                  <a:moveTo>
                    <a:pt x="132" y="1"/>
                  </a:moveTo>
                  <a:cubicBezTo>
                    <a:pt x="71" y="1"/>
                    <a:pt x="20" y="44"/>
                    <a:pt x="10" y="104"/>
                  </a:cubicBezTo>
                  <a:cubicBezTo>
                    <a:pt x="0" y="171"/>
                    <a:pt x="45" y="234"/>
                    <a:pt x="113" y="246"/>
                  </a:cubicBezTo>
                  <a:cubicBezTo>
                    <a:pt x="269" y="271"/>
                    <a:pt x="691" y="480"/>
                    <a:pt x="767" y="542"/>
                  </a:cubicBezTo>
                  <a:cubicBezTo>
                    <a:pt x="790" y="570"/>
                    <a:pt x="827" y="588"/>
                    <a:pt x="863" y="588"/>
                  </a:cubicBezTo>
                  <a:cubicBezTo>
                    <a:pt x="881" y="587"/>
                    <a:pt x="900" y="584"/>
                    <a:pt x="916" y="575"/>
                  </a:cubicBezTo>
                  <a:cubicBezTo>
                    <a:pt x="978" y="545"/>
                    <a:pt x="1002" y="471"/>
                    <a:pt x="973" y="409"/>
                  </a:cubicBezTo>
                  <a:cubicBezTo>
                    <a:pt x="914" y="290"/>
                    <a:pt x="313" y="29"/>
                    <a:pt x="152" y="2"/>
                  </a:cubicBezTo>
                  <a:cubicBezTo>
                    <a:pt x="145" y="1"/>
                    <a:pt x="139" y="1"/>
                    <a:pt x="132" y="1"/>
                  </a:cubicBezTo>
                  <a:close/>
                </a:path>
              </a:pathLst>
            </a:custGeom>
            <a:solidFill>
              <a:srgbClr val="451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2"/>
            <p:cNvSpPr/>
            <p:nvPr/>
          </p:nvSpPr>
          <p:spPr>
            <a:xfrm>
              <a:off x="4421725" y="4515625"/>
              <a:ext cx="135775" cy="70100"/>
            </a:xfrm>
            <a:custGeom>
              <a:avLst/>
              <a:gdLst/>
              <a:ahLst/>
              <a:cxnLst/>
              <a:rect l="l" t="t" r="r" b="b"/>
              <a:pathLst>
                <a:path w="5431" h="2804" extrusionOk="0">
                  <a:moveTo>
                    <a:pt x="5315" y="801"/>
                  </a:moveTo>
                  <a:cubicBezTo>
                    <a:pt x="5431" y="1588"/>
                    <a:pt x="4343" y="2401"/>
                    <a:pt x="2886" y="2615"/>
                  </a:cubicBezTo>
                  <a:cubicBezTo>
                    <a:pt x="1611" y="2804"/>
                    <a:pt x="475" y="2470"/>
                    <a:pt x="133" y="1858"/>
                  </a:cubicBezTo>
                  <a:cubicBezTo>
                    <a:pt x="133" y="1858"/>
                    <a:pt x="91" y="1768"/>
                    <a:pt x="75" y="1722"/>
                  </a:cubicBezTo>
                  <a:cubicBezTo>
                    <a:pt x="58" y="1675"/>
                    <a:pt x="37" y="1578"/>
                    <a:pt x="37" y="1578"/>
                  </a:cubicBezTo>
                  <a:cubicBezTo>
                    <a:pt x="0" y="1327"/>
                    <a:pt x="85" y="1075"/>
                    <a:pt x="265" y="839"/>
                  </a:cubicBezTo>
                  <a:cubicBezTo>
                    <a:pt x="265" y="839"/>
                    <a:pt x="322" y="764"/>
                    <a:pt x="353" y="731"/>
                  </a:cubicBezTo>
                  <a:cubicBezTo>
                    <a:pt x="392" y="687"/>
                    <a:pt x="476" y="610"/>
                    <a:pt x="476" y="610"/>
                  </a:cubicBezTo>
                  <a:cubicBezTo>
                    <a:pt x="1008" y="869"/>
                    <a:pt x="1787" y="970"/>
                    <a:pt x="2626" y="847"/>
                  </a:cubicBezTo>
                  <a:cubicBezTo>
                    <a:pt x="3254" y="754"/>
                    <a:pt x="3814" y="549"/>
                    <a:pt x="4239" y="284"/>
                  </a:cubicBezTo>
                  <a:lnTo>
                    <a:pt x="4615" y="1"/>
                  </a:lnTo>
                  <a:cubicBezTo>
                    <a:pt x="4910" y="143"/>
                    <a:pt x="5128" y="334"/>
                    <a:pt x="5239" y="562"/>
                  </a:cubicBezTo>
                  <a:cubicBezTo>
                    <a:pt x="5239" y="562"/>
                    <a:pt x="5275" y="636"/>
                    <a:pt x="5287" y="676"/>
                  </a:cubicBezTo>
                  <a:cubicBezTo>
                    <a:pt x="5300" y="716"/>
                    <a:pt x="5315" y="801"/>
                    <a:pt x="5315" y="8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2"/>
            <p:cNvSpPr/>
            <p:nvPr/>
          </p:nvSpPr>
          <p:spPr>
            <a:xfrm>
              <a:off x="4588275" y="4430700"/>
              <a:ext cx="148575" cy="111250"/>
            </a:xfrm>
            <a:custGeom>
              <a:avLst/>
              <a:gdLst/>
              <a:ahLst/>
              <a:cxnLst/>
              <a:rect l="l" t="t" r="r" b="b"/>
              <a:pathLst>
                <a:path w="5943" h="4450" extrusionOk="0">
                  <a:moveTo>
                    <a:pt x="862" y="4449"/>
                  </a:moveTo>
                  <a:lnTo>
                    <a:pt x="235" y="2738"/>
                  </a:lnTo>
                  <a:lnTo>
                    <a:pt x="236" y="2737"/>
                  </a:lnTo>
                  <a:cubicBezTo>
                    <a:pt x="0" y="1994"/>
                    <a:pt x="893" y="998"/>
                    <a:pt x="2254" y="500"/>
                  </a:cubicBezTo>
                  <a:cubicBezTo>
                    <a:pt x="3616" y="0"/>
                    <a:pt x="4941" y="181"/>
                    <a:pt x="5242" y="902"/>
                  </a:cubicBezTo>
                  <a:lnTo>
                    <a:pt x="5243" y="902"/>
                  </a:lnTo>
                  <a:lnTo>
                    <a:pt x="5664" y="2048"/>
                  </a:lnTo>
                  <a:cubicBezTo>
                    <a:pt x="5664" y="2048"/>
                    <a:pt x="5942" y="2616"/>
                    <a:pt x="5894" y="2637"/>
                  </a:cubicBezTo>
                  <a:cubicBezTo>
                    <a:pt x="5857" y="2655"/>
                    <a:pt x="5464" y="2142"/>
                    <a:pt x="5461" y="2140"/>
                  </a:cubicBezTo>
                  <a:cubicBezTo>
                    <a:pt x="4909" y="1784"/>
                    <a:pt x="3906" y="1798"/>
                    <a:pt x="2870" y="2178"/>
                  </a:cubicBezTo>
                  <a:cubicBezTo>
                    <a:pt x="1488" y="2684"/>
                    <a:pt x="588" y="3702"/>
                    <a:pt x="862" y="44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2"/>
            <p:cNvSpPr/>
            <p:nvPr/>
          </p:nvSpPr>
          <p:spPr>
            <a:xfrm>
              <a:off x="4699400" y="4477950"/>
              <a:ext cx="14600" cy="16425"/>
            </a:xfrm>
            <a:custGeom>
              <a:avLst/>
              <a:gdLst/>
              <a:ahLst/>
              <a:cxnLst/>
              <a:rect l="l" t="t" r="r" b="b"/>
              <a:pathLst>
                <a:path w="584" h="657" extrusionOk="0">
                  <a:moveTo>
                    <a:pt x="456" y="1"/>
                  </a:moveTo>
                  <a:cubicBezTo>
                    <a:pt x="400" y="1"/>
                    <a:pt x="352" y="40"/>
                    <a:pt x="339" y="94"/>
                  </a:cubicBezTo>
                  <a:cubicBezTo>
                    <a:pt x="317" y="135"/>
                    <a:pt x="206" y="282"/>
                    <a:pt x="48" y="448"/>
                  </a:cubicBezTo>
                  <a:cubicBezTo>
                    <a:pt x="1" y="497"/>
                    <a:pt x="3" y="575"/>
                    <a:pt x="53" y="622"/>
                  </a:cubicBezTo>
                  <a:cubicBezTo>
                    <a:pt x="77" y="645"/>
                    <a:pt x="107" y="656"/>
                    <a:pt x="138" y="656"/>
                  </a:cubicBezTo>
                  <a:cubicBezTo>
                    <a:pt x="171" y="656"/>
                    <a:pt x="203" y="644"/>
                    <a:pt x="227" y="618"/>
                  </a:cubicBezTo>
                  <a:cubicBezTo>
                    <a:pt x="333" y="508"/>
                    <a:pt x="578" y="237"/>
                    <a:pt x="581" y="128"/>
                  </a:cubicBezTo>
                  <a:cubicBezTo>
                    <a:pt x="583" y="60"/>
                    <a:pt x="530" y="3"/>
                    <a:pt x="463" y="1"/>
                  </a:cubicBezTo>
                  <a:lnTo>
                    <a:pt x="458" y="1"/>
                  </a:lnTo>
                  <a:cubicBezTo>
                    <a:pt x="458" y="1"/>
                    <a:pt x="45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2"/>
            <p:cNvSpPr/>
            <p:nvPr/>
          </p:nvSpPr>
          <p:spPr>
            <a:xfrm>
              <a:off x="4597775" y="4475700"/>
              <a:ext cx="139075" cy="70050"/>
            </a:xfrm>
            <a:custGeom>
              <a:avLst/>
              <a:gdLst/>
              <a:ahLst/>
              <a:cxnLst/>
              <a:rect l="l" t="t" r="r" b="b"/>
              <a:pathLst>
                <a:path w="5563" h="2802" extrusionOk="0">
                  <a:moveTo>
                    <a:pt x="3903" y="1"/>
                  </a:moveTo>
                  <a:cubicBezTo>
                    <a:pt x="3438" y="1"/>
                    <a:pt x="2906" y="100"/>
                    <a:pt x="2384" y="292"/>
                  </a:cubicBezTo>
                  <a:cubicBezTo>
                    <a:pt x="915" y="830"/>
                    <a:pt x="1" y="1898"/>
                    <a:pt x="303" y="2722"/>
                  </a:cubicBezTo>
                  <a:cubicBezTo>
                    <a:pt x="321" y="2770"/>
                    <a:pt x="367" y="2802"/>
                    <a:pt x="416" y="2802"/>
                  </a:cubicBezTo>
                  <a:cubicBezTo>
                    <a:pt x="417" y="2802"/>
                    <a:pt x="418" y="2802"/>
                    <a:pt x="419" y="2802"/>
                  </a:cubicBezTo>
                  <a:cubicBezTo>
                    <a:pt x="432" y="2802"/>
                    <a:pt x="446" y="2800"/>
                    <a:pt x="461" y="2794"/>
                  </a:cubicBezTo>
                  <a:cubicBezTo>
                    <a:pt x="524" y="2771"/>
                    <a:pt x="557" y="2700"/>
                    <a:pt x="533" y="2637"/>
                  </a:cubicBezTo>
                  <a:cubicBezTo>
                    <a:pt x="288" y="1965"/>
                    <a:pt x="1173" y="998"/>
                    <a:pt x="2468" y="523"/>
                  </a:cubicBezTo>
                  <a:cubicBezTo>
                    <a:pt x="2875" y="373"/>
                    <a:pt x="3413" y="247"/>
                    <a:pt x="3910" y="247"/>
                  </a:cubicBezTo>
                  <a:cubicBezTo>
                    <a:pt x="4105" y="247"/>
                    <a:pt x="4295" y="267"/>
                    <a:pt x="4467" y="312"/>
                  </a:cubicBezTo>
                  <a:cubicBezTo>
                    <a:pt x="4834" y="408"/>
                    <a:pt x="5159" y="634"/>
                    <a:pt x="5316" y="901"/>
                  </a:cubicBezTo>
                  <a:cubicBezTo>
                    <a:pt x="5338" y="940"/>
                    <a:pt x="5380" y="961"/>
                    <a:pt x="5423" y="961"/>
                  </a:cubicBezTo>
                  <a:cubicBezTo>
                    <a:pt x="5444" y="961"/>
                    <a:pt x="5465" y="956"/>
                    <a:pt x="5485" y="945"/>
                  </a:cubicBezTo>
                  <a:cubicBezTo>
                    <a:pt x="5543" y="910"/>
                    <a:pt x="5562" y="834"/>
                    <a:pt x="5529" y="776"/>
                  </a:cubicBezTo>
                  <a:cubicBezTo>
                    <a:pt x="5337" y="450"/>
                    <a:pt x="4964" y="188"/>
                    <a:pt x="4530" y="74"/>
                  </a:cubicBezTo>
                  <a:cubicBezTo>
                    <a:pt x="4343" y="25"/>
                    <a:pt x="4131" y="1"/>
                    <a:pt x="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2"/>
            <p:cNvSpPr/>
            <p:nvPr/>
          </p:nvSpPr>
          <p:spPr>
            <a:xfrm>
              <a:off x="4508500" y="4497125"/>
              <a:ext cx="134875" cy="84250"/>
            </a:xfrm>
            <a:custGeom>
              <a:avLst/>
              <a:gdLst/>
              <a:ahLst/>
              <a:cxnLst/>
              <a:rect l="l" t="t" r="r" b="b"/>
              <a:pathLst>
                <a:path w="5395" h="3370" extrusionOk="0">
                  <a:moveTo>
                    <a:pt x="0" y="185"/>
                  </a:moveTo>
                  <a:lnTo>
                    <a:pt x="64" y="2007"/>
                  </a:lnTo>
                  <a:lnTo>
                    <a:pt x="64" y="2007"/>
                  </a:lnTo>
                  <a:cubicBezTo>
                    <a:pt x="126" y="2784"/>
                    <a:pt x="1328" y="3370"/>
                    <a:pt x="2778" y="3320"/>
                  </a:cubicBezTo>
                  <a:cubicBezTo>
                    <a:pt x="4227" y="3270"/>
                    <a:pt x="5386" y="2603"/>
                    <a:pt x="5394" y="1822"/>
                  </a:cubicBezTo>
                  <a:lnTo>
                    <a:pt x="5394" y="1822"/>
                  </a:lnTo>
                  <a:lnTo>
                    <a:pt x="5332" y="1"/>
                  </a:lnTo>
                  <a:cubicBezTo>
                    <a:pt x="5358" y="796"/>
                    <a:pt x="4186" y="1483"/>
                    <a:pt x="2716" y="1534"/>
                  </a:cubicBezTo>
                  <a:cubicBezTo>
                    <a:pt x="1245" y="1584"/>
                    <a:pt x="28" y="980"/>
                    <a:pt x="0" y="1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2"/>
            <p:cNvSpPr/>
            <p:nvPr/>
          </p:nvSpPr>
          <p:spPr>
            <a:xfrm>
              <a:off x="4505350" y="4494050"/>
              <a:ext cx="140275" cy="44575"/>
            </a:xfrm>
            <a:custGeom>
              <a:avLst/>
              <a:gdLst/>
              <a:ahLst/>
              <a:cxnLst/>
              <a:rect l="l" t="t" r="r" b="b"/>
              <a:pathLst>
                <a:path w="5611" h="1783" extrusionOk="0">
                  <a:moveTo>
                    <a:pt x="5452" y="1"/>
                  </a:moveTo>
                  <a:cubicBezTo>
                    <a:pt x="5386" y="3"/>
                    <a:pt x="5332" y="59"/>
                    <a:pt x="5334" y="128"/>
                  </a:cubicBezTo>
                  <a:cubicBezTo>
                    <a:pt x="5358" y="842"/>
                    <a:pt x="4215" y="1486"/>
                    <a:pt x="2837" y="1533"/>
                  </a:cubicBezTo>
                  <a:cubicBezTo>
                    <a:pt x="2781" y="1535"/>
                    <a:pt x="2725" y="1536"/>
                    <a:pt x="2670" y="1536"/>
                  </a:cubicBezTo>
                  <a:cubicBezTo>
                    <a:pt x="1360" y="1536"/>
                    <a:pt x="273" y="988"/>
                    <a:pt x="249" y="304"/>
                  </a:cubicBezTo>
                  <a:cubicBezTo>
                    <a:pt x="247" y="236"/>
                    <a:pt x="187" y="189"/>
                    <a:pt x="122" y="185"/>
                  </a:cubicBezTo>
                  <a:cubicBezTo>
                    <a:pt x="55" y="187"/>
                    <a:pt x="0" y="244"/>
                    <a:pt x="4" y="313"/>
                  </a:cubicBezTo>
                  <a:cubicBezTo>
                    <a:pt x="32" y="1154"/>
                    <a:pt x="1186" y="1783"/>
                    <a:pt x="2663" y="1783"/>
                  </a:cubicBezTo>
                  <a:cubicBezTo>
                    <a:pt x="2723" y="1783"/>
                    <a:pt x="2785" y="1782"/>
                    <a:pt x="2846" y="1780"/>
                  </a:cubicBezTo>
                  <a:cubicBezTo>
                    <a:pt x="4409" y="1726"/>
                    <a:pt x="5610" y="996"/>
                    <a:pt x="5580" y="120"/>
                  </a:cubicBezTo>
                  <a:cubicBezTo>
                    <a:pt x="5578" y="52"/>
                    <a:pt x="5516" y="9"/>
                    <a:pt x="5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2"/>
            <p:cNvSpPr/>
            <p:nvPr/>
          </p:nvSpPr>
          <p:spPr>
            <a:xfrm>
              <a:off x="4414050" y="4460200"/>
              <a:ext cx="140525" cy="94900"/>
            </a:xfrm>
            <a:custGeom>
              <a:avLst/>
              <a:gdLst/>
              <a:ahLst/>
              <a:cxnLst/>
              <a:rect l="l" t="t" r="r" b="b"/>
              <a:pathLst>
                <a:path w="5621" h="3796" extrusionOk="0">
                  <a:moveTo>
                    <a:pt x="344" y="3795"/>
                  </a:moveTo>
                  <a:lnTo>
                    <a:pt x="78" y="1992"/>
                  </a:lnTo>
                  <a:lnTo>
                    <a:pt x="79" y="1992"/>
                  </a:lnTo>
                  <a:cubicBezTo>
                    <a:pt x="0" y="1216"/>
                    <a:pt x="1077" y="423"/>
                    <a:pt x="2512" y="211"/>
                  </a:cubicBezTo>
                  <a:cubicBezTo>
                    <a:pt x="3946" y="0"/>
                    <a:pt x="5206" y="448"/>
                    <a:pt x="5355" y="1215"/>
                  </a:cubicBezTo>
                  <a:lnTo>
                    <a:pt x="5356" y="1215"/>
                  </a:lnTo>
                  <a:lnTo>
                    <a:pt x="5621" y="3018"/>
                  </a:lnTo>
                  <a:cubicBezTo>
                    <a:pt x="5504" y="2231"/>
                    <a:pt x="4229" y="1766"/>
                    <a:pt x="2772" y="1980"/>
                  </a:cubicBezTo>
                  <a:cubicBezTo>
                    <a:pt x="1316" y="2194"/>
                    <a:pt x="228" y="3007"/>
                    <a:pt x="344" y="37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2"/>
            <p:cNvSpPr/>
            <p:nvPr/>
          </p:nvSpPr>
          <p:spPr>
            <a:xfrm>
              <a:off x="4416050" y="4505475"/>
              <a:ext cx="141150" cy="52875"/>
            </a:xfrm>
            <a:custGeom>
              <a:avLst/>
              <a:gdLst/>
              <a:ahLst/>
              <a:cxnLst/>
              <a:rect l="l" t="t" r="r" b="b"/>
              <a:pathLst>
                <a:path w="5646" h="2115" extrusionOk="0">
                  <a:moveTo>
                    <a:pt x="3392" y="1"/>
                  </a:moveTo>
                  <a:cubicBezTo>
                    <a:pt x="3157" y="1"/>
                    <a:pt x="2912" y="19"/>
                    <a:pt x="2660" y="56"/>
                  </a:cubicBezTo>
                  <a:cubicBezTo>
                    <a:pt x="1114" y="282"/>
                    <a:pt x="1" y="1142"/>
                    <a:pt x="128" y="2010"/>
                  </a:cubicBezTo>
                  <a:cubicBezTo>
                    <a:pt x="137" y="2071"/>
                    <a:pt x="188" y="2114"/>
                    <a:pt x="248" y="2114"/>
                  </a:cubicBezTo>
                  <a:cubicBezTo>
                    <a:pt x="248" y="2114"/>
                    <a:pt x="249" y="2114"/>
                    <a:pt x="250" y="2114"/>
                  </a:cubicBezTo>
                  <a:cubicBezTo>
                    <a:pt x="256" y="2114"/>
                    <a:pt x="262" y="2114"/>
                    <a:pt x="268" y="2113"/>
                  </a:cubicBezTo>
                  <a:cubicBezTo>
                    <a:pt x="335" y="2103"/>
                    <a:pt x="382" y="2041"/>
                    <a:pt x="371" y="1973"/>
                  </a:cubicBezTo>
                  <a:cubicBezTo>
                    <a:pt x="268" y="1266"/>
                    <a:pt x="1332" y="498"/>
                    <a:pt x="2696" y="298"/>
                  </a:cubicBezTo>
                  <a:cubicBezTo>
                    <a:pt x="2924" y="265"/>
                    <a:pt x="3148" y="249"/>
                    <a:pt x="3365" y="249"/>
                  </a:cubicBezTo>
                  <a:cubicBezTo>
                    <a:pt x="4390" y="249"/>
                    <a:pt x="5241" y="606"/>
                    <a:pt x="5389" y="1154"/>
                  </a:cubicBezTo>
                  <a:cubicBezTo>
                    <a:pt x="5404" y="1208"/>
                    <a:pt x="5451" y="1246"/>
                    <a:pt x="5505" y="1246"/>
                  </a:cubicBezTo>
                  <a:cubicBezTo>
                    <a:pt x="5517" y="1246"/>
                    <a:pt x="5528" y="1245"/>
                    <a:pt x="5540" y="1241"/>
                  </a:cubicBezTo>
                  <a:cubicBezTo>
                    <a:pt x="5606" y="1224"/>
                    <a:pt x="5645" y="1156"/>
                    <a:pt x="5627" y="1091"/>
                  </a:cubicBezTo>
                  <a:cubicBezTo>
                    <a:pt x="5445" y="421"/>
                    <a:pt x="4538" y="1"/>
                    <a:pt x="3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2"/>
            <p:cNvSpPr/>
            <p:nvPr/>
          </p:nvSpPr>
          <p:spPr>
            <a:xfrm>
              <a:off x="4522525" y="4512750"/>
              <a:ext cx="16225" cy="14325"/>
            </a:xfrm>
            <a:custGeom>
              <a:avLst/>
              <a:gdLst/>
              <a:ahLst/>
              <a:cxnLst/>
              <a:rect l="l" t="t" r="r" b="b"/>
              <a:pathLst>
                <a:path w="649" h="573" extrusionOk="0">
                  <a:moveTo>
                    <a:pt x="511" y="0"/>
                  </a:moveTo>
                  <a:cubicBezTo>
                    <a:pt x="464" y="0"/>
                    <a:pt x="423" y="27"/>
                    <a:pt x="403" y="69"/>
                  </a:cubicBezTo>
                  <a:cubicBezTo>
                    <a:pt x="371" y="107"/>
                    <a:pt x="229" y="231"/>
                    <a:pt x="67" y="348"/>
                  </a:cubicBezTo>
                  <a:cubicBezTo>
                    <a:pt x="12" y="389"/>
                    <a:pt x="0" y="466"/>
                    <a:pt x="40" y="521"/>
                  </a:cubicBezTo>
                  <a:cubicBezTo>
                    <a:pt x="65" y="554"/>
                    <a:pt x="102" y="572"/>
                    <a:pt x="141" y="572"/>
                  </a:cubicBezTo>
                  <a:cubicBezTo>
                    <a:pt x="165" y="572"/>
                    <a:pt x="190" y="564"/>
                    <a:pt x="211" y="548"/>
                  </a:cubicBezTo>
                  <a:cubicBezTo>
                    <a:pt x="330" y="462"/>
                    <a:pt x="607" y="252"/>
                    <a:pt x="632" y="153"/>
                  </a:cubicBezTo>
                  <a:cubicBezTo>
                    <a:pt x="648" y="87"/>
                    <a:pt x="608" y="20"/>
                    <a:pt x="543" y="4"/>
                  </a:cubicBezTo>
                  <a:cubicBezTo>
                    <a:pt x="532" y="1"/>
                    <a:pt x="521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2"/>
            <p:cNvSpPr/>
            <p:nvPr/>
          </p:nvSpPr>
          <p:spPr>
            <a:xfrm>
              <a:off x="5481100" y="3226050"/>
              <a:ext cx="194025" cy="135100"/>
            </a:xfrm>
            <a:custGeom>
              <a:avLst/>
              <a:gdLst/>
              <a:ahLst/>
              <a:cxnLst/>
              <a:rect l="l" t="t" r="r" b="b"/>
              <a:pathLst>
                <a:path w="7761" h="5404" extrusionOk="0">
                  <a:moveTo>
                    <a:pt x="4300" y="2123"/>
                  </a:moveTo>
                  <a:cubicBezTo>
                    <a:pt x="3184" y="2778"/>
                    <a:pt x="1057" y="5403"/>
                    <a:pt x="376" y="5093"/>
                  </a:cubicBezTo>
                  <a:cubicBezTo>
                    <a:pt x="1" y="4922"/>
                    <a:pt x="91" y="1944"/>
                    <a:pt x="5016" y="421"/>
                  </a:cubicBezTo>
                  <a:cubicBezTo>
                    <a:pt x="6148" y="71"/>
                    <a:pt x="7666" y="0"/>
                    <a:pt x="7696" y="96"/>
                  </a:cubicBezTo>
                  <a:cubicBezTo>
                    <a:pt x="7760" y="305"/>
                    <a:pt x="5524" y="1405"/>
                    <a:pt x="4300" y="2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2"/>
            <p:cNvSpPr/>
            <p:nvPr/>
          </p:nvSpPr>
          <p:spPr>
            <a:xfrm>
              <a:off x="5483725" y="3243200"/>
              <a:ext cx="140325" cy="115400"/>
            </a:xfrm>
            <a:custGeom>
              <a:avLst/>
              <a:gdLst/>
              <a:ahLst/>
              <a:cxnLst/>
              <a:rect l="l" t="t" r="r" b="b"/>
              <a:pathLst>
                <a:path w="5613" h="4616" extrusionOk="0">
                  <a:moveTo>
                    <a:pt x="5463" y="0"/>
                  </a:moveTo>
                  <a:cubicBezTo>
                    <a:pt x="5446" y="0"/>
                    <a:pt x="5429" y="4"/>
                    <a:pt x="5413" y="10"/>
                  </a:cubicBezTo>
                  <a:cubicBezTo>
                    <a:pt x="2151" y="1299"/>
                    <a:pt x="644" y="3325"/>
                    <a:pt x="36" y="4418"/>
                  </a:cubicBezTo>
                  <a:cubicBezTo>
                    <a:pt x="0" y="4483"/>
                    <a:pt x="24" y="4564"/>
                    <a:pt x="88" y="4599"/>
                  </a:cubicBezTo>
                  <a:cubicBezTo>
                    <a:pt x="109" y="4611"/>
                    <a:pt x="131" y="4616"/>
                    <a:pt x="153" y="4616"/>
                  </a:cubicBezTo>
                  <a:cubicBezTo>
                    <a:pt x="200" y="4615"/>
                    <a:pt x="246" y="4591"/>
                    <a:pt x="269" y="4547"/>
                  </a:cubicBezTo>
                  <a:cubicBezTo>
                    <a:pt x="859" y="3485"/>
                    <a:pt x="2325" y="1516"/>
                    <a:pt x="5511" y="258"/>
                  </a:cubicBezTo>
                  <a:cubicBezTo>
                    <a:pt x="5579" y="232"/>
                    <a:pt x="5613" y="154"/>
                    <a:pt x="5585" y="85"/>
                  </a:cubicBezTo>
                  <a:cubicBezTo>
                    <a:pt x="5565" y="33"/>
                    <a:pt x="5515" y="0"/>
                    <a:pt x="54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2"/>
            <p:cNvSpPr/>
            <p:nvPr/>
          </p:nvSpPr>
          <p:spPr>
            <a:xfrm>
              <a:off x="5401525" y="3198050"/>
              <a:ext cx="88650" cy="225650"/>
            </a:xfrm>
            <a:custGeom>
              <a:avLst/>
              <a:gdLst/>
              <a:ahLst/>
              <a:cxnLst/>
              <a:rect l="l" t="t" r="r" b="b"/>
              <a:pathLst>
                <a:path w="3546" h="9026" extrusionOk="0">
                  <a:moveTo>
                    <a:pt x="1932" y="3947"/>
                  </a:moveTo>
                  <a:cubicBezTo>
                    <a:pt x="2057" y="5234"/>
                    <a:pt x="3545" y="8269"/>
                    <a:pt x="2978" y="8756"/>
                  </a:cubicBezTo>
                  <a:cubicBezTo>
                    <a:pt x="2665" y="9025"/>
                    <a:pt x="0" y="7691"/>
                    <a:pt x="688" y="2581"/>
                  </a:cubicBezTo>
                  <a:cubicBezTo>
                    <a:pt x="846" y="1408"/>
                    <a:pt x="1420" y="0"/>
                    <a:pt x="1519" y="14"/>
                  </a:cubicBezTo>
                  <a:cubicBezTo>
                    <a:pt x="1736" y="41"/>
                    <a:pt x="1794" y="2534"/>
                    <a:pt x="1932" y="3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2"/>
            <p:cNvSpPr/>
            <p:nvPr/>
          </p:nvSpPr>
          <p:spPr>
            <a:xfrm>
              <a:off x="5425175" y="3250925"/>
              <a:ext cx="55025" cy="172850"/>
            </a:xfrm>
            <a:custGeom>
              <a:avLst/>
              <a:gdLst/>
              <a:ahLst/>
              <a:cxnLst/>
              <a:rect l="l" t="t" r="r" b="b"/>
              <a:pathLst>
                <a:path w="2201" h="6914" extrusionOk="0">
                  <a:moveTo>
                    <a:pt x="344" y="0"/>
                  </a:moveTo>
                  <a:cubicBezTo>
                    <a:pt x="271" y="0"/>
                    <a:pt x="208" y="53"/>
                    <a:pt x="204" y="126"/>
                  </a:cubicBezTo>
                  <a:cubicBezTo>
                    <a:pt x="1" y="3629"/>
                    <a:pt x="1205" y="5846"/>
                    <a:pt x="1942" y="6858"/>
                  </a:cubicBezTo>
                  <a:cubicBezTo>
                    <a:pt x="1968" y="6893"/>
                    <a:pt x="2009" y="6912"/>
                    <a:pt x="2050" y="6913"/>
                  </a:cubicBezTo>
                  <a:cubicBezTo>
                    <a:pt x="2077" y="6912"/>
                    <a:pt x="2105" y="6903"/>
                    <a:pt x="2127" y="6887"/>
                  </a:cubicBezTo>
                  <a:cubicBezTo>
                    <a:pt x="2188" y="6844"/>
                    <a:pt x="2201" y="6760"/>
                    <a:pt x="2157" y="6699"/>
                  </a:cubicBezTo>
                  <a:cubicBezTo>
                    <a:pt x="1441" y="5719"/>
                    <a:pt x="272" y="3561"/>
                    <a:pt x="469" y="141"/>
                  </a:cubicBezTo>
                  <a:cubicBezTo>
                    <a:pt x="474" y="68"/>
                    <a:pt x="417" y="4"/>
                    <a:pt x="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2"/>
            <p:cNvSpPr/>
            <p:nvPr/>
          </p:nvSpPr>
          <p:spPr>
            <a:xfrm>
              <a:off x="5469525" y="3346875"/>
              <a:ext cx="127300" cy="214250"/>
            </a:xfrm>
            <a:custGeom>
              <a:avLst/>
              <a:gdLst/>
              <a:ahLst/>
              <a:cxnLst/>
              <a:rect l="l" t="t" r="r" b="b"/>
              <a:pathLst>
                <a:path w="5092" h="8570" extrusionOk="0">
                  <a:moveTo>
                    <a:pt x="3451" y="3731"/>
                  </a:moveTo>
                  <a:cubicBezTo>
                    <a:pt x="2963" y="4930"/>
                    <a:pt x="2871" y="8308"/>
                    <a:pt x="2142" y="8476"/>
                  </a:cubicBezTo>
                  <a:cubicBezTo>
                    <a:pt x="1740" y="8569"/>
                    <a:pt x="1" y="6150"/>
                    <a:pt x="2984" y="1945"/>
                  </a:cubicBezTo>
                  <a:cubicBezTo>
                    <a:pt x="3670" y="980"/>
                    <a:pt x="4832" y="0"/>
                    <a:pt x="4914" y="57"/>
                  </a:cubicBezTo>
                  <a:cubicBezTo>
                    <a:pt x="5092" y="184"/>
                    <a:pt x="3986" y="2418"/>
                    <a:pt x="3451" y="37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2"/>
            <p:cNvSpPr/>
            <p:nvPr/>
          </p:nvSpPr>
          <p:spPr>
            <a:xfrm>
              <a:off x="5513125" y="3391675"/>
              <a:ext cx="51875" cy="173750"/>
            </a:xfrm>
            <a:custGeom>
              <a:avLst/>
              <a:gdLst/>
              <a:ahLst/>
              <a:cxnLst/>
              <a:rect l="l" t="t" r="r" b="b"/>
              <a:pathLst>
                <a:path w="2075" h="6950" extrusionOk="0">
                  <a:moveTo>
                    <a:pt x="1923" y="1"/>
                  </a:moveTo>
                  <a:cubicBezTo>
                    <a:pt x="1878" y="1"/>
                    <a:pt x="1833" y="24"/>
                    <a:pt x="1808" y="66"/>
                  </a:cubicBezTo>
                  <a:cubicBezTo>
                    <a:pt x="0" y="3075"/>
                    <a:pt x="36" y="5598"/>
                    <a:pt x="219" y="6835"/>
                  </a:cubicBezTo>
                  <a:cubicBezTo>
                    <a:pt x="230" y="6902"/>
                    <a:pt x="286" y="6949"/>
                    <a:pt x="351" y="6949"/>
                  </a:cubicBezTo>
                  <a:cubicBezTo>
                    <a:pt x="353" y="6949"/>
                    <a:pt x="354" y="6949"/>
                    <a:pt x="355" y="6949"/>
                  </a:cubicBezTo>
                  <a:cubicBezTo>
                    <a:pt x="360" y="6949"/>
                    <a:pt x="365" y="6948"/>
                    <a:pt x="371" y="6946"/>
                  </a:cubicBezTo>
                  <a:cubicBezTo>
                    <a:pt x="444" y="6936"/>
                    <a:pt x="495" y="6867"/>
                    <a:pt x="483" y="6795"/>
                  </a:cubicBezTo>
                  <a:cubicBezTo>
                    <a:pt x="306" y="5593"/>
                    <a:pt x="272" y="3140"/>
                    <a:pt x="2036" y="202"/>
                  </a:cubicBezTo>
                  <a:cubicBezTo>
                    <a:pt x="2074" y="140"/>
                    <a:pt x="2054" y="58"/>
                    <a:pt x="1990" y="20"/>
                  </a:cubicBezTo>
                  <a:cubicBezTo>
                    <a:pt x="1970" y="7"/>
                    <a:pt x="1947" y="1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2"/>
            <p:cNvSpPr/>
            <p:nvPr/>
          </p:nvSpPr>
          <p:spPr>
            <a:xfrm>
              <a:off x="5503700" y="3593050"/>
              <a:ext cx="177150" cy="169600"/>
            </a:xfrm>
            <a:custGeom>
              <a:avLst/>
              <a:gdLst/>
              <a:ahLst/>
              <a:cxnLst/>
              <a:rect l="l" t="t" r="r" b="b"/>
              <a:pathLst>
                <a:path w="7086" h="6784" extrusionOk="0">
                  <a:moveTo>
                    <a:pt x="4137" y="2843"/>
                  </a:moveTo>
                  <a:cubicBezTo>
                    <a:pt x="3203" y="3738"/>
                    <a:pt x="1739" y="6783"/>
                    <a:pt x="1005" y="6639"/>
                  </a:cubicBezTo>
                  <a:cubicBezTo>
                    <a:pt x="599" y="6559"/>
                    <a:pt x="1" y="3641"/>
                    <a:pt x="4441" y="1021"/>
                  </a:cubicBezTo>
                  <a:cubicBezTo>
                    <a:pt x="5462" y="420"/>
                    <a:pt x="6923" y="1"/>
                    <a:pt x="6973" y="87"/>
                  </a:cubicBezTo>
                  <a:cubicBezTo>
                    <a:pt x="7085" y="275"/>
                    <a:pt x="5162" y="1862"/>
                    <a:pt x="4137" y="28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2"/>
            <p:cNvSpPr/>
            <p:nvPr/>
          </p:nvSpPr>
          <p:spPr>
            <a:xfrm>
              <a:off x="5522675" y="3621750"/>
              <a:ext cx="111600" cy="143100"/>
            </a:xfrm>
            <a:custGeom>
              <a:avLst/>
              <a:gdLst/>
              <a:ahLst/>
              <a:cxnLst/>
              <a:rect l="l" t="t" r="r" b="b"/>
              <a:pathLst>
                <a:path w="4464" h="5724" extrusionOk="0">
                  <a:moveTo>
                    <a:pt x="4312" y="1"/>
                  </a:moveTo>
                  <a:cubicBezTo>
                    <a:pt x="4286" y="1"/>
                    <a:pt x="4259" y="9"/>
                    <a:pt x="4236" y="25"/>
                  </a:cubicBezTo>
                  <a:cubicBezTo>
                    <a:pt x="1358" y="2031"/>
                    <a:pt x="359" y="4350"/>
                    <a:pt x="21" y="5555"/>
                  </a:cubicBezTo>
                  <a:cubicBezTo>
                    <a:pt x="0" y="5624"/>
                    <a:pt x="41" y="5699"/>
                    <a:pt x="113" y="5718"/>
                  </a:cubicBezTo>
                  <a:cubicBezTo>
                    <a:pt x="123" y="5721"/>
                    <a:pt x="134" y="5724"/>
                    <a:pt x="144" y="5724"/>
                  </a:cubicBezTo>
                  <a:cubicBezTo>
                    <a:pt x="145" y="5724"/>
                    <a:pt x="147" y="5724"/>
                    <a:pt x="149" y="5724"/>
                  </a:cubicBezTo>
                  <a:cubicBezTo>
                    <a:pt x="149" y="5724"/>
                    <a:pt x="150" y="5724"/>
                    <a:pt x="151" y="5724"/>
                  </a:cubicBezTo>
                  <a:cubicBezTo>
                    <a:pt x="208" y="5724"/>
                    <a:pt x="260" y="5684"/>
                    <a:pt x="279" y="5624"/>
                  </a:cubicBezTo>
                  <a:cubicBezTo>
                    <a:pt x="607" y="4455"/>
                    <a:pt x="1580" y="2202"/>
                    <a:pt x="4389" y="243"/>
                  </a:cubicBezTo>
                  <a:cubicBezTo>
                    <a:pt x="4449" y="201"/>
                    <a:pt x="4463" y="117"/>
                    <a:pt x="4421" y="58"/>
                  </a:cubicBezTo>
                  <a:cubicBezTo>
                    <a:pt x="4396" y="20"/>
                    <a:pt x="4354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72"/>
            <p:cNvSpPr/>
            <p:nvPr/>
          </p:nvSpPr>
          <p:spPr>
            <a:xfrm>
              <a:off x="5418375" y="3440625"/>
              <a:ext cx="116800" cy="206650"/>
            </a:xfrm>
            <a:custGeom>
              <a:avLst/>
              <a:gdLst/>
              <a:ahLst/>
              <a:cxnLst/>
              <a:rect l="l" t="t" r="r" b="b"/>
              <a:pathLst>
                <a:path w="4672" h="8266" extrusionOk="0">
                  <a:moveTo>
                    <a:pt x="1812" y="3656"/>
                  </a:moveTo>
                  <a:cubicBezTo>
                    <a:pt x="2325" y="4844"/>
                    <a:pt x="4672" y="7276"/>
                    <a:pt x="4281" y="7914"/>
                  </a:cubicBezTo>
                  <a:cubicBezTo>
                    <a:pt x="4066" y="8266"/>
                    <a:pt x="1121" y="7812"/>
                    <a:pt x="210" y="2738"/>
                  </a:cubicBezTo>
                  <a:cubicBezTo>
                    <a:pt x="1" y="1573"/>
                    <a:pt x="115" y="57"/>
                    <a:pt x="214" y="40"/>
                  </a:cubicBezTo>
                  <a:cubicBezTo>
                    <a:pt x="428" y="1"/>
                    <a:pt x="1247" y="2354"/>
                    <a:pt x="1812" y="3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72"/>
            <p:cNvSpPr/>
            <p:nvPr/>
          </p:nvSpPr>
          <p:spPr>
            <a:xfrm>
              <a:off x="5431525" y="3493250"/>
              <a:ext cx="99150" cy="151725"/>
            </a:xfrm>
            <a:custGeom>
              <a:avLst/>
              <a:gdLst/>
              <a:ahLst/>
              <a:cxnLst/>
              <a:rect l="l" t="t" r="r" b="b"/>
              <a:pathLst>
                <a:path w="3966" h="6069" extrusionOk="0">
                  <a:moveTo>
                    <a:pt x="149" y="1"/>
                  </a:moveTo>
                  <a:cubicBezTo>
                    <a:pt x="137" y="1"/>
                    <a:pt x="125" y="2"/>
                    <a:pt x="113" y="6"/>
                  </a:cubicBezTo>
                  <a:cubicBezTo>
                    <a:pt x="43" y="24"/>
                    <a:pt x="1" y="97"/>
                    <a:pt x="18" y="168"/>
                  </a:cubicBezTo>
                  <a:cubicBezTo>
                    <a:pt x="900" y="3564"/>
                    <a:pt x="2726" y="5307"/>
                    <a:pt x="3736" y="6043"/>
                  </a:cubicBezTo>
                  <a:cubicBezTo>
                    <a:pt x="3760" y="6060"/>
                    <a:pt x="3786" y="6069"/>
                    <a:pt x="3814" y="6069"/>
                  </a:cubicBezTo>
                  <a:cubicBezTo>
                    <a:pt x="3856" y="6069"/>
                    <a:pt x="3896" y="6048"/>
                    <a:pt x="3921" y="6013"/>
                  </a:cubicBezTo>
                  <a:cubicBezTo>
                    <a:pt x="3965" y="5954"/>
                    <a:pt x="3952" y="5870"/>
                    <a:pt x="3893" y="5826"/>
                  </a:cubicBezTo>
                  <a:cubicBezTo>
                    <a:pt x="2911" y="5112"/>
                    <a:pt x="1136" y="3416"/>
                    <a:pt x="276" y="101"/>
                  </a:cubicBezTo>
                  <a:cubicBezTo>
                    <a:pt x="261" y="41"/>
                    <a:pt x="209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72"/>
            <p:cNvSpPr/>
            <p:nvPr/>
          </p:nvSpPr>
          <p:spPr>
            <a:xfrm>
              <a:off x="5419250" y="3613875"/>
              <a:ext cx="121125" cy="217225"/>
            </a:xfrm>
            <a:custGeom>
              <a:avLst/>
              <a:gdLst/>
              <a:ahLst/>
              <a:cxnLst/>
              <a:rect l="l" t="t" r="r" b="b"/>
              <a:pathLst>
                <a:path w="4845" h="8689" extrusionOk="0">
                  <a:moveTo>
                    <a:pt x="1495" y="3786"/>
                  </a:moveTo>
                  <a:cubicBezTo>
                    <a:pt x="1933" y="5004"/>
                    <a:pt x="1888" y="8383"/>
                    <a:pt x="2610" y="8580"/>
                  </a:cubicBezTo>
                  <a:cubicBezTo>
                    <a:pt x="3008" y="8689"/>
                    <a:pt x="4844" y="6344"/>
                    <a:pt x="2034" y="2021"/>
                  </a:cubicBezTo>
                  <a:cubicBezTo>
                    <a:pt x="1389" y="1028"/>
                    <a:pt x="268" y="1"/>
                    <a:pt x="184" y="55"/>
                  </a:cubicBezTo>
                  <a:cubicBezTo>
                    <a:pt x="0" y="175"/>
                    <a:pt x="1015" y="2451"/>
                    <a:pt x="1495" y="37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72"/>
            <p:cNvSpPr/>
            <p:nvPr/>
          </p:nvSpPr>
          <p:spPr>
            <a:xfrm>
              <a:off x="5449300" y="3659875"/>
              <a:ext cx="48900" cy="175175"/>
            </a:xfrm>
            <a:custGeom>
              <a:avLst/>
              <a:gdLst/>
              <a:ahLst/>
              <a:cxnLst/>
              <a:rect l="l" t="t" r="r" b="b"/>
              <a:pathLst>
                <a:path w="1956" h="7007" extrusionOk="0">
                  <a:moveTo>
                    <a:pt x="153" y="1"/>
                  </a:moveTo>
                  <a:cubicBezTo>
                    <a:pt x="132" y="1"/>
                    <a:pt x="110" y="6"/>
                    <a:pt x="89" y="16"/>
                  </a:cubicBezTo>
                  <a:cubicBezTo>
                    <a:pt x="25" y="53"/>
                    <a:pt x="0" y="134"/>
                    <a:pt x="36" y="198"/>
                  </a:cubicBezTo>
                  <a:cubicBezTo>
                    <a:pt x="1680" y="3204"/>
                    <a:pt x="1546" y="5654"/>
                    <a:pt x="1321" y="6848"/>
                  </a:cubicBezTo>
                  <a:cubicBezTo>
                    <a:pt x="1306" y="6920"/>
                    <a:pt x="1354" y="6990"/>
                    <a:pt x="1426" y="7003"/>
                  </a:cubicBezTo>
                  <a:cubicBezTo>
                    <a:pt x="1432" y="7006"/>
                    <a:pt x="1439" y="7007"/>
                    <a:pt x="1445" y="7007"/>
                  </a:cubicBezTo>
                  <a:cubicBezTo>
                    <a:pt x="1447" y="7007"/>
                    <a:pt x="1449" y="7007"/>
                    <a:pt x="1451" y="7006"/>
                  </a:cubicBezTo>
                  <a:cubicBezTo>
                    <a:pt x="1512" y="7006"/>
                    <a:pt x="1570" y="6962"/>
                    <a:pt x="1584" y="6898"/>
                  </a:cubicBezTo>
                  <a:cubicBezTo>
                    <a:pt x="1816" y="5668"/>
                    <a:pt x="1955" y="3147"/>
                    <a:pt x="272" y="69"/>
                  </a:cubicBezTo>
                  <a:cubicBezTo>
                    <a:pt x="247" y="25"/>
                    <a:pt x="201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72"/>
            <p:cNvSpPr/>
            <p:nvPr/>
          </p:nvSpPr>
          <p:spPr>
            <a:xfrm>
              <a:off x="5418925" y="3762450"/>
              <a:ext cx="176700" cy="172025"/>
            </a:xfrm>
            <a:custGeom>
              <a:avLst/>
              <a:gdLst/>
              <a:ahLst/>
              <a:cxnLst/>
              <a:rect l="l" t="t" r="r" b="b"/>
              <a:pathLst>
                <a:path w="7068" h="6881" extrusionOk="0">
                  <a:moveTo>
                    <a:pt x="4070" y="2796"/>
                  </a:moveTo>
                  <a:cubicBezTo>
                    <a:pt x="3124" y="3678"/>
                    <a:pt x="0" y="4966"/>
                    <a:pt x="103" y="5707"/>
                  </a:cubicBezTo>
                  <a:cubicBezTo>
                    <a:pt x="159" y="6116"/>
                    <a:pt x="3038" y="6880"/>
                    <a:pt x="5907" y="2596"/>
                  </a:cubicBezTo>
                  <a:cubicBezTo>
                    <a:pt x="6565" y="1613"/>
                    <a:pt x="7068" y="177"/>
                    <a:pt x="6985" y="122"/>
                  </a:cubicBezTo>
                  <a:cubicBezTo>
                    <a:pt x="6802" y="0"/>
                    <a:pt x="5109" y="1829"/>
                    <a:pt x="4070" y="27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72"/>
            <p:cNvSpPr/>
            <p:nvPr/>
          </p:nvSpPr>
          <p:spPr>
            <a:xfrm>
              <a:off x="5415175" y="3807975"/>
              <a:ext cx="149550" cy="102800"/>
            </a:xfrm>
            <a:custGeom>
              <a:avLst/>
              <a:gdLst/>
              <a:ahLst/>
              <a:cxnLst/>
              <a:rect l="l" t="t" r="r" b="b"/>
              <a:pathLst>
                <a:path w="5982" h="4112" extrusionOk="0">
                  <a:moveTo>
                    <a:pt x="5830" y="0"/>
                  </a:moveTo>
                  <a:cubicBezTo>
                    <a:pt x="5791" y="0"/>
                    <a:pt x="5752" y="17"/>
                    <a:pt x="5725" y="51"/>
                  </a:cubicBezTo>
                  <a:cubicBezTo>
                    <a:pt x="3609" y="2744"/>
                    <a:pt x="1304" y="3586"/>
                    <a:pt x="117" y="3848"/>
                  </a:cubicBezTo>
                  <a:cubicBezTo>
                    <a:pt x="46" y="3864"/>
                    <a:pt x="1" y="3934"/>
                    <a:pt x="16" y="4007"/>
                  </a:cubicBezTo>
                  <a:cubicBezTo>
                    <a:pt x="29" y="4069"/>
                    <a:pt x="86" y="4111"/>
                    <a:pt x="147" y="4111"/>
                  </a:cubicBezTo>
                  <a:cubicBezTo>
                    <a:pt x="156" y="4111"/>
                    <a:pt x="166" y="4110"/>
                    <a:pt x="176" y="4109"/>
                  </a:cubicBezTo>
                  <a:cubicBezTo>
                    <a:pt x="1397" y="3840"/>
                    <a:pt x="3770" y="2975"/>
                    <a:pt x="5937" y="216"/>
                  </a:cubicBezTo>
                  <a:cubicBezTo>
                    <a:pt x="5982" y="157"/>
                    <a:pt x="5972" y="73"/>
                    <a:pt x="5913" y="28"/>
                  </a:cubicBezTo>
                  <a:cubicBezTo>
                    <a:pt x="5889" y="9"/>
                    <a:pt x="5859" y="0"/>
                    <a:pt x="5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2"/>
            <p:cNvSpPr/>
            <p:nvPr/>
          </p:nvSpPr>
          <p:spPr>
            <a:xfrm>
              <a:off x="5544325" y="3089600"/>
              <a:ext cx="59250" cy="146375"/>
            </a:xfrm>
            <a:custGeom>
              <a:avLst/>
              <a:gdLst/>
              <a:ahLst/>
              <a:cxnLst/>
              <a:rect l="l" t="t" r="r" b="b"/>
              <a:pathLst>
                <a:path w="2370" h="5855" extrusionOk="0">
                  <a:moveTo>
                    <a:pt x="1347" y="2562"/>
                  </a:moveTo>
                  <a:cubicBezTo>
                    <a:pt x="1180" y="3401"/>
                    <a:pt x="0" y="5299"/>
                    <a:pt x="341" y="5657"/>
                  </a:cubicBezTo>
                  <a:cubicBezTo>
                    <a:pt x="529" y="5854"/>
                    <a:pt x="2370" y="5153"/>
                    <a:pt x="2256" y="1747"/>
                  </a:cubicBezTo>
                  <a:cubicBezTo>
                    <a:pt x="2231" y="964"/>
                    <a:pt x="1946" y="0"/>
                    <a:pt x="1881" y="2"/>
                  </a:cubicBezTo>
                  <a:cubicBezTo>
                    <a:pt x="1735" y="7"/>
                    <a:pt x="1533" y="1642"/>
                    <a:pt x="1347" y="25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2"/>
            <p:cNvSpPr/>
            <p:nvPr/>
          </p:nvSpPr>
          <p:spPr>
            <a:xfrm>
              <a:off x="5548600" y="3123425"/>
              <a:ext cx="46300" cy="113200"/>
            </a:xfrm>
            <a:custGeom>
              <a:avLst/>
              <a:gdLst/>
              <a:ahLst/>
              <a:cxnLst/>
              <a:rect l="l" t="t" r="r" b="b"/>
              <a:pathLst>
                <a:path w="1852" h="4528" extrusionOk="0">
                  <a:moveTo>
                    <a:pt x="1697" y="1"/>
                  </a:moveTo>
                  <a:cubicBezTo>
                    <a:pt x="1631" y="1"/>
                    <a:pt x="1585" y="65"/>
                    <a:pt x="1583" y="130"/>
                  </a:cubicBezTo>
                  <a:cubicBezTo>
                    <a:pt x="1486" y="2378"/>
                    <a:pt x="580" y="3711"/>
                    <a:pt x="48" y="4305"/>
                  </a:cubicBezTo>
                  <a:cubicBezTo>
                    <a:pt x="0" y="4360"/>
                    <a:pt x="4" y="4444"/>
                    <a:pt x="59" y="4493"/>
                  </a:cubicBezTo>
                  <a:cubicBezTo>
                    <a:pt x="85" y="4516"/>
                    <a:pt x="117" y="4526"/>
                    <a:pt x="149" y="4527"/>
                  </a:cubicBezTo>
                  <a:cubicBezTo>
                    <a:pt x="184" y="4527"/>
                    <a:pt x="221" y="4512"/>
                    <a:pt x="248" y="4483"/>
                  </a:cubicBezTo>
                  <a:cubicBezTo>
                    <a:pt x="803" y="3863"/>
                    <a:pt x="1748" y="2474"/>
                    <a:pt x="1849" y="142"/>
                  </a:cubicBezTo>
                  <a:cubicBezTo>
                    <a:pt x="1852" y="68"/>
                    <a:pt x="1795" y="6"/>
                    <a:pt x="1722" y="4"/>
                  </a:cubicBezTo>
                  <a:cubicBezTo>
                    <a:pt x="1713" y="2"/>
                    <a:pt x="1705" y="1"/>
                    <a:pt x="16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2"/>
            <p:cNvSpPr/>
            <p:nvPr/>
          </p:nvSpPr>
          <p:spPr>
            <a:xfrm>
              <a:off x="5516925" y="3087325"/>
              <a:ext cx="70525" cy="147150"/>
            </a:xfrm>
            <a:custGeom>
              <a:avLst/>
              <a:gdLst/>
              <a:ahLst/>
              <a:cxnLst/>
              <a:rect l="l" t="t" r="r" b="b"/>
              <a:pathLst>
                <a:path w="2821" h="5886" extrusionOk="0">
                  <a:moveTo>
                    <a:pt x="769" y="2566"/>
                  </a:moveTo>
                  <a:cubicBezTo>
                    <a:pt x="985" y="3393"/>
                    <a:pt x="752" y="5616"/>
                    <a:pt x="1215" y="5790"/>
                  </a:cubicBezTo>
                  <a:cubicBezTo>
                    <a:pt x="1471" y="5885"/>
                    <a:pt x="2821" y="4451"/>
                    <a:pt x="1230" y="1435"/>
                  </a:cubicBezTo>
                  <a:cubicBezTo>
                    <a:pt x="865" y="743"/>
                    <a:pt x="188" y="0"/>
                    <a:pt x="130" y="31"/>
                  </a:cubicBezTo>
                  <a:cubicBezTo>
                    <a:pt x="1" y="98"/>
                    <a:pt x="533" y="1658"/>
                    <a:pt x="769" y="2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2"/>
            <p:cNvSpPr/>
            <p:nvPr/>
          </p:nvSpPr>
          <p:spPr>
            <a:xfrm>
              <a:off x="5532750" y="3118100"/>
              <a:ext cx="30075" cy="119575"/>
            </a:xfrm>
            <a:custGeom>
              <a:avLst/>
              <a:gdLst/>
              <a:ahLst/>
              <a:cxnLst/>
              <a:rect l="l" t="t" r="r" b="b"/>
              <a:pathLst>
                <a:path w="1203" h="4783" extrusionOk="0">
                  <a:moveTo>
                    <a:pt x="152" y="1"/>
                  </a:moveTo>
                  <a:cubicBezTo>
                    <a:pt x="134" y="1"/>
                    <a:pt x="116" y="4"/>
                    <a:pt x="99" y="12"/>
                  </a:cubicBezTo>
                  <a:cubicBezTo>
                    <a:pt x="31" y="41"/>
                    <a:pt x="0" y="119"/>
                    <a:pt x="30" y="187"/>
                  </a:cubicBezTo>
                  <a:cubicBezTo>
                    <a:pt x="927" y="2252"/>
                    <a:pt x="693" y="3845"/>
                    <a:pt x="474" y="4612"/>
                  </a:cubicBezTo>
                  <a:cubicBezTo>
                    <a:pt x="454" y="4682"/>
                    <a:pt x="495" y="4756"/>
                    <a:pt x="565" y="4777"/>
                  </a:cubicBezTo>
                  <a:cubicBezTo>
                    <a:pt x="578" y="4781"/>
                    <a:pt x="590" y="4782"/>
                    <a:pt x="602" y="4782"/>
                  </a:cubicBezTo>
                  <a:cubicBezTo>
                    <a:pt x="660" y="4781"/>
                    <a:pt x="714" y="4743"/>
                    <a:pt x="729" y="4686"/>
                  </a:cubicBezTo>
                  <a:cubicBezTo>
                    <a:pt x="959" y="3885"/>
                    <a:pt x="1202" y="2223"/>
                    <a:pt x="274" y="81"/>
                  </a:cubicBezTo>
                  <a:cubicBezTo>
                    <a:pt x="252" y="31"/>
                    <a:pt x="203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2"/>
            <p:cNvSpPr/>
            <p:nvPr/>
          </p:nvSpPr>
          <p:spPr>
            <a:xfrm>
              <a:off x="5241200" y="3223900"/>
              <a:ext cx="316975" cy="754400"/>
            </a:xfrm>
            <a:custGeom>
              <a:avLst/>
              <a:gdLst/>
              <a:ahLst/>
              <a:cxnLst/>
              <a:rect l="l" t="t" r="r" b="b"/>
              <a:pathLst>
                <a:path w="12679" h="30176" extrusionOk="0">
                  <a:moveTo>
                    <a:pt x="533" y="29880"/>
                  </a:moveTo>
                  <a:cubicBezTo>
                    <a:pt x="3272" y="30176"/>
                    <a:pt x="5716" y="29116"/>
                    <a:pt x="7626" y="27514"/>
                  </a:cubicBezTo>
                  <a:cubicBezTo>
                    <a:pt x="9786" y="25702"/>
                    <a:pt x="11260" y="23206"/>
                    <a:pt x="11719" y="21298"/>
                  </a:cubicBezTo>
                  <a:cubicBezTo>
                    <a:pt x="12023" y="20042"/>
                    <a:pt x="12107" y="18747"/>
                    <a:pt x="12045" y="17448"/>
                  </a:cubicBezTo>
                  <a:cubicBezTo>
                    <a:pt x="11954" y="15541"/>
                    <a:pt x="11553" y="13626"/>
                    <a:pt x="11086" y="11824"/>
                  </a:cubicBezTo>
                  <a:cubicBezTo>
                    <a:pt x="10779" y="10639"/>
                    <a:pt x="10387" y="9432"/>
                    <a:pt x="10162" y="8209"/>
                  </a:cubicBezTo>
                  <a:cubicBezTo>
                    <a:pt x="10014" y="7413"/>
                    <a:pt x="9938" y="6611"/>
                    <a:pt x="10007" y="5803"/>
                  </a:cubicBezTo>
                  <a:cubicBezTo>
                    <a:pt x="10095" y="4761"/>
                    <a:pt x="10390" y="3813"/>
                    <a:pt x="10832" y="2936"/>
                  </a:cubicBezTo>
                  <a:cubicBezTo>
                    <a:pt x="11283" y="2046"/>
                    <a:pt x="11886" y="1228"/>
                    <a:pt x="12583" y="459"/>
                  </a:cubicBezTo>
                  <a:cubicBezTo>
                    <a:pt x="12679" y="355"/>
                    <a:pt x="12673" y="193"/>
                    <a:pt x="12568" y="97"/>
                  </a:cubicBezTo>
                  <a:cubicBezTo>
                    <a:pt x="12465" y="0"/>
                    <a:pt x="12302" y="6"/>
                    <a:pt x="12207" y="112"/>
                  </a:cubicBezTo>
                  <a:cubicBezTo>
                    <a:pt x="11462" y="905"/>
                    <a:pt x="10818" y="1752"/>
                    <a:pt x="10330" y="2677"/>
                  </a:cubicBezTo>
                  <a:cubicBezTo>
                    <a:pt x="9837" y="3613"/>
                    <a:pt x="9505" y="4627"/>
                    <a:pt x="9390" y="5746"/>
                  </a:cubicBezTo>
                  <a:cubicBezTo>
                    <a:pt x="9302" y="6609"/>
                    <a:pt x="9367" y="7471"/>
                    <a:pt x="9511" y="8324"/>
                  </a:cubicBezTo>
                  <a:cubicBezTo>
                    <a:pt x="9717" y="9566"/>
                    <a:pt x="10093" y="10795"/>
                    <a:pt x="10383" y="12001"/>
                  </a:cubicBezTo>
                  <a:cubicBezTo>
                    <a:pt x="10807" y="13759"/>
                    <a:pt x="11170" y="15626"/>
                    <a:pt x="11226" y="17479"/>
                  </a:cubicBezTo>
                  <a:cubicBezTo>
                    <a:pt x="11263" y="18698"/>
                    <a:pt x="11166" y="19911"/>
                    <a:pt x="10863" y="21084"/>
                  </a:cubicBezTo>
                  <a:cubicBezTo>
                    <a:pt x="10410" y="22833"/>
                    <a:pt x="9005" y="25104"/>
                    <a:pt x="6987" y="26738"/>
                  </a:cubicBezTo>
                  <a:cubicBezTo>
                    <a:pt x="5268" y="28132"/>
                    <a:pt x="3092" y="29063"/>
                    <a:pt x="665" y="28759"/>
                  </a:cubicBezTo>
                  <a:cubicBezTo>
                    <a:pt x="355" y="28723"/>
                    <a:pt x="75" y="28944"/>
                    <a:pt x="38" y="29256"/>
                  </a:cubicBezTo>
                  <a:cubicBezTo>
                    <a:pt x="1" y="29563"/>
                    <a:pt x="224" y="29843"/>
                    <a:pt x="533" y="29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2"/>
            <p:cNvSpPr/>
            <p:nvPr/>
          </p:nvSpPr>
          <p:spPr>
            <a:xfrm>
              <a:off x="3200450" y="3226025"/>
              <a:ext cx="194075" cy="135125"/>
            </a:xfrm>
            <a:custGeom>
              <a:avLst/>
              <a:gdLst/>
              <a:ahLst/>
              <a:cxnLst/>
              <a:rect l="l" t="t" r="r" b="b"/>
              <a:pathLst>
                <a:path w="7763" h="5405" extrusionOk="0">
                  <a:moveTo>
                    <a:pt x="3463" y="2123"/>
                  </a:moveTo>
                  <a:cubicBezTo>
                    <a:pt x="4579" y="2779"/>
                    <a:pt x="6706" y="5404"/>
                    <a:pt x="7387" y="5094"/>
                  </a:cubicBezTo>
                  <a:cubicBezTo>
                    <a:pt x="7762" y="4923"/>
                    <a:pt x="7672" y="1945"/>
                    <a:pt x="2746" y="421"/>
                  </a:cubicBezTo>
                  <a:cubicBezTo>
                    <a:pt x="1615" y="72"/>
                    <a:pt x="96" y="0"/>
                    <a:pt x="67" y="97"/>
                  </a:cubicBezTo>
                  <a:cubicBezTo>
                    <a:pt x="1" y="305"/>
                    <a:pt x="2238" y="1405"/>
                    <a:pt x="3463" y="2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2"/>
            <p:cNvSpPr/>
            <p:nvPr/>
          </p:nvSpPr>
          <p:spPr>
            <a:xfrm>
              <a:off x="3251525" y="3243175"/>
              <a:ext cx="140300" cy="115425"/>
            </a:xfrm>
            <a:custGeom>
              <a:avLst/>
              <a:gdLst/>
              <a:ahLst/>
              <a:cxnLst/>
              <a:rect l="l" t="t" r="r" b="b"/>
              <a:pathLst>
                <a:path w="5612" h="4617" extrusionOk="0">
                  <a:moveTo>
                    <a:pt x="150" y="1"/>
                  </a:moveTo>
                  <a:cubicBezTo>
                    <a:pt x="97" y="1"/>
                    <a:pt x="47" y="34"/>
                    <a:pt x="27" y="86"/>
                  </a:cubicBezTo>
                  <a:cubicBezTo>
                    <a:pt x="0" y="154"/>
                    <a:pt x="34" y="232"/>
                    <a:pt x="103" y="258"/>
                  </a:cubicBezTo>
                  <a:cubicBezTo>
                    <a:pt x="3288" y="1517"/>
                    <a:pt x="4754" y="3487"/>
                    <a:pt x="5345" y="4548"/>
                  </a:cubicBezTo>
                  <a:cubicBezTo>
                    <a:pt x="5368" y="4592"/>
                    <a:pt x="5413" y="4616"/>
                    <a:pt x="5460" y="4617"/>
                  </a:cubicBezTo>
                  <a:cubicBezTo>
                    <a:pt x="5483" y="4617"/>
                    <a:pt x="5505" y="4611"/>
                    <a:pt x="5525" y="4600"/>
                  </a:cubicBezTo>
                  <a:cubicBezTo>
                    <a:pt x="5589" y="4565"/>
                    <a:pt x="5612" y="4484"/>
                    <a:pt x="5576" y="4419"/>
                  </a:cubicBezTo>
                  <a:cubicBezTo>
                    <a:pt x="4970" y="3326"/>
                    <a:pt x="3463" y="1300"/>
                    <a:pt x="200" y="11"/>
                  </a:cubicBezTo>
                  <a:cubicBezTo>
                    <a:pt x="183" y="4"/>
                    <a:pt x="167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2"/>
            <p:cNvSpPr/>
            <p:nvPr/>
          </p:nvSpPr>
          <p:spPr>
            <a:xfrm>
              <a:off x="3385425" y="3198050"/>
              <a:ext cx="88650" cy="225650"/>
            </a:xfrm>
            <a:custGeom>
              <a:avLst/>
              <a:gdLst/>
              <a:ahLst/>
              <a:cxnLst/>
              <a:rect l="l" t="t" r="r" b="b"/>
              <a:pathLst>
                <a:path w="3546" h="9026" extrusionOk="0">
                  <a:moveTo>
                    <a:pt x="1614" y="3947"/>
                  </a:moveTo>
                  <a:cubicBezTo>
                    <a:pt x="1489" y="5234"/>
                    <a:pt x="1" y="8269"/>
                    <a:pt x="568" y="8756"/>
                  </a:cubicBezTo>
                  <a:cubicBezTo>
                    <a:pt x="881" y="9025"/>
                    <a:pt x="3546" y="7691"/>
                    <a:pt x="2858" y="2582"/>
                  </a:cubicBezTo>
                  <a:cubicBezTo>
                    <a:pt x="2700" y="1408"/>
                    <a:pt x="2126" y="0"/>
                    <a:pt x="2028" y="14"/>
                  </a:cubicBezTo>
                  <a:cubicBezTo>
                    <a:pt x="1811" y="41"/>
                    <a:pt x="1751" y="2533"/>
                    <a:pt x="1614" y="3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2"/>
            <p:cNvSpPr/>
            <p:nvPr/>
          </p:nvSpPr>
          <p:spPr>
            <a:xfrm>
              <a:off x="3395400" y="3250950"/>
              <a:ext cx="54975" cy="172825"/>
            </a:xfrm>
            <a:custGeom>
              <a:avLst/>
              <a:gdLst/>
              <a:ahLst/>
              <a:cxnLst/>
              <a:rect l="l" t="t" r="r" b="b"/>
              <a:pathLst>
                <a:path w="2199" h="6913" extrusionOk="0">
                  <a:moveTo>
                    <a:pt x="1856" y="0"/>
                  </a:moveTo>
                  <a:cubicBezTo>
                    <a:pt x="1782" y="3"/>
                    <a:pt x="1726" y="68"/>
                    <a:pt x="1731" y="141"/>
                  </a:cubicBezTo>
                  <a:cubicBezTo>
                    <a:pt x="1929" y="3559"/>
                    <a:pt x="758" y="5718"/>
                    <a:pt x="43" y="6699"/>
                  </a:cubicBezTo>
                  <a:cubicBezTo>
                    <a:pt x="0" y="6761"/>
                    <a:pt x="12" y="6844"/>
                    <a:pt x="73" y="6887"/>
                  </a:cubicBezTo>
                  <a:cubicBezTo>
                    <a:pt x="96" y="6904"/>
                    <a:pt x="124" y="6911"/>
                    <a:pt x="151" y="6912"/>
                  </a:cubicBezTo>
                  <a:cubicBezTo>
                    <a:pt x="193" y="6911"/>
                    <a:pt x="233" y="6893"/>
                    <a:pt x="258" y="6858"/>
                  </a:cubicBezTo>
                  <a:cubicBezTo>
                    <a:pt x="994" y="5848"/>
                    <a:pt x="2199" y="3628"/>
                    <a:pt x="1996" y="126"/>
                  </a:cubicBezTo>
                  <a:cubicBezTo>
                    <a:pt x="1993" y="53"/>
                    <a:pt x="1933" y="0"/>
                    <a:pt x="1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2"/>
            <p:cNvSpPr/>
            <p:nvPr/>
          </p:nvSpPr>
          <p:spPr>
            <a:xfrm>
              <a:off x="3278775" y="3346850"/>
              <a:ext cx="127300" cy="214275"/>
            </a:xfrm>
            <a:custGeom>
              <a:avLst/>
              <a:gdLst/>
              <a:ahLst/>
              <a:cxnLst/>
              <a:rect l="l" t="t" r="r" b="b"/>
              <a:pathLst>
                <a:path w="5092" h="8571" extrusionOk="0">
                  <a:moveTo>
                    <a:pt x="1641" y="3732"/>
                  </a:moveTo>
                  <a:cubicBezTo>
                    <a:pt x="2129" y="4931"/>
                    <a:pt x="2221" y="8309"/>
                    <a:pt x="2950" y="8477"/>
                  </a:cubicBezTo>
                  <a:cubicBezTo>
                    <a:pt x="3352" y="8570"/>
                    <a:pt x="5091" y="6151"/>
                    <a:pt x="2108" y="1946"/>
                  </a:cubicBezTo>
                  <a:cubicBezTo>
                    <a:pt x="1422" y="981"/>
                    <a:pt x="260" y="0"/>
                    <a:pt x="178" y="58"/>
                  </a:cubicBezTo>
                  <a:cubicBezTo>
                    <a:pt x="0" y="185"/>
                    <a:pt x="1106" y="2419"/>
                    <a:pt x="1641" y="37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2"/>
            <p:cNvSpPr/>
            <p:nvPr/>
          </p:nvSpPr>
          <p:spPr>
            <a:xfrm>
              <a:off x="3310625" y="3391725"/>
              <a:ext cx="51875" cy="173700"/>
            </a:xfrm>
            <a:custGeom>
              <a:avLst/>
              <a:gdLst/>
              <a:ahLst/>
              <a:cxnLst/>
              <a:rect l="l" t="t" r="r" b="b"/>
              <a:pathLst>
                <a:path w="2075" h="6948" extrusionOk="0">
                  <a:moveTo>
                    <a:pt x="153" y="1"/>
                  </a:moveTo>
                  <a:cubicBezTo>
                    <a:pt x="129" y="1"/>
                    <a:pt x="106" y="7"/>
                    <a:pt x="85" y="20"/>
                  </a:cubicBezTo>
                  <a:cubicBezTo>
                    <a:pt x="21" y="57"/>
                    <a:pt x="1" y="140"/>
                    <a:pt x="39" y="202"/>
                  </a:cubicBezTo>
                  <a:cubicBezTo>
                    <a:pt x="1802" y="3137"/>
                    <a:pt x="1769" y="5593"/>
                    <a:pt x="1592" y="6795"/>
                  </a:cubicBezTo>
                  <a:cubicBezTo>
                    <a:pt x="1581" y="6867"/>
                    <a:pt x="1632" y="6935"/>
                    <a:pt x="1704" y="6946"/>
                  </a:cubicBezTo>
                  <a:cubicBezTo>
                    <a:pt x="1709" y="6946"/>
                    <a:pt x="1714" y="6947"/>
                    <a:pt x="1719" y="6947"/>
                  </a:cubicBezTo>
                  <a:cubicBezTo>
                    <a:pt x="1720" y="6947"/>
                    <a:pt x="1721" y="6947"/>
                    <a:pt x="1723" y="6947"/>
                  </a:cubicBezTo>
                  <a:cubicBezTo>
                    <a:pt x="1788" y="6947"/>
                    <a:pt x="1844" y="6899"/>
                    <a:pt x="1856" y="6833"/>
                  </a:cubicBezTo>
                  <a:cubicBezTo>
                    <a:pt x="2038" y="5598"/>
                    <a:pt x="2075" y="3074"/>
                    <a:pt x="267" y="66"/>
                  </a:cubicBezTo>
                  <a:cubicBezTo>
                    <a:pt x="242" y="24"/>
                    <a:pt x="198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2"/>
            <p:cNvSpPr/>
            <p:nvPr/>
          </p:nvSpPr>
          <p:spPr>
            <a:xfrm>
              <a:off x="3194750" y="3593025"/>
              <a:ext cx="177175" cy="169600"/>
            </a:xfrm>
            <a:custGeom>
              <a:avLst/>
              <a:gdLst/>
              <a:ahLst/>
              <a:cxnLst/>
              <a:rect l="l" t="t" r="r" b="b"/>
              <a:pathLst>
                <a:path w="7087" h="6784" extrusionOk="0">
                  <a:moveTo>
                    <a:pt x="2949" y="2843"/>
                  </a:moveTo>
                  <a:cubicBezTo>
                    <a:pt x="3883" y="3738"/>
                    <a:pt x="5348" y="6783"/>
                    <a:pt x="6082" y="6639"/>
                  </a:cubicBezTo>
                  <a:cubicBezTo>
                    <a:pt x="6487" y="6559"/>
                    <a:pt x="7086" y="3641"/>
                    <a:pt x="2646" y="1021"/>
                  </a:cubicBezTo>
                  <a:cubicBezTo>
                    <a:pt x="1625" y="420"/>
                    <a:pt x="163" y="1"/>
                    <a:pt x="113" y="87"/>
                  </a:cubicBezTo>
                  <a:cubicBezTo>
                    <a:pt x="1" y="276"/>
                    <a:pt x="1923" y="1863"/>
                    <a:pt x="2949" y="28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2"/>
            <p:cNvSpPr/>
            <p:nvPr/>
          </p:nvSpPr>
          <p:spPr>
            <a:xfrm>
              <a:off x="3241325" y="3621775"/>
              <a:ext cx="111600" cy="143100"/>
            </a:xfrm>
            <a:custGeom>
              <a:avLst/>
              <a:gdLst/>
              <a:ahLst/>
              <a:cxnLst/>
              <a:rect l="l" t="t" r="r" b="b"/>
              <a:pathLst>
                <a:path w="4464" h="5724" extrusionOk="0">
                  <a:moveTo>
                    <a:pt x="152" y="1"/>
                  </a:moveTo>
                  <a:cubicBezTo>
                    <a:pt x="110" y="1"/>
                    <a:pt x="68" y="21"/>
                    <a:pt x="43" y="58"/>
                  </a:cubicBezTo>
                  <a:cubicBezTo>
                    <a:pt x="1" y="118"/>
                    <a:pt x="16" y="202"/>
                    <a:pt x="76" y="244"/>
                  </a:cubicBezTo>
                  <a:cubicBezTo>
                    <a:pt x="2886" y="2202"/>
                    <a:pt x="3857" y="4456"/>
                    <a:pt x="4188" y="5625"/>
                  </a:cubicBezTo>
                  <a:cubicBezTo>
                    <a:pt x="4204" y="5685"/>
                    <a:pt x="4258" y="5724"/>
                    <a:pt x="4315" y="5724"/>
                  </a:cubicBezTo>
                  <a:cubicBezTo>
                    <a:pt x="4328" y="5724"/>
                    <a:pt x="4339" y="5721"/>
                    <a:pt x="4351" y="5719"/>
                  </a:cubicBezTo>
                  <a:cubicBezTo>
                    <a:pt x="4423" y="5699"/>
                    <a:pt x="4464" y="5626"/>
                    <a:pt x="4443" y="5555"/>
                  </a:cubicBezTo>
                  <a:cubicBezTo>
                    <a:pt x="4105" y="4351"/>
                    <a:pt x="3106" y="2032"/>
                    <a:pt x="228" y="26"/>
                  </a:cubicBezTo>
                  <a:cubicBezTo>
                    <a:pt x="205" y="9"/>
                    <a:pt x="178" y="1"/>
                    <a:pt x="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72"/>
            <p:cNvSpPr/>
            <p:nvPr/>
          </p:nvSpPr>
          <p:spPr>
            <a:xfrm>
              <a:off x="3340425" y="3440600"/>
              <a:ext cx="116800" cy="206675"/>
            </a:xfrm>
            <a:custGeom>
              <a:avLst/>
              <a:gdLst/>
              <a:ahLst/>
              <a:cxnLst/>
              <a:rect l="l" t="t" r="r" b="b"/>
              <a:pathLst>
                <a:path w="4672" h="8267" extrusionOk="0">
                  <a:moveTo>
                    <a:pt x="2860" y="3657"/>
                  </a:moveTo>
                  <a:cubicBezTo>
                    <a:pt x="2347" y="4845"/>
                    <a:pt x="0" y="7277"/>
                    <a:pt x="391" y="7915"/>
                  </a:cubicBezTo>
                  <a:cubicBezTo>
                    <a:pt x="606" y="8267"/>
                    <a:pt x="3550" y="7813"/>
                    <a:pt x="4463" y="2739"/>
                  </a:cubicBezTo>
                  <a:cubicBezTo>
                    <a:pt x="4671" y="1573"/>
                    <a:pt x="4557" y="58"/>
                    <a:pt x="4458" y="40"/>
                  </a:cubicBezTo>
                  <a:cubicBezTo>
                    <a:pt x="4244" y="1"/>
                    <a:pt x="3425" y="2355"/>
                    <a:pt x="2860" y="36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72"/>
            <p:cNvSpPr/>
            <p:nvPr/>
          </p:nvSpPr>
          <p:spPr>
            <a:xfrm>
              <a:off x="3344925" y="3493250"/>
              <a:ext cx="99200" cy="151725"/>
            </a:xfrm>
            <a:custGeom>
              <a:avLst/>
              <a:gdLst/>
              <a:ahLst/>
              <a:cxnLst/>
              <a:rect l="l" t="t" r="r" b="b"/>
              <a:pathLst>
                <a:path w="3968" h="6069" extrusionOk="0">
                  <a:moveTo>
                    <a:pt x="3817" y="1"/>
                  </a:moveTo>
                  <a:cubicBezTo>
                    <a:pt x="3758" y="1"/>
                    <a:pt x="3705" y="41"/>
                    <a:pt x="3690" y="101"/>
                  </a:cubicBezTo>
                  <a:cubicBezTo>
                    <a:pt x="2830" y="3416"/>
                    <a:pt x="1055" y="5112"/>
                    <a:pt x="73" y="5826"/>
                  </a:cubicBezTo>
                  <a:cubicBezTo>
                    <a:pt x="14" y="5870"/>
                    <a:pt x="1" y="5954"/>
                    <a:pt x="45" y="6013"/>
                  </a:cubicBezTo>
                  <a:cubicBezTo>
                    <a:pt x="70" y="6048"/>
                    <a:pt x="111" y="6068"/>
                    <a:pt x="152" y="6069"/>
                  </a:cubicBezTo>
                  <a:cubicBezTo>
                    <a:pt x="180" y="6069"/>
                    <a:pt x="206" y="6060"/>
                    <a:pt x="230" y="6043"/>
                  </a:cubicBezTo>
                  <a:cubicBezTo>
                    <a:pt x="1240" y="5306"/>
                    <a:pt x="3066" y="3564"/>
                    <a:pt x="3948" y="167"/>
                  </a:cubicBezTo>
                  <a:cubicBezTo>
                    <a:pt x="3967" y="97"/>
                    <a:pt x="3923" y="24"/>
                    <a:pt x="3853" y="6"/>
                  </a:cubicBezTo>
                  <a:cubicBezTo>
                    <a:pt x="3841" y="2"/>
                    <a:pt x="3829" y="1"/>
                    <a:pt x="3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2"/>
            <p:cNvSpPr/>
            <p:nvPr/>
          </p:nvSpPr>
          <p:spPr>
            <a:xfrm>
              <a:off x="3335225" y="3613900"/>
              <a:ext cx="121150" cy="217225"/>
            </a:xfrm>
            <a:custGeom>
              <a:avLst/>
              <a:gdLst/>
              <a:ahLst/>
              <a:cxnLst/>
              <a:rect l="l" t="t" r="r" b="b"/>
              <a:pathLst>
                <a:path w="4846" h="8689" extrusionOk="0">
                  <a:moveTo>
                    <a:pt x="3350" y="3785"/>
                  </a:moveTo>
                  <a:cubicBezTo>
                    <a:pt x="2911" y="5004"/>
                    <a:pt x="2957" y="8382"/>
                    <a:pt x="2235" y="8580"/>
                  </a:cubicBezTo>
                  <a:cubicBezTo>
                    <a:pt x="1837" y="8689"/>
                    <a:pt x="1" y="6343"/>
                    <a:pt x="2809" y="2020"/>
                  </a:cubicBezTo>
                  <a:cubicBezTo>
                    <a:pt x="3455" y="1027"/>
                    <a:pt x="4577" y="1"/>
                    <a:pt x="4661" y="55"/>
                  </a:cubicBezTo>
                  <a:cubicBezTo>
                    <a:pt x="4846" y="174"/>
                    <a:pt x="3830" y="2451"/>
                    <a:pt x="3350" y="37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2"/>
            <p:cNvSpPr/>
            <p:nvPr/>
          </p:nvSpPr>
          <p:spPr>
            <a:xfrm>
              <a:off x="3377450" y="3659875"/>
              <a:ext cx="48850" cy="175175"/>
            </a:xfrm>
            <a:custGeom>
              <a:avLst/>
              <a:gdLst/>
              <a:ahLst/>
              <a:cxnLst/>
              <a:rect l="l" t="t" r="r" b="b"/>
              <a:pathLst>
                <a:path w="1954" h="7007" extrusionOk="0">
                  <a:moveTo>
                    <a:pt x="1802" y="0"/>
                  </a:moveTo>
                  <a:cubicBezTo>
                    <a:pt x="1754" y="0"/>
                    <a:pt x="1708" y="25"/>
                    <a:pt x="1684" y="70"/>
                  </a:cubicBezTo>
                  <a:cubicBezTo>
                    <a:pt x="1" y="3149"/>
                    <a:pt x="140" y="5671"/>
                    <a:pt x="372" y="6898"/>
                  </a:cubicBezTo>
                  <a:cubicBezTo>
                    <a:pt x="385" y="6961"/>
                    <a:pt x="441" y="7006"/>
                    <a:pt x="504" y="7006"/>
                  </a:cubicBezTo>
                  <a:cubicBezTo>
                    <a:pt x="506" y="7007"/>
                    <a:pt x="507" y="7007"/>
                    <a:pt x="509" y="7007"/>
                  </a:cubicBezTo>
                  <a:cubicBezTo>
                    <a:pt x="515" y="7007"/>
                    <a:pt x="522" y="7005"/>
                    <a:pt x="528" y="7003"/>
                  </a:cubicBezTo>
                  <a:cubicBezTo>
                    <a:pt x="600" y="6990"/>
                    <a:pt x="649" y="6920"/>
                    <a:pt x="634" y="6848"/>
                  </a:cubicBezTo>
                  <a:cubicBezTo>
                    <a:pt x="408" y="5655"/>
                    <a:pt x="274" y="3205"/>
                    <a:pt x="1918" y="198"/>
                  </a:cubicBezTo>
                  <a:cubicBezTo>
                    <a:pt x="1954" y="133"/>
                    <a:pt x="1929" y="51"/>
                    <a:pt x="1865" y="16"/>
                  </a:cubicBezTo>
                  <a:cubicBezTo>
                    <a:pt x="1845" y="5"/>
                    <a:pt x="1823" y="0"/>
                    <a:pt x="1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2"/>
            <p:cNvSpPr/>
            <p:nvPr/>
          </p:nvSpPr>
          <p:spPr>
            <a:xfrm>
              <a:off x="3280000" y="3762450"/>
              <a:ext cx="176700" cy="172050"/>
            </a:xfrm>
            <a:custGeom>
              <a:avLst/>
              <a:gdLst/>
              <a:ahLst/>
              <a:cxnLst/>
              <a:rect l="l" t="t" r="r" b="b"/>
              <a:pathLst>
                <a:path w="7068" h="6882" extrusionOk="0">
                  <a:moveTo>
                    <a:pt x="2997" y="2796"/>
                  </a:moveTo>
                  <a:cubicBezTo>
                    <a:pt x="3944" y="3678"/>
                    <a:pt x="7068" y="4967"/>
                    <a:pt x="6965" y="5708"/>
                  </a:cubicBezTo>
                  <a:cubicBezTo>
                    <a:pt x="6909" y="6117"/>
                    <a:pt x="4030" y="6881"/>
                    <a:pt x="1161" y="2597"/>
                  </a:cubicBezTo>
                  <a:cubicBezTo>
                    <a:pt x="502" y="1613"/>
                    <a:pt x="0" y="178"/>
                    <a:pt x="83" y="122"/>
                  </a:cubicBezTo>
                  <a:cubicBezTo>
                    <a:pt x="265" y="0"/>
                    <a:pt x="1958" y="1828"/>
                    <a:pt x="2997" y="27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2"/>
            <p:cNvSpPr/>
            <p:nvPr/>
          </p:nvSpPr>
          <p:spPr>
            <a:xfrm>
              <a:off x="3310850" y="3807925"/>
              <a:ext cx="149575" cy="102850"/>
            </a:xfrm>
            <a:custGeom>
              <a:avLst/>
              <a:gdLst/>
              <a:ahLst/>
              <a:cxnLst/>
              <a:rect l="l" t="t" r="r" b="b"/>
              <a:pathLst>
                <a:path w="5983" h="4114" extrusionOk="0">
                  <a:moveTo>
                    <a:pt x="151" y="0"/>
                  </a:moveTo>
                  <a:cubicBezTo>
                    <a:pt x="122" y="0"/>
                    <a:pt x="93" y="9"/>
                    <a:pt x="69" y="28"/>
                  </a:cubicBezTo>
                  <a:cubicBezTo>
                    <a:pt x="9" y="75"/>
                    <a:pt x="0" y="159"/>
                    <a:pt x="45" y="216"/>
                  </a:cubicBezTo>
                  <a:cubicBezTo>
                    <a:pt x="2214" y="2976"/>
                    <a:pt x="4585" y="3841"/>
                    <a:pt x="5806" y="4110"/>
                  </a:cubicBezTo>
                  <a:cubicBezTo>
                    <a:pt x="5814" y="4112"/>
                    <a:pt x="5823" y="4114"/>
                    <a:pt x="5831" y="4114"/>
                  </a:cubicBezTo>
                  <a:cubicBezTo>
                    <a:pt x="5832" y="4114"/>
                    <a:pt x="5834" y="4114"/>
                    <a:pt x="5836" y="4113"/>
                  </a:cubicBezTo>
                  <a:cubicBezTo>
                    <a:pt x="5898" y="4113"/>
                    <a:pt x="5953" y="4071"/>
                    <a:pt x="5966" y="4007"/>
                  </a:cubicBezTo>
                  <a:cubicBezTo>
                    <a:pt x="5982" y="3936"/>
                    <a:pt x="5936" y="3865"/>
                    <a:pt x="5865" y="3848"/>
                  </a:cubicBezTo>
                  <a:cubicBezTo>
                    <a:pt x="4678" y="3587"/>
                    <a:pt x="2374" y="2746"/>
                    <a:pt x="257" y="52"/>
                  </a:cubicBezTo>
                  <a:cubicBezTo>
                    <a:pt x="230" y="17"/>
                    <a:pt x="191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2"/>
            <p:cNvSpPr/>
            <p:nvPr/>
          </p:nvSpPr>
          <p:spPr>
            <a:xfrm>
              <a:off x="3272025" y="3089600"/>
              <a:ext cx="59250" cy="146375"/>
            </a:xfrm>
            <a:custGeom>
              <a:avLst/>
              <a:gdLst/>
              <a:ahLst/>
              <a:cxnLst/>
              <a:rect l="l" t="t" r="r" b="b"/>
              <a:pathLst>
                <a:path w="2370" h="5855" extrusionOk="0">
                  <a:moveTo>
                    <a:pt x="1023" y="2562"/>
                  </a:moveTo>
                  <a:cubicBezTo>
                    <a:pt x="1190" y="3401"/>
                    <a:pt x="2370" y="5298"/>
                    <a:pt x="2029" y="5657"/>
                  </a:cubicBezTo>
                  <a:cubicBezTo>
                    <a:pt x="1841" y="5854"/>
                    <a:pt x="0" y="5153"/>
                    <a:pt x="114" y="1747"/>
                  </a:cubicBezTo>
                  <a:cubicBezTo>
                    <a:pt x="140" y="963"/>
                    <a:pt x="424" y="0"/>
                    <a:pt x="490" y="2"/>
                  </a:cubicBezTo>
                  <a:cubicBezTo>
                    <a:pt x="635" y="7"/>
                    <a:pt x="838" y="1642"/>
                    <a:pt x="1023" y="25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2"/>
            <p:cNvSpPr/>
            <p:nvPr/>
          </p:nvSpPr>
          <p:spPr>
            <a:xfrm>
              <a:off x="3280675" y="3123425"/>
              <a:ext cx="46325" cy="113175"/>
            </a:xfrm>
            <a:custGeom>
              <a:avLst/>
              <a:gdLst/>
              <a:ahLst/>
              <a:cxnLst/>
              <a:rect l="l" t="t" r="r" b="b"/>
              <a:pathLst>
                <a:path w="1853" h="4527" extrusionOk="0">
                  <a:moveTo>
                    <a:pt x="145" y="1"/>
                  </a:moveTo>
                  <a:cubicBezTo>
                    <a:pt x="140" y="1"/>
                    <a:pt x="136" y="1"/>
                    <a:pt x="131" y="1"/>
                  </a:cubicBezTo>
                  <a:cubicBezTo>
                    <a:pt x="57" y="6"/>
                    <a:pt x="0" y="67"/>
                    <a:pt x="3" y="141"/>
                  </a:cubicBezTo>
                  <a:cubicBezTo>
                    <a:pt x="103" y="2472"/>
                    <a:pt x="1050" y="3861"/>
                    <a:pt x="1605" y="4482"/>
                  </a:cubicBezTo>
                  <a:cubicBezTo>
                    <a:pt x="1631" y="4511"/>
                    <a:pt x="1666" y="4526"/>
                    <a:pt x="1701" y="4526"/>
                  </a:cubicBezTo>
                  <a:cubicBezTo>
                    <a:pt x="1702" y="4526"/>
                    <a:pt x="1703" y="4526"/>
                    <a:pt x="1705" y="4526"/>
                  </a:cubicBezTo>
                  <a:cubicBezTo>
                    <a:pt x="1706" y="4526"/>
                    <a:pt x="1707" y="4526"/>
                    <a:pt x="1708" y="4526"/>
                  </a:cubicBezTo>
                  <a:cubicBezTo>
                    <a:pt x="1739" y="4526"/>
                    <a:pt x="1769" y="4514"/>
                    <a:pt x="1794" y="4491"/>
                  </a:cubicBezTo>
                  <a:cubicBezTo>
                    <a:pt x="1848" y="4443"/>
                    <a:pt x="1853" y="4359"/>
                    <a:pt x="1804" y="4304"/>
                  </a:cubicBezTo>
                  <a:cubicBezTo>
                    <a:pt x="1274" y="3710"/>
                    <a:pt x="367" y="2377"/>
                    <a:pt x="270" y="128"/>
                  </a:cubicBezTo>
                  <a:cubicBezTo>
                    <a:pt x="267" y="60"/>
                    <a:pt x="217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2"/>
            <p:cNvSpPr/>
            <p:nvPr/>
          </p:nvSpPr>
          <p:spPr>
            <a:xfrm>
              <a:off x="3288150" y="3087300"/>
              <a:ext cx="70500" cy="147175"/>
            </a:xfrm>
            <a:custGeom>
              <a:avLst/>
              <a:gdLst/>
              <a:ahLst/>
              <a:cxnLst/>
              <a:rect l="l" t="t" r="r" b="b"/>
              <a:pathLst>
                <a:path w="2820" h="5887" extrusionOk="0">
                  <a:moveTo>
                    <a:pt x="2051" y="2566"/>
                  </a:moveTo>
                  <a:cubicBezTo>
                    <a:pt x="1836" y="3394"/>
                    <a:pt x="2069" y="5617"/>
                    <a:pt x="1606" y="5790"/>
                  </a:cubicBezTo>
                  <a:cubicBezTo>
                    <a:pt x="1350" y="5886"/>
                    <a:pt x="0" y="4451"/>
                    <a:pt x="1591" y="1436"/>
                  </a:cubicBezTo>
                  <a:cubicBezTo>
                    <a:pt x="1956" y="743"/>
                    <a:pt x="2633" y="0"/>
                    <a:pt x="2691" y="32"/>
                  </a:cubicBezTo>
                  <a:cubicBezTo>
                    <a:pt x="2819" y="99"/>
                    <a:pt x="2288" y="1659"/>
                    <a:pt x="2051" y="2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2"/>
            <p:cNvSpPr/>
            <p:nvPr/>
          </p:nvSpPr>
          <p:spPr>
            <a:xfrm>
              <a:off x="3312775" y="3118100"/>
              <a:ext cx="30075" cy="119575"/>
            </a:xfrm>
            <a:custGeom>
              <a:avLst/>
              <a:gdLst/>
              <a:ahLst/>
              <a:cxnLst/>
              <a:rect l="l" t="t" r="r" b="b"/>
              <a:pathLst>
                <a:path w="1203" h="4783" extrusionOk="0">
                  <a:moveTo>
                    <a:pt x="1051" y="1"/>
                  </a:moveTo>
                  <a:cubicBezTo>
                    <a:pt x="1000" y="1"/>
                    <a:pt x="951" y="31"/>
                    <a:pt x="929" y="81"/>
                  </a:cubicBezTo>
                  <a:cubicBezTo>
                    <a:pt x="1" y="2221"/>
                    <a:pt x="244" y="3884"/>
                    <a:pt x="473" y="4685"/>
                  </a:cubicBezTo>
                  <a:cubicBezTo>
                    <a:pt x="489" y="4743"/>
                    <a:pt x="543" y="4782"/>
                    <a:pt x="601" y="4782"/>
                  </a:cubicBezTo>
                  <a:cubicBezTo>
                    <a:pt x="613" y="4781"/>
                    <a:pt x="625" y="4780"/>
                    <a:pt x="636" y="4776"/>
                  </a:cubicBezTo>
                  <a:cubicBezTo>
                    <a:pt x="708" y="4755"/>
                    <a:pt x="749" y="4683"/>
                    <a:pt x="729" y="4612"/>
                  </a:cubicBezTo>
                  <a:cubicBezTo>
                    <a:pt x="511" y="3845"/>
                    <a:pt x="277" y="2251"/>
                    <a:pt x="1173" y="186"/>
                  </a:cubicBezTo>
                  <a:cubicBezTo>
                    <a:pt x="1203" y="119"/>
                    <a:pt x="1171" y="40"/>
                    <a:pt x="1103" y="12"/>
                  </a:cubicBezTo>
                  <a:cubicBezTo>
                    <a:pt x="1086" y="4"/>
                    <a:pt x="1069" y="1"/>
                    <a:pt x="10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2"/>
            <p:cNvSpPr/>
            <p:nvPr/>
          </p:nvSpPr>
          <p:spPr>
            <a:xfrm>
              <a:off x="3317450" y="3223875"/>
              <a:ext cx="316975" cy="754350"/>
            </a:xfrm>
            <a:custGeom>
              <a:avLst/>
              <a:gdLst/>
              <a:ahLst/>
              <a:cxnLst/>
              <a:rect l="l" t="t" r="r" b="b"/>
              <a:pathLst>
                <a:path w="12679" h="30174" extrusionOk="0">
                  <a:moveTo>
                    <a:pt x="12015" y="28757"/>
                  </a:moveTo>
                  <a:cubicBezTo>
                    <a:pt x="9587" y="29062"/>
                    <a:pt x="7411" y="28131"/>
                    <a:pt x="5692" y="26737"/>
                  </a:cubicBezTo>
                  <a:cubicBezTo>
                    <a:pt x="3674" y="25103"/>
                    <a:pt x="2270" y="22833"/>
                    <a:pt x="1816" y="21083"/>
                  </a:cubicBezTo>
                  <a:cubicBezTo>
                    <a:pt x="1512" y="19910"/>
                    <a:pt x="1416" y="18696"/>
                    <a:pt x="1453" y="17478"/>
                  </a:cubicBezTo>
                  <a:cubicBezTo>
                    <a:pt x="1509" y="15623"/>
                    <a:pt x="1872" y="13758"/>
                    <a:pt x="2296" y="11999"/>
                  </a:cubicBezTo>
                  <a:cubicBezTo>
                    <a:pt x="2587" y="10794"/>
                    <a:pt x="2961" y="9565"/>
                    <a:pt x="3168" y="8323"/>
                  </a:cubicBezTo>
                  <a:cubicBezTo>
                    <a:pt x="3311" y="7469"/>
                    <a:pt x="3377" y="6608"/>
                    <a:pt x="3289" y="5744"/>
                  </a:cubicBezTo>
                  <a:cubicBezTo>
                    <a:pt x="3176" y="4626"/>
                    <a:pt x="2843" y="3611"/>
                    <a:pt x="2349" y="2676"/>
                  </a:cubicBezTo>
                  <a:cubicBezTo>
                    <a:pt x="1862" y="1751"/>
                    <a:pt x="1217" y="903"/>
                    <a:pt x="473" y="110"/>
                  </a:cubicBezTo>
                  <a:cubicBezTo>
                    <a:pt x="377" y="6"/>
                    <a:pt x="214" y="0"/>
                    <a:pt x="111" y="94"/>
                  </a:cubicBezTo>
                  <a:cubicBezTo>
                    <a:pt x="7" y="191"/>
                    <a:pt x="0" y="353"/>
                    <a:pt x="96" y="457"/>
                  </a:cubicBezTo>
                  <a:cubicBezTo>
                    <a:pt x="793" y="1226"/>
                    <a:pt x="1396" y="2044"/>
                    <a:pt x="1847" y="2934"/>
                  </a:cubicBezTo>
                  <a:cubicBezTo>
                    <a:pt x="2290" y="3810"/>
                    <a:pt x="2584" y="4759"/>
                    <a:pt x="2672" y="5801"/>
                  </a:cubicBezTo>
                  <a:cubicBezTo>
                    <a:pt x="2741" y="6610"/>
                    <a:pt x="2665" y="7413"/>
                    <a:pt x="2517" y="8207"/>
                  </a:cubicBezTo>
                  <a:cubicBezTo>
                    <a:pt x="2291" y="9430"/>
                    <a:pt x="1901" y="10637"/>
                    <a:pt x="1594" y="11823"/>
                  </a:cubicBezTo>
                  <a:cubicBezTo>
                    <a:pt x="1126" y="13625"/>
                    <a:pt x="725" y="15540"/>
                    <a:pt x="634" y="17446"/>
                  </a:cubicBezTo>
                  <a:cubicBezTo>
                    <a:pt x="572" y="18745"/>
                    <a:pt x="657" y="20041"/>
                    <a:pt x="960" y="21297"/>
                  </a:cubicBezTo>
                  <a:cubicBezTo>
                    <a:pt x="1420" y="23204"/>
                    <a:pt x="2894" y="25700"/>
                    <a:pt x="5054" y="27512"/>
                  </a:cubicBezTo>
                  <a:cubicBezTo>
                    <a:pt x="6964" y="29114"/>
                    <a:pt x="9407" y="30174"/>
                    <a:pt x="12146" y="29878"/>
                  </a:cubicBezTo>
                  <a:cubicBezTo>
                    <a:pt x="12456" y="29842"/>
                    <a:pt x="12678" y="29561"/>
                    <a:pt x="12641" y="29251"/>
                  </a:cubicBezTo>
                  <a:cubicBezTo>
                    <a:pt x="12604" y="28944"/>
                    <a:pt x="12324" y="28723"/>
                    <a:pt x="12015" y="287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2"/>
            <p:cNvSpPr/>
            <p:nvPr/>
          </p:nvSpPr>
          <p:spPr>
            <a:xfrm>
              <a:off x="5106550" y="3899875"/>
              <a:ext cx="356750" cy="112200"/>
            </a:xfrm>
            <a:custGeom>
              <a:avLst/>
              <a:gdLst/>
              <a:ahLst/>
              <a:cxnLst/>
              <a:rect l="l" t="t" r="r" b="b"/>
              <a:pathLst>
                <a:path w="14270" h="4488" extrusionOk="0">
                  <a:moveTo>
                    <a:pt x="8152" y="365"/>
                  </a:moveTo>
                  <a:cubicBezTo>
                    <a:pt x="7469" y="0"/>
                    <a:pt x="6646" y="4"/>
                    <a:pt x="5967" y="376"/>
                  </a:cubicBezTo>
                  <a:cubicBezTo>
                    <a:pt x="4552" y="1148"/>
                    <a:pt x="2060" y="2509"/>
                    <a:pt x="332" y="3454"/>
                  </a:cubicBezTo>
                  <a:cubicBezTo>
                    <a:pt x="111" y="3575"/>
                    <a:pt x="0" y="3830"/>
                    <a:pt x="63" y="4075"/>
                  </a:cubicBezTo>
                  <a:cubicBezTo>
                    <a:pt x="125" y="4318"/>
                    <a:pt x="344" y="4487"/>
                    <a:pt x="596" y="4487"/>
                  </a:cubicBezTo>
                  <a:lnTo>
                    <a:pt x="13674" y="4487"/>
                  </a:lnTo>
                  <a:cubicBezTo>
                    <a:pt x="13928" y="4487"/>
                    <a:pt x="14147" y="4315"/>
                    <a:pt x="14209" y="4070"/>
                  </a:cubicBezTo>
                  <a:cubicBezTo>
                    <a:pt x="14269" y="3827"/>
                    <a:pt x="14157" y="3570"/>
                    <a:pt x="13933" y="3451"/>
                  </a:cubicBezTo>
                  <a:cubicBezTo>
                    <a:pt x="12158" y="2504"/>
                    <a:pt x="9594" y="1136"/>
                    <a:pt x="8152" y="3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2"/>
            <p:cNvSpPr/>
            <p:nvPr/>
          </p:nvSpPr>
          <p:spPr>
            <a:xfrm>
              <a:off x="5259850" y="3661175"/>
              <a:ext cx="49700" cy="262950"/>
            </a:xfrm>
            <a:custGeom>
              <a:avLst/>
              <a:gdLst/>
              <a:ahLst/>
              <a:cxnLst/>
              <a:rect l="l" t="t" r="r" b="b"/>
              <a:pathLst>
                <a:path w="1988" h="10518" extrusionOk="0">
                  <a:moveTo>
                    <a:pt x="985" y="10513"/>
                  </a:moveTo>
                  <a:cubicBezTo>
                    <a:pt x="764" y="10518"/>
                    <a:pt x="576" y="10352"/>
                    <a:pt x="548" y="10133"/>
                  </a:cubicBezTo>
                  <a:cubicBezTo>
                    <a:pt x="417" y="9145"/>
                    <a:pt x="36" y="6692"/>
                    <a:pt x="17" y="5082"/>
                  </a:cubicBezTo>
                  <a:cubicBezTo>
                    <a:pt x="0" y="3500"/>
                    <a:pt x="307" y="1456"/>
                    <a:pt x="443" y="467"/>
                  </a:cubicBezTo>
                  <a:cubicBezTo>
                    <a:pt x="481" y="200"/>
                    <a:pt x="717" y="1"/>
                    <a:pt x="988" y="11"/>
                  </a:cubicBezTo>
                  <a:lnTo>
                    <a:pt x="988" y="11"/>
                  </a:lnTo>
                  <a:cubicBezTo>
                    <a:pt x="1214" y="20"/>
                    <a:pt x="1405" y="186"/>
                    <a:pt x="1447" y="409"/>
                  </a:cubicBezTo>
                  <a:cubicBezTo>
                    <a:pt x="1607" y="1319"/>
                    <a:pt x="1987" y="3407"/>
                    <a:pt x="1983" y="5019"/>
                  </a:cubicBezTo>
                  <a:cubicBezTo>
                    <a:pt x="1980" y="6644"/>
                    <a:pt x="1590" y="9170"/>
                    <a:pt x="1424" y="10148"/>
                  </a:cubicBezTo>
                  <a:cubicBezTo>
                    <a:pt x="1388" y="10357"/>
                    <a:pt x="1211" y="10509"/>
                    <a:pt x="1000" y="10509"/>
                  </a:cubicBezTo>
                  <a:cubicBezTo>
                    <a:pt x="993" y="10513"/>
                    <a:pt x="988" y="10513"/>
                    <a:pt x="985" y="10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2"/>
            <p:cNvSpPr/>
            <p:nvPr/>
          </p:nvSpPr>
          <p:spPr>
            <a:xfrm>
              <a:off x="5242925" y="3751050"/>
              <a:ext cx="83800" cy="83850"/>
            </a:xfrm>
            <a:custGeom>
              <a:avLst/>
              <a:gdLst/>
              <a:ahLst/>
              <a:cxnLst/>
              <a:rect l="l" t="t" r="r" b="b"/>
              <a:pathLst>
                <a:path w="3352" h="3354" extrusionOk="0">
                  <a:moveTo>
                    <a:pt x="1676" y="1"/>
                  </a:moveTo>
                  <a:cubicBezTo>
                    <a:pt x="751" y="1"/>
                    <a:pt x="0" y="752"/>
                    <a:pt x="0" y="1677"/>
                  </a:cubicBezTo>
                  <a:cubicBezTo>
                    <a:pt x="0" y="2602"/>
                    <a:pt x="751" y="3353"/>
                    <a:pt x="1676" y="3353"/>
                  </a:cubicBezTo>
                  <a:cubicBezTo>
                    <a:pt x="2602" y="3353"/>
                    <a:pt x="3352" y="2602"/>
                    <a:pt x="3352" y="1677"/>
                  </a:cubicBezTo>
                  <a:cubicBezTo>
                    <a:pt x="3352" y="750"/>
                    <a:pt x="2602" y="1"/>
                    <a:pt x="1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72"/>
            <p:cNvSpPr/>
            <p:nvPr/>
          </p:nvSpPr>
          <p:spPr>
            <a:xfrm>
              <a:off x="5253950" y="3650375"/>
              <a:ext cx="61800" cy="40975"/>
            </a:xfrm>
            <a:custGeom>
              <a:avLst/>
              <a:gdLst/>
              <a:ahLst/>
              <a:cxnLst/>
              <a:rect l="l" t="t" r="r" b="b"/>
              <a:pathLst>
                <a:path w="2472" h="1639" extrusionOk="0">
                  <a:moveTo>
                    <a:pt x="1" y="819"/>
                  </a:moveTo>
                  <a:cubicBezTo>
                    <a:pt x="1" y="366"/>
                    <a:pt x="367" y="1"/>
                    <a:pt x="820" y="1"/>
                  </a:cubicBezTo>
                  <a:lnTo>
                    <a:pt x="1653" y="1"/>
                  </a:lnTo>
                  <a:cubicBezTo>
                    <a:pt x="2104" y="1"/>
                    <a:pt x="2472" y="368"/>
                    <a:pt x="2472" y="819"/>
                  </a:cubicBezTo>
                  <a:lnTo>
                    <a:pt x="2472" y="821"/>
                  </a:lnTo>
                  <a:cubicBezTo>
                    <a:pt x="2472" y="1273"/>
                    <a:pt x="2104" y="1639"/>
                    <a:pt x="1653" y="1639"/>
                  </a:cubicBezTo>
                  <a:lnTo>
                    <a:pt x="820" y="1639"/>
                  </a:lnTo>
                  <a:cubicBezTo>
                    <a:pt x="367" y="1639"/>
                    <a:pt x="1" y="1271"/>
                    <a:pt x="1" y="8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72"/>
            <p:cNvSpPr/>
            <p:nvPr/>
          </p:nvSpPr>
          <p:spPr>
            <a:xfrm>
              <a:off x="5253950" y="3883075"/>
              <a:ext cx="61800" cy="40975"/>
            </a:xfrm>
            <a:custGeom>
              <a:avLst/>
              <a:gdLst/>
              <a:ahLst/>
              <a:cxnLst/>
              <a:rect l="l" t="t" r="r" b="b"/>
              <a:pathLst>
                <a:path w="2472" h="1639" extrusionOk="0">
                  <a:moveTo>
                    <a:pt x="1" y="819"/>
                  </a:moveTo>
                  <a:cubicBezTo>
                    <a:pt x="1" y="366"/>
                    <a:pt x="367" y="1"/>
                    <a:pt x="820" y="1"/>
                  </a:cubicBezTo>
                  <a:lnTo>
                    <a:pt x="1653" y="1"/>
                  </a:lnTo>
                  <a:cubicBezTo>
                    <a:pt x="2104" y="1"/>
                    <a:pt x="2472" y="367"/>
                    <a:pt x="2472" y="819"/>
                  </a:cubicBezTo>
                  <a:lnTo>
                    <a:pt x="2472" y="820"/>
                  </a:lnTo>
                  <a:cubicBezTo>
                    <a:pt x="2472" y="1272"/>
                    <a:pt x="2104" y="1638"/>
                    <a:pt x="1653" y="1638"/>
                  </a:cubicBezTo>
                  <a:lnTo>
                    <a:pt x="820" y="1638"/>
                  </a:lnTo>
                  <a:cubicBezTo>
                    <a:pt x="367" y="1639"/>
                    <a:pt x="1" y="1272"/>
                    <a:pt x="1" y="819"/>
                  </a:cubicBezTo>
                  <a:cubicBezTo>
                    <a:pt x="1" y="820"/>
                    <a:pt x="1" y="820"/>
                    <a:pt x="1" y="8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2"/>
            <p:cNvSpPr/>
            <p:nvPr/>
          </p:nvSpPr>
          <p:spPr>
            <a:xfrm>
              <a:off x="5068250" y="3248050"/>
              <a:ext cx="430900" cy="404475"/>
            </a:xfrm>
            <a:custGeom>
              <a:avLst/>
              <a:gdLst/>
              <a:ahLst/>
              <a:cxnLst/>
              <a:rect l="l" t="t" r="r" b="b"/>
              <a:pathLst>
                <a:path w="17236" h="16179" extrusionOk="0">
                  <a:moveTo>
                    <a:pt x="1" y="1"/>
                  </a:moveTo>
                  <a:lnTo>
                    <a:pt x="17235" y="1"/>
                  </a:lnTo>
                  <a:cubicBezTo>
                    <a:pt x="17235" y="1"/>
                    <a:pt x="17086" y="148"/>
                    <a:pt x="16874" y="361"/>
                  </a:cubicBezTo>
                  <a:cubicBezTo>
                    <a:pt x="15926" y="1308"/>
                    <a:pt x="15395" y="2592"/>
                    <a:pt x="15395" y="3929"/>
                  </a:cubicBezTo>
                  <a:lnTo>
                    <a:pt x="15395" y="9395"/>
                  </a:lnTo>
                  <a:cubicBezTo>
                    <a:pt x="15395" y="13141"/>
                    <a:pt x="12358" y="16179"/>
                    <a:pt x="8611" y="16179"/>
                  </a:cubicBezTo>
                  <a:lnTo>
                    <a:pt x="8610" y="16179"/>
                  </a:lnTo>
                  <a:cubicBezTo>
                    <a:pt x="4864" y="16179"/>
                    <a:pt x="1826" y="13141"/>
                    <a:pt x="1826" y="9395"/>
                  </a:cubicBezTo>
                  <a:lnTo>
                    <a:pt x="1826" y="3917"/>
                  </a:lnTo>
                  <a:cubicBezTo>
                    <a:pt x="1826" y="2586"/>
                    <a:pt x="1300" y="1309"/>
                    <a:pt x="361" y="364"/>
                  </a:cubicBezTo>
                  <a:cubicBezTo>
                    <a:pt x="149" y="14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2"/>
            <p:cNvSpPr/>
            <p:nvPr/>
          </p:nvSpPr>
          <p:spPr>
            <a:xfrm>
              <a:off x="5267975" y="3646975"/>
              <a:ext cx="33675" cy="6775"/>
            </a:xfrm>
            <a:custGeom>
              <a:avLst/>
              <a:gdLst/>
              <a:ahLst/>
              <a:cxnLst/>
              <a:rect l="l" t="t" r="r" b="b"/>
              <a:pathLst>
                <a:path w="1347" h="271" extrusionOk="0">
                  <a:moveTo>
                    <a:pt x="136" y="1"/>
                  </a:moveTo>
                  <a:cubicBezTo>
                    <a:pt x="61" y="1"/>
                    <a:pt x="1" y="62"/>
                    <a:pt x="1" y="136"/>
                  </a:cubicBezTo>
                  <a:cubicBezTo>
                    <a:pt x="1" y="210"/>
                    <a:pt x="62" y="271"/>
                    <a:pt x="136" y="271"/>
                  </a:cubicBezTo>
                  <a:lnTo>
                    <a:pt x="1212" y="271"/>
                  </a:lnTo>
                  <a:cubicBezTo>
                    <a:pt x="1287" y="271"/>
                    <a:pt x="1347" y="210"/>
                    <a:pt x="1347" y="136"/>
                  </a:cubicBezTo>
                  <a:cubicBezTo>
                    <a:pt x="1347" y="61"/>
                    <a:pt x="1285" y="1"/>
                    <a:pt x="1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2"/>
            <p:cNvSpPr/>
            <p:nvPr/>
          </p:nvSpPr>
          <p:spPr>
            <a:xfrm>
              <a:off x="5270225" y="3688775"/>
              <a:ext cx="27900" cy="5125"/>
            </a:xfrm>
            <a:custGeom>
              <a:avLst/>
              <a:gdLst/>
              <a:ahLst/>
              <a:cxnLst/>
              <a:rect l="l" t="t" r="r" b="b"/>
              <a:pathLst>
                <a:path w="1116" h="205" extrusionOk="0">
                  <a:moveTo>
                    <a:pt x="103" y="0"/>
                  </a:moveTo>
                  <a:cubicBezTo>
                    <a:pt x="48" y="0"/>
                    <a:pt x="1" y="46"/>
                    <a:pt x="1" y="103"/>
                  </a:cubicBezTo>
                  <a:cubicBezTo>
                    <a:pt x="1" y="159"/>
                    <a:pt x="47" y="205"/>
                    <a:pt x="103" y="205"/>
                  </a:cubicBezTo>
                  <a:lnTo>
                    <a:pt x="1013" y="205"/>
                  </a:lnTo>
                  <a:cubicBezTo>
                    <a:pt x="1069" y="205"/>
                    <a:pt x="1115" y="159"/>
                    <a:pt x="1115" y="103"/>
                  </a:cubicBezTo>
                  <a:cubicBezTo>
                    <a:pt x="1115" y="46"/>
                    <a:pt x="1070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2"/>
            <p:cNvSpPr/>
            <p:nvPr/>
          </p:nvSpPr>
          <p:spPr>
            <a:xfrm>
              <a:off x="5271475" y="3880525"/>
              <a:ext cx="26650" cy="5150"/>
            </a:xfrm>
            <a:custGeom>
              <a:avLst/>
              <a:gdLst/>
              <a:ahLst/>
              <a:cxnLst/>
              <a:rect l="l" t="t" r="r" b="b"/>
              <a:pathLst>
                <a:path w="1066" h="206" extrusionOk="0">
                  <a:moveTo>
                    <a:pt x="103" y="0"/>
                  </a:moveTo>
                  <a:cubicBezTo>
                    <a:pt x="47" y="0"/>
                    <a:pt x="1" y="47"/>
                    <a:pt x="1" y="103"/>
                  </a:cubicBezTo>
                  <a:cubicBezTo>
                    <a:pt x="1" y="159"/>
                    <a:pt x="46" y="205"/>
                    <a:pt x="103" y="205"/>
                  </a:cubicBezTo>
                  <a:lnTo>
                    <a:pt x="963" y="205"/>
                  </a:lnTo>
                  <a:cubicBezTo>
                    <a:pt x="1019" y="205"/>
                    <a:pt x="1065" y="159"/>
                    <a:pt x="1065" y="103"/>
                  </a:cubicBezTo>
                  <a:cubicBezTo>
                    <a:pt x="1065" y="47"/>
                    <a:pt x="1020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2"/>
            <p:cNvSpPr/>
            <p:nvPr/>
          </p:nvSpPr>
          <p:spPr>
            <a:xfrm>
              <a:off x="5257225" y="3912700"/>
              <a:ext cx="55375" cy="2100"/>
            </a:xfrm>
            <a:custGeom>
              <a:avLst/>
              <a:gdLst/>
              <a:ahLst/>
              <a:cxnLst/>
              <a:rect l="l" t="t" r="r" b="b"/>
              <a:pathLst>
                <a:path w="2215" h="84" extrusionOk="0">
                  <a:moveTo>
                    <a:pt x="42" y="0"/>
                  </a:moveTo>
                  <a:cubicBezTo>
                    <a:pt x="18" y="0"/>
                    <a:pt x="1" y="20"/>
                    <a:pt x="1" y="42"/>
                  </a:cubicBezTo>
                  <a:cubicBezTo>
                    <a:pt x="1" y="64"/>
                    <a:pt x="18" y="83"/>
                    <a:pt x="42" y="83"/>
                  </a:cubicBezTo>
                  <a:lnTo>
                    <a:pt x="2173" y="83"/>
                  </a:lnTo>
                  <a:cubicBezTo>
                    <a:pt x="2196" y="83"/>
                    <a:pt x="2215" y="67"/>
                    <a:pt x="2215" y="42"/>
                  </a:cubicBezTo>
                  <a:cubicBezTo>
                    <a:pt x="2215" y="20"/>
                    <a:pt x="2196" y="0"/>
                    <a:pt x="2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2"/>
            <p:cNvSpPr/>
            <p:nvPr/>
          </p:nvSpPr>
          <p:spPr>
            <a:xfrm>
              <a:off x="5176650" y="3401100"/>
              <a:ext cx="213900" cy="175600"/>
            </a:xfrm>
            <a:custGeom>
              <a:avLst/>
              <a:gdLst/>
              <a:ahLst/>
              <a:cxnLst/>
              <a:rect l="l" t="t" r="r" b="b"/>
              <a:pathLst>
                <a:path w="8556" h="7024" extrusionOk="0">
                  <a:moveTo>
                    <a:pt x="4015" y="6877"/>
                  </a:moveTo>
                  <a:cubicBezTo>
                    <a:pt x="4071" y="6968"/>
                    <a:pt x="4171" y="7024"/>
                    <a:pt x="4278" y="7024"/>
                  </a:cubicBezTo>
                  <a:cubicBezTo>
                    <a:pt x="4385" y="7024"/>
                    <a:pt x="4484" y="6968"/>
                    <a:pt x="4540" y="6877"/>
                  </a:cubicBezTo>
                  <a:lnTo>
                    <a:pt x="8495" y="470"/>
                  </a:lnTo>
                  <a:cubicBezTo>
                    <a:pt x="8553" y="375"/>
                    <a:pt x="8556" y="255"/>
                    <a:pt x="8502" y="158"/>
                  </a:cubicBezTo>
                  <a:cubicBezTo>
                    <a:pt x="8446" y="61"/>
                    <a:pt x="8344" y="0"/>
                    <a:pt x="8232" y="0"/>
                  </a:cubicBezTo>
                  <a:lnTo>
                    <a:pt x="323" y="0"/>
                  </a:lnTo>
                  <a:cubicBezTo>
                    <a:pt x="211" y="0"/>
                    <a:pt x="109" y="61"/>
                    <a:pt x="54" y="158"/>
                  </a:cubicBezTo>
                  <a:cubicBezTo>
                    <a:pt x="0" y="255"/>
                    <a:pt x="2" y="375"/>
                    <a:pt x="61" y="470"/>
                  </a:cubicBezTo>
                  <a:close/>
                  <a:moveTo>
                    <a:pt x="4278" y="6129"/>
                  </a:moveTo>
                  <a:lnTo>
                    <a:pt x="875" y="615"/>
                  </a:lnTo>
                  <a:lnTo>
                    <a:pt x="7680" y="6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2"/>
            <p:cNvSpPr/>
            <p:nvPr/>
          </p:nvSpPr>
          <p:spPr>
            <a:xfrm>
              <a:off x="5176800" y="3344500"/>
              <a:ext cx="213950" cy="175625"/>
            </a:xfrm>
            <a:custGeom>
              <a:avLst/>
              <a:gdLst/>
              <a:ahLst/>
              <a:cxnLst/>
              <a:rect l="l" t="t" r="r" b="b"/>
              <a:pathLst>
                <a:path w="8558" h="7025" extrusionOk="0">
                  <a:moveTo>
                    <a:pt x="4541" y="147"/>
                  </a:moveTo>
                  <a:cubicBezTo>
                    <a:pt x="4485" y="56"/>
                    <a:pt x="4386" y="1"/>
                    <a:pt x="4278" y="1"/>
                  </a:cubicBezTo>
                  <a:cubicBezTo>
                    <a:pt x="4172" y="1"/>
                    <a:pt x="4072" y="56"/>
                    <a:pt x="4016" y="147"/>
                  </a:cubicBezTo>
                  <a:lnTo>
                    <a:pt x="62" y="6554"/>
                  </a:lnTo>
                  <a:cubicBezTo>
                    <a:pt x="3" y="6650"/>
                    <a:pt x="0" y="6768"/>
                    <a:pt x="56" y="6867"/>
                  </a:cubicBezTo>
                  <a:cubicBezTo>
                    <a:pt x="110" y="6964"/>
                    <a:pt x="212" y="7024"/>
                    <a:pt x="324" y="7024"/>
                  </a:cubicBezTo>
                  <a:lnTo>
                    <a:pt x="8234" y="7024"/>
                  </a:lnTo>
                  <a:cubicBezTo>
                    <a:pt x="8345" y="7024"/>
                    <a:pt x="8448" y="6964"/>
                    <a:pt x="8502" y="6867"/>
                  </a:cubicBezTo>
                  <a:cubicBezTo>
                    <a:pt x="8557" y="6768"/>
                    <a:pt x="8554" y="6650"/>
                    <a:pt x="8496" y="6554"/>
                  </a:cubicBezTo>
                  <a:close/>
                  <a:moveTo>
                    <a:pt x="4278" y="896"/>
                  </a:moveTo>
                  <a:lnTo>
                    <a:pt x="7681" y="6408"/>
                  </a:lnTo>
                  <a:lnTo>
                    <a:pt x="877" y="640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2"/>
            <p:cNvSpPr/>
            <p:nvPr/>
          </p:nvSpPr>
          <p:spPr>
            <a:xfrm>
              <a:off x="3414050" y="3899875"/>
              <a:ext cx="356775" cy="112200"/>
            </a:xfrm>
            <a:custGeom>
              <a:avLst/>
              <a:gdLst/>
              <a:ahLst/>
              <a:cxnLst/>
              <a:rect l="l" t="t" r="r" b="b"/>
              <a:pathLst>
                <a:path w="14271" h="4488" extrusionOk="0">
                  <a:moveTo>
                    <a:pt x="8152" y="365"/>
                  </a:moveTo>
                  <a:cubicBezTo>
                    <a:pt x="7469" y="0"/>
                    <a:pt x="6647" y="4"/>
                    <a:pt x="5967" y="376"/>
                  </a:cubicBezTo>
                  <a:cubicBezTo>
                    <a:pt x="4553" y="1148"/>
                    <a:pt x="2061" y="2509"/>
                    <a:pt x="333" y="3454"/>
                  </a:cubicBezTo>
                  <a:cubicBezTo>
                    <a:pt x="112" y="3575"/>
                    <a:pt x="0" y="3830"/>
                    <a:pt x="63" y="4075"/>
                  </a:cubicBezTo>
                  <a:cubicBezTo>
                    <a:pt x="126" y="4318"/>
                    <a:pt x="345" y="4487"/>
                    <a:pt x="597" y="4487"/>
                  </a:cubicBezTo>
                  <a:lnTo>
                    <a:pt x="13676" y="4487"/>
                  </a:lnTo>
                  <a:cubicBezTo>
                    <a:pt x="13928" y="4487"/>
                    <a:pt x="14147" y="4315"/>
                    <a:pt x="14209" y="4070"/>
                  </a:cubicBezTo>
                  <a:cubicBezTo>
                    <a:pt x="14270" y="3827"/>
                    <a:pt x="14157" y="3570"/>
                    <a:pt x="13935" y="3451"/>
                  </a:cubicBezTo>
                  <a:cubicBezTo>
                    <a:pt x="12159" y="2504"/>
                    <a:pt x="9594" y="1136"/>
                    <a:pt x="8152" y="3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2"/>
            <p:cNvSpPr/>
            <p:nvPr/>
          </p:nvSpPr>
          <p:spPr>
            <a:xfrm>
              <a:off x="3567350" y="3661175"/>
              <a:ext cx="49700" cy="262950"/>
            </a:xfrm>
            <a:custGeom>
              <a:avLst/>
              <a:gdLst/>
              <a:ahLst/>
              <a:cxnLst/>
              <a:rect l="l" t="t" r="r" b="b"/>
              <a:pathLst>
                <a:path w="1988" h="10518" extrusionOk="0">
                  <a:moveTo>
                    <a:pt x="985" y="10513"/>
                  </a:moveTo>
                  <a:cubicBezTo>
                    <a:pt x="764" y="10518"/>
                    <a:pt x="578" y="10352"/>
                    <a:pt x="549" y="10133"/>
                  </a:cubicBezTo>
                  <a:cubicBezTo>
                    <a:pt x="417" y="9145"/>
                    <a:pt x="36" y="6692"/>
                    <a:pt x="19" y="5082"/>
                  </a:cubicBezTo>
                  <a:cubicBezTo>
                    <a:pt x="0" y="3500"/>
                    <a:pt x="307" y="1456"/>
                    <a:pt x="444" y="467"/>
                  </a:cubicBezTo>
                  <a:cubicBezTo>
                    <a:pt x="482" y="200"/>
                    <a:pt x="718" y="1"/>
                    <a:pt x="988" y="11"/>
                  </a:cubicBezTo>
                  <a:lnTo>
                    <a:pt x="988" y="11"/>
                  </a:lnTo>
                  <a:cubicBezTo>
                    <a:pt x="1215" y="20"/>
                    <a:pt x="1406" y="186"/>
                    <a:pt x="1447" y="409"/>
                  </a:cubicBezTo>
                  <a:cubicBezTo>
                    <a:pt x="1608" y="1319"/>
                    <a:pt x="1987" y="3407"/>
                    <a:pt x="1984" y="5019"/>
                  </a:cubicBezTo>
                  <a:cubicBezTo>
                    <a:pt x="1980" y="6644"/>
                    <a:pt x="1590" y="9170"/>
                    <a:pt x="1425" y="10148"/>
                  </a:cubicBezTo>
                  <a:cubicBezTo>
                    <a:pt x="1389" y="10357"/>
                    <a:pt x="1211" y="10509"/>
                    <a:pt x="1001" y="10509"/>
                  </a:cubicBezTo>
                  <a:cubicBezTo>
                    <a:pt x="994" y="10513"/>
                    <a:pt x="988" y="10513"/>
                    <a:pt x="985" y="10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2"/>
            <p:cNvSpPr/>
            <p:nvPr/>
          </p:nvSpPr>
          <p:spPr>
            <a:xfrm>
              <a:off x="3550425" y="3751050"/>
              <a:ext cx="83850" cy="83850"/>
            </a:xfrm>
            <a:custGeom>
              <a:avLst/>
              <a:gdLst/>
              <a:ahLst/>
              <a:cxnLst/>
              <a:rect l="l" t="t" r="r" b="b"/>
              <a:pathLst>
                <a:path w="3354" h="3354" extrusionOk="0">
                  <a:moveTo>
                    <a:pt x="1677" y="1"/>
                  </a:moveTo>
                  <a:cubicBezTo>
                    <a:pt x="752" y="1"/>
                    <a:pt x="1" y="752"/>
                    <a:pt x="1" y="1677"/>
                  </a:cubicBezTo>
                  <a:cubicBezTo>
                    <a:pt x="1" y="2602"/>
                    <a:pt x="752" y="3353"/>
                    <a:pt x="1677" y="3353"/>
                  </a:cubicBezTo>
                  <a:cubicBezTo>
                    <a:pt x="2602" y="3353"/>
                    <a:pt x="3353" y="2602"/>
                    <a:pt x="3353" y="1677"/>
                  </a:cubicBezTo>
                  <a:cubicBezTo>
                    <a:pt x="3353" y="750"/>
                    <a:pt x="2602" y="1"/>
                    <a:pt x="1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2"/>
            <p:cNvSpPr/>
            <p:nvPr/>
          </p:nvSpPr>
          <p:spPr>
            <a:xfrm>
              <a:off x="3561475" y="3650375"/>
              <a:ext cx="61775" cy="40975"/>
            </a:xfrm>
            <a:custGeom>
              <a:avLst/>
              <a:gdLst/>
              <a:ahLst/>
              <a:cxnLst/>
              <a:rect l="l" t="t" r="r" b="b"/>
              <a:pathLst>
                <a:path w="2471" h="1639" extrusionOk="0">
                  <a:moveTo>
                    <a:pt x="1" y="819"/>
                  </a:moveTo>
                  <a:cubicBezTo>
                    <a:pt x="1" y="366"/>
                    <a:pt x="366" y="1"/>
                    <a:pt x="819" y="1"/>
                  </a:cubicBezTo>
                  <a:lnTo>
                    <a:pt x="1653" y="1"/>
                  </a:lnTo>
                  <a:cubicBezTo>
                    <a:pt x="2104" y="1"/>
                    <a:pt x="2471" y="368"/>
                    <a:pt x="2471" y="819"/>
                  </a:cubicBezTo>
                  <a:lnTo>
                    <a:pt x="2471" y="821"/>
                  </a:lnTo>
                  <a:cubicBezTo>
                    <a:pt x="2471" y="1273"/>
                    <a:pt x="2104" y="1639"/>
                    <a:pt x="1653" y="1639"/>
                  </a:cubicBezTo>
                  <a:lnTo>
                    <a:pt x="819" y="1639"/>
                  </a:lnTo>
                  <a:cubicBezTo>
                    <a:pt x="366" y="1639"/>
                    <a:pt x="1" y="1271"/>
                    <a:pt x="1" y="8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2"/>
            <p:cNvSpPr/>
            <p:nvPr/>
          </p:nvSpPr>
          <p:spPr>
            <a:xfrm>
              <a:off x="3561475" y="3883075"/>
              <a:ext cx="61775" cy="40975"/>
            </a:xfrm>
            <a:custGeom>
              <a:avLst/>
              <a:gdLst/>
              <a:ahLst/>
              <a:cxnLst/>
              <a:rect l="l" t="t" r="r" b="b"/>
              <a:pathLst>
                <a:path w="2471" h="1639" extrusionOk="0">
                  <a:moveTo>
                    <a:pt x="1" y="819"/>
                  </a:moveTo>
                  <a:cubicBezTo>
                    <a:pt x="1" y="366"/>
                    <a:pt x="366" y="1"/>
                    <a:pt x="819" y="1"/>
                  </a:cubicBezTo>
                  <a:lnTo>
                    <a:pt x="1653" y="1"/>
                  </a:lnTo>
                  <a:cubicBezTo>
                    <a:pt x="2104" y="1"/>
                    <a:pt x="2471" y="367"/>
                    <a:pt x="2471" y="819"/>
                  </a:cubicBezTo>
                  <a:lnTo>
                    <a:pt x="2471" y="820"/>
                  </a:lnTo>
                  <a:cubicBezTo>
                    <a:pt x="2471" y="1272"/>
                    <a:pt x="2104" y="1638"/>
                    <a:pt x="1653" y="1638"/>
                  </a:cubicBezTo>
                  <a:lnTo>
                    <a:pt x="819" y="1638"/>
                  </a:lnTo>
                  <a:cubicBezTo>
                    <a:pt x="366" y="1639"/>
                    <a:pt x="1" y="1272"/>
                    <a:pt x="1" y="819"/>
                  </a:cubicBezTo>
                  <a:cubicBezTo>
                    <a:pt x="1" y="820"/>
                    <a:pt x="1" y="820"/>
                    <a:pt x="1" y="8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2"/>
            <p:cNvSpPr/>
            <p:nvPr/>
          </p:nvSpPr>
          <p:spPr>
            <a:xfrm>
              <a:off x="3375775" y="3248050"/>
              <a:ext cx="430875" cy="404475"/>
            </a:xfrm>
            <a:custGeom>
              <a:avLst/>
              <a:gdLst/>
              <a:ahLst/>
              <a:cxnLst/>
              <a:rect l="l" t="t" r="r" b="b"/>
              <a:pathLst>
                <a:path w="17235" h="16179" extrusionOk="0">
                  <a:moveTo>
                    <a:pt x="0" y="1"/>
                  </a:moveTo>
                  <a:lnTo>
                    <a:pt x="17234" y="1"/>
                  </a:lnTo>
                  <a:cubicBezTo>
                    <a:pt x="17234" y="1"/>
                    <a:pt x="17086" y="148"/>
                    <a:pt x="16874" y="361"/>
                  </a:cubicBezTo>
                  <a:cubicBezTo>
                    <a:pt x="15926" y="1308"/>
                    <a:pt x="15394" y="2592"/>
                    <a:pt x="15394" y="3929"/>
                  </a:cubicBezTo>
                  <a:lnTo>
                    <a:pt x="15394" y="9395"/>
                  </a:lnTo>
                  <a:cubicBezTo>
                    <a:pt x="15394" y="13141"/>
                    <a:pt x="12358" y="16179"/>
                    <a:pt x="8611" y="16179"/>
                  </a:cubicBezTo>
                  <a:lnTo>
                    <a:pt x="8609" y="16179"/>
                  </a:lnTo>
                  <a:cubicBezTo>
                    <a:pt x="4863" y="16179"/>
                    <a:pt x="1826" y="13141"/>
                    <a:pt x="1826" y="9395"/>
                  </a:cubicBezTo>
                  <a:lnTo>
                    <a:pt x="1826" y="3917"/>
                  </a:lnTo>
                  <a:cubicBezTo>
                    <a:pt x="1826" y="2586"/>
                    <a:pt x="1299" y="1309"/>
                    <a:pt x="361" y="364"/>
                  </a:cubicBezTo>
                  <a:cubicBezTo>
                    <a:pt x="149" y="14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2"/>
            <p:cNvSpPr/>
            <p:nvPr/>
          </p:nvSpPr>
          <p:spPr>
            <a:xfrm>
              <a:off x="3575475" y="3646975"/>
              <a:ext cx="33675" cy="6775"/>
            </a:xfrm>
            <a:custGeom>
              <a:avLst/>
              <a:gdLst/>
              <a:ahLst/>
              <a:cxnLst/>
              <a:rect l="l" t="t" r="r" b="b"/>
              <a:pathLst>
                <a:path w="1347" h="271" extrusionOk="0">
                  <a:moveTo>
                    <a:pt x="136" y="1"/>
                  </a:moveTo>
                  <a:cubicBezTo>
                    <a:pt x="61" y="1"/>
                    <a:pt x="1" y="62"/>
                    <a:pt x="1" y="136"/>
                  </a:cubicBezTo>
                  <a:cubicBezTo>
                    <a:pt x="1" y="210"/>
                    <a:pt x="62" y="271"/>
                    <a:pt x="136" y="271"/>
                  </a:cubicBezTo>
                  <a:lnTo>
                    <a:pt x="1213" y="271"/>
                  </a:lnTo>
                  <a:cubicBezTo>
                    <a:pt x="1287" y="271"/>
                    <a:pt x="1347" y="210"/>
                    <a:pt x="1347" y="136"/>
                  </a:cubicBezTo>
                  <a:cubicBezTo>
                    <a:pt x="1347" y="61"/>
                    <a:pt x="1286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72"/>
            <p:cNvSpPr/>
            <p:nvPr/>
          </p:nvSpPr>
          <p:spPr>
            <a:xfrm>
              <a:off x="3577725" y="3688775"/>
              <a:ext cx="27900" cy="5125"/>
            </a:xfrm>
            <a:custGeom>
              <a:avLst/>
              <a:gdLst/>
              <a:ahLst/>
              <a:cxnLst/>
              <a:rect l="l" t="t" r="r" b="b"/>
              <a:pathLst>
                <a:path w="1116" h="205" extrusionOk="0">
                  <a:moveTo>
                    <a:pt x="103" y="0"/>
                  </a:moveTo>
                  <a:cubicBezTo>
                    <a:pt x="48" y="0"/>
                    <a:pt x="1" y="46"/>
                    <a:pt x="1" y="103"/>
                  </a:cubicBezTo>
                  <a:cubicBezTo>
                    <a:pt x="1" y="159"/>
                    <a:pt x="47" y="205"/>
                    <a:pt x="103" y="205"/>
                  </a:cubicBezTo>
                  <a:lnTo>
                    <a:pt x="1013" y="205"/>
                  </a:lnTo>
                  <a:cubicBezTo>
                    <a:pt x="1071" y="205"/>
                    <a:pt x="1116" y="159"/>
                    <a:pt x="1116" y="103"/>
                  </a:cubicBezTo>
                  <a:cubicBezTo>
                    <a:pt x="1116" y="46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72"/>
            <p:cNvSpPr/>
            <p:nvPr/>
          </p:nvSpPr>
          <p:spPr>
            <a:xfrm>
              <a:off x="3578975" y="3880525"/>
              <a:ext cx="26675" cy="5150"/>
            </a:xfrm>
            <a:custGeom>
              <a:avLst/>
              <a:gdLst/>
              <a:ahLst/>
              <a:cxnLst/>
              <a:rect l="l" t="t" r="r" b="b"/>
              <a:pathLst>
                <a:path w="1067" h="206" extrusionOk="0">
                  <a:moveTo>
                    <a:pt x="103" y="0"/>
                  </a:moveTo>
                  <a:cubicBezTo>
                    <a:pt x="48" y="0"/>
                    <a:pt x="1" y="47"/>
                    <a:pt x="1" y="103"/>
                  </a:cubicBezTo>
                  <a:cubicBezTo>
                    <a:pt x="1" y="159"/>
                    <a:pt x="46" y="205"/>
                    <a:pt x="103" y="205"/>
                  </a:cubicBezTo>
                  <a:lnTo>
                    <a:pt x="964" y="205"/>
                  </a:lnTo>
                  <a:cubicBezTo>
                    <a:pt x="1019" y="205"/>
                    <a:pt x="1067" y="159"/>
                    <a:pt x="1067" y="103"/>
                  </a:cubicBezTo>
                  <a:cubicBezTo>
                    <a:pt x="1067" y="47"/>
                    <a:pt x="1021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2"/>
            <p:cNvSpPr/>
            <p:nvPr/>
          </p:nvSpPr>
          <p:spPr>
            <a:xfrm>
              <a:off x="3564725" y="3912700"/>
              <a:ext cx="55400" cy="2100"/>
            </a:xfrm>
            <a:custGeom>
              <a:avLst/>
              <a:gdLst/>
              <a:ahLst/>
              <a:cxnLst/>
              <a:rect l="l" t="t" r="r" b="b"/>
              <a:pathLst>
                <a:path w="2216" h="84" extrusionOk="0">
                  <a:moveTo>
                    <a:pt x="43" y="0"/>
                  </a:moveTo>
                  <a:cubicBezTo>
                    <a:pt x="19" y="0"/>
                    <a:pt x="1" y="20"/>
                    <a:pt x="1" y="42"/>
                  </a:cubicBezTo>
                  <a:cubicBezTo>
                    <a:pt x="1" y="64"/>
                    <a:pt x="19" y="83"/>
                    <a:pt x="43" y="83"/>
                  </a:cubicBezTo>
                  <a:lnTo>
                    <a:pt x="2174" y="83"/>
                  </a:lnTo>
                  <a:cubicBezTo>
                    <a:pt x="2198" y="83"/>
                    <a:pt x="2216" y="67"/>
                    <a:pt x="2216" y="42"/>
                  </a:cubicBezTo>
                  <a:cubicBezTo>
                    <a:pt x="2216" y="20"/>
                    <a:pt x="2198" y="0"/>
                    <a:pt x="2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2"/>
            <p:cNvSpPr/>
            <p:nvPr/>
          </p:nvSpPr>
          <p:spPr>
            <a:xfrm>
              <a:off x="3484150" y="3401100"/>
              <a:ext cx="213950" cy="175600"/>
            </a:xfrm>
            <a:custGeom>
              <a:avLst/>
              <a:gdLst/>
              <a:ahLst/>
              <a:cxnLst/>
              <a:rect l="l" t="t" r="r" b="b"/>
              <a:pathLst>
                <a:path w="8558" h="7024" extrusionOk="0">
                  <a:moveTo>
                    <a:pt x="4016" y="6877"/>
                  </a:moveTo>
                  <a:cubicBezTo>
                    <a:pt x="4072" y="6968"/>
                    <a:pt x="4172" y="7024"/>
                    <a:pt x="4278" y="7024"/>
                  </a:cubicBezTo>
                  <a:cubicBezTo>
                    <a:pt x="4386" y="7024"/>
                    <a:pt x="4485" y="6968"/>
                    <a:pt x="4540" y="6877"/>
                  </a:cubicBezTo>
                  <a:lnTo>
                    <a:pt x="8496" y="470"/>
                  </a:lnTo>
                  <a:cubicBezTo>
                    <a:pt x="8554" y="375"/>
                    <a:pt x="8557" y="255"/>
                    <a:pt x="8502" y="158"/>
                  </a:cubicBezTo>
                  <a:cubicBezTo>
                    <a:pt x="8448" y="61"/>
                    <a:pt x="8345" y="0"/>
                    <a:pt x="8234" y="0"/>
                  </a:cubicBezTo>
                  <a:lnTo>
                    <a:pt x="324" y="0"/>
                  </a:lnTo>
                  <a:cubicBezTo>
                    <a:pt x="212" y="0"/>
                    <a:pt x="110" y="61"/>
                    <a:pt x="55" y="158"/>
                  </a:cubicBezTo>
                  <a:cubicBezTo>
                    <a:pt x="0" y="255"/>
                    <a:pt x="3" y="375"/>
                    <a:pt x="62" y="470"/>
                  </a:cubicBezTo>
                  <a:close/>
                  <a:moveTo>
                    <a:pt x="4278" y="6129"/>
                  </a:moveTo>
                  <a:lnTo>
                    <a:pt x="877" y="615"/>
                  </a:lnTo>
                  <a:lnTo>
                    <a:pt x="7681" y="6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2"/>
            <p:cNvSpPr/>
            <p:nvPr/>
          </p:nvSpPr>
          <p:spPr>
            <a:xfrm>
              <a:off x="3484325" y="3344500"/>
              <a:ext cx="213950" cy="175625"/>
            </a:xfrm>
            <a:custGeom>
              <a:avLst/>
              <a:gdLst/>
              <a:ahLst/>
              <a:cxnLst/>
              <a:rect l="l" t="t" r="r" b="b"/>
              <a:pathLst>
                <a:path w="8558" h="7025" extrusionOk="0">
                  <a:moveTo>
                    <a:pt x="4541" y="147"/>
                  </a:moveTo>
                  <a:cubicBezTo>
                    <a:pt x="4485" y="56"/>
                    <a:pt x="4386" y="1"/>
                    <a:pt x="4278" y="1"/>
                  </a:cubicBezTo>
                  <a:cubicBezTo>
                    <a:pt x="4172" y="1"/>
                    <a:pt x="4073" y="56"/>
                    <a:pt x="4016" y="147"/>
                  </a:cubicBezTo>
                  <a:lnTo>
                    <a:pt x="62" y="6554"/>
                  </a:lnTo>
                  <a:cubicBezTo>
                    <a:pt x="3" y="6650"/>
                    <a:pt x="0" y="6768"/>
                    <a:pt x="55" y="6867"/>
                  </a:cubicBezTo>
                  <a:cubicBezTo>
                    <a:pt x="109" y="6964"/>
                    <a:pt x="212" y="7024"/>
                    <a:pt x="324" y="7024"/>
                  </a:cubicBezTo>
                  <a:lnTo>
                    <a:pt x="8234" y="7024"/>
                  </a:lnTo>
                  <a:cubicBezTo>
                    <a:pt x="8345" y="7024"/>
                    <a:pt x="8448" y="6964"/>
                    <a:pt x="8502" y="6867"/>
                  </a:cubicBezTo>
                  <a:cubicBezTo>
                    <a:pt x="8557" y="6768"/>
                    <a:pt x="8554" y="6650"/>
                    <a:pt x="8496" y="6554"/>
                  </a:cubicBezTo>
                  <a:close/>
                  <a:moveTo>
                    <a:pt x="4278" y="896"/>
                  </a:moveTo>
                  <a:lnTo>
                    <a:pt x="7681" y="6408"/>
                  </a:lnTo>
                  <a:lnTo>
                    <a:pt x="877" y="640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6" name="Google Shape;4046;p72"/>
          <p:cNvGrpSpPr/>
          <p:nvPr/>
        </p:nvGrpSpPr>
        <p:grpSpPr>
          <a:xfrm>
            <a:off x="5995188" y="1702374"/>
            <a:ext cx="555620" cy="946171"/>
            <a:chOff x="6365341" y="1578575"/>
            <a:chExt cx="461900" cy="786575"/>
          </a:xfrm>
        </p:grpSpPr>
        <p:sp>
          <p:nvSpPr>
            <p:cNvPr id="4047" name="Google Shape;4047;p72"/>
            <p:cNvSpPr/>
            <p:nvPr/>
          </p:nvSpPr>
          <p:spPr>
            <a:xfrm>
              <a:off x="6504800" y="1942375"/>
              <a:ext cx="61650" cy="215375"/>
            </a:xfrm>
            <a:custGeom>
              <a:avLst/>
              <a:gdLst/>
              <a:ahLst/>
              <a:cxnLst/>
              <a:rect l="l" t="t" r="r" b="b"/>
              <a:pathLst>
                <a:path w="2466" h="8615" extrusionOk="0">
                  <a:moveTo>
                    <a:pt x="2466" y="2892"/>
                  </a:moveTo>
                  <a:lnTo>
                    <a:pt x="2466" y="1"/>
                  </a:lnTo>
                  <a:cubicBezTo>
                    <a:pt x="2466" y="1"/>
                    <a:pt x="2121" y="1649"/>
                    <a:pt x="1396" y="2742"/>
                  </a:cubicBezTo>
                  <a:cubicBezTo>
                    <a:pt x="840" y="3580"/>
                    <a:pt x="1" y="4310"/>
                    <a:pt x="1" y="4310"/>
                  </a:cubicBezTo>
                  <a:cubicBezTo>
                    <a:pt x="1" y="4310"/>
                    <a:pt x="641" y="4735"/>
                    <a:pt x="1396" y="5874"/>
                  </a:cubicBezTo>
                  <a:cubicBezTo>
                    <a:pt x="2120" y="6966"/>
                    <a:pt x="2466" y="8615"/>
                    <a:pt x="2466" y="8615"/>
                  </a:cubicBezTo>
                  <a:lnTo>
                    <a:pt x="2466" y="5854"/>
                  </a:lnTo>
                  <a:cubicBezTo>
                    <a:pt x="1740" y="4780"/>
                    <a:pt x="1133" y="4374"/>
                    <a:pt x="1133" y="4374"/>
                  </a:cubicBezTo>
                  <a:cubicBezTo>
                    <a:pt x="1133" y="4374"/>
                    <a:pt x="1916" y="3694"/>
                    <a:pt x="2466" y="28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2"/>
            <p:cNvSpPr/>
            <p:nvPr/>
          </p:nvSpPr>
          <p:spPr>
            <a:xfrm>
              <a:off x="6628700" y="1942375"/>
              <a:ext cx="28350" cy="215375"/>
            </a:xfrm>
            <a:custGeom>
              <a:avLst/>
              <a:gdLst/>
              <a:ahLst/>
              <a:cxnLst/>
              <a:rect l="l" t="t" r="r" b="b"/>
              <a:pathLst>
                <a:path w="1134" h="8615" extrusionOk="0">
                  <a:moveTo>
                    <a:pt x="1134" y="5789"/>
                  </a:moveTo>
                  <a:lnTo>
                    <a:pt x="1070" y="5874"/>
                  </a:lnTo>
                  <a:cubicBezTo>
                    <a:pt x="346" y="6966"/>
                    <a:pt x="0" y="8615"/>
                    <a:pt x="0" y="8615"/>
                  </a:cubicBezTo>
                  <a:lnTo>
                    <a:pt x="0" y="1"/>
                  </a:lnTo>
                  <a:cubicBezTo>
                    <a:pt x="0" y="1"/>
                    <a:pt x="345" y="1649"/>
                    <a:pt x="1070" y="2742"/>
                  </a:cubicBezTo>
                  <a:lnTo>
                    <a:pt x="1134" y="28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2"/>
            <p:cNvSpPr/>
            <p:nvPr/>
          </p:nvSpPr>
          <p:spPr>
            <a:xfrm>
              <a:off x="6665625" y="1945450"/>
              <a:ext cx="117275" cy="209200"/>
            </a:xfrm>
            <a:custGeom>
              <a:avLst/>
              <a:gdLst/>
              <a:ahLst/>
              <a:cxnLst/>
              <a:rect l="l" t="t" r="r" b="b"/>
              <a:pathLst>
                <a:path w="4691" h="8368" extrusionOk="0">
                  <a:moveTo>
                    <a:pt x="4691" y="4209"/>
                  </a:moveTo>
                  <a:cubicBezTo>
                    <a:pt x="4447" y="4327"/>
                    <a:pt x="3199" y="4957"/>
                    <a:pt x="2089" y="5920"/>
                  </a:cubicBezTo>
                  <a:cubicBezTo>
                    <a:pt x="913" y="6940"/>
                    <a:pt x="1" y="8367"/>
                    <a:pt x="1" y="8367"/>
                  </a:cubicBezTo>
                  <a:cubicBezTo>
                    <a:pt x="1" y="8367"/>
                    <a:pt x="145" y="7449"/>
                    <a:pt x="1236" y="6187"/>
                  </a:cubicBezTo>
                  <a:cubicBezTo>
                    <a:pt x="2341" y="4908"/>
                    <a:pt x="3624" y="4188"/>
                    <a:pt x="3624" y="4185"/>
                  </a:cubicBezTo>
                  <a:cubicBezTo>
                    <a:pt x="3624" y="4182"/>
                    <a:pt x="2342" y="3462"/>
                    <a:pt x="1236" y="2182"/>
                  </a:cubicBezTo>
                  <a:cubicBezTo>
                    <a:pt x="146" y="919"/>
                    <a:pt x="1" y="1"/>
                    <a:pt x="1" y="1"/>
                  </a:cubicBezTo>
                  <a:cubicBezTo>
                    <a:pt x="1" y="1"/>
                    <a:pt x="913" y="1428"/>
                    <a:pt x="2089" y="2448"/>
                  </a:cubicBezTo>
                  <a:cubicBezTo>
                    <a:pt x="2918" y="3166"/>
                    <a:pt x="3824" y="3703"/>
                    <a:pt x="4336" y="3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72"/>
            <p:cNvSpPr/>
            <p:nvPr/>
          </p:nvSpPr>
          <p:spPr>
            <a:xfrm>
              <a:off x="6505850" y="1578575"/>
              <a:ext cx="180900" cy="207625"/>
            </a:xfrm>
            <a:custGeom>
              <a:avLst/>
              <a:gdLst/>
              <a:ahLst/>
              <a:cxnLst/>
              <a:rect l="l" t="t" r="r" b="b"/>
              <a:pathLst>
                <a:path w="7236" h="8305" extrusionOk="0">
                  <a:moveTo>
                    <a:pt x="3698" y="0"/>
                  </a:moveTo>
                  <a:cubicBezTo>
                    <a:pt x="3656" y="0"/>
                    <a:pt x="3614" y="1"/>
                    <a:pt x="3571" y="2"/>
                  </a:cubicBezTo>
                  <a:cubicBezTo>
                    <a:pt x="2187" y="53"/>
                    <a:pt x="1189" y="1194"/>
                    <a:pt x="606" y="3395"/>
                  </a:cubicBezTo>
                  <a:cubicBezTo>
                    <a:pt x="70" y="5410"/>
                    <a:pt x="1" y="8228"/>
                    <a:pt x="125" y="8304"/>
                  </a:cubicBezTo>
                  <a:lnTo>
                    <a:pt x="177" y="8220"/>
                  </a:lnTo>
                  <a:lnTo>
                    <a:pt x="274" y="8212"/>
                  </a:lnTo>
                  <a:cubicBezTo>
                    <a:pt x="270" y="8162"/>
                    <a:pt x="149" y="2995"/>
                    <a:pt x="1977" y="980"/>
                  </a:cubicBezTo>
                  <a:cubicBezTo>
                    <a:pt x="2428" y="483"/>
                    <a:pt x="2966" y="218"/>
                    <a:pt x="3580" y="197"/>
                  </a:cubicBezTo>
                  <a:cubicBezTo>
                    <a:pt x="3616" y="196"/>
                    <a:pt x="3652" y="195"/>
                    <a:pt x="3687" y="195"/>
                  </a:cubicBezTo>
                  <a:cubicBezTo>
                    <a:pt x="4399" y="195"/>
                    <a:pt x="5003" y="429"/>
                    <a:pt x="5483" y="896"/>
                  </a:cubicBezTo>
                  <a:cubicBezTo>
                    <a:pt x="7041" y="2416"/>
                    <a:pt x="7004" y="6022"/>
                    <a:pt x="6985" y="7756"/>
                  </a:cubicBezTo>
                  <a:cubicBezTo>
                    <a:pt x="6983" y="7921"/>
                    <a:pt x="6982" y="8070"/>
                    <a:pt x="6982" y="8201"/>
                  </a:cubicBezTo>
                  <a:cubicBezTo>
                    <a:pt x="6982" y="8254"/>
                    <a:pt x="7025" y="8298"/>
                    <a:pt x="7079" y="8298"/>
                  </a:cubicBezTo>
                  <a:cubicBezTo>
                    <a:pt x="7133" y="8298"/>
                    <a:pt x="7177" y="8254"/>
                    <a:pt x="7177" y="8201"/>
                  </a:cubicBezTo>
                  <a:cubicBezTo>
                    <a:pt x="7177" y="8072"/>
                    <a:pt x="7179" y="7921"/>
                    <a:pt x="7180" y="7757"/>
                  </a:cubicBezTo>
                  <a:cubicBezTo>
                    <a:pt x="7198" y="5996"/>
                    <a:pt x="7235" y="2334"/>
                    <a:pt x="5618" y="756"/>
                  </a:cubicBezTo>
                  <a:cubicBezTo>
                    <a:pt x="5103" y="254"/>
                    <a:pt x="4455" y="0"/>
                    <a:pt x="3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72"/>
            <p:cNvSpPr/>
            <p:nvPr/>
          </p:nvSpPr>
          <p:spPr>
            <a:xfrm>
              <a:off x="6365341" y="1734950"/>
              <a:ext cx="461900" cy="630200"/>
            </a:xfrm>
            <a:custGeom>
              <a:avLst/>
              <a:gdLst/>
              <a:ahLst/>
              <a:cxnLst/>
              <a:rect l="l" t="t" r="r" b="b"/>
              <a:pathLst>
                <a:path w="18476" h="25208" extrusionOk="0">
                  <a:moveTo>
                    <a:pt x="9237" y="25102"/>
                  </a:moveTo>
                  <a:cubicBezTo>
                    <a:pt x="9237" y="25102"/>
                    <a:pt x="8321" y="25208"/>
                    <a:pt x="7134" y="24795"/>
                  </a:cubicBezTo>
                  <a:cubicBezTo>
                    <a:pt x="5790" y="24328"/>
                    <a:pt x="5421" y="23937"/>
                    <a:pt x="5421" y="23937"/>
                  </a:cubicBezTo>
                  <a:cubicBezTo>
                    <a:pt x="5421" y="23937"/>
                    <a:pt x="5427" y="17935"/>
                    <a:pt x="5333" y="17289"/>
                  </a:cubicBezTo>
                  <a:cubicBezTo>
                    <a:pt x="5260" y="16763"/>
                    <a:pt x="4755" y="15799"/>
                    <a:pt x="3166" y="14628"/>
                  </a:cubicBezTo>
                  <a:cubicBezTo>
                    <a:pt x="1826" y="13639"/>
                    <a:pt x="0" y="12602"/>
                    <a:pt x="0" y="12602"/>
                  </a:cubicBezTo>
                  <a:cubicBezTo>
                    <a:pt x="0" y="12602"/>
                    <a:pt x="1826" y="11569"/>
                    <a:pt x="3166" y="10581"/>
                  </a:cubicBezTo>
                  <a:cubicBezTo>
                    <a:pt x="4754" y="9409"/>
                    <a:pt x="5258" y="8444"/>
                    <a:pt x="5333" y="7920"/>
                  </a:cubicBezTo>
                  <a:cubicBezTo>
                    <a:pt x="5426" y="7273"/>
                    <a:pt x="5421" y="1271"/>
                    <a:pt x="5421" y="1271"/>
                  </a:cubicBezTo>
                  <a:cubicBezTo>
                    <a:pt x="5421" y="1271"/>
                    <a:pt x="5790" y="881"/>
                    <a:pt x="7134" y="414"/>
                  </a:cubicBezTo>
                  <a:cubicBezTo>
                    <a:pt x="8321" y="1"/>
                    <a:pt x="9237" y="106"/>
                    <a:pt x="9237" y="106"/>
                  </a:cubicBezTo>
                  <a:lnTo>
                    <a:pt x="9237" y="128"/>
                  </a:lnTo>
                  <a:lnTo>
                    <a:pt x="9238" y="125"/>
                  </a:lnTo>
                  <a:lnTo>
                    <a:pt x="9239" y="128"/>
                  </a:lnTo>
                  <a:lnTo>
                    <a:pt x="9239" y="106"/>
                  </a:lnTo>
                  <a:cubicBezTo>
                    <a:pt x="9239" y="106"/>
                    <a:pt x="10154" y="1"/>
                    <a:pt x="11341" y="414"/>
                  </a:cubicBezTo>
                  <a:cubicBezTo>
                    <a:pt x="12684" y="880"/>
                    <a:pt x="13053" y="1271"/>
                    <a:pt x="13053" y="1271"/>
                  </a:cubicBezTo>
                  <a:cubicBezTo>
                    <a:pt x="13053" y="1271"/>
                    <a:pt x="13050" y="7274"/>
                    <a:pt x="13142" y="7920"/>
                  </a:cubicBezTo>
                  <a:cubicBezTo>
                    <a:pt x="13217" y="8445"/>
                    <a:pt x="13720" y="9409"/>
                    <a:pt x="15309" y="10581"/>
                  </a:cubicBezTo>
                  <a:cubicBezTo>
                    <a:pt x="16649" y="11569"/>
                    <a:pt x="18475" y="12602"/>
                    <a:pt x="18475" y="12602"/>
                  </a:cubicBezTo>
                  <a:cubicBezTo>
                    <a:pt x="18475" y="12602"/>
                    <a:pt x="16649" y="13639"/>
                    <a:pt x="15309" y="14628"/>
                  </a:cubicBezTo>
                  <a:cubicBezTo>
                    <a:pt x="13721" y="15799"/>
                    <a:pt x="13217" y="16763"/>
                    <a:pt x="13142" y="17289"/>
                  </a:cubicBezTo>
                  <a:cubicBezTo>
                    <a:pt x="13050" y="17936"/>
                    <a:pt x="13053" y="23937"/>
                    <a:pt x="13053" y="23937"/>
                  </a:cubicBezTo>
                  <a:cubicBezTo>
                    <a:pt x="13053" y="23937"/>
                    <a:pt x="12684" y="24327"/>
                    <a:pt x="11341" y="24795"/>
                  </a:cubicBezTo>
                  <a:cubicBezTo>
                    <a:pt x="10154" y="25208"/>
                    <a:pt x="9239" y="25102"/>
                    <a:pt x="9239" y="25102"/>
                  </a:cubicBezTo>
                  <a:lnTo>
                    <a:pt x="9238" y="25092"/>
                  </a:lnTo>
                  <a:close/>
                  <a:moveTo>
                    <a:pt x="7993" y="16911"/>
                  </a:moveTo>
                  <a:lnTo>
                    <a:pt x="7993" y="8296"/>
                  </a:lnTo>
                  <a:cubicBezTo>
                    <a:pt x="7993" y="8296"/>
                    <a:pt x="7648" y="9945"/>
                    <a:pt x="6923" y="11037"/>
                  </a:cubicBezTo>
                  <a:cubicBezTo>
                    <a:pt x="6367" y="11874"/>
                    <a:pt x="5528" y="12606"/>
                    <a:pt x="5528" y="12606"/>
                  </a:cubicBezTo>
                  <a:cubicBezTo>
                    <a:pt x="5528" y="12606"/>
                    <a:pt x="6168" y="13033"/>
                    <a:pt x="6923" y="14170"/>
                  </a:cubicBezTo>
                  <a:cubicBezTo>
                    <a:pt x="7648" y="15262"/>
                    <a:pt x="7993" y="16911"/>
                    <a:pt x="7993" y="16911"/>
                  </a:cubicBezTo>
                  <a:close/>
                  <a:moveTo>
                    <a:pt x="10483" y="16911"/>
                  </a:moveTo>
                  <a:lnTo>
                    <a:pt x="10483" y="8296"/>
                  </a:lnTo>
                  <a:cubicBezTo>
                    <a:pt x="10483" y="8296"/>
                    <a:pt x="10828" y="9945"/>
                    <a:pt x="11553" y="11037"/>
                  </a:cubicBezTo>
                  <a:cubicBezTo>
                    <a:pt x="12109" y="11874"/>
                    <a:pt x="12948" y="12606"/>
                    <a:pt x="12948" y="12606"/>
                  </a:cubicBezTo>
                  <a:cubicBezTo>
                    <a:pt x="12948" y="12606"/>
                    <a:pt x="12309" y="13033"/>
                    <a:pt x="11553" y="14170"/>
                  </a:cubicBezTo>
                  <a:cubicBezTo>
                    <a:pt x="10828" y="15262"/>
                    <a:pt x="10483" y="16911"/>
                    <a:pt x="10483" y="16911"/>
                  </a:cubicBezTo>
                  <a:close/>
                  <a:moveTo>
                    <a:pt x="5281" y="14607"/>
                  </a:moveTo>
                  <a:cubicBezTo>
                    <a:pt x="4177" y="13329"/>
                    <a:pt x="2893" y="12609"/>
                    <a:pt x="2893" y="12606"/>
                  </a:cubicBezTo>
                  <a:cubicBezTo>
                    <a:pt x="2893" y="12602"/>
                    <a:pt x="4176" y="11882"/>
                    <a:pt x="5281" y="10602"/>
                  </a:cubicBezTo>
                  <a:cubicBezTo>
                    <a:pt x="6371" y="9339"/>
                    <a:pt x="6516" y="8421"/>
                    <a:pt x="6516" y="8421"/>
                  </a:cubicBezTo>
                  <a:cubicBezTo>
                    <a:pt x="6516" y="8421"/>
                    <a:pt x="5604" y="9848"/>
                    <a:pt x="4427" y="10868"/>
                  </a:cubicBezTo>
                  <a:cubicBezTo>
                    <a:pt x="3192" y="11939"/>
                    <a:pt x="1782" y="12606"/>
                    <a:pt x="1782" y="12606"/>
                  </a:cubicBezTo>
                  <a:cubicBezTo>
                    <a:pt x="1782" y="12606"/>
                    <a:pt x="3190" y="13268"/>
                    <a:pt x="4427" y="14340"/>
                  </a:cubicBezTo>
                  <a:cubicBezTo>
                    <a:pt x="5604" y="15359"/>
                    <a:pt x="6516" y="16788"/>
                    <a:pt x="6516" y="16788"/>
                  </a:cubicBezTo>
                  <a:cubicBezTo>
                    <a:pt x="6516" y="16788"/>
                    <a:pt x="6371" y="15870"/>
                    <a:pt x="5281" y="14607"/>
                  </a:cubicBezTo>
                  <a:close/>
                  <a:moveTo>
                    <a:pt x="13195" y="14607"/>
                  </a:moveTo>
                  <a:cubicBezTo>
                    <a:pt x="14300" y="13329"/>
                    <a:pt x="15583" y="12609"/>
                    <a:pt x="15583" y="12606"/>
                  </a:cubicBezTo>
                  <a:cubicBezTo>
                    <a:pt x="15583" y="12602"/>
                    <a:pt x="14301" y="11882"/>
                    <a:pt x="13195" y="10602"/>
                  </a:cubicBezTo>
                  <a:cubicBezTo>
                    <a:pt x="12105" y="9339"/>
                    <a:pt x="11960" y="8421"/>
                    <a:pt x="11960" y="8421"/>
                  </a:cubicBezTo>
                  <a:cubicBezTo>
                    <a:pt x="11960" y="8421"/>
                    <a:pt x="12872" y="9848"/>
                    <a:pt x="14048" y="10868"/>
                  </a:cubicBezTo>
                  <a:cubicBezTo>
                    <a:pt x="15283" y="11939"/>
                    <a:pt x="16692" y="12606"/>
                    <a:pt x="16692" y="12606"/>
                  </a:cubicBezTo>
                  <a:cubicBezTo>
                    <a:pt x="16692" y="12606"/>
                    <a:pt x="15284" y="13268"/>
                    <a:pt x="14048" y="14340"/>
                  </a:cubicBezTo>
                  <a:cubicBezTo>
                    <a:pt x="12872" y="15359"/>
                    <a:pt x="11960" y="16788"/>
                    <a:pt x="11960" y="16788"/>
                  </a:cubicBezTo>
                  <a:cubicBezTo>
                    <a:pt x="11960" y="16788"/>
                    <a:pt x="12105" y="15870"/>
                    <a:pt x="13195" y="146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2"/>
            <p:cNvSpPr/>
            <p:nvPr/>
          </p:nvSpPr>
          <p:spPr>
            <a:xfrm>
              <a:off x="6407486" y="1939925"/>
              <a:ext cx="377625" cy="220275"/>
            </a:xfrm>
            <a:custGeom>
              <a:avLst/>
              <a:gdLst/>
              <a:ahLst/>
              <a:cxnLst/>
              <a:rect l="l" t="t" r="r" b="b"/>
              <a:pathLst>
                <a:path w="15105" h="8811" extrusionOk="0">
                  <a:moveTo>
                    <a:pt x="4507" y="854"/>
                  </a:moveTo>
                  <a:lnTo>
                    <a:pt x="4507" y="854"/>
                  </a:lnTo>
                  <a:cubicBezTo>
                    <a:pt x="4333" y="1230"/>
                    <a:pt x="4033" y="1748"/>
                    <a:pt x="3521" y="2339"/>
                  </a:cubicBezTo>
                  <a:cubicBezTo>
                    <a:pt x="2575" y="3435"/>
                    <a:pt x="1486" y="4128"/>
                    <a:pt x="1175" y="4313"/>
                  </a:cubicBezTo>
                  <a:cubicBezTo>
                    <a:pt x="1146" y="4330"/>
                    <a:pt x="1110" y="4373"/>
                    <a:pt x="1110" y="4407"/>
                  </a:cubicBezTo>
                  <a:cubicBezTo>
                    <a:pt x="1110" y="4441"/>
                    <a:pt x="1147" y="4484"/>
                    <a:pt x="1176" y="4503"/>
                  </a:cubicBezTo>
                  <a:cubicBezTo>
                    <a:pt x="1488" y="4688"/>
                    <a:pt x="2579" y="5379"/>
                    <a:pt x="3521" y="6471"/>
                  </a:cubicBezTo>
                  <a:cubicBezTo>
                    <a:pt x="4032" y="7063"/>
                    <a:pt x="4333" y="7580"/>
                    <a:pt x="4507" y="7956"/>
                  </a:cubicBezTo>
                  <a:cubicBezTo>
                    <a:pt x="4127" y="7440"/>
                    <a:pt x="3511" y="6679"/>
                    <a:pt x="2807" y="6068"/>
                  </a:cubicBezTo>
                  <a:cubicBezTo>
                    <a:pt x="1829" y="5221"/>
                    <a:pt x="735" y="4622"/>
                    <a:pt x="315" y="4407"/>
                  </a:cubicBezTo>
                  <a:cubicBezTo>
                    <a:pt x="735" y="4190"/>
                    <a:pt x="1829" y="3588"/>
                    <a:pt x="2807" y="2743"/>
                  </a:cubicBezTo>
                  <a:cubicBezTo>
                    <a:pt x="3511" y="2132"/>
                    <a:pt x="4125" y="1368"/>
                    <a:pt x="4507" y="854"/>
                  </a:cubicBezTo>
                  <a:close/>
                  <a:moveTo>
                    <a:pt x="10599" y="854"/>
                  </a:moveTo>
                  <a:lnTo>
                    <a:pt x="10599" y="854"/>
                  </a:lnTo>
                  <a:cubicBezTo>
                    <a:pt x="10981" y="1370"/>
                    <a:pt x="11595" y="2132"/>
                    <a:pt x="12299" y="2745"/>
                  </a:cubicBezTo>
                  <a:cubicBezTo>
                    <a:pt x="13277" y="3590"/>
                    <a:pt x="14372" y="4191"/>
                    <a:pt x="14791" y="4408"/>
                  </a:cubicBezTo>
                  <a:cubicBezTo>
                    <a:pt x="14371" y="4623"/>
                    <a:pt x="13276" y="5223"/>
                    <a:pt x="12299" y="6069"/>
                  </a:cubicBezTo>
                  <a:cubicBezTo>
                    <a:pt x="11595" y="6679"/>
                    <a:pt x="10979" y="7443"/>
                    <a:pt x="10599" y="7956"/>
                  </a:cubicBezTo>
                  <a:cubicBezTo>
                    <a:pt x="10773" y="7580"/>
                    <a:pt x="11073" y="7063"/>
                    <a:pt x="11585" y="6471"/>
                  </a:cubicBezTo>
                  <a:cubicBezTo>
                    <a:pt x="12528" y="5379"/>
                    <a:pt x="13618" y="4688"/>
                    <a:pt x="13930" y="4503"/>
                  </a:cubicBezTo>
                  <a:cubicBezTo>
                    <a:pt x="13960" y="4484"/>
                    <a:pt x="13996" y="4441"/>
                    <a:pt x="13996" y="4407"/>
                  </a:cubicBezTo>
                  <a:cubicBezTo>
                    <a:pt x="13996" y="4374"/>
                    <a:pt x="13960" y="4332"/>
                    <a:pt x="13930" y="4313"/>
                  </a:cubicBezTo>
                  <a:cubicBezTo>
                    <a:pt x="13619" y="4126"/>
                    <a:pt x="12530" y="3435"/>
                    <a:pt x="11585" y="2339"/>
                  </a:cubicBezTo>
                  <a:cubicBezTo>
                    <a:pt x="11074" y="1748"/>
                    <a:pt x="10773" y="1230"/>
                    <a:pt x="10599" y="854"/>
                  </a:cubicBezTo>
                  <a:close/>
                  <a:moveTo>
                    <a:pt x="4829" y="124"/>
                  </a:moveTo>
                  <a:cubicBezTo>
                    <a:pt x="4797" y="124"/>
                    <a:pt x="4767" y="141"/>
                    <a:pt x="4749" y="169"/>
                  </a:cubicBezTo>
                  <a:cubicBezTo>
                    <a:pt x="4739" y="184"/>
                    <a:pt x="3831" y="1596"/>
                    <a:pt x="2679" y="2595"/>
                  </a:cubicBezTo>
                  <a:cubicBezTo>
                    <a:pt x="1467" y="3647"/>
                    <a:pt x="70" y="4313"/>
                    <a:pt x="55" y="4319"/>
                  </a:cubicBezTo>
                  <a:cubicBezTo>
                    <a:pt x="23" y="4337"/>
                    <a:pt x="0" y="4371"/>
                    <a:pt x="0" y="4408"/>
                  </a:cubicBezTo>
                  <a:cubicBezTo>
                    <a:pt x="0" y="4444"/>
                    <a:pt x="23" y="4479"/>
                    <a:pt x="56" y="4495"/>
                  </a:cubicBezTo>
                  <a:cubicBezTo>
                    <a:pt x="71" y="4503"/>
                    <a:pt x="1467" y="5166"/>
                    <a:pt x="2679" y="6215"/>
                  </a:cubicBezTo>
                  <a:cubicBezTo>
                    <a:pt x="3831" y="7212"/>
                    <a:pt x="4740" y="8627"/>
                    <a:pt x="4749" y="8641"/>
                  </a:cubicBezTo>
                  <a:cubicBezTo>
                    <a:pt x="4767" y="8669"/>
                    <a:pt x="4799" y="8685"/>
                    <a:pt x="4831" y="8685"/>
                  </a:cubicBezTo>
                  <a:cubicBezTo>
                    <a:pt x="4842" y="8685"/>
                    <a:pt x="4854" y="8684"/>
                    <a:pt x="4866" y="8682"/>
                  </a:cubicBezTo>
                  <a:cubicBezTo>
                    <a:pt x="4908" y="8666"/>
                    <a:pt x="4934" y="8622"/>
                    <a:pt x="4927" y="8576"/>
                  </a:cubicBezTo>
                  <a:cubicBezTo>
                    <a:pt x="4921" y="8536"/>
                    <a:pt x="4764" y="7615"/>
                    <a:pt x="3669" y="6345"/>
                  </a:cubicBezTo>
                  <a:cubicBezTo>
                    <a:pt x="2810" y="5350"/>
                    <a:pt x="1831" y="4681"/>
                    <a:pt x="1394" y="4408"/>
                  </a:cubicBezTo>
                  <a:cubicBezTo>
                    <a:pt x="1815" y="4145"/>
                    <a:pt x="2800" y="3474"/>
                    <a:pt x="3669" y="2469"/>
                  </a:cubicBezTo>
                  <a:cubicBezTo>
                    <a:pt x="4764" y="1199"/>
                    <a:pt x="4921" y="278"/>
                    <a:pt x="4927" y="238"/>
                  </a:cubicBezTo>
                  <a:cubicBezTo>
                    <a:pt x="4934" y="192"/>
                    <a:pt x="4909" y="148"/>
                    <a:pt x="4866" y="132"/>
                  </a:cubicBezTo>
                  <a:cubicBezTo>
                    <a:pt x="4853" y="126"/>
                    <a:pt x="4841" y="124"/>
                    <a:pt x="4829" y="124"/>
                  </a:cubicBezTo>
                  <a:close/>
                  <a:moveTo>
                    <a:pt x="10275" y="122"/>
                  </a:moveTo>
                  <a:cubicBezTo>
                    <a:pt x="10263" y="122"/>
                    <a:pt x="10252" y="124"/>
                    <a:pt x="10241" y="128"/>
                  </a:cubicBezTo>
                  <a:cubicBezTo>
                    <a:pt x="10198" y="145"/>
                    <a:pt x="10172" y="189"/>
                    <a:pt x="10179" y="235"/>
                  </a:cubicBezTo>
                  <a:cubicBezTo>
                    <a:pt x="10184" y="274"/>
                    <a:pt x="10341" y="1196"/>
                    <a:pt x="11437" y="2465"/>
                  </a:cubicBezTo>
                  <a:cubicBezTo>
                    <a:pt x="12298" y="3463"/>
                    <a:pt x="13276" y="4133"/>
                    <a:pt x="13712" y="4405"/>
                  </a:cubicBezTo>
                  <a:cubicBezTo>
                    <a:pt x="13291" y="4668"/>
                    <a:pt x="12303" y="5340"/>
                    <a:pt x="11437" y="6342"/>
                  </a:cubicBezTo>
                  <a:cubicBezTo>
                    <a:pt x="10341" y="7611"/>
                    <a:pt x="10186" y="8533"/>
                    <a:pt x="10179" y="8573"/>
                  </a:cubicBezTo>
                  <a:cubicBezTo>
                    <a:pt x="10172" y="8619"/>
                    <a:pt x="10198" y="8663"/>
                    <a:pt x="10241" y="8679"/>
                  </a:cubicBezTo>
                  <a:cubicBezTo>
                    <a:pt x="10252" y="8684"/>
                    <a:pt x="10264" y="8685"/>
                    <a:pt x="10276" y="8685"/>
                  </a:cubicBezTo>
                  <a:cubicBezTo>
                    <a:pt x="10307" y="8685"/>
                    <a:pt x="10339" y="8669"/>
                    <a:pt x="10357" y="8638"/>
                  </a:cubicBezTo>
                  <a:cubicBezTo>
                    <a:pt x="10365" y="8623"/>
                    <a:pt x="11274" y="7210"/>
                    <a:pt x="12426" y="6212"/>
                  </a:cubicBezTo>
                  <a:cubicBezTo>
                    <a:pt x="13637" y="5163"/>
                    <a:pt x="15035" y="4498"/>
                    <a:pt x="15048" y="4492"/>
                  </a:cubicBezTo>
                  <a:cubicBezTo>
                    <a:pt x="15083" y="4477"/>
                    <a:pt x="15104" y="4443"/>
                    <a:pt x="15104" y="4405"/>
                  </a:cubicBezTo>
                  <a:cubicBezTo>
                    <a:pt x="15104" y="4367"/>
                    <a:pt x="15083" y="4333"/>
                    <a:pt x="15048" y="4316"/>
                  </a:cubicBezTo>
                  <a:cubicBezTo>
                    <a:pt x="15036" y="4310"/>
                    <a:pt x="13639" y="3643"/>
                    <a:pt x="12426" y="2591"/>
                  </a:cubicBezTo>
                  <a:cubicBezTo>
                    <a:pt x="11276" y="1595"/>
                    <a:pt x="10367" y="181"/>
                    <a:pt x="10357" y="166"/>
                  </a:cubicBezTo>
                  <a:cubicBezTo>
                    <a:pt x="10339" y="138"/>
                    <a:pt x="10307" y="122"/>
                    <a:pt x="10275" y="122"/>
                  </a:cubicBezTo>
                  <a:close/>
                  <a:moveTo>
                    <a:pt x="6302" y="0"/>
                  </a:moveTo>
                  <a:cubicBezTo>
                    <a:pt x="6259" y="0"/>
                    <a:pt x="6221" y="34"/>
                    <a:pt x="6212" y="79"/>
                  </a:cubicBezTo>
                  <a:cubicBezTo>
                    <a:pt x="6209" y="96"/>
                    <a:pt x="5863" y="1724"/>
                    <a:pt x="5157" y="2787"/>
                  </a:cubicBezTo>
                  <a:cubicBezTo>
                    <a:pt x="4615" y="3604"/>
                    <a:pt x="3787" y="4330"/>
                    <a:pt x="3779" y="4337"/>
                  </a:cubicBezTo>
                  <a:cubicBezTo>
                    <a:pt x="3756" y="4356"/>
                    <a:pt x="3745" y="4386"/>
                    <a:pt x="3746" y="4416"/>
                  </a:cubicBezTo>
                  <a:cubicBezTo>
                    <a:pt x="3749" y="4444"/>
                    <a:pt x="3764" y="4473"/>
                    <a:pt x="3790" y="4489"/>
                  </a:cubicBezTo>
                  <a:cubicBezTo>
                    <a:pt x="3796" y="4494"/>
                    <a:pt x="4424" y="4922"/>
                    <a:pt x="5157" y="6027"/>
                  </a:cubicBezTo>
                  <a:cubicBezTo>
                    <a:pt x="5863" y="7089"/>
                    <a:pt x="6208" y="8717"/>
                    <a:pt x="6212" y="8733"/>
                  </a:cubicBezTo>
                  <a:cubicBezTo>
                    <a:pt x="6222" y="8779"/>
                    <a:pt x="6262" y="8810"/>
                    <a:pt x="6308" y="8810"/>
                  </a:cubicBezTo>
                  <a:cubicBezTo>
                    <a:pt x="6310" y="8810"/>
                    <a:pt x="6314" y="8810"/>
                    <a:pt x="6316" y="8809"/>
                  </a:cubicBezTo>
                  <a:cubicBezTo>
                    <a:pt x="6366" y="8804"/>
                    <a:pt x="6403" y="8761"/>
                    <a:pt x="6403" y="8712"/>
                  </a:cubicBezTo>
                  <a:lnTo>
                    <a:pt x="6403" y="6144"/>
                  </a:lnTo>
                  <a:cubicBezTo>
                    <a:pt x="6403" y="6089"/>
                    <a:pt x="6360" y="6046"/>
                    <a:pt x="6306" y="6046"/>
                  </a:cubicBezTo>
                  <a:cubicBezTo>
                    <a:pt x="6253" y="6046"/>
                    <a:pt x="6209" y="6089"/>
                    <a:pt x="6209" y="6144"/>
                  </a:cubicBezTo>
                  <a:lnTo>
                    <a:pt x="6209" y="7953"/>
                  </a:lnTo>
                  <a:cubicBezTo>
                    <a:pt x="6035" y="7372"/>
                    <a:pt x="5742" y="6557"/>
                    <a:pt x="5318" y="5918"/>
                  </a:cubicBezTo>
                  <a:cubicBezTo>
                    <a:pt x="4727" y="5026"/>
                    <a:pt x="4207" y="4566"/>
                    <a:pt x="3996" y="4400"/>
                  </a:cubicBezTo>
                  <a:cubicBezTo>
                    <a:pt x="4230" y="4186"/>
                    <a:pt x="4862" y="3579"/>
                    <a:pt x="5318" y="2892"/>
                  </a:cubicBezTo>
                  <a:cubicBezTo>
                    <a:pt x="5742" y="2254"/>
                    <a:pt x="6035" y="1439"/>
                    <a:pt x="6209" y="857"/>
                  </a:cubicBezTo>
                  <a:lnTo>
                    <a:pt x="6209" y="2721"/>
                  </a:lnTo>
                  <a:cubicBezTo>
                    <a:pt x="6209" y="2776"/>
                    <a:pt x="6253" y="2819"/>
                    <a:pt x="6306" y="2819"/>
                  </a:cubicBezTo>
                  <a:cubicBezTo>
                    <a:pt x="6360" y="2819"/>
                    <a:pt x="6403" y="2776"/>
                    <a:pt x="6403" y="2721"/>
                  </a:cubicBezTo>
                  <a:lnTo>
                    <a:pt x="6403" y="99"/>
                  </a:lnTo>
                  <a:cubicBezTo>
                    <a:pt x="6403" y="50"/>
                    <a:pt x="6366" y="7"/>
                    <a:pt x="6316" y="2"/>
                  </a:cubicBezTo>
                  <a:cubicBezTo>
                    <a:pt x="6311" y="1"/>
                    <a:pt x="6307" y="0"/>
                    <a:pt x="6302" y="0"/>
                  </a:cubicBezTo>
                  <a:close/>
                  <a:moveTo>
                    <a:pt x="8802" y="0"/>
                  </a:moveTo>
                  <a:cubicBezTo>
                    <a:pt x="8798" y="0"/>
                    <a:pt x="8793" y="1"/>
                    <a:pt x="8788" y="2"/>
                  </a:cubicBezTo>
                  <a:cubicBezTo>
                    <a:pt x="8739" y="7"/>
                    <a:pt x="8701" y="50"/>
                    <a:pt x="8701" y="99"/>
                  </a:cubicBezTo>
                  <a:lnTo>
                    <a:pt x="8701" y="8714"/>
                  </a:lnTo>
                  <a:cubicBezTo>
                    <a:pt x="8701" y="8763"/>
                    <a:pt x="8739" y="8805"/>
                    <a:pt x="8788" y="8810"/>
                  </a:cubicBezTo>
                  <a:lnTo>
                    <a:pt x="8798" y="8810"/>
                  </a:lnTo>
                  <a:cubicBezTo>
                    <a:pt x="8845" y="8810"/>
                    <a:pt x="8884" y="8777"/>
                    <a:pt x="8894" y="8733"/>
                  </a:cubicBezTo>
                  <a:cubicBezTo>
                    <a:pt x="8898" y="8717"/>
                    <a:pt x="9244" y="7089"/>
                    <a:pt x="9949" y="6027"/>
                  </a:cubicBezTo>
                  <a:cubicBezTo>
                    <a:pt x="9979" y="5982"/>
                    <a:pt x="9965" y="5921"/>
                    <a:pt x="9921" y="5892"/>
                  </a:cubicBezTo>
                  <a:cubicBezTo>
                    <a:pt x="9905" y="5881"/>
                    <a:pt x="9887" y="5876"/>
                    <a:pt x="9869" y="5876"/>
                  </a:cubicBezTo>
                  <a:cubicBezTo>
                    <a:pt x="9837" y="5876"/>
                    <a:pt x="9806" y="5891"/>
                    <a:pt x="9786" y="5919"/>
                  </a:cubicBezTo>
                  <a:cubicBezTo>
                    <a:pt x="9364" y="6558"/>
                    <a:pt x="9070" y="7373"/>
                    <a:pt x="8896" y="7954"/>
                  </a:cubicBezTo>
                  <a:lnTo>
                    <a:pt x="8896" y="859"/>
                  </a:lnTo>
                  <a:cubicBezTo>
                    <a:pt x="9070" y="1441"/>
                    <a:pt x="9364" y="2256"/>
                    <a:pt x="9786" y="2894"/>
                  </a:cubicBezTo>
                  <a:cubicBezTo>
                    <a:pt x="9805" y="2923"/>
                    <a:pt x="9836" y="2938"/>
                    <a:pt x="9867" y="2938"/>
                  </a:cubicBezTo>
                  <a:cubicBezTo>
                    <a:pt x="9886" y="2938"/>
                    <a:pt x="9905" y="2933"/>
                    <a:pt x="9921" y="2922"/>
                  </a:cubicBezTo>
                  <a:cubicBezTo>
                    <a:pt x="9965" y="2892"/>
                    <a:pt x="9979" y="2832"/>
                    <a:pt x="9949" y="2787"/>
                  </a:cubicBezTo>
                  <a:cubicBezTo>
                    <a:pt x="9243" y="1723"/>
                    <a:pt x="8898" y="96"/>
                    <a:pt x="8894" y="79"/>
                  </a:cubicBezTo>
                  <a:cubicBezTo>
                    <a:pt x="8885" y="34"/>
                    <a:pt x="8846" y="0"/>
                    <a:pt x="8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3" name="Google Shape;4053;p72"/>
          <p:cNvGrpSpPr/>
          <p:nvPr/>
        </p:nvGrpSpPr>
        <p:grpSpPr>
          <a:xfrm>
            <a:off x="6631448" y="1702404"/>
            <a:ext cx="555589" cy="1264338"/>
            <a:chOff x="6894279" y="1578600"/>
            <a:chExt cx="461875" cy="1051075"/>
          </a:xfrm>
        </p:grpSpPr>
        <p:sp>
          <p:nvSpPr>
            <p:cNvPr id="4054" name="Google Shape;4054;p72"/>
            <p:cNvSpPr/>
            <p:nvPr/>
          </p:nvSpPr>
          <p:spPr>
            <a:xfrm>
              <a:off x="7027100" y="2206875"/>
              <a:ext cx="61650" cy="215375"/>
            </a:xfrm>
            <a:custGeom>
              <a:avLst/>
              <a:gdLst/>
              <a:ahLst/>
              <a:cxnLst/>
              <a:rect l="l" t="t" r="r" b="b"/>
              <a:pathLst>
                <a:path w="2466" h="8615" extrusionOk="0">
                  <a:moveTo>
                    <a:pt x="2466" y="2993"/>
                  </a:moveTo>
                  <a:lnTo>
                    <a:pt x="2466" y="0"/>
                  </a:lnTo>
                  <a:cubicBezTo>
                    <a:pt x="2466" y="0"/>
                    <a:pt x="2121" y="1649"/>
                    <a:pt x="1396" y="2741"/>
                  </a:cubicBezTo>
                  <a:cubicBezTo>
                    <a:pt x="840" y="3578"/>
                    <a:pt x="1" y="4308"/>
                    <a:pt x="1" y="4308"/>
                  </a:cubicBezTo>
                  <a:cubicBezTo>
                    <a:pt x="1" y="4308"/>
                    <a:pt x="641" y="4735"/>
                    <a:pt x="1396" y="5872"/>
                  </a:cubicBezTo>
                  <a:cubicBezTo>
                    <a:pt x="2120" y="6963"/>
                    <a:pt x="2466" y="8614"/>
                    <a:pt x="2466" y="8614"/>
                  </a:cubicBezTo>
                  <a:lnTo>
                    <a:pt x="2466" y="5612"/>
                  </a:lnTo>
                  <a:cubicBezTo>
                    <a:pt x="1801" y="4666"/>
                    <a:pt x="1263" y="4307"/>
                    <a:pt x="1263" y="4307"/>
                  </a:cubicBezTo>
                  <a:cubicBezTo>
                    <a:pt x="1263" y="4307"/>
                    <a:pt x="1935" y="3722"/>
                    <a:pt x="2466" y="29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2"/>
            <p:cNvSpPr/>
            <p:nvPr/>
          </p:nvSpPr>
          <p:spPr>
            <a:xfrm>
              <a:off x="7150975" y="2206875"/>
              <a:ext cx="31575" cy="215400"/>
            </a:xfrm>
            <a:custGeom>
              <a:avLst/>
              <a:gdLst/>
              <a:ahLst/>
              <a:cxnLst/>
              <a:rect l="l" t="t" r="r" b="b"/>
              <a:pathLst>
                <a:path w="1263" h="8616" extrusionOk="0">
                  <a:moveTo>
                    <a:pt x="1263" y="5615"/>
                  </a:moveTo>
                  <a:lnTo>
                    <a:pt x="1070" y="5873"/>
                  </a:lnTo>
                  <a:cubicBezTo>
                    <a:pt x="346" y="6964"/>
                    <a:pt x="0" y="8615"/>
                    <a:pt x="0" y="8615"/>
                  </a:cubicBezTo>
                  <a:lnTo>
                    <a:pt x="0" y="0"/>
                  </a:lnTo>
                  <a:cubicBezTo>
                    <a:pt x="0" y="0"/>
                    <a:pt x="344" y="1649"/>
                    <a:pt x="1070" y="2741"/>
                  </a:cubicBezTo>
                  <a:lnTo>
                    <a:pt x="1263" y="29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2"/>
            <p:cNvSpPr/>
            <p:nvPr/>
          </p:nvSpPr>
          <p:spPr>
            <a:xfrm>
              <a:off x="6933475" y="2209975"/>
              <a:ext cx="118350" cy="209200"/>
            </a:xfrm>
            <a:custGeom>
              <a:avLst/>
              <a:gdLst/>
              <a:ahLst/>
              <a:cxnLst/>
              <a:rect l="l" t="t" r="r" b="b"/>
              <a:pathLst>
                <a:path w="4734" h="8368" extrusionOk="0">
                  <a:moveTo>
                    <a:pt x="3498" y="6185"/>
                  </a:moveTo>
                  <a:cubicBezTo>
                    <a:pt x="2394" y="4908"/>
                    <a:pt x="1110" y="4189"/>
                    <a:pt x="1110" y="4186"/>
                  </a:cubicBezTo>
                  <a:cubicBezTo>
                    <a:pt x="1110" y="4183"/>
                    <a:pt x="2393" y="3461"/>
                    <a:pt x="3498" y="2182"/>
                  </a:cubicBezTo>
                  <a:cubicBezTo>
                    <a:pt x="4588" y="918"/>
                    <a:pt x="4734" y="0"/>
                    <a:pt x="4734" y="0"/>
                  </a:cubicBezTo>
                  <a:cubicBezTo>
                    <a:pt x="4734" y="0"/>
                    <a:pt x="3822" y="1428"/>
                    <a:pt x="2645" y="2448"/>
                  </a:cubicBezTo>
                  <a:cubicBezTo>
                    <a:pt x="1410" y="3519"/>
                    <a:pt x="0" y="4186"/>
                    <a:pt x="0" y="4186"/>
                  </a:cubicBezTo>
                  <a:cubicBezTo>
                    <a:pt x="0" y="4186"/>
                    <a:pt x="1408" y="4847"/>
                    <a:pt x="2645" y="5919"/>
                  </a:cubicBezTo>
                  <a:cubicBezTo>
                    <a:pt x="3822" y="6938"/>
                    <a:pt x="4734" y="8368"/>
                    <a:pt x="4734" y="8368"/>
                  </a:cubicBezTo>
                  <a:cubicBezTo>
                    <a:pt x="4734" y="8368"/>
                    <a:pt x="4589" y="7448"/>
                    <a:pt x="3498" y="61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2"/>
            <p:cNvSpPr/>
            <p:nvPr/>
          </p:nvSpPr>
          <p:spPr>
            <a:xfrm>
              <a:off x="7027100" y="1953025"/>
              <a:ext cx="61650" cy="215375"/>
            </a:xfrm>
            <a:custGeom>
              <a:avLst/>
              <a:gdLst/>
              <a:ahLst/>
              <a:cxnLst/>
              <a:rect l="l" t="t" r="r" b="b"/>
              <a:pathLst>
                <a:path w="2466" h="8615" extrusionOk="0">
                  <a:moveTo>
                    <a:pt x="2466" y="2994"/>
                  </a:moveTo>
                  <a:lnTo>
                    <a:pt x="2466" y="1"/>
                  </a:lnTo>
                  <a:cubicBezTo>
                    <a:pt x="2466" y="1"/>
                    <a:pt x="2121" y="1650"/>
                    <a:pt x="1396" y="2741"/>
                  </a:cubicBezTo>
                  <a:cubicBezTo>
                    <a:pt x="840" y="3578"/>
                    <a:pt x="1" y="4310"/>
                    <a:pt x="1" y="4310"/>
                  </a:cubicBezTo>
                  <a:cubicBezTo>
                    <a:pt x="1" y="4310"/>
                    <a:pt x="641" y="4736"/>
                    <a:pt x="1396" y="5873"/>
                  </a:cubicBezTo>
                  <a:cubicBezTo>
                    <a:pt x="2120" y="6966"/>
                    <a:pt x="2466" y="8615"/>
                    <a:pt x="2466" y="8615"/>
                  </a:cubicBezTo>
                  <a:lnTo>
                    <a:pt x="2466" y="5612"/>
                  </a:lnTo>
                  <a:cubicBezTo>
                    <a:pt x="1801" y="4667"/>
                    <a:pt x="1263" y="4307"/>
                    <a:pt x="1263" y="4307"/>
                  </a:cubicBezTo>
                  <a:cubicBezTo>
                    <a:pt x="1263" y="4307"/>
                    <a:pt x="1935" y="3723"/>
                    <a:pt x="2466" y="29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2"/>
            <p:cNvSpPr/>
            <p:nvPr/>
          </p:nvSpPr>
          <p:spPr>
            <a:xfrm>
              <a:off x="7150975" y="1953000"/>
              <a:ext cx="31575" cy="215400"/>
            </a:xfrm>
            <a:custGeom>
              <a:avLst/>
              <a:gdLst/>
              <a:ahLst/>
              <a:cxnLst/>
              <a:rect l="l" t="t" r="r" b="b"/>
              <a:pathLst>
                <a:path w="1263" h="8616" extrusionOk="0">
                  <a:moveTo>
                    <a:pt x="1263" y="5616"/>
                  </a:moveTo>
                  <a:lnTo>
                    <a:pt x="1070" y="5874"/>
                  </a:lnTo>
                  <a:cubicBezTo>
                    <a:pt x="346" y="6967"/>
                    <a:pt x="0" y="8616"/>
                    <a:pt x="0" y="8616"/>
                  </a:cubicBezTo>
                  <a:lnTo>
                    <a:pt x="0" y="1"/>
                  </a:lnTo>
                  <a:cubicBezTo>
                    <a:pt x="0" y="1"/>
                    <a:pt x="344" y="1650"/>
                    <a:pt x="1070" y="2741"/>
                  </a:cubicBezTo>
                  <a:lnTo>
                    <a:pt x="1263" y="29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2"/>
            <p:cNvSpPr/>
            <p:nvPr/>
          </p:nvSpPr>
          <p:spPr>
            <a:xfrm>
              <a:off x="6933475" y="1956150"/>
              <a:ext cx="118350" cy="209200"/>
            </a:xfrm>
            <a:custGeom>
              <a:avLst/>
              <a:gdLst/>
              <a:ahLst/>
              <a:cxnLst/>
              <a:rect l="l" t="t" r="r" b="b"/>
              <a:pathLst>
                <a:path w="4734" h="8368" extrusionOk="0">
                  <a:moveTo>
                    <a:pt x="3498" y="6185"/>
                  </a:moveTo>
                  <a:cubicBezTo>
                    <a:pt x="2394" y="4907"/>
                    <a:pt x="1110" y="4189"/>
                    <a:pt x="1110" y="4185"/>
                  </a:cubicBezTo>
                  <a:cubicBezTo>
                    <a:pt x="1110" y="4181"/>
                    <a:pt x="2393" y="3460"/>
                    <a:pt x="3498" y="2181"/>
                  </a:cubicBezTo>
                  <a:cubicBezTo>
                    <a:pt x="4588" y="919"/>
                    <a:pt x="4734" y="1"/>
                    <a:pt x="4734" y="1"/>
                  </a:cubicBezTo>
                  <a:cubicBezTo>
                    <a:pt x="4734" y="1"/>
                    <a:pt x="3822" y="1429"/>
                    <a:pt x="2645" y="2449"/>
                  </a:cubicBezTo>
                  <a:cubicBezTo>
                    <a:pt x="1410" y="3520"/>
                    <a:pt x="0" y="4186"/>
                    <a:pt x="0" y="4186"/>
                  </a:cubicBezTo>
                  <a:cubicBezTo>
                    <a:pt x="0" y="4186"/>
                    <a:pt x="1408" y="4848"/>
                    <a:pt x="2645" y="5920"/>
                  </a:cubicBezTo>
                  <a:cubicBezTo>
                    <a:pt x="3822" y="6940"/>
                    <a:pt x="4734" y="8368"/>
                    <a:pt x="4734" y="8368"/>
                  </a:cubicBezTo>
                  <a:cubicBezTo>
                    <a:pt x="4734" y="8368"/>
                    <a:pt x="4589" y="7448"/>
                    <a:pt x="3498" y="61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2"/>
            <p:cNvSpPr/>
            <p:nvPr/>
          </p:nvSpPr>
          <p:spPr>
            <a:xfrm>
              <a:off x="7027950" y="1578600"/>
              <a:ext cx="181275" cy="207625"/>
            </a:xfrm>
            <a:custGeom>
              <a:avLst/>
              <a:gdLst/>
              <a:ahLst/>
              <a:cxnLst/>
              <a:rect l="l" t="t" r="r" b="b"/>
              <a:pathLst>
                <a:path w="7251" h="8305" extrusionOk="0">
                  <a:moveTo>
                    <a:pt x="3711" y="0"/>
                  </a:moveTo>
                  <a:cubicBezTo>
                    <a:pt x="3670" y="0"/>
                    <a:pt x="3630" y="1"/>
                    <a:pt x="3589" y="2"/>
                  </a:cubicBezTo>
                  <a:cubicBezTo>
                    <a:pt x="2188" y="53"/>
                    <a:pt x="1184" y="1220"/>
                    <a:pt x="604" y="3470"/>
                  </a:cubicBezTo>
                  <a:cubicBezTo>
                    <a:pt x="114" y="5364"/>
                    <a:pt x="1" y="8220"/>
                    <a:pt x="143" y="8304"/>
                  </a:cubicBezTo>
                  <a:lnTo>
                    <a:pt x="191" y="8220"/>
                  </a:lnTo>
                  <a:lnTo>
                    <a:pt x="288" y="8212"/>
                  </a:lnTo>
                  <a:cubicBezTo>
                    <a:pt x="286" y="8163"/>
                    <a:pt x="166" y="2988"/>
                    <a:pt x="1992" y="979"/>
                  </a:cubicBezTo>
                  <a:cubicBezTo>
                    <a:pt x="2442" y="483"/>
                    <a:pt x="2981" y="219"/>
                    <a:pt x="3594" y="197"/>
                  </a:cubicBezTo>
                  <a:cubicBezTo>
                    <a:pt x="3627" y="196"/>
                    <a:pt x="3661" y="195"/>
                    <a:pt x="3694" y="195"/>
                  </a:cubicBezTo>
                  <a:cubicBezTo>
                    <a:pt x="4412" y="195"/>
                    <a:pt x="5015" y="428"/>
                    <a:pt x="5497" y="896"/>
                  </a:cubicBezTo>
                  <a:cubicBezTo>
                    <a:pt x="7055" y="2415"/>
                    <a:pt x="7018" y="6022"/>
                    <a:pt x="6999" y="7756"/>
                  </a:cubicBezTo>
                  <a:cubicBezTo>
                    <a:pt x="6998" y="7923"/>
                    <a:pt x="6997" y="8072"/>
                    <a:pt x="6997" y="8201"/>
                  </a:cubicBezTo>
                  <a:cubicBezTo>
                    <a:pt x="6997" y="8255"/>
                    <a:pt x="7040" y="8298"/>
                    <a:pt x="7095" y="8298"/>
                  </a:cubicBezTo>
                  <a:cubicBezTo>
                    <a:pt x="7148" y="8298"/>
                    <a:pt x="7192" y="8255"/>
                    <a:pt x="7192" y="8201"/>
                  </a:cubicBezTo>
                  <a:cubicBezTo>
                    <a:pt x="7192" y="8072"/>
                    <a:pt x="7194" y="7924"/>
                    <a:pt x="7196" y="7759"/>
                  </a:cubicBezTo>
                  <a:cubicBezTo>
                    <a:pt x="7213" y="5998"/>
                    <a:pt x="7250" y="2334"/>
                    <a:pt x="5633" y="757"/>
                  </a:cubicBezTo>
                  <a:cubicBezTo>
                    <a:pt x="5118" y="255"/>
                    <a:pt x="4468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2"/>
            <p:cNvSpPr/>
            <p:nvPr/>
          </p:nvSpPr>
          <p:spPr>
            <a:xfrm>
              <a:off x="6894279" y="1745525"/>
              <a:ext cx="461875" cy="884150"/>
            </a:xfrm>
            <a:custGeom>
              <a:avLst/>
              <a:gdLst/>
              <a:ahLst/>
              <a:cxnLst/>
              <a:rect l="l" t="t" r="r" b="b"/>
              <a:pathLst>
                <a:path w="18475" h="35366" extrusionOk="0">
                  <a:moveTo>
                    <a:pt x="5389" y="17775"/>
                  </a:moveTo>
                  <a:cubicBezTo>
                    <a:pt x="5375" y="17630"/>
                    <a:pt x="5358" y="17468"/>
                    <a:pt x="5333" y="17292"/>
                  </a:cubicBezTo>
                  <a:cubicBezTo>
                    <a:pt x="5258" y="16766"/>
                    <a:pt x="4754" y="15803"/>
                    <a:pt x="3165" y="14631"/>
                  </a:cubicBezTo>
                  <a:cubicBezTo>
                    <a:pt x="1826" y="13641"/>
                    <a:pt x="0" y="12605"/>
                    <a:pt x="0" y="12605"/>
                  </a:cubicBezTo>
                  <a:cubicBezTo>
                    <a:pt x="0" y="12605"/>
                    <a:pt x="1826" y="11572"/>
                    <a:pt x="3165" y="10583"/>
                  </a:cubicBezTo>
                  <a:cubicBezTo>
                    <a:pt x="4754" y="9412"/>
                    <a:pt x="5258" y="8448"/>
                    <a:pt x="5333" y="7922"/>
                  </a:cubicBezTo>
                  <a:cubicBezTo>
                    <a:pt x="5426" y="7276"/>
                    <a:pt x="5421" y="1272"/>
                    <a:pt x="5421" y="1272"/>
                  </a:cubicBezTo>
                  <a:cubicBezTo>
                    <a:pt x="5421" y="1272"/>
                    <a:pt x="5790" y="883"/>
                    <a:pt x="7134" y="414"/>
                  </a:cubicBezTo>
                  <a:cubicBezTo>
                    <a:pt x="8321" y="1"/>
                    <a:pt x="9236" y="106"/>
                    <a:pt x="9236" y="106"/>
                  </a:cubicBezTo>
                  <a:lnTo>
                    <a:pt x="9236" y="128"/>
                  </a:lnTo>
                  <a:lnTo>
                    <a:pt x="9238" y="124"/>
                  </a:lnTo>
                  <a:lnTo>
                    <a:pt x="9239" y="128"/>
                  </a:lnTo>
                  <a:lnTo>
                    <a:pt x="9239" y="106"/>
                  </a:lnTo>
                  <a:cubicBezTo>
                    <a:pt x="9239" y="106"/>
                    <a:pt x="10154" y="1"/>
                    <a:pt x="11341" y="414"/>
                  </a:cubicBezTo>
                  <a:cubicBezTo>
                    <a:pt x="12684" y="881"/>
                    <a:pt x="13053" y="1272"/>
                    <a:pt x="13053" y="1272"/>
                  </a:cubicBezTo>
                  <a:cubicBezTo>
                    <a:pt x="13053" y="1272"/>
                    <a:pt x="13049" y="7274"/>
                    <a:pt x="13141" y="7922"/>
                  </a:cubicBezTo>
                  <a:cubicBezTo>
                    <a:pt x="13217" y="8446"/>
                    <a:pt x="13719" y="9411"/>
                    <a:pt x="15309" y="10583"/>
                  </a:cubicBezTo>
                  <a:cubicBezTo>
                    <a:pt x="16649" y="11571"/>
                    <a:pt x="18474" y="12605"/>
                    <a:pt x="18474" y="12605"/>
                  </a:cubicBezTo>
                  <a:cubicBezTo>
                    <a:pt x="18474" y="12605"/>
                    <a:pt x="16649" y="13643"/>
                    <a:pt x="15309" y="14631"/>
                  </a:cubicBezTo>
                  <a:cubicBezTo>
                    <a:pt x="13721" y="15801"/>
                    <a:pt x="13217" y="16766"/>
                    <a:pt x="13141" y="17292"/>
                  </a:cubicBezTo>
                  <a:cubicBezTo>
                    <a:pt x="13115" y="17472"/>
                    <a:pt x="13098" y="17637"/>
                    <a:pt x="13085" y="17784"/>
                  </a:cubicBezTo>
                  <a:cubicBezTo>
                    <a:pt x="13105" y="17862"/>
                    <a:pt x="13124" y="17958"/>
                    <a:pt x="13141" y="18076"/>
                  </a:cubicBezTo>
                  <a:cubicBezTo>
                    <a:pt x="13217" y="18601"/>
                    <a:pt x="13719" y="19565"/>
                    <a:pt x="15309" y="20737"/>
                  </a:cubicBezTo>
                  <a:cubicBezTo>
                    <a:pt x="16649" y="21725"/>
                    <a:pt x="18474" y="22759"/>
                    <a:pt x="18474" y="22759"/>
                  </a:cubicBezTo>
                  <a:cubicBezTo>
                    <a:pt x="18474" y="22759"/>
                    <a:pt x="16649" y="23796"/>
                    <a:pt x="15309" y="24784"/>
                  </a:cubicBezTo>
                  <a:cubicBezTo>
                    <a:pt x="13721" y="25956"/>
                    <a:pt x="13217" y="26920"/>
                    <a:pt x="13141" y="27445"/>
                  </a:cubicBezTo>
                  <a:cubicBezTo>
                    <a:pt x="13049" y="28092"/>
                    <a:pt x="13053" y="34094"/>
                    <a:pt x="13053" y="34094"/>
                  </a:cubicBezTo>
                  <a:cubicBezTo>
                    <a:pt x="13053" y="34094"/>
                    <a:pt x="12684" y="34483"/>
                    <a:pt x="11341" y="34952"/>
                  </a:cubicBezTo>
                  <a:cubicBezTo>
                    <a:pt x="10154" y="35365"/>
                    <a:pt x="9239" y="35260"/>
                    <a:pt x="9239" y="35260"/>
                  </a:cubicBezTo>
                  <a:lnTo>
                    <a:pt x="9238" y="35251"/>
                  </a:lnTo>
                  <a:lnTo>
                    <a:pt x="9236" y="35260"/>
                  </a:lnTo>
                  <a:cubicBezTo>
                    <a:pt x="9236" y="35260"/>
                    <a:pt x="8321" y="35365"/>
                    <a:pt x="7134" y="34952"/>
                  </a:cubicBezTo>
                  <a:cubicBezTo>
                    <a:pt x="5790" y="34485"/>
                    <a:pt x="5421" y="34094"/>
                    <a:pt x="5421" y="34094"/>
                  </a:cubicBezTo>
                  <a:cubicBezTo>
                    <a:pt x="5421" y="34094"/>
                    <a:pt x="5426" y="28092"/>
                    <a:pt x="5333" y="27445"/>
                  </a:cubicBezTo>
                  <a:cubicBezTo>
                    <a:pt x="5258" y="26920"/>
                    <a:pt x="4754" y="25956"/>
                    <a:pt x="3165" y="24784"/>
                  </a:cubicBezTo>
                  <a:cubicBezTo>
                    <a:pt x="1826" y="23796"/>
                    <a:pt x="0" y="22759"/>
                    <a:pt x="0" y="22759"/>
                  </a:cubicBezTo>
                  <a:cubicBezTo>
                    <a:pt x="0" y="22759"/>
                    <a:pt x="1826" y="21726"/>
                    <a:pt x="3165" y="20737"/>
                  </a:cubicBezTo>
                  <a:cubicBezTo>
                    <a:pt x="4754" y="19565"/>
                    <a:pt x="5258" y="18601"/>
                    <a:pt x="5333" y="18076"/>
                  </a:cubicBezTo>
                  <a:cubicBezTo>
                    <a:pt x="5350" y="17956"/>
                    <a:pt x="5368" y="17858"/>
                    <a:pt x="5389" y="17775"/>
                  </a:cubicBezTo>
                  <a:close/>
                  <a:moveTo>
                    <a:pt x="7990" y="27068"/>
                  </a:moveTo>
                  <a:lnTo>
                    <a:pt x="7990" y="18452"/>
                  </a:lnTo>
                  <a:cubicBezTo>
                    <a:pt x="7990" y="18452"/>
                    <a:pt x="7646" y="20102"/>
                    <a:pt x="6920" y="21195"/>
                  </a:cubicBezTo>
                  <a:cubicBezTo>
                    <a:pt x="6364" y="22032"/>
                    <a:pt x="5525" y="22762"/>
                    <a:pt x="5525" y="22762"/>
                  </a:cubicBezTo>
                  <a:cubicBezTo>
                    <a:pt x="5525" y="22762"/>
                    <a:pt x="6165" y="23189"/>
                    <a:pt x="6920" y="24326"/>
                  </a:cubicBezTo>
                  <a:cubicBezTo>
                    <a:pt x="7646" y="25418"/>
                    <a:pt x="7990" y="27068"/>
                    <a:pt x="7990" y="27068"/>
                  </a:cubicBezTo>
                  <a:close/>
                  <a:moveTo>
                    <a:pt x="10481" y="27068"/>
                  </a:moveTo>
                  <a:lnTo>
                    <a:pt x="10481" y="18452"/>
                  </a:lnTo>
                  <a:cubicBezTo>
                    <a:pt x="10481" y="18452"/>
                    <a:pt x="10825" y="20102"/>
                    <a:pt x="11549" y="21195"/>
                  </a:cubicBezTo>
                  <a:cubicBezTo>
                    <a:pt x="12105" y="22032"/>
                    <a:pt x="12944" y="22762"/>
                    <a:pt x="12944" y="22762"/>
                  </a:cubicBezTo>
                  <a:cubicBezTo>
                    <a:pt x="12944" y="22762"/>
                    <a:pt x="12305" y="23189"/>
                    <a:pt x="11549" y="24326"/>
                  </a:cubicBezTo>
                  <a:cubicBezTo>
                    <a:pt x="10825" y="25418"/>
                    <a:pt x="10481" y="27068"/>
                    <a:pt x="10481" y="27068"/>
                  </a:cubicBezTo>
                  <a:close/>
                  <a:moveTo>
                    <a:pt x="5278" y="24763"/>
                  </a:moveTo>
                  <a:cubicBezTo>
                    <a:pt x="4174" y="23486"/>
                    <a:pt x="2891" y="22767"/>
                    <a:pt x="2891" y="22764"/>
                  </a:cubicBezTo>
                  <a:cubicBezTo>
                    <a:pt x="2891" y="22760"/>
                    <a:pt x="4173" y="22039"/>
                    <a:pt x="5278" y="20760"/>
                  </a:cubicBezTo>
                  <a:cubicBezTo>
                    <a:pt x="6368" y="19496"/>
                    <a:pt x="6513" y="18578"/>
                    <a:pt x="6513" y="18578"/>
                  </a:cubicBezTo>
                  <a:cubicBezTo>
                    <a:pt x="6513" y="18578"/>
                    <a:pt x="5601" y="20006"/>
                    <a:pt x="4424" y="21026"/>
                  </a:cubicBezTo>
                  <a:cubicBezTo>
                    <a:pt x="3189" y="22099"/>
                    <a:pt x="1781" y="22764"/>
                    <a:pt x="1781" y="22764"/>
                  </a:cubicBezTo>
                  <a:cubicBezTo>
                    <a:pt x="1781" y="22764"/>
                    <a:pt x="3189" y="23425"/>
                    <a:pt x="4424" y="24497"/>
                  </a:cubicBezTo>
                  <a:cubicBezTo>
                    <a:pt x="5601" y="25516"/>
                    <a:pt x="6513" y="26946"/>
                    <a:pt x="6513" y="26946"/>
                  </a:cubicBezTo>
                  <a:cubicBezTo>
                    <a:pt x="6513" y="26946"/>
                    <a:pt x="6368" y="26025"/>
                    <a:pt x="5278" y="24763"/>
                  </a:cubicBezTo>
                  <a:close/>
                  <a:moveTo>
                    <a:pt x="13192" y="24763"/>
                  </a:moveTo>
                  <a:cubicBezTo>
                    <a:pt x="14297" y="23486"/>
                    <a:pt x="15580" y="22767"/>
                    <a:pt x="15580" y="22764"/>
                  </a:cubicBezTo>
                  <a:cubicBezTo>
                    <a:pt x="15580" y="22760"/>
                    <a:pt x="14298" y="22039"/>
                    <a:pt x="13192" y="20760"/>
                  </a:cubicBezTo>
                  <a:cubicBezTo>
                    <a:pt x="12102" y="19496"/>
                    <a:pt x="11958" y="18578"/>
                    <a:pt x="11958" y="18578"/>
                  </a:cubicBezTo>
                  <a:cubicBezTo>
                    <a:pt x="11958" y="18578"/>
                    <a:pt x="12869" y="20006"/>
                    <a:pt x="14046" y="21025"/>
                  </a:cubicBezTo>
                  <a:cubicBezTo>
                    <a:pt x="15282" y="22097"/>
                    <a:pt x="16690" y="22762"/>
                    <a:pt x="16690" y="22762"/>
                  </a:cubicBezTo>
                  <a:cubicBezTo>
                    <a:pt x="16690" y="22762"/>
                    <a:pt x="15282" y="23424"/>
                    <a:pt x="14046" y="24496"/>
                  </a:cubicBezTo>
                  <a:cubicBezTo>
                    <a:pt x="12870" y="25515"/>
                    <a:pt x="11958" y="26944"/>
                    <a:pt x="11958" y="26944"/>
                  </a:cubicBezTo>
                  <a:cubicBezTo>
                    <a:pt x="11958" y="26944"/>
                    <a:pt x="12102" y="26025"/>
                    <a:pt x="13192" y="24763"/>
                  </a:cubicBezTo>
                  <a:close/>
                  <a:moveTo>
                    <a:pt x="7990" y="16916"/>
                  </a:moveTo>
                  <a:lnTo>
                    <a:pt x="7990" y="8301"/>
                  </a:lnTo>
                  <a:cubicBezTo>
                    <a:pt x="7990" y="8301"/>
                    <a:pt x="7646" y="9950"/>
                    <a:pt x="6920" y="11041"/>
                  </a:cubicBezTo>
                  <a:cubicBezTo>
                    <a:pt x="6364" y="11878"/>
                    <a:pt x="5525" y="12610"/>
                    <a:pt x="5525" y="12610"/>
                  </a:cubicBezTo>
                  <a:cubicBezTo>
                    <a:pt x="5525" y="12610"/>
                    <a:pt x="6165" y="13036"/>
                    <a:pt x="6920" y="14173"/>
                  </a:cubicBezTo>
                  <a:cubicBezTo>
                    <a:pt x="7646" y="15266"/>
                    <a:pt x="7990" y="16916"/>
                    <a:pt x="7990" y="16916"/>
                  </a:cubicBezTo>
                  <a:close/>
                  <a:moveTo>
                    <a:pt x="10481" y="16916"/>
                  </a:moveTo>
                  <a:lnTo>
                    <a:pt x="10481" y="8301"/>
                  </a:lnTo>
                  <a:cubicBezTo>
                    <a:pt x="10481" y="8301"/>
                    <a:pt x="10825" y="9950"/>
                    <a:pt x="11549" y="11041"/>
                  </a:cubicBezTo>
                  <a:cubicBezTo>
                    <a:pt x="12105" y="11878"/>
                    <a:pt x="12944" y="12610"/>
                    <a:pt x="12944" y="12610"/>
                  </a:cubicBezTo>
                  <a:cubicBezTo>
                    <a:pt x="12944" y="12610"/>
                    <a:pt x="12305" y="13036"/>
                    <a:pt x="11549" y="14173"/>
                  </a:cubicBezTo>
                  <a:cubicBezTo>
                    <a:pt x="10825" y="15266"/>
                    <a:pt x="10481" y="16916"/>
                    <a:pt x="10481" y="16916"/>
                  </a:cubicBezTo>
                  <a:close/>
                  <a:moveTo>
                    <a:pt x="5278" y="14610"/>
                  </a:moveTo>
                  <a:cubicBezTo>
                    <a:pt x="4174" y="13332"/>
                    <a:pt x="2891" y="12614"/>
                    <a:pt x="2891" y="12610"/>
                  </a:cubicBezTo>
                  <a:cubicBezTo>
                    <a:pt x="2891" y="12606"/>
                    <a:pt x="4173" y="11885"/>
                    <a:pt x="5278" y="10606"/>
                  </a:cubicBezTo>
                  <a:cubicBezTo>
                    <a:pt x="6368" y="9344"/>
                    <a:pt x="6513" y="8424"/>
                    <a:pt x="6513" y="8424"/>
                  </a:cubicBezTo>
                  <a:cubicBezTo>
                    <a:pt x="6513" y="8424"/>
                    <a:pt x="5601" y="9852"/>
                    <a:pt x="4424" y="10872"/>
                  </a:cubicBezTo>
                  <a:cubicBezTo>
                    <a:pt x="3189" y="11944"/>
                    <a:pt x="1781" y="12610"/>
                    <a:pt x="1781" y="12610"/>
                  </a:cubicBezTo>
                  <a:cubicBezTo>
                    <a:pt x="1781" y="12610"/>
                    <a:pt x="3189" y="13272"/>
                    <a:pt x="4424" y="14344"/>
                  </a:cubicBezTo>
                  <a:cubicBezTo>
                    <a:pt x="5601" y="15364"/>
                    <a:pt x="6513" y="16792"/>
                    <a:pt x="6513" y="16792"/>
                  </a:cubicBezTo>
                  <a:cubicBezTo>
                    <a:pt x="6513" y="16792"/>
                    <a:pt x="6368" y="15873"/>
                    <a:pt x="5278" y="14610"/>
                  </a:cubicBezTo>
                  <a:close/>
                  <a:moveTo>
                    <a:pt x="13192" y="14610"/>
                  </a:moveTo>
                  <a:cubicBezTo>
                    <a:pt x="14297" y="13332"/>
                    <a:pt x="15580" y="12614"/>
                    <a:pt x="15580" y="12610"/>
                  </a:cubicBezTo>
                  <a:cubicBezTo>
                    <a:pt x="15580" y="12606"/>
                    <a:pt x="14298" y="11885"/>
                    <a:pt x="13192" y="10606"/>
                  </a:cubicBezTo>
                  <a:cubicBezTo>
                    <a:pt x="12102" y="9344"/>
                    <a:pt x="11958" y="8424"/>
                    <a:pt x="11958" y="8424"/>
                  </a:cubicBezTo>
                  <a:cubicBezTo>
                    <a:pt x="11958" y="8424"/>
                    <a:pt x="12869" y="9852"/>
                    <a:pt x="14046" y="10872"/>
                  </a:cubicBezTo>
                  <a:cubicBezTo>
                    <a:pt x="15282" y="11944"/>
                    <a:pt x="16690" y="12610"/>
                    <a:pt x="16690" y="12610"/>
                  </a:cubicBezTo>
                  <a:cubicBezTo>
                    <a:pt x="16690" y="12610"/>
                    <a:pt x="15282" y="13272"/>
                    <a:pt x="14046" y="14344"/>
                  </a:cubicBezTo>
                  <a:cubicBezTo>
                    <a:pt x="12870" y="15364"/>
                    <a:pt x="11958" y="16792"/>
                    <a:pt x="11958" y="16792"/>
                  </a:cubicBezTo>
                  <a:cubicBezTo>
                    <a:pt x="11958" y="16792"/>
                    <a:pt x="12102" y="15873"/>
                    <a:pt x="13192" y="14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2"/>
            <p:cNvSpPr/>
            <p:nvPr/>
          </p:nvSpPr>
          <p:spPr>
            <a:xfrm>
              <a:off x="7024675" y="2204425"/>
              <a:ext cx="66525" cy="220275"/>
            </a:xfrm>
            <a:custGeom>
              <a:avLst/>
              <a:gdLst/>
              <a:ahLst/>
              <a:cxnLst/>
              <a:rect l="l" t="t" r="r" b="b"/>
              <a:pathLst>
                <a:path w="2661" h="8811" extrusionOk="0">
                  <a:moveTo>
                    <a:pt x="2559" y="1"/>
                  </a:moveTo>
                  <a:cubicBezTo>
                    <a:pt x="2515" y="1"/>
                    <a:pt x="2477" y="34"/>
                    <a:pt x="2468" y="79"/>
                  </a:cubicBezTo>
                  <a:cubicBezTo>
                    <a:pt x="2466" y="95"/>
                    <a:pt x="2119" y="1723"/>
                    <a:pt x="1413" y="2786"/>
                  </a:cubicBezTo>
                  <a:cubicBezTo>
                    <a:pt x="871" y="3601"/>
                    <a:pt x="45" y="4327"/>
                    <a:pt x="35" y="4334"/>
                  </a:cubicBezTo>
                  <a:cubicBezTo>
                    <a:pt x="12" y="4354"/>
                    <a:pt x="1" y="4383"/>
                    <a:pt x="2" y="4414"/>
                  </a:cubicBezTo>
                  <a:cubicBezTo>
                    <a:pt x="5" y="4444"/>
                    <a:pt x="20" y="4471"/>
                    <a:pt x="46" y="4488"/>
                  </a:cubicBezTo>
                  <a:cubicBezTo>
                    <a:pt x="52" y="4492"/>
                    <a:pt x="680" y="4921"/>
                    <a:pt x="1413" y="6025"/>
                  </a:cubicBezTo>
                  <a:cubicBezTo>
                    <a:pt x="2119" y="7088"/>
                    <a:pt x="2463" y="8716"/>
                    <a:pt x="2468" y="8733"/>
                  </a:cubicBezTo>
                  <a:cubicBezTo>
                    <a:pt x="2477" y="8779"/>
                    <a:pt x="2517" y="8811"/>
                    <a:pt x="2563" y="8811"/>
                  </a:cubicBezTo>
                  <a:lnTo>
                    <a:pt x="2573" y="8811"/>
                  </a:lnTo>
                  <a:cubicBezTo>
                    <a:pt x="2622" y="8806"/>
                    <a:pt x="2660" y="8764"/>
                    <a:pt x="2660" y="8713"/>
                  </a:cubicBezTo>
                  <a:lnTo>
                    <a:pt x="2660" y="5713"/>
                  </a:lnTo>
                  <a:cubicBezTo>
                    <a:pt x="2660" y="5659"/>
                    <a:pt x="2616" y="5616"/>
                    <a:pt x="2563" y="5616"/>
                  </a:cubicBezTo>
                  <a:cubicBezTo>
                    <a:pt x="2509" y="5616"/>
                    <a:pt x="2466" y="5659"/>
                    <a:pt x="2466" y="5713"/>
                  </a:cubicBezTo>
                  <a:lnTo>
                    <a:pt x="2466" y="7955"/>
                  </a:lnTo>
                  <a:cubicBezTo>
                    <a:pt x="2293" y="7372"/>
                    <a:pt x="2000" y="6558"/>
                    <a:pt x="1575" y="5919"/>
                  </a:cubicBezTo>
                  <a:cubicBezTo>
                    <a:pt x="982" y="5027"/>
                    <a:pt x="464" y="4568"/>
                    <a:pt x="252" y="4401"/>
                  </a:cubicBezTo>
                  <a:cubicBezTo>
                    <a:pt x="486" y="4188"/>
                    <a:pt x="1119" y="3581"/>
                    <a:pt x="1575" y="2894"/>
                  </a:cubicBezTo>
                  <a:cubicBezTo>
                    <a:pt x="2000" y="2255"/>
                    <a:pt x="2292" y="1441"/>
                    <a:pt x="2466" y="859"/>
                  </a:cubicBezTo>
                  <a:lnTo>
                    <a:pt x="2466" y="3093"/>
                  </a:lnTo>
                  <a:cubicBezTo>
                    <a:pt x="2466" y="3146"/>
                    <a:pt x="2509" y="3190"/>
                    <a:pt x="2563" y="3190"/>
                  </a:cubicBezTo>
                  <a:cubicBezTo>
                    <a:pt x="2616" y="3190"/>
                    <a:pt x="2660" y="3146"/>
                    <a:pt x="2660" y="3093"/>
                  </a:cubicBezTo>
                  <a:lnTo>
                    <a:pt x="2660" y="99"/>
                  </a:lnTo>
                  <a:cubicBezTo>
                    <a:pt x="2660" y="49"/>
                    <a:pt x="2622" y="7"/>
                    <a:pt x="2573" y="2"/>
                  </a:cubicBezTo>
                  <a:cubicBezTo>
                    <a:pt x="2568" y="1"/>
                    <a:pt x="2563" y="1"/>
                    <a:pt x="2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2"/>
            <p:cNvSpPr/>
            <p:nvPr/>
          </p:nvSpPr>
          <p:spPr>
            <a:xfrm>
              <a:off x="7148575" y="2204400"/>
              <a:ext cx="36750" cy="220300"/>
            </a:xfrm>
            <a:custGeom>
              <a:avLst/>
              <a:gdLst/>
              <a:ahLst/>
              <a:cxnLst/>
              <a:rect l="l" t="t" r="r" b="b"/>
              <a:pathLst>
                <a:path w="1470" h="8812" extrusionOk="0">
                  <a:moveTo>
                    <a:pt x="101" y="1"/>
                  </a:moveTo>
                  <a:cubicBezTo>
                    <a:pt x="97" y="1"/>
                    <a:pt x="92" y="1"/>
                    <a:pt x="87" y="2"/>
                  </a:cubicBezTo>
                  <a:cubicBezTo>
                    <a:pt x="38" y="7"/>
                    <a:pt x="0" y="49"/>
                    <a:pt x="0" y="99"/>
                  </a:cubicBezTo>
                  <a:lnTo>
                    <a:pt x="0" y="8714"/>
                  </a:lnTo>
                  <a:cubicBezTo>
                    <a:pt x="0" y="8765"/>
                    <a:pt x="38" y="8807"/>
                    <a:pt x="87" y="8812"/>
                  </a:cubicBezTo>
                  <a:lnTo>
                    <a:pt x="97" y="8812"/>
                  </a:lnTo>
                  <a:cubicBezTo>
                    <a:pt x="143" y="8812"/>
                    <a:pt x="183" y="8780"/>
                    <a:pt x="193" y="8732"/>
                  </a:cubicBezTo>
                  <a:cubicBezTo>
                    <a:pt x="195" y="8716"/>
                    <a:pt x="542" y="7088"/>
                    <a:pt x="1244" y="6028"/>
                  </a:cubicBezTo>
                  <a:lnTo>
                    <a:pt x="1436" y="5770"/>
                  </a:lnTo>
                  <a:cubicBezTo>
                    <a:pt x="1468" y="5727"/>
                    <a:pt x="1459" y="5666"/>
                    <a:pt x="1416" y="5634"/>
                  </a:cubicBezTo>
                  <a:cubicBezTo>
                    <a:pt x="1399" y="5622"/>
                    <a:pt x="1379" y="5615"/>
                    <a:pt x="1359" y="5615"/>
                  </a:cubicBezTo>
                  <a:cubicBezTo>
                    <a:pt x="1329" y="5615"/>
                    <a:pt x="1299" y="5629"/>
                    <a:pt x="1280" y="5655"/>
                  </a:cubicBezTo>
                  <a:lnTo>
                    <a:pt x="1085" y="5917"/>
                  </a:lnTo>
                  <a:cubicBezTo>
                    <a:pt x="662" y="6556"/>
                    <a:pt x="369" y="7370"/>
                    <a:pt x="195" y="7953"/>
                  </a:cubicBezTo>
                  <a:lnTo>
                    <a:pt x="195" y="857"/>
                  </a:lnTo>
                  <a:cubicBezTo>
                    <a:pt x="369" y="1438"/>
                    <a:pt x="663" y="2255"/>
                    <a:pt x="1089" y="2897"/>
                  </a:cubicBezTo>
                  <a:lnTo>
                    <a:pt x="1282" y="3151"/>
                  </a:lnTo>
                  <a:cubicBezTo>
                    <a:pt x="1301" y="3176"/>
                    <a:pt x="1330" y="3190"/>
                    <a:pt x="1359" y="3190"/>
                  </a:cubicBezTo>
                  <a:cubicBezTo>
                    <a:pt x="1380" y="3190"/>
                    <a:pt x="1400" y="3184"/>
                    <a:pt x="1417" y="3170"/>
                  </a:cubicBezTo>
                  <a:cubicBezTo>
                    <a:pt x="1461" y="3138"/>
                    <a:pt x="1469" y="3076"/>
                    <a:pt x="1436" y="3034"/>
                  </a:cubicBezTo>
                  <a:lnTo>
                    <a:pt x="1248" y="2786"/>
                  </a:lnTo>
                  <a:cubicBezTo>
                    <a:pt x="542" y="1723"/>
                    <a:pt x="197" y="95"/>
                    <a:pt x="193" y="79"/>
                  </a:cubicBezTo>
                  <a:cubicBezTo>
                    <a:pt x="183" y="34"/>
                    <a:pt x="145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2"/>
            <p:cNvSpPr/>
            <p:nvPr/>
          </p:nvSpPr>
          <p:spPr>
            <a:xfrm>
              <a:off x="6927432" y="2207550"/>
              <a:ext cx="123325" cy="214050"/>
            </a:xfrm>
            <a:custGeom>
              <a:avLst/>
              <a:gdLst/>
              <a:ahLst/>
              <a:cxnLst/>
              <a:rect l="l" t="t" r="r" b="b"/>
              <a:pathLst>
                <a:path w="4933" h="8562" extrusionOk="0">
                  <a:moveTo>
                    <a:pt x="4505" y="729"/>
                  </a:moveTo>
                  <a:lnTo>
                    <a:pt x="4505" y="729"/>
                  </a:lnTo>
                  <a:cubicBezTo>
                    <a:pt x="4331" y="1106"/>
                    <a:pt x="4031" y="1622"/>
                    <a:pt x="3519" y="2213"/>
                  </a:cubicBezTo>
                  <a:cubicBezTo>
                    <a:pt x="2570" y="3314"/>
                    <a:pt x="1482" y="4002"/>
                    <a:pt x="1172" y="4188"/>
                  </a:cubicBezTo>
                  <a:cubicBezTo>
                    <a:pt x="1142" y="4206"/>
                    <a:pt x="1109" y="4247"/>
                    <a:pt x="1109" y="4281"/>
                  </a:cubicBezTo>
                  <a:cubicBezTo>
                    <a:pt x="1109" y="4316"/>
                    <a:pt x="1147" y="4360"/>
                    <a:pt x="1175" y="4377"/>
                  </a:cubicBezTo>
                  <a:cubicBezTo>
                    <a:pt x="1487" y="4562"/>
                    <a:pt x="2580" y="5255"/>
                    <a:pt x="3519" y="6346"/>
                  </a:cubicBezTo>
                  <a:cubicBezTo>
                    <a:pt x="4031" y="6936"/>
                    <a:pt x="4331" y="7453"/>
                    <a:pt x="4505" y="7830"/>
                  </a:cubicBezTo>
                  <a:cubicBezTo>
                    <a:pt x="4123" y="7315"/>
                    <a:pt x="3509" y="6552"/>
                    <a:pt x="2805" y="5942"/>
                  </a:cubicBezTo>
                  <a:cubicBezTo>
                    <a:pt x="1827" y="5097"/>
                    <a:pt x="733" y="4498"/>
                    <a:pt x="313" y="4283"/>
                  </a:cubicBezTo>
                  <a:cubicBezTo>
                    <a:pt x="733" y="4066"/>
                    <a:pt x="1828" y="3464"/>
                    <a:pt x="2805" y="2617"/>
                  </a:cubicBezTo>
                  <a:cubicBezTo>
                    <a:pt x="3509" y="2006"/>
                    <a:pt x="4125" y="1244"/>
                    <a:pt x="4505" y="729"/>
                  </a:cubicBezTo>
                  <a:close/>
                  <a:moveTo>
                    <a:pt x="4829" y="1"/>
                  </a:moveTo>
                  <a:cubicBezTo>
                    <a:pt x="4797" y="1"/>
                    <a:pt x="4766" y="17"/>
                    <a:pt x="4747" y="46"/>
                  </a:cubicBezTo>
                  <a:cubicBezTo>
                    <a:pt x="4740" y="60"/>
                    <a:pt x="3830" y="1474"/>
                    <a:pt x="2678" y="2472"/>
                  </a:cubicBezTo>
                  <a:cubicBezTo>
                    <a:pt x="1467" y="3521"/>
                    <a:pt x="70" y="4189"/>
                    <a:pt x="56" y="4196"/>
                  </a:cubicBezTo>
                  <a:cubicBezTo>
                    <a:pt x="22" y="4212"/>
                    <a:pt x="0" y="4247"/>
                    <a:pt x="0" y="4284"/>
                  </a:cubicBezTo>
                  <a:cubicBezTo>
                    <a:pt x="0" y="4322"/>
                    <a:pt x="22" y="4357"/>
                    <a:pt x="56" y="4372"/>
                  </a:cubicBezTo>
                  <a:cubicBezTo>
                    <a:pt x="70" y="4378"/>
                    <a:pt x="1466" y="5040"/>
                    <a:pt x="2678" y="6091"/>
                  </a:cubicBezTo>
                  <a:cubicBezTo>
                    <a:pt x="3829" y="7089"/>
                    <a:pt x="4738" y="8502"/>
                    <a:pt x="4747" y="8517"/>
                  </a:cubicBezTo>
                  <a:cubicBezTo>
                    <a:pt x="4765" y="8544"/>
                    <a:pt x="4797" y="8562"/>
                    <a:pt x="4829" y="8562"/>
                  </a:cubicBezTo>
                  <a:cubicBezTo>
                    <a:pt x="4840" y="8562"/>
                    <a:pt x="4852" y="8559"/>
                    <a:pt x="4863" y="8558"/>
                  </a:cubicBezTo>
                  <a:cubicBezTo>
                    <a:pt x="4906" y="8541"/>
                    <a:pt x="4932" y="8497"/>
                    <a:pt x="4925" y="8451"/>
                  </a:cubicBezTo>
                  <a:cubicBezTo>
                    <a:pt x="4919" y="8411"/>
                    <a:pt x="4762" y="7490"/>
                    <a:pt x="3667" y="6221"/>
                  </a:cubicBezTo>
                  <a:cubicBezTo>
                    <a:pt x="2818" y="5240"/>
                    <a:pt x="1875" y="4586"/>
                    <a:pt x="1392" y="4284"/>
                  </a:cubicBezTo>
                  <a:cubicBezTo>
                    <a:pt x="1814" y="4022"/>
                    <a:pt x="2797" y="3351"/>
                    <a:pt x="3667" y="2344"/>
                  </a:cubicBezTo>
                  <a:cubicBezTo>
                    <a:pt x="4763" y="1075"/>
                    <a:pt x="4919" y="152"/>
                    <a:pt x="4925" y="114"/>
                  </a:cubicBezTo>
                  <a:cubicBezTo>
                    <a:pt x="4932" y="68"/>
                    <a:pt x="4906" y="25"/>
                    <a:pt x="4863" y="7"/>
                  </a:cubicBezTo>
                  <a:cubicBezTo>
                    <a:pt x="4852" y="3"/>
                    <a:pt x="4841" y="1"/>
                    <a:pt x="4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2"/>
            <p:cNvSpPr/>
            <p:nvPr/>
          </p:nvSpPr>
          <p:spPr>
            <a:xfrm>
              <a:off x="7185350" y="2207500"/>
              <a:ext cx="123325" cy="214100"/>
            </a:xfrm>
            <a:custGeom>
              <a:avLst/>
              <a:gdLst/>
              <a:ahLst/>
              <a:cxnLst/>
              <a:rect l="l" t="t" r="r" b="b"/>
              <a:pathLst>
                <a:path w="4933" h="8564" extrusionOk="0">
                  <a:moveTo>
                    <a:pt x="427" y="731"/>
                  </a:moveTo>
                  <a:lnTo>
                    <a:pt x="427" y="731"/>
                  </a:lnTo>
                  <a:cubicBezTo>
                    <a:pt x="809" y="1247"/>
                    <a:pt x="1423" y="2009"/>
                    <a:pt x="2127" y="2619"/>
                  </a:cubicBezTo>
                  <a:cubicBezTo>
                    <a:pt x="3105" y="3467"/>
                    <a:pt x="4200" y="4068"/>
                    <a:pt x="4619" y="4285"/>
                  </a:cubicBezTo>
                  <a:cubicBezTo>
                    <a:pt x="4199" y="4500"/>
                    <a:pt x="3104" y="5097"/>
                    <a:pt x="2127" y="5944"/>
                  </a:cubicBezTo>
                  <a:cubicBezTo>
                    <a:pt x="1423" y="6554"/>
                    <a:pt x="807" y="7317"/>
                    <a:pt x="427" y="7832"/>
                  </a:cubicBezTo>
                  <a:cubicBezTo>
                    <a:pt x="601" y="7455"/>
                    <a:pt x="901" y="6938"/>
                    <a:pt x="1413" y="6348"/>
                  </a:cubicBezTo>
                  <a:cubicBezTo>
                    <a:pt x="2352" y="5258"/>
                    <a:pt x="3445" y="4566"/>
                    <a:pt x="3757" y="4379"/>
                  </a:cubicBezTo>
                  <a:cubicBezTo>
                    <a:pt x="3786" y="4362"/>
                    <a:pt x="3823" y="4318"/>
                    <a:pt x="3823" y="4283"/>
                  </a:cubicBezTo>
                  <a:cubicBezTo>
                    <a:pt x="3823" y="4249"/>
                    <a:pt x="3790" y="4208"/>
                    <a:pt x="3760" y="4190"/>
                  </a:cubicBezTo>
                  <a:cubicBezTo>
                    <a:pt x="3450" y="4005"/>
                    <a:pt x="2362" y="3316"/>
                    <a:pt x="1413" y="2215"/>
                  </a:cubicBezTo>
                  <a:cubicBezTo>
                    <a:pt x="902" y="1624"/>
                    <a:pt x="601" y="1108"/>
                    <a:pt x="427" y="731"/>
                  </a:cubicBezTo>
                  <a:close/>
                  <a:moveTo>
                    <a:pt x="103" y="1"/>
                  </a:moveTo>
                  <a:cubicBezTo>
                    <a:pt x="92" y="1"/>
                    <a:pt x="80" y="3"/>
                    <a:pt x="69" y="7"/>
                  </a:cubicBezTo>
                  <a:cubicBezTo>
                    <a:pt x="26" y="23"/>
                    <a:pt x="0" y="67"/>
                    <a:pt x="7" y="114"/>
                  </a:cubicBezTo>
                  <a:cubicBezTo>
                    <a:pt x="13" y="152"/>
                    <a:pt x="169" y="1074"/>
                    <a:pt x="1265" y="2343"/>
                  </a:cubicBezTo>
                  <a:cubicBezTo>
                    <a:pt x="2130" y="3344"/>
                    <a:pt x="3105" y="4011"/>
                    <a:pt x="3540" y="4283"/>
                  </a:cubicBezTo>
                  <a:cubicBezTo>
                    <a:pt x="3071" y="4575"/>
                    <a:pt x="2120" y="5232"/>
                    <a:pt x="1265" y="6221"/>
                  </a:cubicBezTo>
                  <a:cubicBezTo>
                    <a:pt x="169" y="7490"/>
                    <a:pt x="13" y="8412"/>
                    <a:pt x="7" y="8451"/>
                  </a:cubicBezTo>
                  <a:cubicBezTo>
                    <a:pt x="0" y="8497"/>
                    <a:pt x="26" y="8540"/>
                    <a:pt x="69" y="8557"/>
                  </a:cubicBezTo>
                  <a:cubicBezTo>
                    <a:pt x="80" y="8561"/>
                    <a:pt x="92" y="8564"/>
                    <a:pt x="104" y="8564"/>
                  </a:cubicBezTo>
                  <a:cubicBezTo>
                    <a:pt x="135" y="8564"/>
                    <a:pt x="167" y="8546"/>
                    <a:pt x="185" y="8516"/>
                  </a:cubicBezTo>
                  <a:cubicBezTo>
                    <a:pt x="193" y="8502"/>
                    <a:pt x="1102" y="7088"/>
                    <a:pt x="2254" y="6090"/>
                  </a:cubicBezTo>
                  <a:cubicBezTo>
                    <a:pt x="3465" y="5040"/>
                    <a:pt x="4863" y="4378"/>
                    <a:pt x="4876" y="4372"/>
                  </a:cubicBezTo>
                  <a:cubicBezTo>
                    <a:pt x="4911" y="4355"/>
                    <a:pt x="4932" y="4321"/>
                    <a:pt x="4932" y="4283"/>
                  </a:cubicBezTo>
                  <a:cubicBezTo>
                    <a:pt x="4932" y="4245"/>
                    <a:pt x="4911" y="4211"/>
                    <a:pt x="4876" y="4195"/>
                  </a:cubicBezTo>
                  <a:cubicBezTo>
                    <a:pt x="4864" y="4189"/>
                    <a:pt x="3466" y="3520"/>
                    <a:pt x="2254" y="2471"/>
                  </a:cubicBezTo>
                  <a:cubicBezTo>
                    <a:pt x="1104" y="1473"/>
                    <a:pt x="195" y="59"/>
                    <a:pt x="185" y="45"/>
                  </a:cubicBezTo>
                  <a:cubicBezTo>
                    <a:pt x="167" y="16"/>
                    <a:pt x="135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2"/>
            <p:cNvSpPr/>
            <p:nvPr/>
          </p:nvSpPr>
          <p:spPr>
            <a:xfrm>
              <a:off x="7024675" y="1950600"/>
              <a:ext cx="66550" cy="220350"/>
            </a:xfrm>
            <a:custGeom>
              <a:avLst/>
              <a:gdLst/>
              <a:ahLst/>
              <a:cxnLst/>
              <a:rect l="l" t="t" r="r" b="b"/>
              <a:pathLst>
                <a:path w="2662" h="8814" extrusionOk="0">
                  <a:moveTo>
                    <a:pt x="2562" y="1"/>
                  </a:moveTo>
                  <a:cubicBezTo>
                    <a:pt x="2516" y="1"/>
                    <a:pt x="2477" y="34"/>
                    <a:pt x="2468" y="78"/>
                  </a:cubicBezTo>
                  <a:cubicBezTo>
                    <a:pt x="2466" y="95"/>
                    <a:pt x="2119" y="1722"/>
                    <a:pt x="1413" y="2786"/>
                  </a:cubicBezTo>
                  <a:cubicBezTo>
                    <a:pt x="871" y="3601"/>
                    <a:pt x="45" y="4326"/>
                    <a:pt x="35" y="4335"/>
                  </a:cubicBezTo>
                  <a:cubicBezTo>
                    <a:pt x="12" y="4353"/>
                    <a:pt x="1" y="4383"/>
                    <a:pt x="2" y="4413"/>
                  </a:cubicBezTo>
                  <a:cubicBezTo>
                    <a:pt x="5" y="4443"/>
                    <a:pt x="20" y="4471"/>
                    <a:pt x="46" y="4488"/>
                  </a:cubicBezTo>
                  <a:cubicBezTo>
                    <a:pt x="52" y="4491"/>
                    <a:pt x="680" y="4920"/>
                    <a:pt x="1413" y="6025"/>
                  </a:cubicBezTo>
                  <a:cubicBezTo>
                    <a:pt x="2119" y="7088"/>
                    <a:pt x="2463" y="8716"/>
                    <a:pt x="2468" y="8732"/>
                  </a:cubicBezTo>
                  <a:cubicBezTo>
                    <a:pt x="2477" y="8778"/>
                    <a:pt x="2517" y="8810"/>
                    <a:pt x="2563" y="8810"/>
                  </a:cubicBezTo>
                  <a:cubicBezTo>
                    <a:pt x="2565" y="8810"/>
                    <a:pt x="2569" y="8810"/>
                    <a:pt x="2574" y="8813"/>
                  </a:cubicBezTo>
                  <a:cubicBezTo>
                    <a:pt x="2624" y="8808"/>
                    <a:pt x="2661" y="8765"/>
                    <a:pt x="2661" y="8716"/>
                  </a:cubicBezTo>
                  <a:lnTo>
                    <a:pt x="2661" y="5713"/>
                  </a:lnTo>
                  <a:cubicBezTo>
                    <a:pt x="2661" y="5660"/>
                    <a:pt x="2617" y="5616"/>
                    <a:pt x="2564" y="5616"/>
                  </a:cubicBezTo>
                  <a:cubicBezTo>
                    <a:pt x="2510" y="5616"/>
                    <a:pt x="2467" y="5660"/>
                    <a:pt x="2467" y="5713"/>
                  </a:cubicBezTo>
                  <a:lnTo>
                    <a:pt x="2467" y="7955"/>
                  </a:lnTo>
                  <a:cubicBezTo>
                    <a:pt x="2293" y="7373"/>
                    <a:pt x="2000" y="6558"/>
                    <a:pt x="1576" y="5919"/>
                  </a:cubicBezTo>
                  <a:cubicBezTo>
                    <a:pt x="982" y="5028"/>
                    <a:pt x="464" y="4568"/>
                    <a:pt x="252" y="4402"/>
                  </a:cubicBezTo>
                  <a:cubicBezTo>
                    <a:pt x="486" y="4188"/>
                    <a:pt x="1119" y="3582"/>
                    <a:pt x="1575" y="2894"/>
                  </a:cubicBezTo>
                  <a:cubicBezTo>
                    <a:pt x="2000" y="2254"/>
                    <a:pt x="2292" y="1441"/>
                    <a:pt x="2466" y="859"/>
                  </a:cubicBezTo>
                  <a:lnTo>
                    <a:pt x="2466" y="3092"/>
                  </a:lnTo>
                  <a:cubicBezTo>
                    <a:pt x="2466" y="3145"/>
                    <a:pt x="2509" y="3189"/>
                    <a:pt x="2563" y="3189"/>
                  </a:cubicBezTo>
                  <a:cubicBezTo>
                    <a:pt x="2616" y="3189"/>
                    <a:pt x="2660" y="3145"/>
                    <a:pt x="2660" y="3092"/>
                  </a:cubicBezTo>
                  <a:lnTo>
                    <a:pt x="2660" y="99"/>
                  </a:lnTo>
                  <a:cubicBezTo>
                    <a:pt x="2660" y="48"/>
                    <a:pt x="2622" y="7"/>
                    <a:pt x="2573" y="1"/>
                  </a:cubicBezTo>
                  <a:cubicBezTo>
                    <a:pt x="2569" y="1"/>
                    <a:pt x="2565" y="1"/>
                    <a:pt x="2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2"/>
            <p:cNvSpPr/>
            <p:nvPr/>
          </p:nvSpPr>
          <p:spPr>
            <a:xfrm>
              <a:off x="7148575" y="1950575"/>
              <a:ext cx="36750" cy="220300"/>
            </a:xfrm>
            <a:custGeom>
              <a:avLst/>
              <a:gdLst/>
              <a:ahLst/>
              <a:cxnLst/>
              <a:rect l="l" t="t" r="r" b="b"/>
              <a:pathLst>
                <a:path w="1470" h="8812" extrusionOk="0">
                  <a:moveTo>
                    <a:pt x="99" y="1"/>
                  </a:moveTo>
                  <a:cubicBezTo>
                    <a:pt x="95" y="1"/>
                    <a:pt x="91" y="1"/>
                    <a:pt x="87" y="1"/>
                  </a:cubicBezTo>
                  <a:cubicBezTo>
                    <a:pt x="38" y="6"/>
                    <a:pt x="0" y="48"/>
                    <a:pt x="0" y="99"/>
                  </a:cubicBezTo>
                  <a:lnTo>
                    <a:pt x="0" y="8714"/>
                  </a:lnTo>
                  <a:cubicBezTo>
                    <a:pt x="0" y="8764"/>
                    <a:pt x="38" y="8806"/>
                    <a:pt x="87" y="8811"/>
                  </a:cubicBezTo>
                  <a:lnTo>
                    <a:pt x="97" y="8811"/>
                  </a:lnTo>
                  <a:cubicBezTo>
                    <a:pt x="143" y="8811"/>
                    <a:pt x="183" y="8779"/>
                    <a:pt x="193" y="8733"/>
                  </a:cubicBezTo>
                  <a:cubicBezTo>
                    <a:pt x="195" y="8717"/>
                    <a:pt x="542" y="7089"/>
                    <a:pt x="1244" y="6030"/>
                  </a:cubicBezTo>
                  <a:lnTo>
                    <a:pt x="1436" y="5771"/>
                  </a:lnTo>
                  <a:cubicBezTo>
                    <a:pt x="1468" y="5729"/>
                    <a:pt x="1459" y="5667"/>
                    <a:pt x="1416" y="5636"/>
                  </a:cubicBezTo>
                  <a:cubicBezTo>
                    <a:pt x="1399" y="5622"/>
                    <a:pt x="1379" y="5616"/>
                    <a:pt x="1359" y="5616"/>
                  </a:cubicBezTo>
                  <a:cubicBezTo>
                    <a:pt x="1329" y="5616"/>
                    <a:pt x="1299" y="5630"/>
                    <a:pt x="1280" y="5656"/>
                  </a:cubicBezTo>
                  <a:lnTo>
                    <a:pt x="1085" y="5918"/>
                  </a:lnTo>
                  <a:cubicBezTo>
                    <a:pt x="662" y="6557"/>
                    <a:pt x="369" y="7372"/>
                    <a:pt x="195" y="7954"/>
                  </a:cubicBezTo>
                  <a:lnTo>
                    <a:pt x="195" y="857"/>
                  </a:lnTo>
                  <a:cubicBezTo>
                    <a:pt x="369" y="1440"/>
                    <a:pt x="663" y="2255"/>
                    <a:pt x="1089" y="2898"/>
                  </a:cubicBezTo>
                  <a:lnTo>
                    <a:pt x="1282" y="3151"/>
                  </a:lnTo>
                  <a:cubicBezTo>
                    <a:pt x="1300" y="3177"/>
                    <a:pt x="1329" y="3190"/>
                    <a:pt x="1358" y="3190"/>
                  </a:cubicBezTo>
                  <a:cubicBezTo>
                    <a:pt x="1379" y="3190"/>
                    <a:pt x="1400" y="3184"/>
                    <a:pt x="1417" y="3171"/>
                  </a:cubicBezTo>
                  <a:cubicBezTo>
                    <a:pt x="1461" y="3138"/>
                    <a:pt x="1469" y="3077"/>
                    <a:pt x="1436" y="3033"/>
                  </a:cubicBezTo>
                  <a:lnTo>
                    <a:pt x="1248" y="2786"/>
                  </a:lnTo>
                  <a:cubicBezTo>
                    <a:pt x="542" y="1722"/>
                    <a:pt x="197" y="95"/>
                    <a:pt x="193" y="78"/>
                  </a:cubicBezTo>
                  <a:cubicBezTo>
                    <a:pt x="183" y="33"/>
                    <a:pt x="143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2"/>
            <p:cNvSpPr/>
            <p:nvPr/>
          </p:nvSpPr>
          <p:spPr>
            <a:xfrm>
              <a:off x="6927432" y="1953725"/>
              <a:ext cx="123325" cy="214050"/>
            </a:xfrm>
            <a:custGeom>
              <a:avLst/>
              <a:gdLst/>
              <a:ahLst/>
              <a:cxnLst/>
              <a:rect l="l" t="t" r="r" b="b"/>
              <a:pathLst>
                <a:path w="4933" h="8562" extrusionOk="0">
                  <a:moveTo>
                    <a:pt x="4505" y="729"/>
                  </a:moveTo>
                  <a:cubicBezTo>
                    <a:pt x="4331" y="1105"/>
                    <a:pt x="4031" y="1622"/>
                    <a:pt x="3519" y="2213"/>
                  </a:cubicBezTo>
                  <a:cubicBezTo>
                    <a:pt x="2572" y="3309"/>
                    <a:pt x="1484" y="4001"/>
                    <a:pt x="1173" y="4186"/>
                  </a:cubicBezTo>
                  <a:cubicBezTo>
                    <a:pt x="1143" y="4204"/>
                    <a:pt x="1108" y="4246"/>
                    <a:pt x="1108" y="4281"/>
                  </a:cubicBezTo>
                  <a:cubicBezTo>
                    <a:pt x="1108" y="4315"/>
                    <a:pt x="1143" y="4358"/>
                    <a:pt x="1173" y="4375"/>
                  </a:cubicBezTo>
                  <a:cubicBezTo>
                    <a:pt x="1485" y="4561"/>
                    <a:pt x="2576" y="5251"/>
                    <a:pt x="3519" y="6345"/>
                  </a:cubicBezTo>
                  <a:cubicBezTo>
                    <a:pt x="4031" y="6938"/>
                    <a:pt x="4331" y="7455"/>
                    <a:pt x="4505" y="7830"/>
                  </a:cubicBezTo>
                  <a:cubicBezTo>
                    <a:pt x="4125" y="7316"/>
                    <a:pt x="3509" y="6552"/>
                    <a:pt x="2805" y="5942"/>
                  </a:cubicBezTo>
                  <a:cubicBezTo>
                    <a:pt x="1827" y="5096"/>
                    <a:pt x="732" y="4497"/>
                    <a:pt x="313" y="4282"/>
                  </a:cubicBezTo>
                  <a:cubicBezTo>
                    <a:pt x="733" y="4066"/>
                    <a:pt x="1828" y="3463"/>
                    <a:pt x="2805" y="2618"/>
                  </a:cubicBezTo>
                  <a:cubicBezTo>
                    <a:pt x="3509" y="2006"/>
                    <a:pt x="4125" y="1243"/>
                    <a:pt x="4505" y="729"/>
                  </a:cubicBezTo>
                  <a:close/>
                  <a:moveTo>
                    <a:pt x="4828" y="0"/>
                  </a:moveTo>
                  <a:cubicBezTo>
                    <a:pt x="4796" y="0"/>
                    <a:pt x="4765" y="16"/>
                    <a:pt x="4747" y="45"/>
                  </a:cubicBezTo>
                  <a:cubicBezTo>
                    <a:pt x="4740" y="60"/>
                    <a:pt x="3830" y="1473"/>
                    <a:pt x="2678" y="2471"/>
                  </a:cubicBezTo>
                  <a:cubicBezTo>
                    <a:pt x="1467" y="3521"/>
                    <a:pt x="70" y="4189"/>
                    <a:pt x="56" y="4195"/>
                  </a:cubicBezTo>
                  <a:cubicBezTo>
                    <a:pt x="22" y="4212"/>
                    <a:pt x="0" y="4246"/>
                    <a:pt x="0" y="4283"/>
                  </a:cubicBezTo>
                  <a:cubicBezTo>
                    <a:pt x="0" y="4322"/>
                    <a:pt x="22" y="4356"/>
                    <a:pt x="56" y="4371"/>
                  </a:cubicBezTo>
                  <a:cubicBezTo>
                    <a:pt x="69" y="4378"/>
                    <a:pt x="1466" y="5041"/>
                    <a:pt x="2678" y="6090"/>
                  </a:cubicBezTo>
                  <a:cubicBezTo>
                    <a:pt x="3829" y="7088"/>
                    <a:pt x="4738" y="8502"/>
                    <a:pt x="4747" y="8516"/>
                  </a:cubicBezTo>
                  <a:cubicBezTo>
                    <a:pt x="4765" y="8545"/>
                    <a:pt x="4797" y="8561"/>
                    <a:pt x="4829" y="8561"/>
                  </a:cubicBezTo>
                  <a:cubicBezTo>
                    <a:pt x="4840" y="8561"/>
                    <a:pt x="4852" y="8558"/>
                    <a:pt x="4863" y="8557"/>
                  </a:cubicBezTo>
                  <a:cubicBezTo>
                    <a:pt x="4906" y="8541"/>
                    <a:pt x="4932" y="8497"/>
                    <a:pt x="4925" y="8451"/>
                  </a:cubicBezTo>
                  <a:cubicBezTo>
                    <a:pt x="4919" y="8412"/>
                    <a:pt x="4762" y="7490"/>
                    <a:pt x="3667" y="6221"/>
                  </a:cubicBezTo>
                  <a:cubicBezTo>
                    <a:pt x="2807" y="5225"/>
                    <a:pt x="1828" y="4558"/>
                    <a:pt x="1392" y="4284"/>
                  </a:cubicBezTo>
                  <a:cubicBezTo>
                    <a:pt x="1813" y="4021"/>
                    <a:pt x="2800" y="3348"/>
                    <a:pt x="3667" y="2343"/>
                  </a:cubicBezTo>
                  <a:cubicBezTo>
                    <a:pt x="4763" y="1074"/>
                    <a:pt x="4919" y="152"/>
                    <a:pt x="4925" y="113"/>
                  </a:cubicBezTo>
                  <a:cubicBezTo>
                    <a:pt x="4932" y="67"/>
                    <a:pt x="4906" y="24"/>
                    <a:pt x="4863" y="7"/>
                  </a:cubicBezTo>
                  <a:cubicBezTo>
                    <a:pt x="4852" y="3"/>
                    <a:pt x="4840" y="0"/>
                    <a:pt x="4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2"/>
            <p:cNvSpPr/>
            <p:nvPr/>
          </p:nvSpPr>
          <p:spPr>
            <a:xfrm>
              <a:off x="7185350" y="1953650"/>
              <a:ext cx="123325" cy="214125"/>
            </a:xfrm>
            <a:custGeom>
              <a:avLst/>
              <a:gdLst/>
              <a:ahLst/>
              <a:cxnLst/>
              <a:rect l="l" t="t" r="r" b="b"/>
              <a:pathLst>
                <a:path w="4933" h="8565" extrusionOk="0">
                  <a:moveTo>
                    <a:pt x="427" y="733"/>
                  </a:moveTo>
                  <a:cubicBezTo>
                    <a:pt x="809" y="1247"/>
                    <a:pt x="1423" y="2010"/>
                    <a:pt x="2127" y="2621"/>
                  </a:cubicBezTo>
                  <a:cubicBezTo>
                    <a:pt x="3105" y="3467"/>
                    <a:pt x="4200" y="4069"/>
                    <a:pt x="4619" y="4285"/>
                  </a:cubicBezTo>
                  <a:cubicBezTo>
                    <a:pt x="4199" y="4500"/>
                    <a:pt x="3104" y="5099"/>
                    <a:pt x="2127" y="5945"/>
                  </a:cubicBezTo>
                  <a:cubicBezTo>
                    <a:pt x="1423" y="6557"/>
                    <a:pt x="809" y="7319"/>
                    <a:pt x="427" y="7833"/>
                  </a:cubicBezTo>
                  <a:cubicBezTo>
                    <a:pt x="601" y="7458"/>
                    <a:pt x="901" y="6941"/>
                    <a:pt x="1413" y="6349"/>
                  </a:cubicBezTo>
                  <a:cubicBezTo>
                    <a:pt x="2357" y="5255"/>
                    <a:pt x="3447" y="4566"/>
                    <a:pt x="3758" y="4379"/>
                  </a:cubicBezTo>
                  <a:cubicBezTo>
                    <a:pt x="3788" y="4362"/>
                    <a:pt x="3823" y="4320"/>
                    <a:pt x="3823" y="4285"/>
                  </a:cubicBezTo>
                  <a:cubicBezTo>
                    <a:pt x="3823" y="4250"/>
                    <a:pt x="3788" y="4208"/>
                    <a:pt x="3758" y="4190"/>
                  </a:cubicBezTo>
                  <a:cubicBezTo>
                    <a:pt x="3447" y="4005"/>
                    <a:pt x="2358" y="3313"/>
                    <a:pt x="1413" y="2217"/>
                  </a:cubicBezTo>
                  <a:cubicBezTo>
                    <a:pt x="901" y="1626"/>
                    <a:pt x="601" y="1109"/>
                    <a:pt x="427" y="733"/>
                  </a:cubicBezTo>
                  <a:close/>
                  <a:moveTo>
                    <a:pt x="103" y="1"/>
                  </a:moveTo>
                  <a:cubicBezTo>
                    <a:pt x="92" y="1"/>
                    <a:pt x="80" y="3"/>
                    <a:pt x="69" y="7"/>
                  </a:cubicBezTo>
                  <a:cubicBezTo>
                    <a:pt x="26" y="24"/>
                    <a:pt x="0" y="68"/>
                    <a:pt x="7" y="114"/>
                  </a:cubicBezTo>
                  <a:cubicBezTo>
                    <a:pt x="13" y="154"/>
                    <a:pt x="169" y="1075"/>
                    <a:pt x="1265" y="2344"/>
                  </a:cubicBezTo>
                  <a:cubicBezTo>
                    <a:pt x="2126" y="3340"/>
                    <a:pt x="3104" y="4010"/>
                    <a:pt x="3540" y="4284"/>
                  </a:cubicBezTo>
                  <a:cubicBezTo>
                    <a:pt x="3118" y="4547"/>
                    <a:pt x="2131" y="5217"/>
                    <a:pt x="1265" y="6221"/>
                  </a:cubicBezTo>
                  <a:cubicBezTo>
                    <a:pt x="169" y="7490"/>
                    <a:pt x="13" y="8413"/>
                    <a:pt x="7" y="8452"/>
                  </a:cubicBezTo>
                  <a:cubicBezTo>
                    <a:pt x="0" y="8498"/>
                    <a:pt x="26" y="8541"/>
                    <a:pt x="69" y="8558"/>
                  </a:cubicBezTo>
                  <a:cubicBezTo>
                    <a:pt x="80" y="8561"/>
                    <a:pt x="92" y="8564"/>
                    <a:pt x="104" y="8564"/>
                  </a:cubicBezTo>
                  <a:cubicBezTo>
                    <a:pt x="135" y="8564"/>
                    <a:pt x="167" y="8548"/>
                    <a:pt x="185" y="8517"/>
                  </a:cubicBezTo>
                  <a:cubicBezTo>
                    <a:pt x="193" y="8503"/>
                    <a:pt x="1103" y="7089"/>
                    <a:pt x="2254" y="6091"/>
                  </a:cubicBezTo>
                  <a:cubicBezTo>
                    <a:pt x="3465" y="5042"/>
                    <a:pt x="4863" y="4378"/>
                    <a:pt x="4876" y="4372"/>
                  </a:cubicBezTo>
                  <a:cubicBezTo>
                    <a:pt x="4911" y="4356"/>
                    <a:pt x="4932" y="4321"/>
                    <a:pt x="4932" y="4284"/>
                  </a:cubicBezTo>
                  <a:cubicBezTo>
                    <a:pt x="4932" y="4245"/>
                    <a:pt x="4911" y="4213"/>
                    <a:pt x="4876" y="4195"/>
                  </a:cubicBezTo>
                  <a:cubicBezTo>
                    <a:pt x="4864" y="4189"/>
                    <a:pt x="3467" y="3523"/>
                    <a:pt x="2254" y="2472"/>
                  </a:cubicBezTo>
                  <a:cubicBezTo>
                    <a:pt x="1104" y="1474"/>
                    <a:pt x="195" y="60"/>
                    <a:pt x="185" y="46"/>
                  </a:cubicBezTo>
                  <a:cubicBezTo>
                    <a:pt x="167" y="17"/>
                    <a:pt x="135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0" name="Google Shape;4070;p72"/>
          <p:cNvGrpSpPr/>
          <p:nvPr/>
        </p:nvGrpSpPr>
        <p:grpSpPr>
          <a:xfrm>
            <a:off x="6645577" y="3048148"/>
            <a:ext cx="527321" cy="761165"/>
            <a:chOff x="6906025" y="2697350"/>
            <a:chExt cx="438375" cy="632775"/>
          </a:xfrm>
        </p:grpSpPr>
        <p:sp>
          <p:nvSpPr>
            <p:cNvPr id="4071" name="Google Shape;4071;p72"/>
            <p:cNvSpPr/>
            <p:nvPr/>
          </p:nvSpPr>
          <p:spPr>
            <a:xfrm>
              <a:off x="6927275" y="2955500"/>
              <a:ext cx="395075" cy="345175"/>
            </a:xfrm>
            <a:custGeom>
              <a:avLst/>
              <a:gdLst/>
              <a:ahLst/>
              <a:cxnLst/>
              <a:rect l="l" t="t" r="r" b="b"/>
              <a:pathLst>
                <a:path w="15803" h="13807" extrusionOk="0">
                  <a:moveTo>
                    <a:pt x="7888" y="664"/>
                  </a:moveTo>
                  <a:cubicBezTo>
                    <a:pt x="9657" y="664"/>
                    <a:pt x="12430" y="178"/>
                    <a:pt x="13746" y="880"/>
                  </a:cubicBezTo>
                  <a:cubicBezTo>
                    <a:pt x="15669" y="1907"/>
                    <a:pt x="15776" y="4448"/>
                    <a:pt x="15776" y="6292"/>
                  </a:cubicBezTo>
                  <a:cubicBezTo>
                    <a:pt x="15776" y="7902"/>
                    <a:pt x="15803" y="9992"/>
                    <a:pt x="14288" y="11507"/>
                  </a:cubicBezTo>
                  <a:cubicBezTo>
                    <a:pt x="12881" y="12912"/>
                    <a:pt x="10013" y="13807"/>
                    <a:pt x="7918" y="13807"/>
                  </a:cubicBezTo>
                  <a:cubicBezTo>
                    <a:pt x="5834" y="13807"/>
                    <a:pt x="3308" y="13155"/>
                    <a:pt x="1890" y="11761"/>
                  </a:cubicBezTo>
                  <a:cubicBezTo>
                    <a:pt x="344" y="10243"/>
                    <a:pt x="1" y="7911"/>
                    <a:pt x="1" y="6292"/>
                  </a:cubicBezTo>
                  <a:cubicBezTo>
                    <a:pt x="1" y="4134"/>
                    <a:pt x="410" y="1360"/>
                    <a:pt x="2911" y="416"/>
                  </a:cubicBezTo>
                  <a:cubicBezTo>
                    <a:pt x="4009" y="1"/>
                    <a:pt x="6558" y="664"/>
                    <a:pt x="7888" y="664"/>
                  </a:cubicBezTo>
                  <a:close/>
                  <a:moveTo>
                    <a:pt x="10338" y="9460"/>
                  </a:moveTo>
                  <a:lnTo>
                    <a:pt x="9382" y="6287"/>
                  </a:lnTo>
                  <a:lnTo>
                    <a:pt x="10338" y="3124"/>
                  </a:lnTo>
                  <a:lnTo>
                    <a:pt x="11294" y="6286"/>
                  </a:lnTo>
                  <a:close/>
                  <a:moveTo>
                    <a:pt x="7886" y="9460"/>
                  </a:moveTo>
                  <a:lnTo>
                    <a:pt x="8842" y="6287"/>
                  </a:lnTo>
                  <a:lnTo>
                    <a:pt x="7886" y="3124"/>
                  </a:lnTo>
                  <a:lnTo>
                    <a:pt x="6931" y="6286"/>
                  </a:lnTo>
                  <a:close/>
                  <a:moveTo>
                    <a:pt x="5435" y="9460"/>
                  </a:moveTo>
                  <a:lnTo>
                    <a:pt x="6391" y="6287"/>
                  </a:lnTo>
                  <a:lnTo>
                    <a:pt x="5435" y="3124"/>
                  </a:lnTo>
                  <a:lnTo>
                    <a:pt x="4480" y="6286"/>
                  </a:lnTo>
                  <a:close/>
                  <a:moveTo>
                    <a:pt x="12324" y="9249"/>
                  </a:moveTo>
                  <a:lnTo>
                    <a:pt x="11764" y="6287"/>
                  </a:lnTo>
                  <a:lnTo>
                    <a:pt x="12324" y="3335"/>
                  </a:lnTo>
                  <a:lnTo>
                    <a:pt x="13279" y="6286"/>
                  </a:lnTo>
                  <a:close/>
                  <a:moveTo>
                    <a:pt x="3450" y="9249"/>
                  </a:moveTo>
                  <a:lnTo>
                    <a:pt x="4009" y="6287"/>
                  </a:lnTo>
                  <a:lnTo>
                    <a:pt x="3450" y="3335"/>
                  </a:lnTo>
                  <a:lnTo>
                    <a:pt x="2494" y="6286"/>
                  </a:lnTo>
                  <a:close/>
                  <a:moveTo>
                    <a:pt x="14015" y="9027"/>
                  </a:moveTo>
                  <a:lnTo>
                    <a:pt x="13999" y="6219"/>
                  </a:lnTo>
                  <a:lnTo>
                    <a:pt x="14015" y="3556"/>
                  </a:lnTo>
                  <a:lnTo>
                    <a:pt x="14971" y="6286"/>
                  </a:lnTo>
                  <a:close/>
                  <a:moveTo>
                    <a:pt x="1759" y="9027"/>
                  </a:moveTo>
                  <a:lnTo>
                    <a:pt x="1884" y="6219"/>
                  </a:lnTo>
                  <a:lnTo>
                    <a:pt x="1759" y="3556"/>
                  </a:lnTo>
                  <a:lnTo>
                    <a:pt x="804" y="628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2"/>
            <p:cNvSpPr/>
            <p:nvPr/>
          </p:nvSpPr>
          <p:spPr>
            <a:xfrm>
              <a:off x="6906025" y="2891800"/>
              <a:ext cx="438375" cy="438325"/>
            </a:xfrm>
            <a:custGeom>
              <a:avLst/>
              <a:gdLst/>
              <a:ahLst/>
              <a:cxnLst/>
              <a:rect l="l" t="t" r="r" b="b"/>
              <a:pathLst>
                <a:path w="17535" h="17533" extrusionOk="0">
                  <a:moveTo>
                    <a:pt x="8768" y="1"/>
                  </a:moveTo>
                  <a:cubicBezTo>
                    <a:pt x="13606" y="1"/>
                    <a:pt x="17534" y="3928"/>
                    <a:pt x="17534" y="8766"/>
                  </a:cubicBezTo>
                  <a:cubicBezTo>
                    <a:pt x="17534" y="13605"/>
                    <a:pt x="13605" y="17533"/>
                    <a:pt x="8768" y="17533"/>
                  </a:cubicBezTo>
                  <a:cubicBezTo>
                    <a:pt x="3929" y="17533"/>
                    <a:pt x="2" y="13604"/>
                    <a:pt x="2" y="8766"/>
                  </a:cubicBezTo>
                  <a:cubicBezTo>
                    <a:pt x="1" y="3928"/>
                    <a:pt x="3929" y="1"/>
                    <a:pt x="8768" y="1"/>
                  </a:cubicBezTo>
                  <a:close/>
                  <a:moveTo>
                    <a:pt x="11491" y="13702"/>
                  </a:moveTo>
                  <a:lnTo>
                    <a:pt x="10429" y="8758"/>
                  </a:lnTo>
                  <a:lnTo>
                    <a:pt x="11491" y="3831"/>
                  </a:lnTo>
                  <a:lnTo>
                    <a:pt x="12553" y="8757"/>
                  </a:lnTo>
                  <a:close/>
                  <a:moveTo>
                    <a:pt x="8764" y="13702"/>
                  </a:moveTo>
                  <a:lnTo>
                    <a:pt x="9827" y="8758"/>
                  </a:lnTo>
                  <a:lnTo>
                    <a:pt x="8764" y="3831"/>
                  </a:lnTo>
                  <a:lnTo>
                    <a:pt x="7704" y="8757"/>
                  </a:lnTo>
                  <a:close/>
                  <a:moveTo>
                    <a:pt x="6043" y="13702"/>
                  </a:moveTo>
                  <a:lnTo>
                    <a:pt x="7104" y="8758"/>
                  </a:lnTo>
                  <a:lnTo>
                    <a:pt x="6043" y="3831"/>
                  </a:lnTo>
                  <a:lnTo>
                    <a:pt x="4980" y="8757"/>
                  </a:lnTo>
                  <a:close/>
                  <a:moveTo>
                    <a:pt x="13697" y="13374"/>
                  </a:moveTo>
                  <a:lnTo>
                    <a:pt x="13076" y="8759"/>
                  </a:lnTo>
                  <a:lnTo>
                    <a:pt x="13697" y="4161"/>
                  </a:lnTo>
                  <a:lnTo>
                    <a:pt x="14759" y="8758"/>
                  </a:lnTo>
                  <a:close/>
                  <a:moveTo>
                    <a:pt x="3836" y="13374"/>
                  </a:moveTo>
                  <a:lnTo>
                    <a:pt x="4457" y="8759"/>
                  </a:lnTo>
                  <a:lnTo>
                    <a:pt x="3836" y="4161"/>
                  </a:lnTo>
                  <a:lnTo>
                    <a:pt x="2774" y="8758"/>
                  </a:lnTo>
                  <a:close/>
                  <a:moveTo>
                    <a:pt x="15577" y="13029"/>
                  </a:moveTo>
                  <a:lnTo>
                    <a:pt x="15216" y="8767"/>
                  </a:lnTo>
                  <a:lnTo>
                    <a:pt x="15577" y="4506"/>
                  </a:lnTo>
                  <a:lnTo>
                    <a:pt x="16638" y="8759"/>
                  </a:lnTo>
                  <a:close/>
                  <a:moveTo>
                    <a:pt x="1956" y="13029"/>
                  </a:moveTo>
                  <a:lnTo>
                    <a:pt x="2317" y="8767"/>
                  </a:lnTo>
                  <a:lnTo>
                    <a:pt x="1956" y="4506"/>
                  </a:lnTo>
                  <a:lnTo>
                    <a:pt x="895" y="875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2"/>
            <p:cNvSpPr/>
            <p:nvPr/>
          </p:nvSpPr>
          <p:spPr>
            <a:xfrm>
              <a:off x="6925900" y="2985100"/>
              <a:ext cx="398575" cy="251700"/>
            </a:xfrm>
            <a:custGeom>
              <a:avLst/>
              <a:gdLst/>
              <a:ahLst/>
              <a:cxnLst/>
              <a:rect l="l" t="t" r="r" b="b"/>
              <a:pathLst>
                <a:path w="15943" h="10068" extrusionOk="0">
                  <a:moveTo>
                    <a:pt x="1156" y="676"/>
                  </a:moveTo>
                  <a:cubicBezTo>
                    <a:pt x="1106" y="676"/>
                    <a:pt x="1077" y="707"/>
                    <a:pt x="1067" y="749"/>
                  </a:cubicBezTo>
                  <a:lnTo>
                    <a:pt x="5" y="5004"/>
                  </a:lnTo>
                  <a:cubicBezTo>
                    <a:pt x="0" y="5019"/>
                    <a:pt x="0" y="5035"/>
                    <a:pt x="5" y="5051"/>
                  </a:cubicBezTo>
                  <a:lnTo>
                    <a:pt x="1067" y="9320"/>
                  </a:lnTo>
                  <a:cubicBezTo>
                    <a:pt x="1077" y="9363"/>
                    <a:pt x="1117" y="9394"/>
                    <a:pt x="1161" y="9394"/>
                  </a:cubicBezTo>
                  <a:cubicBezTo>
                    <a:pt x="1163" y="9394"/>
                    <a:pt x="1166" y="9394"/>
                    <a:pt x="1169" y="9393"/>
                  </a:cubicBezTo>
                  <a:cubicBezTo>
                    <a:pt x="1216" y="9390"/>
                    <a:pt x="1254" y="9352"/>
                    <a:pt x="1258" y="9304"/>
                  </a:cubicBezTo>
                  <a:lnTo>
                    <a:pt x="1480" y="6675"/>
                  </a:lnTo>
                  <a:cubicBezTo>
                    <a:pt x="1486" y="6621"/>
                    <a:pt x="1446" y="6574"/>
                    <a:pt x="1392" y="6570"/>
                  </a:cubicBezTo>
                  <a:cubicBezTo>
                    <a:pt x="1388" y="6569"/>
                    <a:pt x="1383" y="6569"/>
                    <a:pt x="1379" y="6569"/>
                  </a:cubicBezTo>
                  <a:cubicBezTo>
                    <a:pt x="1325" y="6569"/>
                    <a:pt x="1292" y="6610"/>
                    <a:pt x="1288" y="6659"/>
                  </a:cubicBezTo>
                  <a:lnTo>
                    <a:pt x="1114" y="8703"/>
                  </a:lnTo>
                  <a:lnTo>
                    <a:pt x="200" y="5027"/>
                  </a:lnTo>
                  <a:lnTo>
                    <a:pt x="1114" y="1365"/>
                  </a:lnTo>
                  <a:lnTo>
                    <a:pt x="1299" y="3551"/>
                  </a:lnTo>
                  <a:cubicBezTo>
                    <a:pt x="1302" y="3602"/>
                    <a:pt x="1341" y="3640"/>
                    <a:pt x="1397" y="3640"/>
                  </a:cubicBezTo>
                  <a:cubicBezTo>
                    <a:pt x="1399" y="3640"/>
                    <a:pt x="1401" y="3640"/>
                    <a:pt x="1404" y="3640"/>
                  </a:cubicBezTo>
                  <a:cubicBezTo>
                    <a:pt x="1457" y="3636"/>
                    <a:pt x="1497" y="3588"/>
                    <a:pt x="1493" y="3535"/>
                  </a:cubicBezTo>
                  <a:lnTo>
                    <a:pt x="1258" y="766"/>
                  </a:lnTo>
                  <a:cubicBezTo>
                    <a:pt x="1254" y="717"/>
                    <a:pt x="1216" y="680"/>
                    <a:pt x="1169" y="677"/>
                  </a:cubicBezTo>
                  <a:cubicBezTo>
                    <a:pt x="1165" y="676"/>
                    <a:pt x="1160" y="676"/>
                    <a:pt x="1156" y="676"/>
                  </a:cubicBezTo>
                  <a:close/>
                  <a:moveTo>
                    <a:pt x="14785" y="675"/>
                  </a:moveTo>
                  <a:cubicBezTo>
                    <a:pt x="14781" y="675"/>
                    <a:pt x="14777" y="675"/>
                    <a:pt x="14774" y="676"/>
                  </a:cubicBezTo>
                  <a:cubicBezTo>
                    <a:pt x="14727" y="680"/>
                    <a:pt x="14689" y="717"/>
                    <a:pt x="14685" y="765"/>
                  </a:cubicBezTo>
                  <a:lnTo>
                    <a:pt x="14445" y="3597"/>
                  </a:lnTo>
                  <a:cubicBezTo>
                    <a:pt x="14441" y="3650"/>
                    <a:pt x="14480" y="3697"/>
                    <a:pt x="14533" y="3701"/>
                  </a:cubicBezTo>
                  <a:cubicBezTo>
                    <a:pt x="14534" y="3701"/>
                    <a:pt x="14535" y="3701"/>
                    <a:pt x="14536" y="3701"/>
                  </a:cubicBezTo>
                  <a:cubicBezTo>
                    <a:pt x="14597" y="3701"/>
                    <a:pt x="14635" y="3665"/>
                    <a:pt x="14639" y="3612"/>
                  </a:cubicBezTo>
                  <a:lnTo>
                    <a:pt x="14829" y="1364"/>
                  </a:lnTo>
                  <a:lnTo>
                    <a:pt x="15743" y="5026"/>
                  </a:lnTo>
                  <a:lnTo>
                    <a:pt x="14829" y="8702"/>
                  </a:lnTo>
                  <a:lnTo>
                    <a:pt x="14648" y="6566"/>
                  </a:lnTo>
                  <a:cubicBezTo>
                    <a:pt x="14644" y="6515"/>
                    <a:pt x="14609" y="6476"/>
                    <a:pt x="14553" y="6476"/>
                  </a:cubicBezTo>
                  <a:cubicBezTo>
                    <a:pt x="14549" y="6476"/>
                    <a:pt x="14546" y="6476"/>
                    <a:pt x="14542" y="6477"/>
                  </a:cubicBezTo>
                  <a:cubicBezTo>
                    <a:pt x="14489" y="6482"/>
                    <a:pt x="14450" y="6529"/>
                    <a:pt x="14454" y="6582"/>
                  </a:cubicBezTo>
                  <a:lnTo>
                    <a:pt x="14685" y="9304"/>
                  </a:lnTo>
                  <a:cubicBezTo>
                    <a:pt x="14689" y="9352"/>
                    <a:pt x="14727" y="9390"/>
                    <a:pt x="14774" y="9393"/>
                  </a:cubicBezTo>
                  <a:cubicBezTo>
                    <a:pt x="14777" y="9394"/>
                    <a:pt x="14780" y="9394"/>
                    <a:pt x="14782" y="9394"/>
                  </a:cubicBezTo>
                  <a:cubicBezTo>
                    <a:pt x="14827" y="9394"/>
                    <a:pt x="14866" y="9363"/>
                    <a:pt x="14876" y="9319"/>
                  </a:cubicBezTo>
                  <a:lnTo>
                    <a:pt x="15938" y="5050"/>
                  </a:lnTo>
                  <a:cubicBezTo>
                    <a:pt x="15943" y="5033"/>
                    <a:pt x="15943" y="5018"/>
                    <a:pt x="15938" y="5003"/>
                  </a:cubicBezTo>
                  <a:lnTo>
                    <a:pt x="14876" y="749"/>
                  </a:lnTo>
                  <a:cubicBezTo>
                    <a:pt x="14866" y="706"/>
                    <a:pt x="14832" y="675"/>
                    <a:pt x="14785" y="675"/>
                  </a:cubicBezTo>
                  <a:close/>
                  <a:moveTo>
                    <a:pt x="7969" y="561"/>
                  </a:moveTo>
                  <a:lnTo>
                    <a:pt x="8933" y="5026"/>
                  </a:lnTo>
                  <a:lnTo>
                    <a:pt x="7969" y="9508"/>
                  </a:lnTo>
                  <a:lnTo>
                    <a:pt x="7008" y="5025"/>
                  </a:lnTo>
                  <a:lnTo>
                    <a:pt x="7969" y="561"/>
                  </a:lnTo>
                  <a:close/>
                  <a:moveTo>
                    <a:pt x="3041" y="333"/>
                  </a:moveTo>
                  <a:cubicBezTo>
                    <a:pt x="2995" y="333"/>
                    <a:pt x="2956" y="363"/>
                    <a:pt x="2946" y="407"/>
                  </a:cubicBezTo>
                  <a:lnTo>
                    <a:pt x="1885" y="5005"/>
                  </a:lnTo>
                  <a:cubicBezTo>
                    <a:pt x="1882" y="5019"/>
                    <a:pt x="1882" y="5033"/>
                    <a:pt x="1885" y="5049"/>
                  </a:cubicBezTo>
                  <a:lnTo>
                    <a:pt x="2946" y="9663"/>
                  </a:lnTo>
                  <a:cubicBezTo>
                    <a:pt x="2956" y="9708"/>
                    <a:pt x="2995" y="9739"/>
                    <a:pt x="3041" y="9739"/>
                  </a:cubicBezTo>
                  <a:lnTo>
                    <a:pt x="3045" y="9739"/>
                  </a:lnTo>
                  <a:cubicBezTo>
                    <a:pt x="3092" y="9737"/>
                    <a:pt x="3131" y="9701"/>
                    <a:pt x="3137" y="9655"/>
                  </a:cubicBezTo>
                  <a:lnTo>
                    <a:pt x="3416" y="7583"/>
                  </a:lnTo>
                  <a:cubicBezTo>
                    <a:pt x="3422" y="7530"/>
                    <a:pt x="3385" y="7481"/>
                    <a:pt x="3332" y="7474"/>
                  </a:cubicBezTo>
                  <a:cubicBezTo>
                    <a:pt x="3327" y="7473"/>
                    <a:pt x="3322" y="7473"/>
                    <a:pt x="3317" y="7473"/>
                  </a:cubicBezTo>
                  <a:cubicBezTo>
                    <a:pt x="3266" y="7473"/>
                    <a:pt x="3228" y="7509"/>
                    <a:pt x="3223" y="7558"/>
                  </a:cubicBezTo>
                  <a:lnTo>
                    <a:pt x="3015" y="9099"/>
                  </a:lnTo>
                  <a:lnTo>
                    <a:pt x="2078" y="5027"/>
                  </a:lnTo>
                  <a:lnTo>
                    <a:pt x="3015" y="970"/>
                  </a:lnTo>
                  <a:lnTo>
                    <a:pt x="3244" y="2668"/>
                  </a:lnTo>
                  <a:cubicBezTo>
                    <a:pt x="3252" y="2716"/>
                    <a:pt x="3292" y="2753"/>
                    <a:pt x="3340" y="2753"/>
                  </a:cubicBezTo>
                  <a:cubicBezTo>
                    <a:pt x="3344" y="2753"/>
                    <a:pt x="3349" y="2752"/>
                    <a:pt x="3354" y="2752"/>
                  </a:cubicBezTo>
                  <a:cubicBezTo>
                    <a:pt x="3407" y="2743"/>
                    <a:pt x="3445" y="2695"/>
                    <a:pt x="3438" y="2642"/>
                  </a:cubicBezTo>
                  <a:lnTo>
                    <a:pt x="3137" y="417"/>
                  </a:lnTo>
                  <a:cubicBezTo>
                    <a:pt x="3131" y="369"/>
                    <a:pt x="3093" y="335"/>
                    <a:pt x="3045" y="333"/>
                  </a:cubicBezTo>
                  <a:close/>
                  <a:moveTo>
                    <a:pt x="12897" y="332"/>
                  </a:moveTo>
                  <a:cubicBezTo>
                    <a:pt x="12850" y="334"/>
                    <a:pt x="12811" y="369"/>
                    <a:pt x="12805" y="416"/>
                  </a:cubicBezTo>
                  <a:lnTo>
                    <a:pt x="12491" y="2742"/>
                  </a:lnTo>
                  <a:cubicBezTo>
                    <a:pt x="12484" y="2796"/>
                    <a:pt x="12522" y="2845"/>
                    <a:pt x="12575" y="2852"/>
                  </a:cubicBezTo>
                  <a:cubicBezTo>
                    <a:pt x="12579" y="2852"/>
                    <a:pt x="12583" y="2853"/>
                    <a:pt x="12586" y="2853"/>
                  </a:cubicBezTo>
                  <a:cubicBezTo>
                    <a:pt x="12635" y="2853"/>
                    <a:pt x="12677" y="2817"/>
                    <a:pt x="12684" y="2768"/>
                  </a:cubicBezTo>
                  <a:lnTo>
                    <a:pt x="12928" y="970"/>
                  </a:lnTo>
                  <a:lnTo>
                    <a:pt x="13864" y="5026"/>
                  </a:lnTo>
                  <a:lnTo>
                    <a:pt x="12928" y="9098"/>
                  </a:lnTo>
                  <a:lnTo>
                    <a:pt x="12711" y="7496"/>
                  </a:lnTo>
                  <a:cubicBezTo>
                    <a:pt x="12705" y="7448"/>
                    <a:pt x="12662" y="7411"/>
                    <a:pt x="12615" y="7411"/>
                  </a:cubicBezTo>
                  <a:cubicBezTo>
                    <a:pt x="12611" y="7411"/>
                    <a:pt x="12606" y="7412"/>
                    <a:pt x="12602" y="7412"/>
                  </a:cubicBezTo>
                  <a:cubicBezTo>
                    <a:pt x="12548" y="7419"/>
                    <a:pt x="12511" y="7469"/>
                    <a:pt x="12519" y="7522"/>
                  </a:cubicBezTo>
                  <a:lnTo>
                    <a:pt x="12806" y="9655"/>
                  </a:lnTo>
                  <a:cubicBezTo>
                    <a:pt x="12812" y="9702"/>
                    <a:pt x="12850" y="9737"/>
                    <a:pt x="12898" y="9739"/>
                  </a:cubicBezTo>
                  <a:lnTo>
                    <a:pt x="12902" y="9739"/>
                  </a:lnTo>
                  <a:cubicBezTo>
                    <a:pt x="12948" y="9739"/>
                    <a:pt x="12987" y="9708"/>
                    <a:pt x="12997" y="9663"/>
                  </a:cubicBezTo>
                  <a:lnTo>
                    <a:pt x="14058" y="5048"/>
                  </a:lnTo>
                  <a:cubicBezTo>
                    <a:pt x="14061" y="5033"/>
                    <a:pt x="14061" y="5019"/>
                    <a:pt x="14058" y="5004"/>
                  </a:cubicBezTo>
                  <a:lnTo>
                    <a:pt x="12997" y="406"/>
                  </a:lnTo>
                  <a:cubicBezTo>
                    <a:pt x="12986" y="362"/>
                    <a:pt x="12946" y="332"/>
                    <a:pt x="12901" y="332"/>
                  </a:cubicBezTo>
                  <a:close/>
                  <a:moveTo>
                    <a:pt x="5248" y="2"/>
                  </a:moveTo>
                  <a:cubicBezTo>
                    <a:pt x="5201" y="2"/>
                    <a:pt x="5162" y="34"/>
                    <a:pt x="5152" y="79"/>
                  </a:cubicBezTo>
                  <a:lnTo>
                    <a:pt x="4090" y="5005"/>
                  </a:lnTo>
                  <a:cubicBezTo>
                    <a:pt x="4087" y="5019"/>
                    <a:pt x="4087" y="5032"/>
                    <a:pt x="4090" y="5046"/>
                  </a:cubicBezTo>
                  <a:lnTo>
                    <a:pt x="5152" y="9991"/>
                  </a:lnTo>
                  <a:cubicBezTo>
                    <a:pt x="5162" y="10036"/>
                    <a:pt x="5201" y="10068"/>
                    <a:pt x="5248" y="10068"/>
                  </a:cubicBezTo>
                  <a:cubicBezTo>
                    <a:pt x="5293" y="10068"/>
                    <a:pt x="5334" y="10036"/>
                    <a:pt x="5342" y="9992"/>
                  </a:cubicBezTo>
                  <a:lnTo>
                    <a:pt x="5655" y="8534"/>
                  </a:lnTo>
                  <a:cubicBezTo>
                    <a:pt x="5666" y="8482"/>
                    <a:pt x="5632" y="8430"/>
                    <a:pt x="5580" y="8419"/>
                  </a:cubicBezTo>
                  <a:cubicBezTo>
                    <a:pt x="5574" y="8417"/>
                    <a:pt x="5567" y="8417"/>
                    <a:pt x="5560" y="8417"/>
                  </a:cubicBezTo>
                  <a:cubicBezTo>
                    <a:pt x="5514" y="8417"/>
                    <a:pt x="5474" y="8447"/>
                    <a:pt x="5465" y="8493"/>
                  </a:cubicBezTo>
                  <a:lnTo>
                    <a:pt x="5248" y="9508"/>
                  </a:lnTo>
                  <a:lnTo>
                    <a:pt x="4285" y="5025"/>
                  </a:lnTo>
                  <a:lnTo>
                    <a:pt x="5248" y="561"/>
                  </a:lnTo>
                  <a:lnTo>
                    <a:pt x="5512" y="1788"/>
                  </a:lnTo>
                  <a:cubicBezTo>
                    <a:pt x="5521" y="1834"/>
                    <a:pt x="5560" y="1865"/>
                    <a:pt x="5606" y="1865"/>
                  </a:cubicBezTo>
                  <a:cubicBezTo>
                    <a:pt x="5613" y="1865"/>
                    <a:pt x="5620" y="1864"/>
                    <a:pt x="5627" y="1863"/>
                  </a:cubicBezTo>
                  <a:cubicBezTo>
                    <a:pt x="5680" y="1852"/>
                    <a:pt x="5713" y="1800"/>
                    <a:pt x="5701" y="1747"/>
                  </a:cubicBezTo>
                  <a:lnTo>
                    <a:pt x="5342" y="79"/>
                  </a:lnTo>
                  <a:cubicBezTo>
                    <a:pt x="5332" y="34"/>
                    <a:pt x="5293" y="2"/>
                    <a:pt x="5248" y="2"/>
                  </a:cubicBezTo>
                  <a:close/>
                  <a:moveTo>
                    <a:pt x="7970" y="11"/>
                  </a:moveTo>
                  <a:cubicBezTo>
                    <a:pt x="7928" y="11"/>
                    <a:pt x="7885" y="34"/>
                    <a:pt x="7875" y="79"/>
                  </a:cubicBezTo>
                  <a:lnTo>
                    <a:pt x="6814" y="5005"/>
                  </a:lnTo>
                  <a:cubicBezTo>
                    <a:pt x="6811" y="5019"/>
                    <a:pt x="6811" y="5032"/>
                    <a:pt x="6814" y="5046"/>
                  </a:cubicBezTo>
                  <a:lnTo>
                    <a:pt x="7875" y="9991"/>
                  </a:lnTo>
                  <a:cubicBezTo>
                    <a:pt x="7885" y="10036"/>
                    <a:pt x="7924" y="10068"/>
                    <a:pt x="7970" y="10068"/>
                  </a:cubicBezTo>
                  <a:cubicBezTo>
                    <a:pt x="8017" y="10068"/>
                    <a:pt x="8055" y="10036"/>
                    <a:pt x="8066" y="9992"/>
                  </a:cubicBezTo>
                  <a:lnTo>
                    <a:pt x="9128" y="5047"/>
                  </a:lnTo>
                  <a:cubicBezTo>
                    <a:pt x="9131" y="5033"/>
                    <a:pt x="9131" y="5019"/>
                    <a:pt x="9128" y="5006"/>
                  </a:cubicBezTo>
                  <a:lnTo>
                    <a:pt x="8066" y="79"/>
                  </a:lnTo>
                  <a:cubicBezTo>
                    <a:pt x="8056" y="34"/>
                    <a:pt x="8013" y="11"/>
                    <a:pt x="7970" y="11"/>
                  </a:cubicBezTo>
                  <a:close/>
                  <a:moveTo>
                    <a:pt x="10696" y="1"/>
                  </a:moveTo>
                  <a:cubicBezTo>
                    <a:pt x="10650" y="1"/>
                    <a:pt x="10610" y="33"/>
                    <a:pt x="10601" y="78"/>
                  </a:cubicBezTo>
                  <a:lnTo>
                    <a:pt x="10250" y="1703"/>
                  </a:lnTo>
                  <a:cubicBezTo>
                    <a:pt x="10239" y="1757"/>
                    <a:pt x="10272" y="1808"/>
                    <a:pt x="10325" y="1819"/>
                  </a:cubicBezTo>
                  <a:cubicBezTo>
                    <a:pt x="10332" y="1821"/>
                    <a:pt x="10340" y="1821"/>
                    <a:pt x="10347" y="1821"/>
                  </a:cubicBezTo>
                  <a:cubicBezTo>
                    <a:pt x="10392" y="1821"/>
                    <a:pt x="10431" y="1790"/>
                    <a:pt x="10441" y="1745"/>
                  </a:cubicBezTo>
                  <a:lnTo>
                    <a:pt x="10696" y="561"/>
                  </a:lnTo>
                  <a:lnTo>
                    <a:pt x="11658" y="5025"/>
                  </a:lnTo>
                  <a:lnTo>
                    <a:pt x="10696" y="9507"/>
                  </a:lnTo>
                  <a:lnTo>
                    <a:pt x="10469" y="8452"/>
                  </a:lnTo>
                  <a:cubicBezTo>
                    <a:pt x="10460" y="8406"/>
                    <a:pt x="10421" y="8375"/>
                    <a:pt x="10375" y="8375"/>
                  </a:cubicBezTo>
                  <a:cubicBezTo>
                    <a:pt x="10368" y="8375"/>
                    <a:pt x="10361" y="8376"/>
                    <a:pt x="10354" y="8378"/>
                  </a:cubicBezTo>
                  <a:cubicBezTo>
                    <a:pt x="10301" y="8389"/>
                    <a:pt x="10268" y="8441"/>
                    <a:pt x="10279" y="8493"/>
                  </a:cubicBezTo>
                  <a:lnTo>
                    <a:pt x="10601" y="9991"/>
                  </a:lnTo>
                  <a:cubicBezTo>
                    <a:pt x="10610" y="10036"/>
                    <a:pt x="10650" y="10068"/>
                    <a:pt x="10696" y="10068"/>
                  </a:cubicBezTo>
                  <a:cubicBezTo>
                    <a:pt x="10742" y="10068"/>
                    <a:pt x="10781" y="10036"/>
                    <a:pt x="10791" y="9990"/>
                  </a:cubicBezTo>
                  <a:lnTo>
                    <a:pt x="11853" y="5046"/>
                  </a:lnTo>
                  <a:cubicBezTo>
                    <a:pt x="11856" y="5031"/>
                    <a:pt x="11856" y="5018"/>
                    <a:pt x="11853" y="5004"/>
                  </a:cubicBezTo>
                  <a:lnTo>
                    <a:pt x="10791" y="78"/>
                  </a:lnTo>
                  <a:cubicBezTo>
                    <a:pt x="10781" y="33"/>
                    <a:pt x="10742" y="1"/>
                    <a:pt x="10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2"/>
            <p:cNvSpPr/>
            <p:nvPr/>
          </p:nvSpPr>
          <p:spPr>
            <a:xfrm>
              <a:off x="7093475" y="2697350"/>
              <a:ext cx="50850" cy="202400"/>
            </a:xfrm>
            <a:custGeom>
              <a:avLst/>
              <a:gdLst/>
              <a:ahLst/>
              <a:cxnLst/>
              <a:rect l="l" t="t" r="r" b="b"/>
              <a:pathLst>
                <a:path w="2034" h="8096" extrusionOk="0">
                  <a:moveTo>
                    <a:pt x="1079" y="1"/>
                  </a:moveTo>
                  <a:cubicBezTo>
                    <a:pt x="1075" y="1"/>
                    <a:pt x="1071" y="1"/>
                    <a:pt x="1068" y="1"/>
                  </a:cubicBezTo>
                  <a:cubicBezTo>
                    <a:pt x="1008" y="5"/>
                    <a:pt x="952" y="42"/>
                    <a:pt x="899" y="108"/>
                  </a:cubicBezTo>
                  <a:cubicBezTo>
                    <a:pt x="438" y="702"/>
                    <a:pt x="0" y="4154"/>
                    <a:pt x="662" y="8014"/>
                  </a:cubicBezTo>
                  <a:cubicBezTo>
                    <a:pt x="672" y="8061"/>
                    <a:pt x="713" y="8095"/>
                    <a:pt x="759" y="8095"/>
                  </a:cubicBezTo>
                  <a:cubicBezTo>
                    <a:pt x="764" y="8095"/>
                    <a:pt x="770" y="8095"/>
                    <a:pt x="773" y="8096"/>
                  </a:cubicBezTo>
                  <a:cubicBezTo>
                    <a:pt x="825" y="8087"/>
                    <a:pt x="861" y="8036"/>
                    <a:pt x="852" y="7983"/>
                  </a:cubicBezTo>
                  <a:cubicBezTo>
                    <a:pt x="109" y="3652"/>
                    <a:pt x="802" y="308"/>
                    <a:pt x="1082" y="197"/>
                  </a:cubicBezTo>
                  <a:cubicBezTo>
                    <a:pt x="1084" y="197"/>
                    <a:pt x="1085" y="197"/>
                    <a:pt x="1087" y="197"/>
                  </a:cubicBezTo>
                  <a:cubicBezTo>
                    <a:pt x="1104" y="197"/>
                    <a:pt x="1125" y="222"/>
                    <a:pt x="1134" y="231"/>
                  </a:cubicBezTo>
                  <a:cubicBezTo>
                    <a:pt x="1684" y="848"/>
                    <a:pt x="1846" y="6162"/>
                    <a:pt x="1490" y="7949"/>
                  </a:cubicBezTo>
                  <a:cubicBezTo>
                    <a:pt x="1479" y="8001"/>
                    <a:pt x="1513" y="8052"/>
                    <a:pt x="1566" y="8062"/>
                  </a:cubicBezTo>
                  <a:cubicBezTo>
                    <a:pt x="1574" y="8064"/>
                    <a:pt x="1581" y="8065"/>
                    <a:pt x="1588" y="8065"/>
                  </a:cubicBezTo>
                  <a:cubicBezTo>
                    <a:pt x="1635" y="8065"/>
                    <a:pt x="1672" y="8032"/>
                    <a:pt x="1681" y="7985"/>
                  </a:cubicBezTo>
                  <a:cubicBezTo>
                    <a:pt x="2033" y="6225"/>
                    <a:pt x="1923" y="822"/>
                    <a:pt x="1282" y="101"/>
                  </a:cubicBezTo>
                  <a:cubicBezTo>
                    <a:pt x="1208" y="17"/>
                    <a:pt x="1133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5" name="Google Shape;4075;p72"/>
          <p:cNvGrpSpPr/>
          <p:nvPr/>
        </p:nvGrpSpPr>
        <p:grpSpPr>
          <a:xfrm>
            <a:off x="7236351" y="2371397"/>
            <a:ext cx="952637" cy="642168"/>
            <a:chOff x="7397150" y="2134750"/>
            <a:chExt cx="791950" cy="533850"/>
          </a:xfrm>
        </p:grpSpPr>
        <p:sp>
          <p:nvSpPr>
            <p:cNvPr id="4076" name="Google Shape;4076;p72"/>
            <p:cNvSpPr/>
            <p:nvPr/>
          </p:nvSpPr>
          <p:spPr>
            <a:xfrm>
              <a:off x="7397150" y="2134750"/>
              <a:ext cx="791950" cy="533850"/>
            </a:xfrm>
            <a:custGeom>
              <a:avLst/>
              <a:gdLst/>
              <a:ahLst/>
              <a:cxnLst/>
              <a:rect l="l" t="t" r="r" b="b"/>
              <a:pathLst>
                <a:path w="31678" h="21354" extrusionOk="0">
                  <a:moveTo>
                    <a:pt x="30979" y="12013"/>
                  </a:moveTo>
                  <a:cubicBezTo>
                    <a:pt x="28570" y="11028"/>
                    <a:pt x="24767" y="12925"/>
                    <a:pt x="23611" y="13541"/>
                  </a:cubicBezTo>
                  <a:cubicBezTo>
                    <a:pt x="21585" y="14618"/>
                    <a:pt x="19247" y="15057"/>
                    <a:pt x="17087" y="14071"/>
                  </a:cubicBezTo>
                  <a:cubicBezTo>
                    <a:pt x="15810" y="13488"/>
                    <a:pt x="14540" y="12369"/>
                    <a:pt x="14077" y="11013"/>
                  </a:cubicBezTo>
                  <a:cubicBezTo>
                    <a:pt x="13356" y="8905"/>
                    <a:pt x="15084" y="6934"/>
                    <a:pt x="14495" y="4961"/>
                  </a:cubicBezTo>
                  <a:cubicBezTo>
                    <a:pt x="13679" y="2232"/>
                    <a:pt x="6196" y="1"/>
                    <a:pt x="4323" y="2568"/>
                  </a:cubicBezTo>
                  <a:cubicBezTo>
                    <a:pt x="1" y="8493"/>
                    <a:pt x="3714" y="16976"/>
                    <a:pt x="12465" y="19532"/>
                  </a:cubicBezTo>
                  <a:cubicBezTo>
                    <a:pt x="18700" y="21353"/>
                    <a:pt x="23418" y="15769"/>
                    <a:pt x="27429" y="13642"/>
                  </a:cubicBezTo>
                  <a:cubicBezTo>
                    <a:pt x="29090" y="12761"/>
                    <a:pt x="30031" y="13325"/>
                    <a:pt x="30857" y="13189"/>
                  </a:cubicBezTo>
                  <a:cubicBezTo>
                    <a:pt x="31245" y="13124"/>
                    <a:pt x="31677" y="12299"/>
                    <a:pt x="30979" y="120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2"/>
            <p:cNvSpPr/>
            <p:nvPr/>
          </p:nvSpPr>
          <p:spPr>
            <a:xfrm>
              <a:off x="7510300" y="2177075"/>
              <a:ext cx="239625" cy="113975"/>
            </a:xfrm>
            <a:custGeom>
              <a:avLst/>
              <a:gdLst/>
              <a:ahLst/>
              <a:cxnLst/>
              <a:rect l="l" t="t" r="r" b="b"/>
              <a:pathLst>
                <a:path w="9585" h="4559" extrusionOk="0">
                  <a:moveTo>
                    <a:pt x="2916" y="194"/>
                  </a:moveTo>
                  <a:cubicBezTo>
                    <a:pt x="3323" y="194"/>
                    <a:pt x="3777" y="228"/>
                    <a:pt x="4272" y="307"/>
                  </a:cubicBezTo>
                  <a:cubicBezTo>
                    <a:pt x="6603" y="678"/>
                    <a:pt x="9267" y="2171"/>
                    <a:pt x="9363" y="3158"/>
                  </a:cubicBezTo>
                  <a:cubicBezTo>
                    <a:pt x="9384" y="3381"/>
                    <a:pt x="9292" y="3586"/>
                    <a:pt x="9090" y="3763"/>
                  </a:cubicBezTo>
                  <a:cubicBezTo>
                    <a:pt x="8687" y="4115"/>
                    <a:pt x="7817" y="4362"/>
                    <a:pt x="6674" y="4362"/>
                  </a:cubicBezTo>
                  <a:cubicBezTo>
                    <a:pt x="6027" y="4362"/>
                    <a:pt x="5292" y="4283"/>
                    <a:pt x="4505" y="4099"/>
                  </a:cubicBezTo>
                  <a:cubicBezTo>
                    <a:pt x="2023" y="3518"/>
                    <a:pt x="210" y="2205"/>
                    <a:pt x="379" y="1109"/>
                  </a:cubicBezTo>
                  <a:cubicBezTo>
                    <a:pt x="400" y="976"/>
                    <a:pt x="501" y="841"/>
                    <a:pt x="673" y="715"/>
                  </a:cubicBezTo>
                  <a:cubicBezTo>
                    <a:pt x="1046" y="443"/>
                    <a:pt x="1812" y="194"/>
                    <a:pt x="2916" y="194"/>
                  </a:cubicBezTo>
                  <a:close/>
                  <a:moveTo>
                    <a:pt x="2927" y="0"/>
                  </a:moveTo>
                  <a:cubicBezTo>
                    <a:pt x="1769" y="0"/>
                    <a:pt x="956" y="268"/>
                    <a:pt x="558" y="558"/>
                  </a:cubicBezTo>
                  <a:cubicBezTo>
                    <a:pt x="342" y="714"/>
                    <a:pt x="216" y="895"/>
                    <a:pt x="187" y="1080"/>
                  </a:cubicBezTo>
                  <a:cubicBezTo>
                    <a:pt x="1" y="2296"/>
                    <a:pt x="1838" y="3675"/>
                    <a:pt x="4460" y="4289"/>
                  </a:cubicBezTo>
                  <a:cubicBezTo>
                    <a:pt x="5236" y="4470"/>
                    <a:pt x="6004" y="4558"/>
                    <a:pt x="6699" y="4558"/>
                  </a:cubicBezTo>
                  <a:cubicBezTo>
                    <a:pt x="6702" y="4558"/>
                    <a:pt x="6704" y="4558"/>
                    <a:pt x="6707" y="4558"/>
                  </a:cubicBezTo>
                  <a:cubicBezTo>
                    <a:pt x="7811" y="4558"/>
                    <a:pt x="8733" y="4335"/>
                    <a:pt x="9217" y="3909"/>
                  </a:cubicBezTo>
                  <a:cubicBezTo>
                    <a:pt x="9466" y="3691"/>
                    <a:pt x="9584" y="3425"/>
                    <a:pt x="9555" y="3138"/>
                  </a:cubicBezTo>
                  <a:cubicBezTo>
                    <a:pt x="9441" y="1963"/>
                    <a:pt x="6522" y="469"/>
                    <a:pt x="4303" y="114"/>
                  </a:cubicBezTo>
                  <a:cubicBezTo>
                    <a:pt x="3802" y="34"/>
                    <a:pt x="3342" y="0"/>
                    <a:pt x="2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8" name="Google Shape;4078;p72"/>
          <p:cNvGrpSpPr/>
          <p:nvPr/>
        </p:nvGrpSpPr>
        <p:grpSpPr>
          <a:xfrm>
            <a:off x="7318479" y="3042946"/>
            <a:ext cx="768533" cy="766999"/>
            <a:chOff x="7465425" y="2693025"/>
            <a:chExt cx="638900" cy="637625"/>
          </a:xfrm>
        </p:grpSpPr>
        <p:sp>
          <p:nvSpPr>
            <p:cNvPr id="4079" name="Google Shape;4079;p72"/>
            <p:cNvSpPr/>
            <p:nvPr/>
          </p:nvSpPr>
          <p:spPr>
            <a:xfrm>
              <a:off x="7465425" y="2693025"/>
              <a:ext cx="135675" cy="548475"/>
            </a:xfrm>
            <a:custGeom>
              <a:avLst/>
              <a:gdLst/>
              <a:ahLst/>
              <a:cxnLst/>
              <a:rect l="l" t="t" r="r" b="b"/>
              <a:pathLst>
                <a:path w="5427" h="21939" extrusionOk="0">
                  <a:moveTo>
                    <a:pt x="5427" y="900"/>
                  </a:moveTo>
                  <a:cubicBezTo>
                    <a:pt x="5427" y="900"/>
                    <a:pt x="4697" y="1"/>
                    <a:pt x="2572" y="125"/>
                  </a:cubicBezTo>
                  <a:cubicBezTo>
                    <a:pt x="805" y="225"/>
                    <a:pt x="0" y="900"/>
                    <a:pt x="0" y="900"/>
                  </a:cubicBezTo>
                  <a:lnTo>
                    <a:pt x="0" y="21117"/>
                  </a:lnTo>
                  <a:cubicBezTo>
                    <a:pt x="0" y="21117"/>
                    <a:pt x="936" y="21939"/>
                    <a:pt x="2526" y="21890"/>
                  </a:cubicBezTo>
                  <a:cubicBezTo>
                    <a:pt x="4533" y="21826"/>
                    <a:pt x="5427" y="21117"/>
                    <a:pt x="5427" y="21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2"/>
            <p:cNvSpPr/>
            <p:nvPr/>
          </p:nvSpPr>
          <p:spPr>
            <a:xfrm>
              <a:off x="7468675" y="2715425"/>
              <a:ext cx="130550" cy="27025"/>
            </a:xfrm>
            <a:custGeom>
              <a:avLst/>
              <a:gdLst/>
              <a:ahLst/>
              <a:cxnLst/>
              <a:rect l="l" t="t" r="r" b="b"/>
              <a:pathLst>
                <a:path w="5222" h="1081" extrusionOk="0">
                  <a:moveTo>
                    <a:pt x="5113" y="0"/>
                  </a:moveTo>
                  <a:cubicBezTo>
                    <a:pt x="5086" y="0"/>
                    <a:pt x="5059" y="11"/>
                    <a:pt x="5040" y="32"/>
                  </a:cubicBezTo>
                  <a:cubicBezTo>
                    <a:pt x="4567" y="561"/>
                    <a:pt x="3773" y="864"/>
                    <a:pt x="2802" y="884"/>
                  </a:cubicBezTo>
                  <a:cubicBezTo>
                    <a:pt x="2761" y="885"/>
                    <a:pt x="2720" y="886"/>
                    <a:pt x="2679" y="886"/>
                  </a:cubicBezTo>
                  <a:cubicBezTo>
                    <a:pt x="1646" y="886"/>
                    <a:pt x="662" y="553"/>
                    <a:pt x="176" y="52"/>
                  </a:cubicBezTo>
                  <a:cubicBezTo>
                    <a:pt x="157" y="32"/>
                    <a:pt x="132" y="22"/>
                    <a:pt x="107" y="22"/>
                  </a:cubicBezTo>
                  <a:cubicBezTo>
                    <a:pt x="82" y="22"/>
                    <a:pt x="58" y="32"/>
                    <a:pt x="38" y="51"/>
                  </a:cubicBezTo>
                  <a:cubicBezTo>
                    <a:pt x="0" y="89"/>
                    <a:pt x="0" y="150"/>
                    <a:pt x="37" y="188"/>
                  </a:cubicBezTo>
                  <a:cubicBezTo>
                    <a:pt x="560" y="726"/>
                    <a:pt x="1622" y="1081"/>
                    <a:pt x="2703" y="1081"/>
                  </a:cubicBezTo>
                  <a:lnTo>
                    <a:pt x="2807" y="1081"/>
                  </a:lnTo>
                  <a:cubicBezTo>
                    <a:pt x="3832" y="1058"/>
                    <a:pt x="4677" y="732"/>
                    <a:pt x="5185" y="163"/>
                  </a:cubicBezTo>
                  <a:cubicBezTo>
                    <a:pt x="5222" y="122"/>
                    <a:pt x="5217" y="61"/>
                    <a:pt x="5178" y="25"/>
                  </a:cubicBezTo>
                  <a:cubicBezTo>
                    <a:pt x="5159" y="8"/>
                    <a:pt x="5136" y="0"/>
                    <a:pt x="5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2"/>
            <p:cNvSpPr/>
            <p:nvPr/>
          </p:nvSpPr>
          <p:spPr>
            <a:xfrm>
              <a:off x="7968675" y="2782175"/>
              <a:ext cx="135650" cy="548475"/>
            </a:xfrm>
            <a:custGeom>
              <a:avLst/>
              <a:gdLst/>
              <a:ahLst/>
              <a:cxnLst/>
              <a:rect l="l" t="t" r="r" b="b"/>
              <a:pathLst>
                <a:path w="5426" h="21939" extrusionOk="0">
                  <a:moveTo>
                    <a:pt x="5426" y="899"/>
                  </a:moveTo>
                  <a:cubicBezTo>
                    <a:pt x="5426" y="899"/>
                    <a:pt x="4697" y="0"/>
                    <a:pt x="2571" y="123"/>
                  </a:cubicBezTo>
                  <a:cubicBezTo>
                    <a:pt x="804" y="224"/>
                    <a:pt x="0" y="899"/>
                    <a:pt x="0" y="899"/>
                  </a:cubicBezTo>
                  <a:lnTo>
                    <a:pt x="0" y="21116"/>
                  </a:lnTo>
                  <a:cubicBezTo>
                    <a:pt x="0" y="21116"/>
                    <a:pt x="935" y="21938"/>
                    <a:pt x="2527" y="21888"/>
                  </a:cubicBezTo>
                  <a:cubicBezTo>
                    <a:pt x="4532" y="21826"/>
                    <a:pt x="5426" y="21116"/>
                    <a:pt x="5426" y="21116"/>
                  </a:cubicBezTo>
                  <a:lnTo>
                    <a:pt x="5426" y="89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2"/>
            <p:cNvSpPr/>
            <p:nvPr/>
          </p:nvSpPr>
          <p:spPr>
            <a:xfrm>
              <a:off x="7971900" y="2804575"/>
              <a:ext cx="130575" cy="27000"/>
            </a:xfrm>
            <a:custGeom>
              <a:avLst/>
              <a:gdLst/>
              <a:ahLst/>
              <a:cxnLst/>
              <a:rect l="l" t="t" r="r" b="b"/>
              <a:pathLst>
                <a:path w="5223" h="1080" extrusionOk="0">
                  <a:moveTo>
                    <a:pt x="5113" y="0"/>
                  </a:moveTo>
                  <a:cubicBezTo>
                    <a:pt x="5086" y="0"/>
                    <a:pt x="5060" y="11"/>
                    <a:pt x="5040" y="33"/>
                  </a:cubicBezTo>
                  <a:cubicBezTo>
                    <a:pt x="4569" y="561"/>
                    <a:pt x="3774" y="863"/>
                    <a:pt x="2804" y="883"/>
                  </a:cubicBezTo>
                  <a:cubicBezTo>
                    <a:pt x="2765" y="884"/>
                    <a:pt x="2727" y="885"/>
                    <a:pt x="2688" y="885"/>
                  </a:cubicBezTo>
                  <a:cubicBezTo>
                    <a:pt x="1673" y="885"/>
                    <a:pt x="663" y="553"/>
                    <a:pt x="176" y="51"/>
                  </a:cubicBezTo>
                  <a:cubicBezTo>
                    <a:pt x="157" y="32"/>
                    <a:pt x="132" y="22"/>
                    <a:pt x="107" y="22"/>
                  </a:cubicBezTo>
                  <a:cubicBezTo>
                    <a:pt x="83" y="22"/>
                    <a:pt x="58" y="31"/>
                    <a:pt x="38" y="50"/>
                  </a:cubicBezTo>
                  <a:cubicBezTo>
                    <a:pt x="0" y="88"/>
                    <a:pt x="0" y="149"/>
                    <a:pt x="37" y="188"/>
                  </a:cubicBezTo>
                  <a:cubicBezTo>
                    <a:pt x="560" y="727"/>
                    <a:pt x="1622" y="1080"/>
                    <a:pt x="2703" y="1080"/>
                  </a:cubicBezTo>
                  <a:cubicBezTo>
                    <a:pt x="2726" y="1080"/>
                    <a:pt x="2749" y="1079"/>
                    <a:pt x="2772" y="1079"/>
                  </a:cubicBezTo>
                  <a:cubicBezTo>
                    <a:pt x="2784" y="1079"/>
                    <a:pt x="2796" y="1080"/>
                    <a:pt x="2808" y="1080"/>
                  </a:cubicBezTo>
                  <a:cubicBezTo>
                    <a:pt x="3834" y="1058"/>
                    <a:pt x="4677" y="732"/>
                    <a:pt x="5185" y="163"/>
                  </a:cubicBezTo>
                  <a:cubicBezTo>
                    <a:pt x="5222" y="122"/>
                    <a:pt x="5218" y="60"/>
                    <a:pt x="5178" y="26"/>
                  </a:cubicBezTo>
                  <a:cubicBezTo>
                    <a:pt x="5159" y="9"/>
                    <a:pt x="5136" y="0"/>
                    <a:pt x="5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2"/>
            <p:cNvSpPr/>
            <p:nvPr/>
          </p:nvSpPr>
          <p:spPr>
            <a:xfrm>
              <a:off x="7601050" y="2728850"/>
              <a:ext cx="367675" cy="573050"/>
            </a:xfrm>
            <a:custGeom>
              <a:avLst/>
              <a:gdLst/>
              <a:ahLst/>
              <a:cxnLst/>
              <a:rect l="l" t="t" r="r" b="b"/>
              <a:pathLst>
                <a:path w="14707" h="22922" extrusionOk="0">
                  <a:moveTo>
                    <a:pt x="0" y="182"/>
                  </a:moveTo>
                  <a:lnTo>
                    <a:pt x="0" y="18786"/>
                  </a:lnTo>
                  <a:cubicBezTo>
                    <a:pt x="0" y="18786"/>
                    <a:pt x="2273" y="18548"/>
                    <a:pt x="3411" y="18941"/>
                  </a:cubicBezTo>
                  <a:cubicBezTo>
                    <a:pt x="5178" y="19551"/>
                    <a:pt x="8711" y="21773"/>
                    <a:pt x="10593" y="22439"/>
                  </a:cubicBezTo>
                  <a:cubicBezTo>
                    <a:pt x="11964" y="22921"/>
                    <a:pt x="14706" y="22922"/>
                    <a:pt x="14706" y="22922"/>
                  </a:cubicBezTo>
                  <a:lnTo>
                    <a:pt x="14706" y="4318"/>
                  </a:lnTo>
                  <a:cubicBezTo>
                    <a:pt x="14706" y="4318"/>
                    <a:pt x="12190" y="4374"/>
                    <a:pt x="10930" y="3930"/>
                  </a:cubicBezTo>
                  <a:cubicBezTo>
                    <a:pt x="9104" y="3280"/>
                    <a:pt x="5570" y="1057"/>
                    <a:pt x="3749" y="432"/>
                  </a:cubicBezTo>
                  <a:cubicBezTo>
                    <a:pt x="2497" y="1"/>
                    <a:pt x="0" y="182"/>
                    <a:pt x="0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2"/>
            <p:cNvSpPr/>
            <p:nvPr/>
          </p:nvSpPr>
          <p:spPr>
            <a:xfrm>
              <a:off x="7598650" y="2737550"/>
              <a:ext cx="4850" cy="459925"/>
            </a:xfrm>
            <a:custGeom>
              <a:avLst/>
              <a:gdLst/>
              <a:ahLst/>
              <a:cxnLst/>
              <a:rect l="l" t="t" r="r" b="b"/>
              <a:pathLst>
                <a:path w="194" h="18397" extrusionOk="0">
                  <a:moveTo>
                    <a:pt x="98" y="0"/>
                  </a:moveTo>
                  <a:cubicBezTo>
                    <a:pt x="44" y="0"/>
                    <a:pt x="0" y="43"/>
                    <a:pt x="0" y="97"/>
                  </a:cubicBezTo>
                  <a:lnTo>
                    <a:pt x="0" y="18300"/>
                  </a:lnTo>
                  <a:cubicBezTo>
                    <a:pt x="0" y="18352"/>
                    <a:pt x="43" y="18396"/>
                    <a:pt x="98" y="18396"/>
                  </a:cubicBezTo>
                  <a:cubicBezTo>
                    <a:pt x="150" y="18396"/>
                    <a:pt x="194" y="18354"/>
                    <a:pt x="194" y="18300"/>
                  </a:cubicBezTo>
                  <a:lnTo>
                    <a:pt x="194" y="97"/>
                  </a:lnTo>
                  <a:cubicBezTo>
                    <a:pt x="194" y="44"/>
                    <a:pt x="15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2"/>
            <p:cNvSpPr/>
            <p:nvPr/>
          </p:nvSpPr>
          <p:spPr>
            <a:xfrm>
              <a:off x="7966250" y="2844200"/>
              <a:ext cx="4875" cy="459925"/>
            </a:xfrm>
            <a:custGeom>
              <a:avLst/>
              <a:gdLst/>
              <a:ahLst/>
              <a:cxnLst/>
              <a:rect l="l" t="t" r="r" b="b"/>
              <a:pathLst>
                <a:path w="195" h="18397" extrusionOk="0">
                  <a:moveTo>
                    <a:pt x="97" y="1"/>
                  </a:moveTo>
                  <a:cubicBezTo>
                    <a:pt x="44" y="1"/>
                    <a:pt x="0" y="44"/>
                    <a:pt x="0" y="98"/>
                  </a:cubicBezTo>
                  <a:lnTo>
                    <a:pt x="0" y="18301"/>
                  </a:lnTo>
                  <a:cubicBezTo>
                    <a:pt x="0" y="18353"/>
                    <a:pt x="43" y="18397"/>
                    <a:pt x="97" y="18397"/>
                  </a:cubicBezTo>
                  <a:cubicBezTo>
                    <a:pt x="152" y="18397"/>
                    <a:pt x="195" y="18353"/>
                    <a:pt x="195" y="18301"/>
                  </a:cubicBezTo>
                  <a:lnTo>
                    <a:pt x="195" y="98"/>
                  </a:lnTo>
                  <a:cubicBezTo>
                    <a:pt x="195" y="45"/>
                    <a:pt x="15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6" name="Google Shape;4086;p72"/>
          <p:cNvGrpSpPr/>
          <p:nvPr/>
        </p:nvGrpSpPr>
        <p:grpSpPr>
          <a:xfrm>
            <a:off x="5509425" y="4001375"/>
            <a:ext cx="3064625" cy="602625"/>
            <a:chOff x="5587625" y="4001375"/>
            <a:chExt cx="3064625" cy="602625"/>
          </a:xfrm>
        </p:grpSpPr>
        <p:sp>
          <p:nvSpPr>
            <p:cNvPr id="4087" name="Google Shape;4087;p72"/>
            <p:cNvSpPr/>
            <p:nvPr/>
          </p:nvSpPr>
          <p:spPr>
            <a:xfrm>
              <a:off x="6880125" y="4508100"/>
              <a:ext cx="202325" cy="87225"/>
            </a:xfrm>
            <a:custGeom>
              <a:avLst/>
              <a:gdLst/>
              <a:ahLst/>
              <a:cxnLst/>
              <a:rect l="l" t="t" r="r" b="b"/>
              <a:pathLst>
                <a:path w="8093" h="3489" extrusionOk="0">
                  <a:moveTo>
                    <a:pt x="737" y="0"/>
                  </a:moveTo>
                  <a:cubicBezTo>
                    <a:pt x="494" y="0"/>
                    <a:pt x="269" y="152"/>
                    <a:pt x="185" y="394"/>
                  </a:cubicBezTo>
                  <a:cubicBezTo>
                    <a:pt x="1" y="935"/>
                    <a:pt x="41" y="1494"/>
                    <a:pt x="297" y="1966"/>
                  </a:cubicBezTo>
                  <a:cubicBezTo>
                    <a:pt x="496" y="2331"/>
                    <a:pt x="919" y="2814"/>
                    <a:pt x="1801" y="3034"/>
                  </a:cubicBezTo>
                  <a:lnTo>
                    <a:pt x="1927" y="3066"/>
                  </a:lnTo>
                  <a:cubicBezTo>
                    <a:pt x="2616" y="3240"/>
                    <a:pt x="3605" y="3489"/>
                    <a:pt x="4692" y="3489"/>
                  </a:cubicBezTo>
                  <a:cubicBezTo>
                    <a:pt x="5285" y="3489"/>
                    <a:pt x="5907" y="3413"/>
                    <a:pt x="6529" y="3217"/>
                  </a:cubicBezTo>
                  <a:cubicBezTo>
                    <a:pt x="7591" y="2869"/>
                    <a:pt x="7913" y="2207"/>
                    <a:pt x="8009" y="1845"/>
                  </a:cubicBezTo>
                  <a:cubicBezTo>
                    <a:pt x="8093" y="1532"/>
                    <a:pt x="7906" y="1213"/>
                    <a:pt x="7595" y="1131"/>
                  </a:cubicBezTo>
                  <a:cubicBezTo>
                    <a:pt x="7544" y="1118"/>
                    <a:pt x="7493" y="1111"/>
                    <a:pt x="7443" y="1111"/>
                  </a:cubicBezTo>
                  <a:cubicBezTo>
                    <a:pt x="7183" y="1111"/>
                    <a:pt x="6948" y="1282"/>
                    <a:pt x="6880" y="1545"/>
                  </a:cubicBezTo>
                  <a:cubicBezTo>
                    <a:pt x="6819" y="1775"/>
                    <a:pt x="6563" y="1975"/>
                    <a:pt x="6164" y="2106"/>
                  </a:cubicBezTo>
                  <a:cubicBezTo>
                    <a:pt x="5683" y="2263"/>
                    <a:pt x="5185" y="2323"/>
                    <a:pt x="4699" y="2323"/>
                  </a:cubicBezTo>
                  <a:cubicBezTo>
                    <a:pt x="3744" y="2323"/>
                    <a:pt x="2839" y="2094"/>
                    <a:pt x="2214" y="1936"/>
                  </a:cubicBezTo>
                  <a:lnTo>
                    <a:pt x="2085" y="1903"/>
                  </a:lnTo>
                  <a:cubicBezTo>
                    <a:pt x="1711" y="1810"/>
                    <a:pt x="1448" y="1640"/>
                    <a:pt x="1323" y="1410"/>
                  </a:cubicBezTo>
                  <a:cubicBezTo>
                    <a:pt x="1224" y="1226"/>
                    <a:pt x="1212" y="1000"/>
                    <a:pt x="1289" y="774"/>
                  </a:cubicBezTo>
                  <a:cubicBezTo>
                    <a:pt x="1395" y="469"/>
                    <a:pt x="1232" y="135"/>
                    <a:pt x="927" y="32"/>
                  </a:cubicBezTo>
                  <a:cubicBezTo>
                    <a:pt x="864" y="10"/>
                    <a:pt x="800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2"/>
            <p:cNvSpPr/>
            <p:nvPr/>
          </p:nvSpPr>
          <p:spPr>
            <a:xfrm>
              <a:off x="7013500" y="4483375"/>
              <a:ext cx="210025" cy="76500"/>
            </a:xfrm>
            <a:custGeom>
              <a:avLst/>
              <a:gdLst/>
              <a:ahLst/>
              <a:cxnLst/>
              <a:rect l="l" t="t" r="r" b="b"/>
              <a:pathLst>
                <a:path w="8401" h="3060" extrusionOk="0">
                  <a:moveTo>
                    <a:pt x="4271" y="0"/>
                  </a:moveTo>
                  <a:cubicBezTo>
                    <a:pt x="3713" y="0"/>
                    <a:pt x="3196" y="58"/>
                    <a:pt x="2759" y="133"/>
                  </a:cubicBezTo>
                  <a:cubicBezTo>
                    <a:pt x="1411" y="367"/>
                    <a:pt x="1" y="1342"/>
                    <a:pt x="73" y="2513"/>
                  </a:cubicBezTo>
                  <a:cubicBezTo>
                    <a:pt x="92" y="2822"/>
                    <a:pt x="347" y="3060"/>
                    <a:pt x="654" y="3060"/>
                  </a:cubicBezTo>
                  <a:cubicBezTo>
                    <a:pt x="666" y="3060"/>
                    <a:pt x="679" y="3060"/>
                    <a:pt x="691" y="3058"/>
                  </a:cubicBezTo>
                  <a:cubicBezTo>
                    <a:pt x="1013" y="3038"/>
                    <a:pt x="1258" y="2762"/>
                    <a:pt x="1239" y="2440"/>
                  </a:cubicBezTo>
                  <a:cubicBezTo>
                    <a:pt x="1219" y="2106"/>
                    <a:pt x="1946" y="1458"/>
                    <a:pt x="2958" y="1283"/>
                  </a:cubicBezTo>
                  <a:cubicBezTo>
                    <a:pt x="3339" y="1217"/>
                    <a:pt x="3790" y="1167"/>
                    <a:pt x="4274" y="1167"/>
                  </a:cubicBezTo>
                  <a:cubicBezTo>
                    <a:pt x="5049" y="1167"/>
                    <a:pt x="5912" y="1296"/>
                    <a:pt x="6717" y="1700"/>
                  </a:cubicBezTo>
                  <a:cubicBezTo>
                    <a:pt x="7165" y="1926"/>
                    <a:pt x="7224" y="2201"/>
                    <a:pt x="7221" y="2440"/>
                  </a:cubicBezTo>
                  <a:cubicBezTo>
                    <a:pt x="7219" y="2762"/>
                    <a:pt x="7477" y="3027"/>
                    <a:pt x="7798" y="3030"/>
                  </a:cubicBezTo>
                  <a:lnTo>
                    <a:pt x="7805" y="3030"/>
                  </a:lnTo>
                  <a:cubicBezTo>
                    <a:pt x="8128" y="3030"/>
                    <a:pt x="8388" y="2773"/>
                    <a:pt x="8390" y="2453"/>
                  </a:cubicBezTo>
                  <a:cubicBezTo>
                    <a:pt x="8400" y="1659"/>
                    <a:pt x="8002" y="1039"/>
                    <a:pt x="7240" y="658"/>
                  </a:cubicBezTo>
                  <a:cubicBezTo>
                    <a:pt x="6246" y="159"/>
                    <a:pt x="5200" y="0"/>
                    <a:pt x="4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2"/>
            <p:cNvSpPr/>
            <p:nvPr/>
          </p:nvSpPr>
          <p:spPr>
            <a:xfrm>
              <a:off x="6749550" y="4491500"/>
              <a:ext cx="203000" cy="80200"/>
            </a:xfrm>
            <a:custGeom>
              <a:avLst/>
              <a:gdLst/>
              <a:ahLst/>
              <a:cxnLst/>
              <a:rect l="l" t="t" r="r" b="b"/>
              <a:pathLst>
                <a:path w="8120" h="3208" extrusionOk="0">
                  <a:moveTo>
                    <a:pt x="686" y="1"/>
                  </a:moveTo>
                  <a:cubicBezTo>
                    <a:pt x="413" y="1"/>
                    <a:pt x="173" y="189"/>
                    <a:pt x="116" y="464"/>
                  </a:cubicBezTo>
                  <a:cubicBezTo>
                    <a:pt x="1" y="1005"/>
                    <a:pt x="105" y="1547"/>
                    <a:pt x="406" y="1992"/>
                  </a:cubicBezTo>
                  <a:cubicBezTo>
                    <a:pt x="644" y="2343"/>
                    <a:pt x="1120" y="2792"/>
                    <a:pt x="2027" y="2947"/>
                  </a:cubicBezTo>
                  <a:lnTo>
                    <a:pt x="2158" y="2969"/>
                  </a:lnTo>
                  <a:cubicBezTo>
                    <a:pt x="2741" y="3071"/>
                    <a:pt x="3537" y="3207"/>
                    <a:pt x="4404" y="3208"/>
                  </a:cubicBezTo>
                  <a:cubicBezTo>
                    <a:pt x="5165" y="3208"/>
                    <a:pt x="5980" y="3104"/>
                    <a:pt x="6753" y="2776"/>
                  </a:cubicBezTo>
                  <a:cubicBezTo>
                    <a:pt x="7786" y="2344"/>
                    <a:pt x="8026" y="1650"/>
                    <a:pt x="8077" y="1272"/>
                  </a:cubicBezTo>
                  <a:cubicBezTo>
                    <a:pt x="8120" y="953"/>
                    <a:pt x="7895" y="661"/>
                    <a:pt x="7577" y="617"/>
                  </a:cubicBezTo>
                  <a:cubicBezTo>
                    <a:pt x="7551" y="613"/>
                    <a:pt x="7525" y="612"/>
                    <a:pt x="7499" y="612"/>
                  </a:cubicBezTo>
                  <a:cubicBezTo>
                    <a:pt x="7209" y="612"/>
                    <a:pt x="6959" y="824"/>
                    <a:pt x="6920" y="1117"/>
                  </a:cubicBezTo>
                  <a:cubicBezTo>
                    <a:pt x="6883" y="1403"/>
                    <a:pt x="6565" y="1592"/>
                    <a:pt x="6304" y="1701"/>
                  </a:cubicBezTo>
                  <a:cubicBezTo>
                    <a:pt x="5695" y="1956"/>
                    <a:pt x="5032" y="2041"/>
                    <a:pt x="4399" y="2041"/>
                  </a:cubicBezTo>
                  <a:cubicBezTo>
                    <a:pt x="3621" y="2041"/>
                    <a:pt x="2888" y="1914"/>
                    <a:pt x="2353" y="1822"/>
                  </a:cubicBezTo>
                  <a:lnTo>
                    <a:pt x="2222" y="1799"/>
                  </a:lnTo>
                  <a:cubicBezTo>
                    <a:pt x="1825" y="1730"/>
                    <a:pt x="1531" y="1570"/>
                    <a:pt x="1372" y="1338"/>
                  </a:cubicBezTo>
                  <a:cubicBezTo>
                    <a:pt x="1251" y="1158"/>
                    <a:pt x="1210" y="934"/>
                    <a:pt x="1258" y="705"/>
                  </a:cubicBezTo>
                  <a:cubicBezTo>
                    <a:pt x="1326" y="388"/>
                    <a:pt x="1123" y="79"/>
                    <a:pt x="807" y="13"/>
                  </a:cubicBezTo>
                  <a:cubicBezTo>
                    <a:pt x="766" y="5"/>
                    <a:pt x="725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2"/>
            <p:cNvSpPr/>
            <p:nvPr/>
          </p:nvSpPr>
          <p:spPr>
            <a:xfrm>
              <a:off x="6616925" y="4471375"/>
              <a:ext cx="201200" cy="90600"/>
            </a:xfrm>
            <a:custGeom>
              <a:avLst/>
              <a:gdLst/>
              <a:ahLst/>
              <a:cxnLst/>
              <a:rect l="l" t="t" r="r" b="b"/>
              <a:pathLst>
                <a:path w="8048" h="3624" extrusionOk="0">
                  <a:moveTo>
                    <a:pt x="759" y="1"/>
                  </a:moveTo>
                  <a:cubicBezTo>
                    <a:pt x="529" y="1"/>
                    <a:pt x="309" y="138"/>
                    <a:pt x="218" y="364"/>
                  </a:cubicBezTo>
                  <a:cubicBezTo>
                    <a:pt x="0" y="904"/>
                    <a:pt x="9" y="1466"/>
                    <a:pt x="247" y="1954"/>
                  </a:cubicBezTo>
                  <a:cubicBezTo>
                    <a:pt x="428" y="2323"/>
                    <a:pt x="825" y="2818"/>
                    <a:pt x="1691" y="3067"/>
                  </a:cubicBezTo>
                  <a:lnTo>
                    <a:pt x="1817" y="3103"/>
                  </a:lnTo>
                  <a:cubicBezTo>
                    <a:pt x="2542" y="3315"/>
                    <a:pt x="3608" y="3624"/>
                    <a:pt x="4783" y="3624"/>
                  </a:cubicBezTo>
                  <a:cubicBezTo>
                    <a:pt x="4785" y="3624"/>
                    <a:pt x="4787" y="3624"/>
                    <a:pt x="4789" y="3624"/>
                  </a:cubicBezTo>
                  <a:cubicBezTo>
                    <a:pt x="5312" y="3624"/>
                    <a:pt x="5858" y="3561"/>
                    <a:pt x="6398" y="3404"/>
                  </a:cubicBezTo>
                  <a:cubicBezTo>
                    <a:pt x="7421" y="3109"/>
                    <a:pt x="7804" y="2530"/>
                    <a:pt x="7946" y="2094"/>
                  </a:cubicBezTo>
                  <a:cubicBezTo>
                    <a:pt x="8047" y="1790"/>
                    <a:pt x="7879" y="1459"/>
                    <a:pt x="7572" y="1359"/>
                  </a:cubicBezTo>
                  <a:cubicBezTo>
                    <a:pt x="7513" y="1340"/>
                    <a:pt x="7452" y="1331"/>
                    <a:pt x="7393" y="1331"/>
                  </a:cubicBezTo>
                  <a:cubicBezTo>
                    <a:pt x="7147" y="1331"/>
                    <a:pt x="6917" y="1487"/>
                    <a:pt x="6837" y="1735"/>
                  </a:cubicBezTo>
                  <a:cubicBezTo>
                    <a:pt x="6757" y="1972"/>
                    <a:pt x="6490" y="2165"/>
                    <a:pt x="6076" y="2284"/>
                  </a:cubicBezTo>
                  <a:cubicBezTo>
                    <a:pt x="5651" y="2406"/>
                    <a:pt x="5217" y="2455"/>
                    <a:pt x="4792" y="2455"/>
                  </a:cubicBezTo>
                  <a:cubicBezTo>
                    <a:pt x="3767" y="2455"/>
                    <a:pt x="2796" y="2174"/>
                    <a:pt x="2139" y="1982"/>
                  </a:cubicBezTo>
                  <a:lnTo>
                    <a:pt x="2014" y="1947"/>
                  </a:lnTo>
                  <a:cubicBezTo>
                    <a:pt x="1655" y="1846"/>
                    <a:pt x="1405" y="1671"/>
                    <a:pt x="1296" y="1445"/>
                  </a:cubicBezTo>
                  <a:cubicBezTo>
                    <a:pt x="1204" y="1260"/>
                    <a:pt x="1207" y="1033"/>
                    <a:pt x="1299" y="805"/>
                  </a:cubicBezTo>
                  <a:cubicBezTo>
                    <a:pt x="1422" y="506"/>
                    <a:pt x="1277" y="166"/>
                    <a:pt x="978" y="44"/>
                  </a:cubicBezTo>
                  <a:cubicBezTo>
                    <a:pt x="906" y="15"/>
                    <a:pt x="832" y="1"/>
                    <a:pt x="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2"/>
            <p:cNvSpPr/>
            <p:nvPr/>
          </p:nvSpPr>
          <p:spPr>
            <a:xfrm>
              <a:off x="6486975" y="4415975"/>
              <a:ext cx="204600" cy="88975"/>
            </a:xfrm>
            <a:custGeom>
              <a:avLst/>
              <a:gdLst/>
              <a:ahLst/>
              <a:cxnLst/>
              <a:rect l="l" t="t" r="r" b="b"/>
              <a:pathLst>
                <a:path w="8184" h="3559" extrusionOk="0">
                  <a:moveTo>
                    <a:pt x="3546" y="1"/>
                  </a:moveTo>
                  <a:cubicBezTo>
                    <a:pt x="2888" y="1"/>
                    <a:pt x="2246" y="95"/>
                    <a:pt x="1658" y="284"/>
                  </a:cubicBezTo>
                  <a:cubicBezTo>
                    <a:pt x="903" y="530"/>
                    <a:pt x="316" y="1111"/>
                    <a:pt x="94" y="1838"/>
                  </a:cubicBezTo>
                  <a:cubicBezTo>
                    <a:pt x="0" y="2146"/>
                    <a:pt x="175" y="2474"/>
                    <a:pt x="482" y="2568"/>
                  </a:cubicBezTo>
                  <a:cubicBezTo>
                    <a:pt x="539" y="2585"/>
                    <a:pt x="596" y="2593"/>
                    <a:pt x="652" y="2593"/>
                  </a:cubicBezTo>
                  <a:cubicBezTo>
                    <a:pt x="904" y="2593"/>
                    <a:pt x="1136" y="2431"/>
                    <a:pt x="1212" y="2179"/>
                  </a:cubicBezTo>
                  <a:cubicBezTo>
                    <a:pt x="1322" y="1816"/>
                    <a:pt x="1625" y="1524"/>
                    <a:pt x="2020" y="1396"/>
                  </a:cubicBezTo>
                  <a:cubicBezTo>
                    <a:pt x="2495" y="1242"/>
                    <a:pt x="3016" y="1166"/>
                    <a:pt x="3552" y="1166"/>
                  </a:cubicBezTo>
                  <a:cubicBezTo>
                    <a:pt x="4329" y="1166"/>
                    <a:pt x="5137" y="1326"/>
                    <a:pt x="5880" y="1638"/>
                  </a:cubicBezTo>
                  <a:cubicBezTo>
                    <a:pt x="6569" y="1925"/>
                    <a:pt x="6908" y="2490"/>
                    <a:pt x="6828" y="2846"/>
                  </a:cubicBezTo>
                  <a:cubicBezTo>
                    <a:pt x="6755" y="3158"/>
                    <a:pt x="6953" y="3472"/>
                    <a:pt x="7267" y="3543"/>
                  </a:cubicBezTo>
                  <a:cubicBezTo>
                    <a:pt x="7306" y="3553"/>
                    <a:pt x="7347" y="3558"/>
                    <a:pt x="7386" y="3558"/>
                  </a:cubicBezTo>
                  <a:cubicBezTo>
                    <a:pt x="7389" y="3558"/>
                    <a:pt x="7393" y="3558"/>
                    <a:pt x="7396" y="3558"/>
                  </a:cubicBezTo>
                  <a:cubicBezTo>
                    <a:pt x="7663" y="3557"/>
                    <a:pt x="7904" y="3376"/>
                    <a:pt x="7963" y="3106"/>
                  </a:cubicBezTo>
                  <a:cubicBezTo>
                    <a:pt x="8183" y="2137"/>
                    <a:pt x="7479" y="1043"/>
                    <a:pt x="6329" y="561"/>
                  </a:cubicBezTo>
                  <a:cubicBezTo>
                    <a:pt x="5446" y="190"/>
                    <a:pt x="4481" y="1"/>
                    <a:pt x="3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2"/>
            <p:cNvSpPr/>
            <p:nvPr/>
          </p:nvSpPr>
          <p:spPr>
            <a:xfrm>
              <a:off x="6618975" y="4439500"/>
              <a:ext cx="204150" cy="94500"/>
            </a:xfrm>
            <a:custGeom>
              <a:avLst/>
              <a:gdLst/>
              <a:ahLst/>
              <a:cxnLst/>
              <a:rect l="l" t="t" r="r" b="b"/>
              <a:pathLst>
                <a:path w="8166" h="3780" extrusionOk="0">
                  <a:moveTo>
                    <a:pt x="3345" y="1"/>
                  </a:moveTo>
                  <a:cubicBezTo>
                    <a:pt x="2817" y="1"/>
                    <a:pt x="2299" y="64"/>
                    <a:pt x="1811" y="191"/>
                  </a:cubicBezTo>
                  <a:cubicBezTo>
                    <a:pt x="1040" y="394"/>
                    <a:pt x="409" y="934"/>
                    <a:pt x="123" y="1639"/>
                  </a:cubicBezTo>
                  <a:cubicBezTo>
                    <a:pt x="0" y="1938"/>
                    <a:pt x="146" y="2278"/>
                    <a:pt x="443" y="2400"/>
                  </a:cubicBezTo>
                  <a:cubicBezTo>
                    <a:pt x="516" y="2430"/>
                    <a:pt x="591" y="2444"/>
                    <a:pt x="665" y="2444"/>
                  </a:cubicBezTo>
                  <a:cubicBezTo>
                    <a:pt x="895" y="2444"/>
                    <a:pt x="1113" y="2307"/>
                    <a:pt x="1204" y="2080"/>
                  </a:cubicBezTo>
                  <a:cubicBezTo>
                    <a:pt x="1351" y="1714"/>
                    <a:pt x="1688" y="1431"/>
                    <a:pt x="2104" y="1323"/>
                  </a:cubicBezTo>
                  <a:cubicBezTo>
                    <a:pt x="2499" y="1220"/>
                    <a:pt x="2921" y="1169"/>
                    <a:pt x="3351" y="1169"/>
                  </a:cubicBezTo>
                  <a:cubicBezTo>
                    <a:pt x="4220" y="1169"/>
                    <a:pt x="5126" y="1376"/>
                    <a:pt x="5927" y="1774"/>
                  </a:cubicBezTo>
                  <a:cubicBezTo>
                    <a:pt x="6505" y="2061"/>
                    <a:pt x="6871" y="2616"/>
                    <a:pt x="6741" y="3012"/>
                  </a:cubicBezTo>
                  <a:cubicBezTo>
                    <a:pt x="6639" y="3319"/>
                    <a:pt x="6806" y="3651"/>
                    <a:pt x="7114" y="3750"/>
                  </a:cubicBezTo>
                  <a:cubicBezTo>
                    <a:pt x="7174" y="3771"/>
                    <a:pt x="7235" y="3779"/>
                    <a:pt x="7296" y="3780"/>
                  </a:cubicBezTo>
                  <a:cubicBezTo>
                    <a:pt x="7297" y="3780"/>
                    <a:pt x="7297" y="3780"/>
                    <a:pt x="7298" y="3780"/>
                  </a:cubicBezTo>
                  <a:cubicBezTo>
                    <a:pt x="7543" y="3780"/>
                    <a:pt x="7770" y="3625"/>
                    <a:pt x="7853" y="3373"/>
                  </a:cubicBezTo>
                  <a:cubicBezTo>
                    <a:pt x="8166" y="2414"/>
                    <a:pt x="7562" y="1275"/>
                    <a:pt x="6446" y="724"/>
                  </a:cubicBezTo>
                  <a:cubicBezTo>
                    <a:pt x="5484" y="248"/>
                    <a:pt x="4395" y="1"/>
                    <a:pt x="3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2"/>
            <p:cNvSpPr/>
            <p:nvPr/>
          </p:nvSpPr>
          <p:spPr>
            <a:xfrm>
              <a:off x="6750925" y="4452050"/>
              <a:ext cx="204100" cy="83975"/>
            </a:xfrm>
            <a:custGeom>
              <a:avLst/>
              <a:gdLst/>
              <a:ahLst/>
              <a:cxnLst/>
              <a:rect l="l" t="t" r="r" b="b"/>
              <a:pathLst>
                <a:path w="8164" h="3359" extrusionOk="0">
                  <a:moveTo>
                    <a:pt x="3732" y="1"/>
                  </a:moveTo>
                  <a:cubicBezTo>
                    <a:pt x="2944" y="1"/>
                    <a:pt x="2178" y="131"/>
                    <a:pt x="1504" y="393"/>
                  </a:cubicBezTo>
                  <a:cubicBezTo>
                    <a:pt x="760" y="681"/>
                    <a:pt x="223" y="1298"/>
                    <a:pt x="66" y="2045"/>
                  </a:cubicBezTo>
                  <a:cubicBezTo>
                    <a:pt x="0" y="2363"/>
                    <a:pt x="200" y="2672"/>
                    <a:pt x="516" y="2737"/>
                  </a:cubicBezTo>
                  <a:cubicBezTo>
                    <a:pt x="557" y="2746"/>
                    <a:pt x="599" y="2751"/>
                    <a:pt x="639" y="2751"/>
                  </a:cubicBezTo>
                  <a:cubicBezTo>
                    <a:pt x="908" y="2751"/>
                    <a:pt x="1148" y="2560"/>
                    <a:pt x="1207" y="2286"/>
                  </a:cubicBezTo>
                  <a:cubicBezTo>
                    <a:pt x="1282" y="1926"/>
                    <a:pt x="1551" y="1626"/>
                    <a:pt x="1926" y="1480"/>
                  </a:cubicBezTo>
                  <a:cubicBezTo>
                    <a:pt x="2469" y="1270"/>
                    <a:pt x="3088" y="1165"/>
                    <a:pt x="3729" y="1165"/>
                  </a:cubicBezTo>
                  <a:cubicBezTo>
                    <a:pt x="4414" y="1165"/>
                    <a:pt x="5125" y="1285"/>
                    <a:pt x="5798" y="1522"/>
                  </a:cubicBezTo>
                  <a:cubicBezTo>
                    <a:pt x="6501" y="1769"/>
                    <a:pt x="6923" y="2331"/>
                    <a:pt x="6872" y="2696"/>
                  </a:cubicBezTo>
                  <a:cubicBezTo>
                    <a:pt x="6829" y="3017"/>
                    <a:pt x="7053" y="3309"/>
                    <a:pt x="7372" y="3353"/>
                  </a:cubicBezTo>
                  <a:cubicBezTo>
                    <a:pt x="7398" y="3359"/>
                    <a:pt x="7423" y="3359"/>
                    <a:pt x="7450" y="3359"/>
                  </a:cubicBezTo>
                  <a:cubicBezTo>
                    <a:pt x="7737" y="3358"/>
                    <a:pt x="7988" y="3144"/>
                    <a:pt x="8031" y="2854"/>
                  </a:cubicBezTo>
                  <a:cubicBezTo>
                    <a:pt x="8164" y="1867"/>
                    <a:pt x="7389" y="845"/>
                    <a:pt x="6188" y="421"/>
                  </a:cubicBezTo>
                  <a:cubicBezTo>
                    <a:pt x="5395" y="141"/>
                    <a:pt x="4551" y="1"/>
                    <a:pt x="37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2"/>
            <p:cNvSpPr/>
            <p:nvPr/>
          </p:nvSpPr>
          <p:spPr>
            <a:xfrm>
              <a:off x="6882200" y="4473950"/>
              <a:ext cx="204525" cy="91050"/>
            </a:xfrm>
            <a:custGeom>
              <a:avLst/>
              <a:gdLst/>
              <a:ahLst/>
              <a:cxnLst/>
              <a:rect l="l" t="t" r="r" b="b"/>
              <a:pathLst>
                <a:path w="8181" h="3642" extrusionOk="0">
                  <a:moveTo>
                    <a:pt x="3470" y="1"/>
                  </a:moveTo>
                  <a:cubicBezTo>
                    <a:pt x="2862" y="1"/>
                    <a:pt x="2268" y="82"/>
                    <a:pt x="1718" y="246"/>
                  </a:cubicBezTo>
                  <a:cubicBezTo>
                    <a:pt x="954" y="475"/>
                    <a:pt x="352" y="1041"/>
                    <a:pt x="105" y="1761"/>
                  </a:cubicBezTo>
                  <a:cubicBezTo>
                    <a:pt x="1" y="2066"/>
                    <a:pt x="163" y="2400"/>
                    <a:pt x="467" y="2503"/>
                  </a:cubicBezTo>
                  <a:cubicBezTo>
                    <a:pt x="530" y="2524"/>
                    <a:pt x="594" y="2534"/>
                    <a:pt x="657" y="2534"/>
                  </a:cubicBezTo>
                  <a:cubicBezTo>
                    <a:pt x="900" y="2534"/>
                    <a:pt x="1126" y="2383"/>
                    <a:pt x="1209" y="2140"/>
                  </a:cubicBezTo>
                  <a:cubicBezTo>
                    <a:pt x="1334" y="1775"/>
                    <a:pt x="1649" y="1487"/>
                    <a:pt x="2053" y="1365"/>
                  </a:cubicBezTo>
                  <a:cubicBezTo>
                    <a:pt x="2497" y="1231"/>
                    <a:pt x="2978" y="1166"/>
                    <a:pt x="3473" y="1166"/>
                  </a:cubicBezTo>
                  <a:cubicBezTo>
                    <a:pt x="4286" y="1166"/>
                    <a:pt x="5132" y="1343"/>
                    <a:pt x="5901" y="1686"/>
                  </a:cubicBezTo>
                  <a:cubicBezTo>
                    <a:pt x="6502" y="1957"/>
                    <a:pt x="6906" y="2503"/>
                    <a:pt x="6798" y="2908"/>
                  </a:cubicBezTo>
                  <a:cubicBezTo>
                    <a:pt x="6714" y="3220"/>
                    <a:pt x="6900" y="3539"/>
                    <a:pt x="7211" y="3621"/>
                  </a:cubicBezTo>
                  <a:cubicBezTo>
                    <a:pt x="7259" y="3634"/>
                    <a:pt x="7304" y="3642"/>
                    <a:pt x="7352" y="3642"/>
                  </a:cubicBezTo>
                  <a:cubicBezTo>
                    <a:pt x="7355" y="3642"/>
                    <a:pt x="7358" y="3642"/>
                    <a:pt x="7361" y="3642"/>
                  </a:cubicBezTo>
                  <a:cubicBezTo>
                    <a:pt x="7619" y="3641"/>
                    <a:pt x="7854" y="3467"/>
                    <a:pt x="7924" y="3208"/>
                  </a:cubicBezTo>
                  <a:cubicBezTo>
                    <a:pt x="8181" y="2241"/>
                    <a:pt x="7515" y="1131"/>
                    <a:pt x="6377" y="622"/>
                  </a:cubicBezTo>
                  <a:cubicBezTo>
                    <a:pt x="5463" y="211"/>
                    <a:pt x="4450" y="1"/>
                    <a:pt x="3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2"/>
            <p:cNvSpPr/>
            <p:nvPr/>
          </p:nvSpPr>
          <p:spPr>
            <a:xfrm>
              <a:off x="6356475" y="4416450"/>
              <a:ext cx="200850" cy="91650"/>
            </a:xfrm>
            <a:custGeom>
              <a:avLst/>
              <a:gdLst/>
              <a:ahLst/>
              <a:cxnLst/>
              <a:rect l="l" t="t" r="r" b="b"/>
              <a:pathLst>
                <a:path w="8034" h="3666" extrusionOk="0">
                  <a:moveTo>
                    <a:pt x="766" y="1"/>
                  </a:moveTo>
                  <a:cubicBezTo>
                    <a:pt x="538" y="1"/>
                    <a:pt x="323" y="135"/>
                    <a:pt x="228" y="358"/>
                  </a:cubicBezTo>
                  <a:cubicBezTo>
                    <a:pt x="0" y="897"/>
                    <a:pt x="3" y="1461"/>
                    <a:pt x="233" y="1952"/>
                  </a:cubicBezTo>
                  <a:cubicBezTo>
                    <a:pt x="406" y="2325"/>
                    <a:pt x="796" y="2822"/>
                    <a:pt x="1660" y="3079"/>
                  </a:cubicBezTo>
                  <a:lnTo>
                    <a:pt x="1782" y="3115"/>
                  </a:lnTo>
                  <a:cubicBezTo>
                    <a:pt x="2521" y="3338"/>
                    <a:pt x="3608" y="3665"/>
                    <a:pt x="4811" y="3666"/>
                  </a:cubicBezTo>
                  <a:cubicBezTo>
                    <a:pt x="4815" y="3666"/>
                    <a:pt x="4820" y="3666"/>
                    <a:pt x="4824" y="3666"/>
                  </a:cubicBezTo>
                  <a:cubicBezTo>
                    <a:pt x="5324" y="3666"/>
                    <a:pt x="5843" y="3609"/>
                    <a:pt x="6364" y="3459"/>
                  </a:cubicBezTo>
                  <a:cubicBezTo>
                    <a:pt x="7387" y="3176"/>
                    <a:pt x="7779" y="2602"/>
                    <a:pt x="7928" y="2169"/>
                  </a:cubicBezTo>
                  <a:cubicBezTo>
                    <a:pt x="8033" y="1866"/>
                    <a:pt x="7871" y="1533"/>
                    <a:pt x="7566" y="1427"/>
                  </a:cubicBezTo>
                  <a:cubicBezTo>
                    <a:pt x="7504" y="1405"/>
                    <a:pt x="7440" y="1395"/>
                    <a:pt x="7377" y="1395"/>
                  </a:cubicBezTo>
                  <a:cubicBezTo>
                    <a:pt x="7135" y="1395"/>
                    <a:pt x="6909" y="1548"/>
                    <a:pt x="6824" y="1790"/>
                  </a:cubicBezTo>
                  <a:cubicBezTo>
                    <a:pt x="6745" y="2026"/>
                    <a:pt x="6471" y="2219"/>
                    <a:pt x="6053" y="2334"/>
                  </a:cubicBezTo>
                  <a:cubicBezTo>
                    <a:pt x="5644" y="2448"/>
                    <a:pt x="5228" y="2493"/>
                    <a:pt x="4821" y="2493"/>
                  </a:cubicBezTo>
                  <a:cubicBezTo>
                    <a:pt x="3775" y="2493"/>
                    <a:pt x="2787" y="2195"/>
                    <a:pt x="2123" y="1994"/>
                  </a:cubicBezTo>
                  <a:lnTo>
                    <a:pt x="1998" y="1959"/>
                  </a:lnTo>
                  <a:cubicBezTo>
                    <a:pt x="1642" y="1850"/>
                    <a:pt x="1397" y="1676"/>
                    <a:pt x="1292" y="1452"/>
                  </a:cubicBezTo>
                  <a:cubicBezTo>
                    <a:pt x="1205" y="1267"/>
                    <a:pt x="1208" y="1040"/>
                    <a:pt x="1306" y="812"/>
                  </a:cubicBezTo>
                  <a:cubicBezTo>
                    <a:pt x="1429" y="517"/>
                    <a:pt x="1291" y="173"/>
                    <a:pt x="994" y="47"/>
                  </a:cubicBezTo>
                  <a:cubicBezTo>
                    <a:pt x="920" y="16"/>
                    <a:pt x="842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2"/>
            <p:cNvSpPr/>
            <p:nvPr/>
          </p:nvSpPr>
          <p:spPr>
            <a:xfrm>
              <a:off x="6231425" y="4365600"/>
              <a:ext cx="193175" cy="108700"/>
            </a:xfrm>
            <a:custGeom>
              <a:avLst/>
              <a:gdLst/>
              <a:ahLst/>
              <a:cxnLst/>
              <a:rect l="l" t="t" r="r" b="b"/>
              <a:pathLst>
                <a:path w="7727" h="4348" extrusionOk="0">
                  <a:moveTo>
                    <a:pt x="1004" y="1"/>
                  </a:moveTo>
                  <a:cubicBezTo>
                    <a:pt x="829" y="1"/>
                    <a:pt x="655" y="80"/>
                    <a:pt x="539" y="230"/>
                  </a:cubicBezTo>
                  <a:cubicBezTo>
                    <a:pt x="148" y="737"/>
                    <a:pt x="1" y="1319"/>
                    <a:pt x="123" y="1864"/>
                  </a:cubicBezTo>
                  <a:cubicBezTo>
                    <a:pt x="209" y="2245"/>
                    <a:pt x="471" y="2782"/>
                    <a:pt x="1225" y="3167"/>
                  </a:cubicBezTo>
                  <a:lnTo>
                    <a:pt x="1334" y="3225"/>
                  </a:lnTo>
                  <a:cubicBezTo>
                    <a:pt x="2173" y="3655"/>
                    <a:pt x="3518" y="4348"/>
                    <a:pt x="5149" y="4348"/>
                  </a:cubicBezTo>
                  <a:cubicBezTo>
                    <a:pt x="5335" y="4347"/>
                    <a:pt x="5525" y="4337"/>
                    <a:pt x="5718" y="4319"/>
                  </a:cubicBezTo>
                  <a:cubicBezTo>
                    <a:pt x="6764" y="4216"/>
                    <a:pt x="7290" y="3741"/>
                    <a:pt x="7545" y="3362"/>
                  </a:cubicBezTo>
                  <a:cubicBezTo>
                    <a:pt x="7726" y="3096"/>
                    <a:pt x="7657" y="2731"/>
                    <a:pt x="7388" y="2551"/>
                  </a:cubicBezTo>
                  <a:cubicBezTo>
                    <a:pt x="7288" y="2484"/>
                    <a:pt x="7175" y="2452"/>
                    <a:pt x="7063" y="2452"/>
                  </a:cubicBezTo>
                  <a:cubicBezTo>
                    <a:pt x="6875" y="2452"/>
                    <a:pt x="6690" y="2542"/>
                    <a:pt x="6578" y="2710"/>
                  </a:cubicBezTo>
                  <a:cubicBezTo>
                    <a:pt x="6413" y="2957"/>
                    <a:pt x="6073" y="3112"/>
                    <a:pt x="5602" y="3158"/>
                  </a:cubicBezTo>
                  <a:cubicBezTo>
                    <a:pt x="5452" y="3174"/>
                    <a:pt x="5303" y="3181"/>
                    <a:pt x="5157" y="3181"/>
                  </a:cubicBezTo>
                  <a:cubicBezTo>
                    <a:pt x="3797" y="3181"/>
                    <a:pt x="2609" y="2567"/>
                    <a:pt x="1870" y="2187"/>
                  </a:cubicBezTo>
                  <a:lnTo>
                    <a:pt x="1758" y="2128"/>
                  </a:lnTo>
                  <a:cubicBezTo>
                    <a:pt x="1565" y="2027"/>
                    <a:pt x="1319" y="1855"/>
                    <a:pt x="1264" y="1606"/>
                  </a:cubicBezTo>
                  <a:cubicBezTo>
                    <a:pt x="1218" y="1410"/>
                    <a:pt x="1294" y="1165"/>
                    <a:pt x="1467" y="941"/>
                  </a:cubicBezTo>
                  <a:cubicBezTo>
                    <a:pt x="1661" y="685"/>
                    <a:pt x="1613" y="317"/>
                    <a:pt x="1358" y="121"/>
                  </a:cubicBezTo>
                  <a:cubicBezTo>
                    <a:pt x="1252" y="40"/>
                    <a:pt x="1128" y="1"/>
                    <a:pt x="1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2"/>
            <p:cNvSpPr/>
            <p:nvPr/>
          </p:nvSpPr>
          <p:spPr>
            <a:xfrm>
              <a:off x="6102650" y="4333475"/>
              <a:ext cx="195550" cy="104950"/>
            </a:xfrm>
            <a:custGeom>
              <a:avLst/>
              <a:gdLst/>
              <a:ahLst/>
              <a:cxnLst/>
              <a:rect l="l" t="t" r="r" b="b"/>
              <a:pathLst>
                <a:path w="7822" h="4198" extrusionOk="0">
                  <a:moveTo>
                    <a:pt x="953" y="0"/>
                  </a:moveTo>
                  <a:cubicBezTo>
                    <a:pt x="767" y="0"/>
                    <a:pt x="584" y="89"/>
                    <a:pt x="471" y="253"/>
                  </a:cubicBezTo>
                  <a:cubicBezTo>
                    <a:pt x="114" y="772"/>
                    <a:pt x="1" y="1350"/>
                    <a:pt x="146" y="1885"/>
                  </a:cubicBezTo>
                  <a:cubicBezTo>
                    <a:pt x="251" y="2266"/>
                    <a:pt x="540" y="2796"/>
                    <a:pt x="1323" y="3158"/>
                  </a:cubicBezTo>
                  <a:lnTo>
                    <a:pt x="1437" y="3211"/>
                  </a:lnTo>
                  <a:cubicBezTo>
                    <a:pt x="2264" y="3593"/>
                    <a:pt x="3569" y="4198"/>
                    <a:pt x="5105" y="4198"/>
                  </a:cubicBezTo>
                  <a:cubicBezTo>
                    <a:pt x="5112" y="4198"/>
                    <a:pt x="5120" y="4198"/>
                    <a:pt x="5127" y="4198"/>
                  </a:cubicBezTo>
                  <a:cubicBezTo>
                    <a:pt x="5375" y="4198"/>
                    <a:pt x="5624" y="4181"/>
                    <a:pt x="5878" y="4144"/>
                  </a:cubicBezTo>
                  <a:cubicBezTo>
                    <a:pt x="6923" y="4001"/>
                    <a:pt x="7421" y="3506"/>
                    <a:pt x="7656" y="3113"/>
                  </a:cubicBezTo>
                  <a:cubicBezTo>
                    <a:pt x="7822" y="2838"/>
                    <a:pt x="7731" y="2479"/>
                    <a:pt x="7454" y="2314"/>
                  </a:cubicBezTo>
                  <a:cubicBezTo>
                    <a:pt x="7360" y="2257"/>
                    <a:pt x="7256" y="2230"/>
                    <a:pt x="7153" y="2230"/>
                  </a:cubicBezTo>
                  <a:cubicBezTo>
                    <a:pt x="6955" y="2230"/>
                    <a:pt x="6762" y="2332"/>
                    <a:pt x="6654" y="2515"/>
                  </a:cubicBezTo>
                  <a:cubicBezTo>
                    <a:pt x="6507" y="2757"/>
                    <a:pt x="6178" y="2926"/>
                    <a:pt x="5720" y="2988"/>
                  </a:cubicBezTo>
                  <a:cubicBezTo>
                    <a:pt x="5516" y="3016"/>
                    <a:pt x="5314" y="3029"/>
                    <a:pt x="5115" y="3029"/>
                  </a:cubicBezTo>
                  <a:cubicBezTo>
                    <a:pt x="3823" y="3029"/>
                    <a:pt x="2662" y="2490"/>
                    <a:pt x="1927" y="2151"/>
                  </a:cubicBezTo>
                  <a:lnTo>
                    <a:pt x="1812" y="2097"/>
                  </a:lnTo>
                  <a:cubicBezTo>
                    <a:pt x="1605" y="2001"/>
                    <a:pt x="1342" y="1833"/>
                    <a:pt x="1272" y="1574"/>
                  </a:cubicBezTo>
                  <a:cubicBezTo>
                    <a:pt x="1219" y="1380"/>
                    <a:pt x="1276" y="1141"/>
                    <a:pt x="1433" y="916"/>
                  </a:cubicBezTo>
                  <a:cubicBezTo>
                    <a:pt x="1615" y="651"/>
                    <a:pt x="1547" y="287"/>
                    <a:pt x="1282" y="104"/>
                  </a:cubicBezTo>
                  <a:cubicBezTo>
                    <a:pt x="1182" y="34"/>
                    <a:pt x="1067" y="0"/>
                    <a:pt x="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2"/>
            <p:cNvSpPr/>
            <p:nvPr/>
          </p:nvSpPr>
          <p:spPr>
            <a:xfrm>
              <a:off x="6001900" y="4252950"/>
              <a:ext cx="188850" cy="119375"/>
            </a:xfrm>
            <a:custGeom>
              <a:avLst/>
              <a:gdLst/>
              <a:ahLst/>
              <a:cxnLst/>
              <a:rect l="l" t="t" r="r" b="b"/>
              <a:pathLst>
                <a:path w="7554" h="4775" extrusionOk="0">
                  <a:moveTo>
                    <a:pt x="2337" y="0"/>
                  </a:moveTo>
                  <a:cubicBezTo>
                    <a:pt x="1549" y="4"/>
                    <a:pt x="760" y="345"/>
                    <a:pt x="224" y="913"/>
                  </a:cubicBezTo>
                  <a:cubicBezTo>
                    <a:pt x="1" y="1148"/>
                    <a:pt x="14" y="1518"/>
                    <a:pt x="247" y="1738"/>
                  </a:cubicBezTo>
                  <a:cubicBezTo>
                    <a:pt x="359" y="1844"/>
                    <a:pt x="503" y="1897"/>
                    <a:pt x="647" y="1897"/>
                  </a:cubicBezTo>
                  <a:cubicBezTo>
                    <a:pt x="803" y="1897"/>
                    <a:pt x="958" y="1835"/>
                    <a:pt x="1072" y="1713"/>
                  </a:cubicBezTo>
                  <a:cubicBezTo>
                    <a:pt x="1390" y="1377"/>
                    <a:pt x="1876" y="1168"/>
                    <a:pt x="2341" y="1167"/>
                  </a:cubicBezTo>
                  <a:cubicBezTo>
                    <a:pt x="3603" y="1171"/>
                    <a:pt x="4877" y="1658"/>
                    <a:pt x="5758" y="2501"/>
                  </a:cubicBezTo>
                  <a:cubicBezTo>
                    <a:pt x="6171" y="2896"/>
                    <a:pt x="6257" y="3461"/>
                    <a:pt x="5961" y="3817"/>
                  </a:cubicBezTo>
                  <a:cubicBezTo>
                    <a:pt x="5755" y="4064"/>
                    <a:pt x="5785" y="4433"/>
                    <a:pt x="6033" y="4639"/>
                  </a:cubicBezTo>
                  <a:cubicBezTo>
                    <a:pt x="6143" y="4729"/>
                    <a:pt x="6276" y="4773"/>
                    <a:pt x="6408" y="4774"/>
                  </a:cubicBezTo>
                  <a:cubicBezTo>
                    <a:pt x="6409" y="4774"/>
                    <a:pt x="6410" y="4774"/>
                    <a:pt x="6411" y="4774"/>
                  </a:cubicBezTo>
                  <a:cubicBezTo>
                    <a:pt x="6577" y="4774"/>
                    <a:pt x="6742" y="4704"/>
                    <a:pt x="6855" y="4570"/>
                  </a:cubicBezTo>
                  <a:cubicBezTo>
                    <a:pt x="7553" y="3734"/>
                    <a:pt x="7426" y="2484"/>
                    <a:pt x="6562" y="1659"/>
                  </a:cubicBezTo>
                  <a:cubicBezTo>
                    <a:pt x="5476" y="619"/>
                    <a:pt x="3906" y="1"/>
                    <a:pt x="2359" y="1"/>
                  </a:cubicBezTo>
                  <a:cubicBezTo>
                    <a:pt x="2352" y="0"/>
                    <a:pt x="2343" y="0"/>
                    <a:pt x="2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2"/>
            <p:cNvSpPr/>
            <p:nvPr/>
          </p:nvSpPr>
          <p:spPr>
            <a:xfrm>
              <a:off x="6481800" y="4447625"/>
              <a:ext cx="206525" cy="91500"/>
            </a:xfrm>
            <a:custGeom>
              <a:avLst/>
              <a:gdLst/>
              <a:ahLst/>
              <a:cxnLst/>
              <a:rect l="l" t="t" r="r" b="b"/>
              <a:pathLst>
                <a:path w="8261" h="3660" extrusionOk="0">
                  <a:moveTo>
                    <a:pt x="958" y="0"/>
                  </a:moveTo>
                  <a:cubicBezTo>
                    <a:pt x="730" y="0"/>
                    <a:pt x="515" y="135"/>
                    <a:pt x="420" y="357"/>
                  </a:cubicBezTo>
                  <a:cubicBezTo>
                    <a:pt x="0" y="1349"/>
                    <a:pt x="649" y="2455"/>
                    <a:pt x="2039" y="3110"/>
                  </a:cubicBezTo>
                  <a:cubicBezTo>
                    <a:pt x="2634" y="3391"/>
                    <a:pt x="3483" y="3659"/>
                    <a:pt x="4552" y="3660"/>
                  </a:cubicBezTo>
                  <a:cubicBezTo>
                    <a:pt x="5084" y="3660"/>
                    <a:pt x="5668" y="3594"/>
                    <a:pt x="6312" y="3426"/>
                  </a:cubicBezTo>
                  <a:cubicBezTo>
                    <a:pt x="7260" y="3176"/>
                    <a:pt x="7752" y="2811"/>
                    <a:pt x="8117" y="2075"/>
                  </a:cubicBezTo>
                  <a:cubicBezTo>
                    <a:pt x="8260" y="1784"/>
                    <a:pt x="8144" y="1435"/>
                    <a:pt x="7854" y="1292"/>
                  </a:cubicBezTo>
                  <a:cubicBezTo>
                    <a:pt x="7770" y="1250"/>
                    <a:pt x="7681" y="1230"/>
                    <a:pt x="7594" y="1230"/>
                  </a:cubicBezTo>
                  <a:cubicBezTo>
                    <a:pt x="7379" y="1230"/>
                    <a:pt x="7173" y="1349"/>
                    <a:pt x="7070" y="1555"/>
                  </a:cubicBezTo>
                  <a:cubicBezTo>
                    <a:pt x="6906" y="1888"/>
                    <a:pt x="6767" y="2099"/>
                    <a:pt x="6016" y="2295"/>
                  </a:cubicBezTo>
                  <a:cubicBezTo>
                    <a:pt x="5510" y="2428"/>
                    <a:pt x="5018" y="2494"/>
                    <a:pt x="4543" y="2494"/>
                  </a:cubicBezTo>
                  <a:cubicBezTo>
                    <a:pt x="3834" y="2494"/>
                    <a:pt x="3164" y="2347"/>
                    <a:pt x="2540" y="2054"/>
                  </a:cubicBezTo>
                  <a:cubicBezTo>
                    <a:pt x="1890" y="1746"/>
                    <a:pt x="1326" y="1221"/>
                    <a:pt x="1498" y="812"/>
                  </a:cubicBezTo>
                  <a:cubicBezTo>
                    <a:pt x="1621" y="517"/>
                    <a:pt x="1483" y="173"/>
                    <a:pt x="1187" y="47"/>
                  </a:cubicBezTo>
                  <a:cubicBezTo>
                    <a:pt x="1112" y="15"/>
                    <a:pt x="1034" y="0"/>
                    <a:pt x="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2"/>
            <p:cNvSpPr/>
            <p:nvPr/>
          </p:nvSpPr>
          <p:spPr>
            <a:xfrm>
              <a:off x="6110350" y="4307375"/>
              <a:ext cx="200025" cy="105025"/>
            </a:xfrm>
            <a:custGeom>
              <a:avLst/>
              <a:gdLst/>
              <a:ahLst/>
              <a:cxnLst/>
              <a:rect l="l" t="t" r="r" b="b"/>
              <a:pathLst>
                <a:path w="8001" h="4201" extrusionOk="0">
                  <a:moveTo>
                    <a:pt x="2935" y="0"/>
                  </a:moveTo>
                  <a:cubicBezTo>
                    <a:pt x="2643" y="0"/>
                    <a:pt x="2352" y="21"/>
                    <a:pt x="2068" y="63"/>
                  </a:cubicBezTo>
                  <a:cubicBezTo>
                    <a:pt x="1281" y="180"/>
                    <a:pt x="573" y="639"/>
                    <a:pt x="172" y="1290"/>
                  </a:cubicBezTo>
                  <a:cubicBezTo>
                    <a:pt x="1" y="1563"/>
                    <a:pt x="86" y="1923"/>
                    <a:pt x="361" y="2093"/>
                  </a:cubicBezTo>
                  <a:cubicBezTo>
                    <a:pt x="458" y="2152"/>
                    <a:pt x="564" y="2181"/>
                    <a:pt x="670" y="2181"/>
                  </a:cubicBezTo>
                  <a:cubicBezTo>
                    <a:pt x="865" y="2181"/>
                    <a:pt x="1054" y="2083"/>
                    <a:pt x="1165" y="1903"/>
                  </a:cubicBezTo>
                  <a:cubicBezTo>
                    <a:pt x="1384" y="1547"/>
                    <a:pt x="1794" y="1285"/>
                    <a:pt x="2236" y="1222"/>
                  </a:cubicBezTo>
                  <a:cubicBezTo>
                    <a:pt x="2468" y="1187"/>
                    <a:pt x="2705" y="1170"/>
                    <a:pt x="2944" y="1170"/>
                  </a:cubicBezTo>
                  <a:cubicBezTo>
                    <a:pt x="3978" y="1170"/>
                    <a:pt x="5054" y="1485"/>
                    <a:pt x="5927" y="2061"/>
                  </a:cubicBezTo>
                  <a:cubicBezTo>
                    <a:pt x="6438" y="2400"/>
                    <a:pt x="6681" y="2962"/>
                    <a:pt x="6480" y="3343"/>
                  </a:cubicBezTo>
                  <a:cubicBezTo>
                    <a:pt x="6327" y="3628"/>
                    <a:pt x="6436" y="3981"/>
                    <a:pt x="6722" y="4132"/>
                  </a:cubicBezTo>
                  <a:cubicBezTo>
                    <a:pt x="6809" y="4177"/>
                    <a:pt x="6901" y="4200"/>
                    <a:pt x="6995" y="4200"/>
                  </a:cubicBezTo>
                  <a:cubicBezTo>
                    <a:pt x="7203" y="4200"/>
                    <a:pt x="7405" y="4086"/>
                    <a:pt x="7515" y="3885"/>
                  </a:cubicBezTo>
                  <a:cubicBezTo>
                    <a:pt x="8001" y="2965"/>
                    <a:pt x="7596" y="1762"/>
                    <a:pt x="6574" y="1085"/>
                  </a:cubicBezTo>
                  <a:cubicBezTo>
                    <a:pt x="5512" y="385"/>
                    <a:pt x="4201" y="0"/>
                    <a:pt x="2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2"/>
            <p:cNvSpPr/>
            <p:nvPr/>
          </p:nvSpPr>
          <p:spPr>
            <a:xfrm>
              <a:off x="6235575" y="4345950"/>
              <a:ext cx="199925" cy="105075"/>
            </a:xfrm>
            <a:custGeom>
              <a:avLst/>
              <a:gdLst/>
              <a:ahLst/>
              <a:cxnLst/>
              <a:rect l="l" t="t" r="r" b="b"/>
              <a:pathLst>
                <a:path w="7997" h="4203" extrusionOk="0">
                  <a:moveTo>
                    <a:pt x="2930" y="0"/>
                  </a:moveTo>
                  <a:cubicBezTo>
                    <a:pt x="2637" y="0"/>
                    <a:pt x="2347" y="21"/>
                    <a:pt x="2062" y="63"/>
                  </a:cubicBezTo>
                  <a:cubicBezTo>
                    <a:pt x="1278" y="180"/>
                    <a:pt x="571" y="640"/>
                    <a:pt x="170" y="1291"/>
                  </a:cubicBezTo>
                  <a:cubicBezTo>
                    <a:pt x="1" y="1564"/>
                    <a:pt x="86" y="1925"/>
                    <a:pt x="361" y="2094"/>
                  </a:cubicBezTo>
                  <a:cubicBezTo>
                    <a:pt x="457" y="2153"/>
                    <a:pt x="562" y="2180"/>
                    <a:pt x="667" y="2180"/>
                  </a:cubicBezTo>
                  <a:cubicBezTo>
                    <a:pt x="863" y="2180"/>
                    <a:pt x="1055" y="2082"/>
                    <a:pt x="1166" y="1903"/>
                  </a:cubicBezTo>
                  <a:cubicBezTo>
                    <a:pt x="1387" y="1547"/>
                    <a:pt x="1795" y="1284"/>
                    <a:pt x="2236" y="1220"/>
                  </a:cubicBezTo>
                  <a:cubicBezTo>
                    <a:pt x="2467" y="1187"/>
                    <a:pt x="2702" y="1170"/>
                    <a:pt x="2940" y="1170"/>
                  </a:cubicBezTo>
                  <a:cubicBezTo>
                    <a:pt x="3978" y="1170"/>
                    <a:pt x="5055" y="1486"/>
                    <a:pt x="5929" y="2064"/>
                  </a:cubicBezTo>
                  <a:cubicBezTo>
                    <a:pt x="6441" y="2402"/>
                    <a:pt x="6684" y="2964"/>
                    <a:pt x="6481" y="3345"/>
                  </a:cubicBezTo>
                  <a:cubicBezTo>
                    <a:pt x="6329" y="3631"/>
                    <a:pt x="6438" y="3984"/>
                    <a:pt x="6724" y="4135"/>
                  </a:cubicBezTo>
                  <a:cubicBezTo>
                    <a:pt x="6812" y="4180"/>
                    <a:pt x="6903" y="4202"/>
                    <a:pt x="6996" y="4202"/>
                  </a:cubicBezTo>
                  <a:cubicBezTo>
                    <a:pt x="7203" y="4202"/>
                    <a:pt x="7406" y="4091"/>
                    <a:pt x="7510" y="3885"/>
                  </a:cubicBezTo>
                  <a:cubicBezTo>
                    <a:pt x="7997" y="2965"/>
                    <a:pt x="7592" y="1762"/>
                    <a:pt x="6570" y="1085"/>
                  </a:cubicBezTo>
                  <a:cubicBezTo>
                    <a:pt x="5507" y="385"/>
                    <a:pt x="4197" y="0"/>
                    <a:pt x="2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72"/>
            <p:cNvSpPr/>
            <p:nvPr/>
          </p:nvSpPr>
          <p:spPr>
            <a:xfrm>
              <a:off x="6359000" y="4385375"/>
              <a:ext cx="203925" cy="95250"/>
            </a:xfrm>
            <a:custGeom>
              <a:avLst/>
              <a:gdLst/>
              <a:ahLst/>
              <a:cxnLst/>
              <a:rect l="l" t="t" r="r" b="b"/>
              <a:pathLst>
                <a:path w="8157" h="3810" extrusionOk="0">
                  <a:moveTo>
                    <a:pt x="3305" y="0"/>
                  </a:moveTo>
                  <a:cubicBezTo>
                    <a:pt x="2800" y="0"/>
                    <a:pt x="2304" y="57"/>
                    <a:pt x="1835" y="175"/>
                  </a:cubicBezTo>
                  <a:cubicBezTo>
                    <a:pt x="1063" y="367"/>
                    <a:pt x="425" y="899"/>
                    <a:pt x="127" y="1601"/>
                  </a:cubicBezTo>
                  <a:cubicBezTo>
                    <a:pt x="1" y="1895"/>
                    <a:pt x="139" y="2239"/>
                    <a:pt x="436" y="2365"/>
                  </a:cubicBezTo>
                  <a:cubicBezTo>
                    <a:pt x="511" y="2398"/>
                    <a:pt x="589" y="2413"/>
                    <a:pt x="666" y="2413"/>
                  </a:cubicBezTo>
                  <a:cubicBezTo>
                    <a:pt x="892" y="2413"/>
                    <a:pt x="1108" y="2279"/>
                    <a:pt x="1202" y="2057"/>
                  </a:cubicBezTo>
                  <a:cubicBezTo>
                    <a:pt x="1357" y="1692"/>
                    <a:pt x="1701" y="1410"/>
                    <a:pt x="2119" y="1306"/>
                  </a:cubicBezTo>
                  <a:cubicBezTo>
                    <a:pt x="2499" y="1210"/>
                    <a:pt x="2903" y="1163"/>
                    <a:pt x="3314" y="1163"/>
                  </a:cubicBezTo>
                  <a:cubicBezTo>
                    <a:pt x="4199" y="1163"/>
                    <a:pt x="5121" y="1380"/>
                    <a:pt x="5933" y="1792"/>
                  </a:cubicBezTo>
                  <a:cubicBezTo>
                    <a:pt x="6503" y="2083"/>
                    <a:pt x="6858" y="2642"/>
                    <a:pt x="6723" y="3036"/>
                  </a:cubicBezTo>
                  <a:cubicBezTo>
                    <a:pt x="6619" y="3342"/>
                    <a:pt x="6782" y="3672"/>
                    <a:pt x="7087" y="3778"/>
                  </a:cubicBezTo>
                  <a:cubicBezTo>
                    <a:pt x="7149" y="3800"/>
                    <a:pt x="7212" y="3810"/>
                    <a:pt x="7276" y="3810"/>
                  </a:cubicBezTo>
                  <a:cubicBezTo>
                    <a:pt x="7518" y="3810"/>
                    <a:pt x="7745" y="3659"/>
                    <a:pt x="7828" y="3418"/>
                  </a:cubicBezTo>
                  <a:cubicBezTo>
                    <a:pt x="8156" y="2461"/>
                    <a:pt x="7570" y="1316"/>
                    <a:pt x="6462" y="754"/>
                  </a:cubicBezTo>
                  <a:cubicBezTo>
                    <a:pt x="5488" y="259"/>
                    <a:pt x="4376" y="0"/>
                    <a:pt x="3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72"/>
            <p:cNvSpPr/>
            <p:nvPr/>
          </p:nvSpPr>
          <p:spPr>
            <a:xfrm>
              <a:off x="5883925" y="4203950"/>
              <a:ext cx="178575" cy="124225"/>
            </a:xfrm>
            <a:custGeom>
              <a:avLst/>
              <a:gdLst/>
              <a:ahLst/>
              <a:cxnLst/>
              <a:rect l="l" t="t" r="r" b="b"/>
              <a:pathLst>
                <a:path w="7143" h="4969" extrusionOk="0">
                  <a:moveTo>
                    <a:pt x="1202" y="1"/>
                  </a:moveTo>
                  <a:cubicBezTo>
                    <a:pt x="1068" y="1"/>
                    <a:pt x="934" y="46"/>
                    <a:pt x="824" y="140"/>
                  </a:cubicBezTo>
                  <a:cubicBezTo>
                    <a:pt x="294" y="588"/>
                    <a:pt x="1" y="1174"/>
                    <a:pt x="14" y="1746"/>
                  </a:cubicBezTo>
                  <a:cubicBezTo>
                    <a:pt x="21" y="2119"/>
                    <a:pt x="164" y="2661"/>
                    <a:pt x="785" y="3141"/>
                  </a:cubicBezTo>
                  <a:lnTo>
                    <a:pt x="878" y="3214"/>
                  </a:lnTo>
                  <a:cubicBezTo>
                    <a:pt x="1621" y="3790"/>
                    <a:pt x="3007" y="4865"/>
                    <a:pt x="4912" y="4962"/>
                  </a:cubicBezTo>
                  <a:cubicBezTo>
                    <a:pt x="4982" y="4967"/>
                    <a:pt x="5048" y="4968"/>
                    <a:pt x="5114" y="4969"/>
                  </a:cubicBezTo>
                  <a:cubicBezTo>
                    <a:pt x="6029" y="4969"/>
                    <a:pt x="6590" y="4625"/>
                    <a:pt x="6901" y="4328"/>
                  </a:cubicBezTo>
                  <a:cubicBezTo>
                    <a:pt x="7133" y="4105"/>
                    <a:pt x="7143" y="3735"/>
                    <a:pt x="6922" y="3502"/>
                  </a:cubicBezTo>
                  <a:cubicBezTo>
                    <a:pt x="6806" y="3380"/>
                    <a:pt x="6652" y="3319"/>
                    <a:pt x="6498" y="3319"/>
                  </a:cubicBezTo>
                  <a:cubicBezTo>
                    <a:pt x="6353" y="3319"/>
                    <a:pt x="6208" y="3374"/>
                    <a:pt x="6095" y="3482"/>
                  </a:cubicBezTo>
                  <a:cubicBezTo>
                    <a:pt x="5874" y="3694"/>
                    <a:pt x="5531" y="3802"/>
                    <a:pt x="5099" y="3802"/>
                  </a:cubicBezTo>
                  <a:cubicBezTo>
                    <a:pt x="5058" y="3802"/>
                    <a:pt x="5015" y="3801"/>
                    <a:pt x="4972" y="3799"/>
                  </a:cubicBezTo>
                  <a:cubicBezTo>
                    <a:pt x="3432" y="3720"/>
                    <a:pt x="2280" y="2824"/>
                    <a:pt x="1592" y="2293"/>
                  </a:cubicBezTo>
                  <a:lnTo>
                    <a:pt x="1497" y="2219"/>
                  </a:lnTo>
                  <a:cubicBezTo>
                    <a:pt x="1289" y="2061"/>
                    <a:pt x="1183" y="1893"/>
                    <a:pt x="1180" y="1722"/>
                  </a:cubicBezTo>
                  <a:cubicBezTo>
                    <a:pt x="1175" y="1506"/>
                    <a:pt x="1325" y="1247"/>
                    <a:pt x="1580" y="1032"/>
                  </a:cubicBezTo>
                  <a:cubicBezTo>
                    <a:pt x="1824" y="821"/>
                    <a:pt x="1855" y="451"/>
                    <a:pt x="1646" y="207"/>
                  </a:cubicBezTo>
                  <a:cubicBezTo>
                    <a:pt x="1531" y="70"/>
                    <a:pt x="1367" y="1"/>
                    <a:pt x="1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2"/>
            <p:cNvSpPr/>
            <p:nvPr/>
          </p:nvSpPr>
          <p:spPr>
            <a:xfrm>
              <a:off x="5783150" y="4141600"/>
              <a:ext cx="178625" cy="124200"/>
            </a:xfrm>
            <a:custGeom>
              <a:avLst/>
              <a:gdLst/>
              <a:ahLst/>
              <a:cxnLst/>
              <a:rect l="l" t="t" r="r" b="b"/>
              <a:pathLst>
                <a:path w="7145" h="4968" extrusionOk="0">
                  <a:moveTo>
                    <a:pt x="1201" y="1"/>
                  </a:moveTo>
                  <a:cubicBezTo>
                    <a:pt x="1067" y="1"/>
                    <a:pt x="932" y="47"/>
                    <a:pt x="822" y="140"/>
                  </a:cubicBezTo>
                  <a:cubicBezTo>
                    <a:pt x="293" y="588"/>
                    <a:pt x="0" y="1174"/>
                    <a:pt x="14" y="1745"/>
                  </a:cubicBezTo>
                  <a:cubicBezTo>
                    <a:pt x="21" y="2118"/>
                    <a:pt x="164" y="2662"/>
                    <a:pt x="783" y="3141"/>
                  </a:cubicBezTo>
                  <a:lnTo>
                    <a:pt x="877" y="3213"/>
                  </a:lnTo>
                  <a:cubicBezTo>
                    <a:pt x="1620" y="3790"/>
                    <a:pt x="3006" y="4865"/>
                    <a:pt x="4912" y="4963"/>
                  </a:cubicBezTo>
                  <a:cubicBezTo>
                    <a:pt x="4981" y="4967"/>
                    <a:pt x="5047" y="4967"/>
                    <a:pt x="5114" y="4968"/>
                  </a:cubicBezTo>
                  <a:cubicBezTo>
                    <a:pt x="6028" y="4968"/>
                    <a:pt x="6590" y="4625"/>
                    <a:pt x="6903" y="4329"/>
                  </a:cubicBezTo>
                  <a:cubicBezTo>
                    <a:pt x="7135" y="4106"/>
                    <a:pt x="7144" y="3736"/>
                    <a:pt x="6922" y="3503"/>
                  </a:cubicBezTo>
                  <a:cubicBezTo>
                    <a:pt x="6808" y="3383"/>
                    <a:pt x="6655" y="3322"/>
                    <a:pt x="6501" y="3322"/>
                  </a:cubicBezTo>
                  <a:cubicBezTo>
                    <a:pt x="6356" y="3322"/>
                    <a:pt x="6210" y="3376"/>
                    <a:pt x="6096" y="3484"/>
                  </a:cubicBezTo>
                  <a:cubicBezTo>
                    <a:pt x="5873" y="3694"/>
                    <a:pt x="5530" y="3802"/>
                    <a:pt x="5098" y="3802"/>
                  </a:cubicBezTo>
                  <a:cubicBezTo>
                    <a:pt x="5057" y="3802"/>
                    <a:pt x="5015" y="3801"/>
                    <a:pt x="4972" y="3799"/>
                  </a:cubicBezTo>
                  <a:cubicBezTo>
                    <a:pt x="3432" y="3720"/>
                    <a:pt x="2279" y="2824"/>
                    <a:pt x="1591" y="2293"/>
                  </a:cubicBezTo>
                  <a:lnTo>
                    <a:pt x="1496" y="2218"/>
                  </a:lnTo>
                  <a:cubicBezTo>
                    <a:pt x="1289" y="2061"/>
                    <a:pt x="1183" y="1893"/>
                    <a:pt x="1180" y="1721"/>
                  </a:cubicBezTo>
                  <a:cubicBezTo>
                    <a:pt x="1174" y="1506"/>
                    <a:pt x="1325" y="1247"/>
                    <a:pt x="1579" y="1031"/>
                  </a:cubicBezTo>
                  <a:cubicBezTo>
                    <a:pt x="1826" y="822"/>
                    <a:pt x="1855" y="452"/>
                    <a:pt x="1645" y="207"/>
                  </a:cubicBezTo>
                  <a:cubicBezTo>
                    <a:pt x="1531" y="71"/>
                    <a:pt x="1367" y="1"/>
                    <a:pt x="1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2"/>
            <p:cNvSpPr/>
            <p:nvPr/>
          </p:nvSpPr>
          <p:spPr>
            <a:xfrm>
              <a:off x="5684125" y="4080250"/>
              <a:ext cx="178575" cy="124225"/>
            </a:xfrm>
            <a:custGeom>
              <a:avLst/>
              <a:gdLst/>
              <a:ahLst/>
              <a:cxnLst/>
              <a:rect l="l" t="t" r="r" b="b"/>
              <a:pathLst>
                <a:path w="7143" h="4969" extrusionOk="0">
                  <a:moveTo>
                    <a:pt x="1201" y="1"/>
                  </a:moveTo>
                  <a:cubicBezTo>
                    <a:pt x="1067" y="1"/>
                    <a:pt x="933" y="46"/>
                    <a:pt x="823" y="140"/>
                  </a:cubicBezTo>
                  <a:cubicBezTo>
                    <a:pt x="296" y="589"/>
                    <a:pt x="1" y="1175"/>
                    <a:pt x="13" y="1746"/>
                  </a:cubicBezTo>
                  <a:cubicBezTo>
                    <a:pt x="20" y="2118"/>
                    <a:pt x="163" y="2660"/>
                    <a:pt x="784" y="3141"/>
                  </a:cubicBezTo>
                  <a:lnTo>
                    <a:pt x="877" y="3214"/>
                  </a:lnTo>
                  <a:cubicBezTo>
                    <a:pt x="1620" y="3790"/>
                    <a:pt x="3006" y="4865"/>
                    <a:pt x="4912" y="4962"/>
                  </a:cubicBezTo>
                  <a:cubicBezTo>
                    <a:pt x="4982" y="4966"/>
                    <a:pt x="5047" y="4967"/>
                    <a:pt x="5113" y="4968"/>
                  </a:cubicBezTo>
                  <a:cubicBezTo>
                    <a:pt x="6028" y="4968"/>
                    <a:pt x="6588" y="4623"/>
                    <a:pt x="6901" y="4327"/>
                  </a:cubicBezTo>
                  <a:cubicBezTo>
                    <a:pt x="7134" y="4104"/>
                    <a:pt x="7143" y="3735"/>
                    <a:pt x="6921" y="3501"/>
                  </a:cubicBezTo>
                  <a:cubicBezTo>
                    <a:pt x="6806" y="3380"/>
                    <a:pt x="6651" y="3319"/>
                    <a:pt x="6497" y="3319"/>
                  </a:cubicBezTo>
                  <a:cubicBezTo>
                    <a:pt x="6352" y="3319"/>
                    <a:pt x="6207" y="3373"/>
                    <a:pt x="6095" y="3482"/>
                  </a:cubicBezTo>
                  <a:cubicBezTo>
                    <a:pt x="5873" y="3694"/>
                    <a:pt x="5530" y="3802"/>
                    <a:pt x="5098" y="3802"/>
                  </a:cubicBezTo>
                  <a:cubicBezTo>
                    <a:pt x="5057" y="3802"/>
                    <a:pt x="5015" y="3801"/>
                    <a:pt x="4973" y="3799"/>
                  </a:cubicBezTo>
                  <a:cubicBezTo>
                    <a:pt x="3432" y="3719"/>
                    <a:pt x="2279" y="2825"/>
                    <a:pt x="1592" y="2292"/>
                  </a:cubicBezTo>
                  <a:lnTo>
                    <a:pt x="1496" y="2219"/>
                  </a:lnTo>
                  <a:cubicBezTo>
                    <a:pt x="1290" y="2061"/>
                    <a:pt x="1182" y="1892"/>
                    <a:pt x="1179" y="1721"/>
                  </a:cubicBezTo>
                  <a:cubicBezTo>
                    <a:pt x="1175" y="1505"/>
                    <a:pt x="1324" y="1247"/>
                    <a:pt x="1579" y="1031"/>
                  </a:cubicBezTo>
                  <a:cubicBezTo>
                    <a:pt x="1825" y="822"/>
                    <a:pt x="1855" y="451"/>
                    <a:pt x="1646" y="207"/>
                  </a:cubicBezTo>
                  <a:cubicBezTo>
                    <a:pt x="1531" y="71"/>
                    <a:pt x="1366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2"/>
            <p:cNvSpPr/>
            <p:nvPr/>
          </p:nvSpPr>
          <p:spPr>
            <a:xfrm>
              <a:off x="5992875" y="4273500"/>
              <a:ext cx="184025" cy="115800"/>
            </a:xfrm>
            <a:custGeom>
              <a:avLst/>
              <a:gdLst/>
              <a:ahLst/>
              <a:cxnLst/>
              <a:rect l="l" t="t" r="r" b="b"/>
              <a:pathLst>
                <a:path w="7361" h="4632" extrusionOk="0">
                  <a:moveTo>
                    <a:pt x="887" y="1"/>
                  </a:moveTo>
                  <a:cubicBezTo>
                    <a:pt x="737" y="1"/>
                    <a:pt x="587" y="58"/>
                    <a:pt x="473" y="173"/>
                  </a:cubicBezTo>
                  <a:cubicBezTo>
                    <a:pt x="162" y="490"/>
                    <a:pt x="0" y="900"/>
                    <a:pt x="15" y="1357"/>
                  </a:cubicBezTo>
                  <a:cubicBezTo>
                    <a:pt x="31" y="1985"/>
                    <a:pt x="395" y="2692"/>
                    <a:pt x="965" y="3201"/>
                  </a:cubicBezTo>
                  <a:cubicBezTo>
                    <a:pt x="2022" y="4150"/>
                    <a:pt x="3306" y="4631"/>
                    <a:pt x="4779" y="4631"/>
                  </a:cubicBezTo>
                  <a:cubicBezTo>
                    <a:pt x="4806" y="4630"/>
                    <a:pt x="4830" y="4630"/>
                    <a:pt x="4855" y="4628"/>
                  </a:cubicBezTo>
                  <a:cubicBezTo>
                    <a:pt x="5658" y="4621"/>
                    <a:pt x="6704" y="4349"/>
                    <a:pt x="7146" y="3846"/>
                  </a:cubicBezTo>
                  <a:cubicBezTo>
                    <a:pt x="7360" y="3604"/>
                    <a:pt x="7337" y="3234"/>
                    <a:pt x="7095" y="3022"/>
                  </a:cubicBezTo>
                  <a:cubicBezTo>
                    <a:pt x="6984" y="2925"/>
                    <a:pt x="6846" y="2876"/>
                    <a:pt x="6708" y="2876"/>
                  </a:cubicBezTo>
                  <a:cubicBezTo>
                    <a:pt x="6547" y="2876"/>
                    <a:pt x="6386" y="2943"/>
                    <a:pt x="6270" y="3074"/>
                  </a:cubicBezTo>
                  <a:cubicBezTo>
                    <a:pt x="6137" y="3225"/>
                    <a:pt x="5500" y="3455"/>
                    <a:pt x="4841" y="3461"/>
                  </a:cubicBezTo>
                  <a:cubicBezTo>
                    <a:pt x="4829" y="3462"/>
                    <a:pt x="4815" y="3463"/>
                    <a:pt x="4802" y="3463"/>
                  </a:cubicBezTo>
                  <a:cubicBezTo>
                    <a:pt x="4793" y="3463"/>
                    <a:pt x="4784" y="3463"/>
                    <a:pt x="4776" y="3462"/>
                  </a:cubicBezTo>
                  <a:cubicBezTo>
                    <a:pt x="3583" y="3462"/>
                    <a:pt x="2590" y="3091"/>
                    <a:pt x="1742" y="2330"/>
                  </a:cubicBezTo>
                  <a:cubicBezTo>
                    <a:pt x="1415" y="2037"/>
                    <a:pt x="1190" y="1632"/>
                    <a:pt x="1181" y="1324"/>
                  </a:cubicBezTo>
                  <a:cubicBezTo>
                    <a:pt x="1176" y="1185"/>
                    <a:pt x="1215" y="1085"/>
                    <a:pt x="1303" y="996"/>
                  </a:cubicBezTo>
                  <a:cubicBezTo>
                    <a:pt x="1531" y="768"/>
                    <a:pt x="1529" y="398"/>
                    <a:pt x="1299" y="172"/>
                  </a:cubicBezTo>
                  <a:cubicBezTo>
                    <a:pt x="1186" y="58"/>
                    <a:pt x="1036" y="1"/>
                    <a:pt x="8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2"/>
            <p:cNvSpPr/>
            <p:nvPr/>
          </p:nvSpPr>
          <p:spPr>
            <a:xfrm>
              <a:off x="5594600" y="4001375"/>
              <a:ext cx="181875" cy="124475"/>
            </a:xfrm>
            <a:custGeom>
              <a:avLst/>
              <a:gdLst/>
              <a:ahLst/>
              <a:cxnLst/>
              <a:rect l="l" t="t" r="r" b="b"/>
              <a:pathLst>
                <a:path w="7275" h="4979" extrusionOk="0">
                  <a:moveTo>
                    <a:pt x="2265" y="0"/>
                  </a:moveTo>
                  <a:cubicBezTo>
                    <a:pt x="1557" y="0"/>
                    <a:pt x="826" y="268"/>
                    <a:pt x="275" y="736"/>
                  </a:cubicBezTo>
                  <a:cubicBezTo>
                    <a:pt x="31" y="946"/>
                    <a:pt x="0" y="1316"/>
                    <a:pt x="209" y="1561"/>
                  </a:cubicBezTo>
                  <a:cubicBezTo>
                    <a:pt x="324" y="1697"/>
                    <a:pt x="488" y="1766"/>
                    <a:pt x="653" y="1766"/>
                  </a:cubicBezTo>
                  <a:cubicBezTo>
                    <a:pt x="787" y="1766"/>
                    <a:pt x="922" y="1721"/>
                    <a:pt x="1032" y="1627"/>
                  </a:cubicBezTo>
                  <a:cubicBezTo>
                    <a:pt x="1372" y="1340"/>
                    <a:pt x="1835" y="1170"/>
                    <a:pt x="2269" y="1170"/>
                  </a:cubicBezTo>
                  <a:cubicBezTo>
                    <a:pt x="2310" y="1170"/>
                    <a:pt x="2351" y="1171"/>
                    <a:pt x="2391" y="1175"/>
                  </a:cubicBezTo>
                  <a:cubicBezTo>
                    <a:pt x="3633" y="1272"/>
                    <a:pt x="4817" y="1861"/>
                    <a:pt x="5562" y="2756"/>
                  </a:cubicBezTo>
                  <a:cubicBezTo>
                    <a:pt x="6158" y="3475"/>
                    <a:pt x="5799" y="3806"/>
                    <a:pt x="5628" y="3967"/>
                  </a:cubicBezTo>
                  <a:cubicBezTo>
                    <a:pt x="5394" y="4185"/>
                    <a:pt x="5378" y="4554"/>
                    <a:pt x="5596" y="4791"/>
                  </a:cubicBezTo>
                  <a:cubicBezTo>
                    <a:pt x="5713" y="4917"/>
                    <a:pt x="5870" y="4978"/>
                    <a:pt x="6026" y="4979"/>
                  </a:cubicBezTo>
                  <a:cubicBezTo>
                    <a:pt x="6029" y="4979"/>
                    <a:pt x="6032" y="4979"/>
                    <a:pt x="6034" y="4979"/>
                  </a:cubicBezTo>
                  <a:cubicBezTo>
                    <a:pt x="6173" y="4979"/>
                    <a:pt x="6314" y="4926"/>
                    <a:pt x="6417" y="4821"/>
                  </a:cubicBezTo>
                  <a:cubicBezTo>
                    <a:pt x="7260" y="4043"/>
                    <a:pt x="7274" y="2990"/>
                    <a:pt x="6456" y="2007"/>
                  </a:cubicBezTo>
                  <a:cubicBezTo>
                    <a:pt x="5514" y="874"/>
                    <a:pt x="4029" y="127"/>
                    <a:pt x="2479" y="9"/>
                  </a:cubicBezTo>
                  <a:cubicBezTo>
                    <a:pt x="2408" y="3"/>
                    <a:pt x="2337" y="0"/>
                    <a:pt x="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2"/>
            <p:cNvSpPr/>
            <p:nvPr/>
          </p:nvSpPr>
          <p:spPr>
            <a:xfrm>
              <a:off x="5697800" y="4065275"/>
              <a:ext cx="180075" cy="127125"/>
            </a:xfrm>
            <a:custGeom>
              <a:avLst/>
              <a:gdLst/>
              <a:ahLst/>
              <a:cxnLst/>
              <a:rect l="l" t="t" r="r" b="b"/>
              <a:pathLst>
                <a:path w="7203" h="5085" extrusionOk="0">
                  <a:moveTo>
                    <a:pt x="2269" y="1"/>
                  </a:moveTo>
                  <a:cubicBezTo>
                    <a:pt x="1559" y="1"/>
                    <a:pt x="829" y="268"/>
                    <a:pt x="278" y="737"/>
                  </a:cubicBezTo>
                  <a:cubicBezTo>
                    <a:pt x="31" y="945"/>
                    <a:pt x="0" y="1315"/>
                    <a:pt x="209" y="1560"/>
                  </a:cubicBezTo>
                  <a:cubicBezTo>
                    <a:pt x="324" y="1696"/>
                    <a:pt x="488" y="1766"/>
                    <a:pt x="653" y="1766"/>
                  </a:cubicBezTo>
                  <a:cubicBezTo>
                    <a:pt x="787" y="1766"/>
                    <a:pt x="922" y="1720"/>
                    <a:pt x="1032" y="1626"/>
                  </a:cubicBezTo>
                  <a:cubicBezTo>
                    <a:pt x="1373" y="1340"/>
                    <a:pt x="1835" y="1169"/>
                    <a:pt x="2269" y="1169"/>
                  </a:cubicBezTo>
                  <a:cubicBezTo>
                    <a:pt x="2310" y="1169"/>
                    <a:pt x="2351" y="1171"/>
                    <a:pt x="2392" y="1174"/>
                  </a:cubicBezTo>
                  <a:cubicBezTo>
                    <a:pt x="3631" y="1269"/>
                    <a:pt x="4816" y="1860"/>
                    <a:pt x="5560" y="2754"/>
                  </a:cubicBezTo>
                  <a:cubicBezTo>
                    <a:pt x="5908" y="3171"/>
                    <a:pt x="5905" y="3740"/>
                    <a:pt x="5552" y="4077"/>
                  </a:cubicBezTo>
                  <a:cubicBezTo>
                    <a:pt x="5319" y="4300"/>
                    <a:pt x="5309" y="4669"/>
                    <a:pt x="5531" y="4903"/>
                  </a:cubicBezTo>
                  <a:cubicBezTo>
                    <a:pt x="5645" y="5024"/>
                    <a:pt x="5798" y="5084"/>
                    <a:pt x="5953" y="5084"/>
                  </a:cubicBezTo>
                  <a:cubicBezTo>
                    <a:pt x="5954" y="5084"/>
                    <a:pt x="5956" y="5084"/>
                    <a:pt x="5957" y="5084"/>
                  </a:cubicBezTo>
                  <a:cubicBezTo>
                    <a:pt x="6101" y="5084"/>
                    <a:pt x="6245" y="5030"/>
                    <a:pt x="6357" y="4922"/>
                  </a:cubicBezTo>
                  <a:cubicBezTo>
                    <a:pt x="7162" y="4156"/>
                    <a:pt x="7203" y="2903"/>
                    <a:pt x="6459" y="2008"/>
                  </a:cubicBezTo>
                  <a:cubicBezTo>
                    <a:pt x="5516" y="874"/>
                    <a:pt x="4031" y="127"/>
                    <a:pt x="2481" y="9"/>
                  </a:cubicBezTo>
                  <a:cubicBezTo>
                    <a:pt x="2411" y="3"/>
                    <a:pt x="2340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2"/>
            <p:cNvSpPr/>
            <p:nvPr/>
          </p:nvSpPr>
          <p:spPr>
            <a:xfrm>
              <a:off x="5796925" y="4126675"/>
              <a:ext cx="180025" cy="127100"/>
            </a:xfrm>
            <a:custGeom>
              <a:avLst/>
              <a:gdLst/>
              <a:ahLst/>
              <a:cxnLst/>
              <a:rect l="l" t="t" r="r" b="b"/>
              <a:pathLst>
                <a:path w="7201" h="5084" extrusionOk="0">
                  <a:moveTo>
                    <a:pt x="2265" y="0"/>
                  </a:moveTo>
                  <a:cubicBezTo>
                    <a:pt x="1554" y="0"/>
                    <a:pt x="826" y="269"/>
                    <a:pt x="275" y="736"/>
                  </a:cubicBezTo>
                  <a:cubicBezTo>
                    <a:pt x="31" y="947"/>
                    <a:pt x="0" y="1317"/>
                    <a:pt x="209" y="1561"/>
                  </a:cubicBezTo>
                  <a:cubicBezTo>
                    <a:pt x="324" y="1698"/>
                    <a:pt x="488" y="1767"/>
                    <a:pt x="653" y="1767"/>
                  </a:cubicBezTo>
                  <a:cubicBezTo>
                    <a:pt x="787" y="1767"/>
                    <a:pt x="922" y="1721"/>
                    <a:pt x="1032" y="1628"/>
                  </a:cubicBezTo>
                  <a:cubicBezTo>
                    <a:pt x="1370" y="1340"/>
                    <a:pt x="1829" y="1169"/>
                    <a:pt x="2264" y="1169"/>
                  </a:cubicBezTo>
                  <a:cubicBezTo>
                    <a:pt x="2306" y="1169"/>
                    <a:pt x="2348" y="1170"/>
                    <a:pt x="2389" y="1173"/>
                  </a:cubicBezTo>
                  <a:cubicBezTo>
                    <a:pt x="3631" y="1271"/>
                    <a:pt x="4815" y="1860"/>
                    <a:pt x="5560" y="2755"/>
                  </a:cubicBezTo>
                  <a:cubicBezTo>
                    <a:pt x="5906" y="3171"/>
                    <a:pt x="5903" y="3739"/>
                    <a:pt x="5549" y="4076"/>
                  </a:cubicBezTo>
                  <a:cubicBezTo>
                    <a:pt x="5315" y="4298"/>
                    <a:pt x="5307" y="4669"/>
                    <a:pt x="5529" y="4903"/>
                  </a:cubicBezTo>
                  <a:cubicBezTo>
                    <a:pt x="5643" y="5023"/>
                    <a:pt x="5796" y="5084"/>
                    <a:pt x="5952" y="5084"/>
                  </a:cubicBezTo>
                  <a:cubicBezTo>
                    <a:pt x="6096" y="5082"/>
                    <a:pt x="6239" y="5030"/>
                    <a:pt x="6355" y="4922"/>
                  </a:cubicBezTo>
                  <a:cubicBezTo>
                    <a:pt x="7160" y="4155"/>
                    <a:pt x="7201" y="2902"/>
                    <a:pt x="6456" y="2008"/>
                  </a:cubicBezTo>
                  <a:cubicBezTo>
                    <a:pt x="5515" y="873"/>
                    <a:pt x="4029" y="127"/>
                    <a:pt x="2479" y="9"/>
                  </a:cubicBezTo>
                  <a:cubicBezTo>
                    <a:pt x="2408" y="3"/>
                    <a:pt x="2337" y="0"/>
                    <a:pt x="2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2"/>
            <p:cNvSpPr/>
            <p:nvPr/>
          </p:nvSpPr>
          <p:spPr>
            <a:xfrm>
              <a:off x="5897600" y="4189050"/>
              <a:ext cx="180050" cy="127100"/>
            </a:xfrm>
            <a:custGeom>
              <a:avLst/>
              <a:gdLst/>
              <a:ahLst/>
              <a:cxnLst/>
              <a:rect l="l" t="t" r="r" b="b"/>
              <a:pathLst>
                <a:path w="7202" h="5084" extrusionOk="0">
                  <a:moveTo>
                    <a:pt x="2268" y="0"/>
                  </a:moveTo>
                  <a:cubicBezTo>
                    <a:pt x="1557" y="0"/>
                    <a:pt x="828" y="268"/>
                    <a:pt x="277" y="736"/>
                  </a:cubicBezTo>
                  <a:cubicBezTo>
                    <a:pt x="30" y="945"/>
                    <a:pt x="0" y="1312"/>
                    <a:pt x="208" y="1559"/>
                  </a:cubicBezTo>
                  <a:cubicBezTo>
                    <a:pt x="323" y="1695"/>
                    <a:pt x="487" y="1765"/>
                    <a:pt x="652" y="1765"/>
                  </a:cubicBezTo>
                  <a:cubicBezTo>
                    <a:pt x="786" y="1765"/>
                    <a:pt x="921" y="1719"/>
                    <a:pt x="1031" y="1626"/>
                  </a:cubicBezTo>
                  <a:cubicBezTo>
                    <a:pt x="1371" y="1339"/>
                    <a:pt x="1830" y="1168"/>
                    <a:pt x="2265" y="1168"/>
                  </a:cubicBezTo>
                  <a:cubicBezTo>
                    <a:pt x="2307" y="1168"/>
                    <a:pt x="2349" y="1170"/>
                    <a:pt x="2390" y="1173"/>
                  </a:cubicBezTo>
                  <a:cubicBezTo>
                    <a:pt x="3632" y="1270"/>
                    <a:pt x="4816" y="1860"/>
                    <a:pt x="5561" y="2755"/>
                  </a:cubicBezTo>
                  <a:cubicBezTo>
                    <a:pt x="5907" y="3170"/>
                    <a:pt x="5904" y="3738"/>
                    <a:pt x="5550" y="4075"/>
                  </a:cubicBezTo>
                  <a:cubicBezTo>
                    <a:pt x="5318" y="4299"/>
                    <a:pt x="5308" y="4669"/>
                    <a:pt x="5530" y="4902"/>
                  </a:cubicBezTo>
                  <a:cubicBezTo>
                    <a:pt x="5644" y="5023"/>
                    <a:pt x="5797" y="5083"/>
                    <a:pt x="5952" y="5083"/>
                  </a:cubicBezTo>
                  <a:cubicBezTo>
                    <a:pt x="6098" y="5082"/>
                    <a:pt x="6242" y="5030"/>
                    <a:pt x="6356" y="4922"/>
                  </a:cubicBezTo>
                  <a:cubicBezTo>
                    <a:pt x="7161" y="4155"/>
                    <a:pt x="7202" y="2902"/>
                    <a:pt x="6457" y="2007"/>
                  </a:cubicBezTo>
                  <a:cubicBezTo>
                    <a:pt x="5515" y="873"/>
                    <a:pt x="4029" y="127"/>
                    <a:pt x="2479" y="8"/>
                  </a:cubicBezTo>
                  <a:cubicBezTo>
                    <a:pt x="2409" y="3"/>
                    <a:pt x="2339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2"/>
            <p:cNvSpPr/>
            <p:nvPr/>
          </p:nvSpPr>
          <p:spPr>
            <a:xfrm>
              <a:off x="5587625" y="4013850"/>
              <a:ext cx="173650" cy="121425"/>
            </a:xfrm>
            <a:custGeom>
              <a:avLst/>
              <a:gdLst/>
              <a:ahLst/>
              <a:cxnLst/>
              <a:rect l="l" t="t" r="r" b="b"/>
              <a:pathLst>
                <a:path w="6946" h="4857" extrusionOk="0">
                  <a:moveTo>
                    <a:pt x="1040" y="0"/>
                  </a:moveTo>
                  <a:cubicBezTo>
                    <a:pt x="911" y="0"/>
                    <a:pt x="782" y="43"/>
                    <a:pt x="673" y="130"/>
                  </a:cubicBezTo>
                  <a:cubicBezTo>
                    <a:pt x="311" y="425"/>
                    <a:pt x="96" y="803"/>
                    <a:pt x="55" y="1224"/>
                  </a:cubicBezTo>
                  <a:cubicBezTo>
                    <a:pt x="1" y="1784"/>
                    <a:pt x="254" y="2406"/>
                    <a:pt x="808" y="3065"/>
                  </a:cubicBezTo>
                  <a:cubicBezTo>
                    <a:pt x="1362" y="3724"/>
                    <a:pt x="2441" y="4563"/>
                    <a:pt x="4441" y="4823"/>
                  </a:cubicBezTo>
                  <a:cubicBezTo>
                    <a:pt x="4609" y="4846"/>
                    <a:pt x="4776" y="4855"/>
                    <a:pt x="4937" y="4856"/>
                  </a:cubicBezTo>
                  <a:cubicBezTo>
                    <a:pt x="4939" y="4856"/>
                    <a:pt x="4941" y="4856"/>
                    <a:pt x="4943" y="4856"/>
                  </a:cubicBezTo>
                  <a:cubicBezTo>
                    <a:pt x="5517" y="4856"/>
                    <a:pt x="6050" y="4714"/>
                    <a:pt x="6558" y="4439"/>
                  </a:cubicBezTo>
                  <a:cubicBezTo>
                    <a:pt x="6842" y="4282"/>
                    <a:pt x="6945" y="3928"/>
                    <a:pt x="6788" y="3645"/>
                  </a:cubicBezTo>
                  <a:cubicBezTo>
                    <a:pt x="6682" y="3453"/>
                    <a:pt x="6482" y="3343"/>
                    <a:pt x="6276" y="3343"/>
                  </a:cubicBezTo>
                  <a:cubicBezTo>
                    <a:pt x="6181" y="3343"/>
                    <a:pt x="6085" y="3367"/>
                    <a:pt x="5996" y="3416"/>
                  </a:cubicBezTo>
                  <a:cubicBezTo>
                    <a:pt x="5658" y="3602"/>
                    <a:pt x="5314" y="3691"/>
                    <a:pt x="4934" y="3691"/>
                  </a:cubicBezTo>
                  <a:cubicBezTo>
                    <a:pt x="4823" y="3691"/>
                    <a:pt x="4709" y="3684"/>
                    <a:pt x="4591" y="3669"/>
                  </a:cubicBezTo>
                  <a:cubicBezTo>
                    <a:pt x="2963" y="3458"/>
                    <a:pt x="2121" y="2818"/>
                    <a:pt x="1702" y="2318"/>
                  </a:cubicBezTo>
                  <a:cubicBezTo>
                    <a:pt x="1371" y="1922"/>
                    <a:pt x="1195" y="1565"/>
                    <a:pt x="1216" y="1338"/>
                  </a:cubicBezTo>
                  <a:cubicBezTo>
                    <a:pt x="1222" y="1271"/>
                    <a:pt x="1248" y="1168"/>
                    <a:pt x="1406" y="1040"/>
                  </a:cubicBezTo>
                  <a:cubicBezTo>
                    <a:pt x="1658" y="838"/>
                    <a:pt x="1697" y="468"/>
                    <a:pt x="1494" y="218"/>
                  </a:cubicBezTo>
                  <a:cubicBezTo>
                    <a:pt x="1379" y="75"/>
                    <a:pt x="1211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2"/>
            <p:cNvSpPr/>
            <p:nvPr/>
          </p:nvSpPr>
          <p:spPr>
            <a:xfrm>
              <a:off x="7156575" y="4508025"/>
              <a:ext cx="203275" cy="87325"/>
            </a:xfrm>
            <a:custGeom>
              <a:avLst/>
              <a:gdLst/>
              <a:ahLst/>
              <a:cxnLst/>
              <a:rect l="l" t="t" r="r" b="b"/>
              <a:pathLst>
                <a:path w="8131" h="3493" extrusionOk="0">
                  <a:moveTo>
                    <a:pt x="7392" y="0"/>
                  </a:moveTo>
                  <a:cubicBezTo>
                    <a:pt x="7329" y="0"/>
                    <a:pt x="7266" y="10"/>
                    <a:pt x="7204" y="32"/>
                  </a:cubicBezTo>
                  <a:cubicBezTo>
                    <a:pt x="6899" y="135"/>
                    <a:pt x="6736" y="469"/>
                    <a:pt x="6840" y="774"/>
                  </a:cubicBezTo>
                  <a:cubicBezTo>
                    <a:pt x="6919" y="1000"/>
                    <a:pt x="6906" y="1227"/>
                    <a:pt x="6807" y="1410"/>
                  </a:cubicBezTo>
                  <a:cubicBezTo>
                    <a:pt x="6683" y="1640"/>
                    <a:pt x="6420" y="1811"/>
                    <a:pt x="6045" y="1904"/>
                  </a:cubicBezTo>
                  <a:lnTo>
                    <a:pt x="5917" y="1937"/>
                  </a:lnTo>
                  <a:cubicBezTo>
                    <a:pt x="5292" y="2093"/>
                    <a:pt x="4387" y="2320"/>
                    <a:pt x="3433" y="2320"/>
                  </a:cubicBezTo>
                  <a:cubicBezTo>
                    <a:pt x="2946" y="2320"/>
                    <a:pt x="2447" y="2261"/>
                    <a:pt x="1966" y="2104"/>
                  </a:cubicBezTo>
                  <a:cubicBezTo>
                    <a:pt x="1490" y="1950"/>
                    <a:pt x="1262" y="1674"/>
                    <a:pt x="1212" y="1483"/>
                  </a:cubicBezTo>
                  <a:cubicBezTo>
                    <a:pt x="1143" y="1223"/>
                    <a:pt x="907" y="1050"/>
                    <a:pt x="648" y="1050"/>
                  </a:cubicBezTo>
                  <a:cubicBezTo>
                    <a:pt x="599" y="1050"/>
                    <a:pt x="548" y="1056"/>
                    <a:pt x="498" y="1070"/>
                  </a:cubicBezTo>
                  <a:cubicBezTo>
                    <a:pt x="187" y="1153"/>
                    <a:pt x="0" y="1471"/>
                    <a:pt x="83" y="1783"/>
                  </a:cubicBezTo>
                  <a:cubicBezTo>
                    <a:pt x="254" y="2424"/>
                    <a:pt x="822" y="2960"/>
                    <a:pt x="1603" y="3214"/>
                  </a:cubicBezTo>
                  <a:cubicBezTo>
                    <a:pt x="2222" y="3417"/>
                    <a:pt x="2842" y="3493"/>
                    <a:pt x="3437" y="3493"/>
                  </a:cubicBezTo>
                  <a:cubicBezTo>
                    <a:pt x="4522" y="3493"/>
                    <a:pt x="5513" y="3244"/>
                    <a:pt x="6204" y="3067"/>
                  </a:cubicBezTo>
                  <a:lnTo>
                    <a:pt x="6330" y="3034"/>
                  </a:lnTo>
                  <a:cubicBezTo>
                    <a:pt x="7212" y="2814"/>
                    <a:pt x="7635" y="2334"/>
                    <a:pt x="7833" y="1967"/>
                  </a:cubicBezTo>
                  <a:cubicBezTo>
                    <a:pt x="8090" y="1493"/>
                    <a:pt x="8130" y="935"/>
                    <a:pt x="7945" y="395"/>
                  </a:cubicBezTo>
                  <a:cubicBezTo>
                    <a:pt x="7862" y="152"/>
                    <a:pt x="7634" y="0"/>
                    <a:pt x="7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2"/>
            <p:cNvSpPr/>
            <p:nvPr/>
          </p:nvSpPr>
          <p:spPr>
            <a:xfrm>
              <a:off x="7287250" y="4491575"/>
              <a:ext cx="202925" cy="80175"/>
            </a:xfrm>
            <a:custGeom>
              <a:avLst/>
              <a:gdLst/>
              <a:ahLst/>
              <a:cxnLst/>
              <a:rect l="l" t="t" r="r" b="b"/>
              <a:pathLst>
                <a:path w="8117" h="3207" extrusionOk="0">
                  <a:moveTo>
                    <a:pt x="7434" y="0"/>
                  </a:moveTo>
                  <a:cubicBezTo>
                    <a:pt x="7394" y="0"/>
                    <a:pt x="7354" y="4"/>
                    <a:pt x="7313" y="13"/>
                  </a:cubicBezTo>
                  <a:cubicBezTo>
                    <a:pt x="7000" y="79"/>
                    <a:pt x="6797" y="390"/>
                    <a:pt x="6862" y="704"/>
                  </a:cubicBezTo>
                  <a:cubicBezTo>
                    <a:pt x="6910" y="933"/>
                    <a:pt x="6869" y="1157"/>
                    <a:pt x="6748" y="1337"/>
                  </a:cubicBezTo>
                  <a:cubicBezTo>
                    <a:pt x="6588" y="1572"/>
                    <a:pt x="6296" y="1729"/>
                    <a:pt x="5897" y="1798"/>
                  </a:cubicBezTo>
                  <a:lnTo>
                    <a:pt x="5766" y="1821"/>
                  </a:lnTo>
                  <a:cubicBezTo>
                    <a:pt x="5232" y="1913"/>
                    <a:pt x="4499" y="2040"/>
                    <a:pt x="3721" y="2040"/>
                  </a:cubicBezTo>
                  <a:cubicBezTo>
                    <a:pt x="3088" y="2040"/>
                    <a:pt x="2425" y="1955"/>
                    <a:pt x="1816" y="1700"/>
                  </a:cubicBezTo>
                  <a:cubicBezTo>
                    <a:pt x="1557" y="1589"/>
                    <a:pt x="1240" y="1402"/>
                    <a:pt x="1200" y="1118"/>
                  </a:cubicBezTo>
                  <a:cubicBezTo>
                    <a:pt x="1160" y="823"/>
                    <a:pt x="913" y="611"/>
                    <a:pt x="622" y="611"/>
                  </a:cubicBezTo>
                  <a:cubicBezTo>
                    <a:pt x="596" y="611"/>
                    <a:pt x="570" y="613"/>
                    <a:pt x="544" y="616"/>
                  </a:cubicBezTo>
                  <a:cubicBezTo>
                    <a:pt x="224" y="657"/>
                    <a:pt x="0" y="952"/>
                    <a:pt x="43" y="1272"/>
                  </a:cubicBezTo>
                  <a:cubicBezTo>
                    <a:pt x="93" y="1649"/>
                    <a:pt x="334" y="2343"/>
                    <a:pt x="1367" y="2775"/>
                  </a:cubicBezTo>
                  <a:cubicBezTo>
                    <a:pt x="2147" y="3102"/>
                    <a:pt x="2962" y="3207"/>
                    <a:pt x="3720" y="3207"/>
                  </a:cubicBezTo>
                  <a:cubicBezTo>
                    <a:pt x="4588" y="3206"/>
                    <a:pt x="5380" y="3070"/>
                    <a:pt x="5962" y="2968"/>
                  </a:cubicBezTo>
                  <a:lnTo>
                    <a:pt x="6093" y="2946"/>
                  </a:lnTo>
                  <a:cubicBezTo>
                    <a:pt x="7000" y="2789"/>
                    <a:pt x="7476" y="2339"/>
                    <a:pt x="7713" y="1991"/>
                  </a:cubicBezTo>
                  <a:cubicBezTo>
                    <a:pt x="8014" y="1550"/>
                    <a:pt x="8117" y="1007"/>
                    <a:pt x="8004" y="463"/>
                  </a:cubicBezTo>
                  <a:cubicBezTo>
                    <a:pt x="7947" y="190"/>
                    <a:pt x="7705" y="0"/>
                    <a:pt x="7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2"/>
            <p:cNvSpPr/>
            <p:nvPr/>
          </p:nvSpPr>
          <p:spPr>
            <a:xfrm>
              <a:off x="7421700" y="4471325"/>
              <a:ext cx="201150" cy="90600"/>
            </a:xfrm>
            <a:custGeom>
              <a:avLst/>
              <a:gdLst/>
              <a:ahLst/>
              <a:cxnLst/>
              <a:rect l="l" t="t" r="r" b="b"/>
              <a:pathLst>
                <a:path w="8046" h="3624" extrusionOk="0">
                  <a:moveTo>
                    <a:pt x="7286" y="1"/>
                  </a:moveTo>
                  <a:cubicBezTo>
                    <a:pt x="7213" y="1"/>
                    <a:pt x="7139" y="14"/>
                    <a:pt x="7068" y="43"/>
                  </a:cubicBezTo>
                  <a:cubicBezTo>
                    <a:pt x="6770" y="165"/>
                    <a:pt x="6627" y="505"/>
                    <a:pt x="6746" y="804"/>
                  </a:cubicBezTo>
                  <a:cubicBezTo>
                    <a:pt x="6838" y="1031"/>
                    <a:pt x="6839" y="1260"/>
                    <a:pt x="6749" y="1444"/>
                  </a:cubicBezTo>
                  <a:cubicBezTo>
                    <a:pt x="6641" y="1670"/>
                    <a:pt x="6391" y="1845"/>
                    <a:pt x="6033" y="1948"/>
                  </a:cubicBezTo>
                  <a:lnTo>
                    <a:pt x="5908" y="1984"/>
                  </a:lnTo>
                  <a:cubicBezTo>
                    <a:pt x="5252" y="2175"/>
                    <a:pt x="4280" y="2456"/>
                    <a:pt x="3254" y="2456"/>
                  </a:cubicBezTo>
                  <a:cubicBezTo>
                    <a:pt x="2829" y="2456"/>
                    <a:pt x="2396" y="2408"/>
                    <a:pt x="1971" y="2286"/>
                  </a:cubicBezTo>
                  <a:cubicBezTo>
                    <a:pt x="1556" y="2166"/>
                    <a:pt x="1286" y="1971"/>
                    <a:pt x="1209" y="1736"/>
                  </a:cubicBezTo>
                  <a:cubicBezTo>
                    <a:pt x="1129" y="1489"/>
                    <a:pt x="901" y="1333"/>
                    <a:pt x="654" y="1333"/>
                  </a:cubicBezTo>
                  <a:cubicBezTo>
                    <a:pt x="594" y="1333"/>
                    <a:pt x="533" y="1342"/>
                    <a:pt x="473" y="1361"/>
                  </a:cubicBezTo>
                  <a:cubicBezTo>
                    <a:pt x="167" y="1460"/>
                    <a:pt x="0" y="1788"/>
                    <a:pt x="101" y="2096"/>
                  </a:cubicBezTo>
                  <a:cubicBezTo>
                    <a:pt x="302" y="2711"/>
                    <a:pt x="851" y="3176"/>
                    <a:pt x="1648" y="3406"/>
                  </a:cubicBezTo>
                  <a:cubicBezTo>
                    <a:pt x="2194" y="3564"/>
                    <a:pt x="2740" y="3624"/>
                    <a:pt x="3262" y="3624"/>
                  </a:cubicBezTo>
                  <a:cubicBezTo>
                    <a:pt x="3266" y="3624"/>
                    <a:pt x="3270" y="3624"/>
                    <a:pt x="3273" y="3624"/>
                  </a:cubicBezTo>
                  <a:cubicBezTo>
                    <a:pt x="4446" y="3624"/>
                    <a:pt x="5508" y="3315"/>
                    <a:pt x="6229" y="3104"/>
                  </a:cubicBezTo>
                  <a:lnTo>
                    <a:pt x="6355" y="3069"/>
                  </a:lnTo>
                  <a:cubicBezTo>
                    <a:pt x="7221" y="2817"/>
                    <a:pt x="7618" y="2324"/>
                    <a:pt x="7800" y="1953"/>
                  </a:cubicBezTo>
                  <a:cubicBezTo>
                    <a:pt x="8036" y="1465"/>
                    <a:pt x="8045" y="901"/>
                    <a:pt x="7827" y="363"/>
                  </a:cubicBezTo>
                  <a:cubicBezTo>
                    <a:pt x="7736" y="138"/>
                    <a:pt x="7517" y="1"/>
                    <a:pt x="7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2"/>
            <p:cNvSpPr/>
            <p:nvPr/>
          </p:nvSpPr>
          <p:spPr>
            <a:xfrm>
              <a:off x="7548300" y="4415900"/>
              <a:ext cx="204600" cy="89025"/>
            </a:xfrm>
            <a:custGeom>
              <a:avLst/>
              <a:gdLst/>
              <a:ahLst/>
              <a:cxnLst/>
              <a:rect l="l" t="t" r="r" b="b"/>
              <a:pathLst>
                <a:path w="8184" h="3561" extrusionOk="0">
                  <a:moveTo>
                    <a:pt x="4638" y="0"/>
                  </a:moveTo>
                  <a:cubicBezTo>
                    <a:pt x="3703" y="0"/>
                    <a:pt x="2737" y="190"/>
                    <a:pt x="1854" y="560"/>
                  </a:cubicBezTo>
                  <a:cubicBezTo>
                    <a:pt x="702" y="1044"/>
                    <a:pt x="0" y="2139"/>
                    <a:pt x="220" y="3106"/>
                  </a:cubicBezTo>
                  <a:cubicBezTo>
                    <a:pt x="282" y="3378"/>
                    <a:pt x="523" y="3559"/>
                    <a:pt x="790" y="3560"/>
                  </a:cubicBezTo>
                  <a:cubicBezTo>
                    <a:pt x="793" y="3560"/>
                    <a:pt x="797" y="3560"/>
                    <a:pt x="800" y="3560"/>
                  </a:cubicBezTo>
                  <a:cubicBezTo>
                    <a:pt x="840" y="3560"/>
                    <a:pt x="880" y="3555"/>
                    <a:pt x="922" y="3542"/>
                  </a:cubicBezTo>
                  <a:cubicBezTo>
                    <a:pt x="1235" y="3470"/>
                    <a:pt x="1433" y="3159"/>
                    <a:pt x="1361" y="2844"/>
                  </a:cubicBezTo>
                  <a:cubicBezTo>
                    <a:pt x="1280" y="2489"/>
                    <a:pt x="1620" y="1926"/>
                    <a:pt x="2308" y="1637"/>
                  </a:cubicBezTo>
                  <a:cubicBezTo>
                    <a:pt x="3049" y="1325"/>
                    <a:pt x="3858" y="1166"/>
                    <a:pt x="4634" y="1166"/>
                  </a:cubicBezTo>
                  <a:cubicBezTo>
                    <a:pt x="5171" y="1166"/>
                    <a:pt x="5692" y="1242"/>
                    <a:pt x="6166" y="1395"/>
                  </a:cubicBezTo>
                  <a:cubicBezTo>
                    <a:pt x="6561" y="1523"/>
                    <a:pt x="6862" y="1816"/>
                    <a:pt x="6974" y="2179"/>
                  </a:cubicBezTo>
                  <a:cubicBezTo>
                    <a:pt x="7050" y="2430"/>
                    <a:pt x="7279" y="2594"/>
                    <a:pt x="7529" y="2594"/>
                  </a:cubicBezTo>
                  <a:cubicBezTo>
                    <a:pt x="7586" y="2594"/>
                    <a:pt x="7644" y="2586"/>
                    <a:pt x="7701" y="2568"/>
                  </a:cubicBezTo>
                  <a:cubicBezTo>
                    <a:pt x="8009" y="2473"/>
                    <a:pt x="8184" y="2146"/>
                    <a:pt x="8089" y="1838"/>
                  </a:cubicBezTo>
                  <a:cubicBezTo>
                    <a:pt x="7869" y="1111"/>
                    <a:pt x="7283" y="529"/>
                    <a:pt x="6524" y="284"/>
                  </a:cubicBezTo>
                  <a:cubicBezTo>
                    <a:pt x="5938" y="94"/>
                    <a:pt x="5296" y="0"/>
                    <a:pt x="4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2"/>
            <p:cNvSpPr/>
            <p:nvPr/>
          </p:nvSpPr>
          <p:spPr>
            <a:xfrm>
              <a:off x="7416825" y="4439750"/>
              <a:ext cx="204125" cy="94275"/>
            </a:xfrm>
            <a:custGeom>
              <a:avLst/>
              <a:gdLst/>
              <a:ahLst/>
              <a:cxnLst/>
              <a:rect l="l" t="t" r="r" b="b"/>
              <a:pathLst>
                <a:path w="8165" h="3771" extrusionOk="0">
                  <a:moveTo>
                    <a:pt x="4822" y="1"/>
                  </a:moveTo>
                  <a:cubicBezTo>
                    <a:pt x="3771" y="1"/>
                    <a:pt x="2682" y="248"/>
                    <a:pt x="1721" y="724"/>
                  </a:cubicBezTo>
                  <a:cubicBezTo>
                    <a:pt x="607" y="1273"/>
                    <a:pt x="1" y="2411"/>
                    <a:pt x="314" y="3369"/>
                  </a:cubicBezTo>
                  <a:cubicBezTo>
                    <a:pt x="395" y="3613"/>
                    <a:pt x="622" y="3771"/>
                    <a:pt x="867" y="3771"/>
                  </a:cubicBezTo>
                  <a:cubicBezTo>
                    <a:pt x="867" y="3771"/>
                    <a:pt x="868" y="3771"/>
                    <a:pt x="869" y="3771"/>
                  </a:cubicBezTo>
                  <a:cubicBezTo>
                    <a:pt x="929" y="3769"/>
                    <a:pt x="991" y="3762"/>
                    <a:pt x="1053" y="3746"/>
                  </a:cubicBezTo>
                  <a:cubicBezTo>
                    <a:pt x="1359" y="3647"/>
                    <a:pt x="1526" y="3319"/>
                    <a:pt x="1427" y="3011"/>
                  </a:cubicBezTo>
                  <a:cubicBezTo>
                    <a:pt x="1296" y="2613"/>
                    <a:pt x="1662" y="2057"/>
                    <a:pt x="2241" y="1773"/>
                  </a:cubicBezTo>
                  <a:cubicBezTo>
                    <a:pt x="3042" y="1375"/>
                    <a:pt x="3946" y="1168"/>
                    <a:pt x="4814" y="1168"/>
                  </a:cubicBezTo>
                  <a:cubicBezTo>
                    <a:pt x="5245" y="1168"/>
                    <a:pt x="5667" y="1219"/>
                    <a:pt x="6063" y="1322"/>
                  </a:cubicBezTo>
                  <a:cubicBezTo>
                    <a:pt x="6479" y="1430"/>
                    <a:pt x="6815" y="1712"/>
                    <a:pt x="6964" y="2079"/>
                  </a:cubicBezTo>
                  <a:cubicBezTo>
                    <a:pt x="7055" y="2305"/>
                    <a:pt x="7273" y="2443"/>
                    <a:pt x="7503" y="2443"/>
                  </a:cubicBezTo>
                  <a:cubicBezTo>
                    <a:pt x="7577" y="2443"/>
                    <a:pt x="7651" y="2429"/>
                    <a:pt x="7723" y="2399"/>
                  </a:cubicBezTo>
                  <a:cubicBezTo>
                    <a:pt x="8021" y="2277"/>
                    <a:pt x="8165" y="1938"/>
                    <a:pt x="8045" y="1639"/>
                  </a:cubicBezTo>
                  <a:cubicBezTo>
                    <a:pt x="7758" y="932"/>
                    <a:pt x="7129" y="392"/>
                    <a:pt x="6357" y="190"/>
                  </a:cubicBezTo>
                  <a:cubicBezTo>
                    <a:pt x="5868" y="63"/>
                    <a:pt x="5350" y="1"/>
                    <a:pt x="4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2"/>
            <p:cNvSpPr/>
            <p:nvPr/>
          </p:nvSpPr>
          <p:spPr>
            <a:xfrm>
              <a:off x="7284925" y="4452000"/>
              <a:ext cx="204175" cy="84000"/>
            </a:xfrm>
            <a:custGeom>
              <a:avLst/>
              <a:gdLst/>
              <a:ahLst/>
              <a:cxnLst/>
              <a:rect l="l" t="t" r="r" b="b"/>
              <a:pathLst>
                <a:path w="8167" h="3360" extrusionOk="0">
                  <a:moveTo>
                    <a:pt x="4430" y="1"/>
                  </a:moveTo>
                  <a:cubicBezTo>
                    <a:pt x="3612" y="1"/>
                    <a:pt x="2769" y="141"/>
                    <a:pt x="1977" y="422"/>
                  </a:cubicBezTo>
                  <a:cubicBezTo>
                    <a:pt x="776" y="846"/>
                    <a:pt x="1" y="1871"/>
                    <a:pt x="134" y="2855"/>
                  </a:cubicBezTo>
                  <a:cubicBezTo>
                    <a:pt x="174" y="3148"/>
                    <a:pt x="426" y="3359"/>
                    <a:pt x="712" y="3360"/>
                  </a:cubicBezTo>
                  <a:cubicBezTo>
                    <a:pt x="739" y="3360"/>
                    <a:pt x="764" y="3360"/>
                    <a:pt x="792" y="3351"/>
                  </a:cubicBezTo>
                  <a:cubicBezTo>
                    <a:pt x="1112" y="3310"/>
                    <a:pt x="1336" y="3015"/>
                    <a:pt x="1293" y="2694"/>
                  </a:cubicBezTo>
                  <a:cubicBezTo>
                    <a:pt x="1244" y="2329"/>
                    <a:pt x="1663" y="1770"/>
                    <a:pt x="2367" y="1520"/>
                  </a:cubicBezTo>
                  <a:cubicBezTo>
                    <a:pt x="3038" y="1283"/>
                    <a:pt x="3749" y="1163"/>
                    <a:pt x="4433" y="1163"/>
                  </a:cubicBezTo>
                  <a:cubicBezTo>
                    <a:pt x="5076" y="1163"/>
                    <a:pt x="5695" y="1268"/>
                    <a:pt x="6239" y="1479"/>
                  </a:cubicBezTo>
                  <a:cubicBezTo>
                    <a:pt x="6614" y="1624"/>
                    <a:pt x="6882" y="1925"/>
                    <a:pt x="6958" y="2285"/>
                  </a:cubicBezTo>
                  <a:cubicBezTo>
                    <a:pt x="7014" y="2558"/>
                    <a:pt x="7256" y="2749"/>
                    <a:pt x="7525" y="2749"/>
                  </a:cubicBezTo>
                  <a:cubicBezTo>
                    <a:pt x="7565" y="2749"/>
                    <a:pt x="7607" y="2744"/>
                    <a:pt x="7648" y="2735"/>
                  </a:cubicBezTo>
                  <a:cubicBezTo>
                    <a:pt x="7964" y="2670"/>
                    <a:pt x="8167" y="2358"/>
                    <a:pt x="8099" y="2043"/>
                  </a:cubicBezTo>
                  <a:cubicBezTo>
                    <a:pt x="7941" y="1299"/>
                    <a:pt x="7405" y="679"/>
                    <a:pt x="6661" y="391"/>
                  </a:cubicBezTo>
                  <a:cubicBezTo>
                    <a:pt x="5985" y="131"/>
                    <a:pt x="5219" y="1"/>
                    <a:pt x="4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2"/>
            <p:cNvSpPr/>
            <p:nvPr/>
          </p:nvSpPr>
          <p:spPr>
            <a:xfrm>
              <a:off x="7152225" y="4473925"/>
              <a:ext cx="204550" cy="88400"/>
            </a:xfrm>
            <a:custGeom>
              <a:avLst/>
              <a:gdLst/>
              <a:ahLst/>
              <a:cxnLst/>
              <a:rect l="l" t="t" r="r" b="b"/>
              <a:pathLst>
                <a:path w="8182" h="3536" extrusionOk="0">
                  <a:moveTo>
                    <a:pt x="4753" y="0"/>
                  </a:moveTo>
                  <a:cubicBezTo>
                    <a:pt x="3773" y="0"/>
                    <a:pt x="2759" y="211"/>
                    <a:pt x="1842" y="621"/>
                  </a:cubicBezTo>
                  <a:cubicBezTo>
                    <a:pt x="641" y="1159"/>
                    <a:pt x="0" y="2156"/>
                    <a:pt x="250" y="3101"/>
                  </a:cubicBezTo>
                  <a:cubicBezTo>
                    <a:pt x="321" y="3363"/>
                    <a:pt x="555" y="3534"/>
                    <a:pt x="814" y="3535"/>
                  </a:cubicBezTo>
                  <a:cubicBezTo>
                    <a:pt x="818" y="3535"/>
                    <a:pt x="822" y="3535"/>
                    <a:pt x="826" y="3535"/>
                  </a:cubicBezTo>
                  <a:cubicBezTo>
                    <a:pt x="873" y="3535"/>
                    <a:pt x="920" y="3530"/>
                    <a:pt x="966" y="3515"/>
                  </a:cubicBezTo>
                  <a:cubicBezTo>
                    <a:pt x="1277" y="3432"/>
                    <a:pt x="1463" y="3113"/>
                    <a:pt x="1379" y="2801"/>
                  </a:cubicBezTo>
                  <a:cubicBezTo>
                    <a:pt x="1287" y="2446"/>
                    <a:pt x="1689" y="1967"/>
                    <a:pt x="2321" y="1685"/>
                  </a:cubicBezTo>
                  <a:cubicBezTo>
                    <a:pt x="3089" y="1342"/>
                    <a:pt x="3934" y="1166"/>
                    <a:pt x="4746" y="1166"/>
                  </a:cubicBezTo>
                  <a:cubicBezTo>
                    <a:pt x="5241" y="1166"/>
                    <a:pt x="5724" y="1231"/>
                    <a:pt x="6168" y="1364"/>
                  </a:cubicBezTo>
                  <a:cubicBezTo>
                    <a:pt x="6581" y="1489"/>
                    <a:pt x="6853" y="1727"/>
                    <a:pt x="6971" y="2077"/>
                  </a:cubicBezTo>
                  <a:cubicBezTo>
                    <a:pt x="7055" y="2320"/>
                    <a:pt x="7282" y="2471"/>
                    <a:pt x="7525" y="2471"/>
                  </a:cubicBezTo>
                  <a:cubicBezTo>
                    <a:pt x="7587" y="2471"/>
                    <a:pt x="7651" y="2461"/>
                    <a:pt x="7714" y="2440"/>
                  </a:cubicBezTo>
                  <a:cubicBezTo>
                    <a:pt x="8018" y="2334"/>
                    <a:pt x="8181" y="2003"/>
                    <a:pt x="8076" y="1698"/>
                  </a:cubicBezTo>
                  <a:cubicBezTo>
                    <a:pt x="7834" y="991"/>
                    <a:pt x="7275" y="475"/>
                    <a:pt x="6501" y="245"/>
                  </a:cubicBezTo>
                  <a:cubicBezTo>
                    <a:pt x="5952" y="81"/>
                    <a:pt x="5359" y="0"/>
                    <a:pt x="4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2"/>
            <p:cNvSpPr/>
            <p:nvPr/>
          </p:nvSpPr>
          <p:spPr>
            <a:xfrm>
              <a:off x="7682550" y="4416550"/>
              <a:ext cx="200900" cy="91600"/>
            </a:xfrm>
            <a:custGeom>
              <a:avLst/>
              <a:gdLst/>
              <a:ahLst/>
              <a:cxnLst/>
              <a:rect l="l" t="t" r="r" b="b"/>
              <a:pathLst>
                <a:path w="8036" h="3664" extrusionOk="0">
                  <a:moveTo>
                    <a:pt x="7269" y="0"/>
                  </a:moveTo>
                  <a:cubicBezTo>
                    <a:pt x="7193" y="0"/>
                    <a:pt x="7116" y="15"/>
                    <a:pt x="7041" y="46"/>
                  </a:cubicBezTo>
                  <a:cubicBezTo>
                    <a:pt x="6742" y="173"/>
                    <a:pt x="6604" y="514"/>
                    <a:pt x="6730" y="811"/>
                  </a:cubicBezTo>
                  <a:cubicBezTo>
                    <a:pt x="6827" y="1037"/>
                    <a:pt x="6831" y="1266"/>
                    <a:pt x="6743" y="1451"/>
                  </a:cubicBezTo>
                  <a:cubicBezTo>
                    <a:pt x="6639" y="1675"/>
                    <a:pt x="6394" y="1852"/>
                    <a:pt x="6039" y="1958"/>
                  </a:cubicBezTo>
                  <a:lnTo>
                    <a:pt x="5914" y="1994"/>
                  </a:lnTo>
                  <a:cubicBezTo>
                    <a:pt x="5249" y="2196"/>
                    <a:pt x="4261" y="2493"/>
                    <a:pt x="3215" y="2493"/>
                  </a:cubicBezTo>
                  <a:cubicBezTo>
                    <a:pt x="2807" y="2493"/>
                    <a:pt x="2390" y="2448"/>
                    <a:pt x="1980" y="2334"/>
                  </a:cubicBezTo>
                  <a:cubicBezTo>
                    <a:pt x="1566" y="2221"/>
                    <a:pt x="1291" y="2025"/>
                    <a:pt x="1210" y="1790"/>
                  </a:cubicBezTo>
                  <a:cubicBezTo>
                    <a:pt x="1125" y="1548"/>
                    <a:pt x="899" y="1395"/>
                    <a:pt x="657" y="1395"/>
                  </a:cubicBezTo>
                  <a:cubicBezTo>
                    <a:pt x="594" y="1395"/>
                    <a:pt x="530" y="1406"/>
                    <a:pt x="467" y="1427"/>
                  </a:cubicBezTo>
                  <a:cubicBezTo>
                    <a:pt x="162" y="1533"/>
                    <a:pt x="1" y="1863"/>
                    <a:pt x="106" y="2168"/>
                  </a:cubicBezTo>
                  <a:cubicBezTo>
                    <a:pt x="254" y="2602"/>
                    <a:pt x="647" y="3176"/>
                    <a:pt x="1670" y="3458"/>
                  </a:cubicBezTo>
                  <a:cubicBezTo>
                    <a:pt x="2194" y="3603"/>
                    <a:pt x="2713" y="3663"/>
                    <a:pt x="3212" y="3663"/>
                  </a:cubicBezTo>
                  <a:cubicBezTo>
                    <a:pt x="3217" y="3663"/>
                    <a:pt x="3221" y="3663"/>
                    <a:pt x="3225" y="3663"/>
                  </a:cubicBezTo>
                  <a:cubicBezTo>
                    <a:pt x="4428" y="3662"/>
                    <a:pt x="5515" y="3335"/>
                    <a:pt x="6254" y="3114"/>
                  </a:cubicBezTo>
                  <a:lnTo>
                    <a:pt x="6377" y="3079"/>
                  </a:lnTo>
                  <a:cubicBezTo>
                    <a:pt x="7238" y="2822"/>
                    <a:pt x="7627" y="2322"/>
                    <a:pt x="7804" y="1951"/>
                  </a:cubicBezTo>
                  <a:cubicBezTo>
                    <a:pt x="8034" y="1461"/>
                    <a:pt x="8035" y="894"/>
                    <a:pt x="7808" y="358"/>
                  </a:cubicBezTo>
                  <a:cubicBezTo>
                    <a:pt x="7713" y="134"/>
                    <a:pt x="7496" y="0"/>
                    <a:pt x="7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2"/>
            <p:cNvSpPr/>
            <p:nvPr/>
          </p:nvSpPr>
          <p:spPr>
            <a:xfrm>
              <a:off x="7815450" y="4365500"/>
              <a:ext cx="193175" cy="108800"/>
            </a:xfrm>
            <a:custGeom>
              <a:avLst/>
              <a:gdLst/>
              <a:ahLst/>
              <a:cxnLst/>
              <a:rect l="l" t="t" r="r" b="b"/>
              <a:pathLst>
                <a:path w="7727" h="4352" extrusionOk="0">
                  <a:moveTo>
                    <a:pt x="6723" y="1"/>
                  </a:moveTo>
                  <a:cubicBezTo>
                    <a:pt x="6599" y="1"/>
                    <a:pt x="6474" y="41"/>
                    <a:pt x="6369" y="123"/>
                  </a:cubicBezTo>
                  <a:cubicBezTo>
                    <a:pt x="6112" y="320"/>
                    <a:pt x="6064" y="688"/>
                    <a:pt x="6260" y="942"/>
                  </a:cubicBezTo>
                  <a:cubicBezTo>
                    <a:pt x="6433" y="1167"/>
                    <a:pt x="6506" y="1410"/>
                    <a:pt x="6463" y="1608"/>
                  </a:cubicBezTo>
                  <a:cubicBezTo>
                    <a:pt x="6407" y="1860"/>
                    <a:pt x="6163" y="2031"/>
                    <a:pt x="5968" y="2130"/>
                  </a:cubicBezTo>
                  <a:lnTo>
                    <a:pt x="5858" y="2189"/>
                  </a:lnTo>
                  <a:cubicBezTo>
                    <a:pt x="5117" y="2571"/>
                    <a:pt x="3924" y="3183"/>
                    <a:pt x="2566" y="3183"/>
                  </a:cubicBezTo>
                  <a:cubicBezTo>
                    <a:pt x="2420" y="3183"/>
                    <a:pt x="2272" y="3176"/>
                    <a:pt x="2123" y="3161"/>
                  </a:cubicBezTo>
                  <a:cubicBezTo>
                    <a:pt x="1657" y="3115"/>
                    <a:pt x="1310" y="2954"/>
                    <a:pt x="1147" y="2713"/>
                  </a:cubicBezTo>
                  <a:cubicBezTo>
                    <a:pt x="1035" y="2545"/>
                    <a:pt x="850" y="2454"/>
                    <a:pt x="661" y="2454"/>
                  </a:cubicBezTo>
                  <a:cubicBezTo>
                    <a:pt x="549" y="2454"/>
                    <a:pt x="436" y="2486"/>
                    <a:pt x="336" y="2553"/>
                  </a:cubicBezTo>
                  <a:cubicBezTo>
                    <a:pt x="70" y="2733"/>
                    <a:pt x="0" y="3097"/>
                    <a:pt x="180" y="3365"/>
                  </a:cubicBezTo>
                  <a:cubicBezTo>
                    <a:pt x="434" y="3744"/>
                    <a:pt x="957" y="4218"/>
                    <a:pt x="2005" y="4323"/>
                  </a:cubicBezTo>
                  <a:cubicBezTo>
                    <a:pt x="2197" y="4341"/>
                    <a:pt x="2388" y="4350"/>
                    <a:pt x="2574" y="4352"/>
                  </a:cubicBezTo>
                  <a:cubicBezTo>
                    <a:pt x="4205" y="4352"/>
                    <a:pt x="5550" y="3659"/>
                    <a:pt x="6393" y="3226"/>
                  </a:cubicBezTo>
                  <a:lnTo>
                    <a:pt x="6502" y="3169"/>
                  </a:lnTo>
                  <a:cubicBezTo>
                    <a:pt x="7258" y="2781"/>
                    <a:pt x="7518" y="2247"/>
                    <a:pt x="7604" y="1865"/>
                  </a:cubicBezTo>
                  <a:cubicBezTo>
                    <a:pt x="7726" y="1320"/>
                    <a:pt x="7580" y="739"/>
                    <a:pt x="7188" y="230"/>
                  </a:cubicBezTo>
                  <a:cubicBezTo>
                    <a:pt x="7071" y="80"/>
                    <a:pt x="6898" y="1"/>
                    <a:pt x="6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2"/>
            <p:cNvSpPr/>
            <p:nvPr/>
          </p:nvSpPr>
          <p:spPr>
            <a:xfrm>
              <a:off x="7941700" y="4333550"/>
              <a:ext cx="195500" cy="104875"/>
            </a:xfrm>
            <a:custGeom>
              <a:avLst/>
              <a:gdLst/>
              <a:ahLst/>
              <a:cxnLst/>
              <a:rect l="l" t="t" r="r" b="b"/>
              <a:pathLst>
                <a:path w="7820" h="4195" extrusionOk="0">
                  <a:moveTo>
                    <a:pt x="6868" y="0"/>
                  </a:moveTo>
                  <a:cubicBezTo>
                    <a:pt x="6754" y="0"/>
                    <a:pt x="6639" y="34"/>
                    <a:pt x="6538" y="104"/>
                  </a:cubicBezTo>
                  <a:cubicBezTo>
                    <a:pt x="6274" y="287"/>
                    <a:pt x="6206" y="651"/>
                    <a:pt x="6388" y="916"/>
                  </a:cubicBezTo>
                  <a:cubicBezTo>
                    <a:pt x="6543" y="1139"/>
                    <a:pt x="6602" y="1381"/>
                    <a:pt x="6549" y="1574"/>
                  </a:cubicBezTo>
                  <a:cubicBezTo>
                    <a:pt x="6477" y="1834"/>
                    <a:pt x="6216" y="2001"/>
                    <a:pt x="6009" y="2097"/>
                  </a:cubicBezTo>
                  <a:lnTo>
                    <a:pt x="5895" y="2149"/>
                  </a:lnTo>
                  <a:cubicBezTo>
                    <a:pt x="5161" y="2489"/>
                    <a:pt x="3998" y="3028"/>
                    <a:pt x="2704" y="3028"/>
                  </a:cubicBezTo>
                  <a:cubicBezTo>
                    <a:pt x="2506" y="3028"/>
                    <a:pt x="2304" y="3016"/>
                    <a:pt x="2101" y="2988"/>
                  </a:cubicBezTo>
                  <a:cubicBezTo>
                    <a:pt x="1643" y="2926"/>
                    <a:pt x="1313" y="2757"/>
                    <a:pt x="1167" y="2515"/>
                  </a:cubicBezTo>
                  <a:cubicBezTo>
                    <a:pt x="1058" y="2330"/>
                    <a:pt x="863" y="2229"/>
                    <a:pt x="664" y="2229"/>
                  </a:cubicBezTo>
                  <a:cubicBezTo>
                    <a:pt x="562" y="2229"/>
                    <a:pt x="459" y="2255"/>
                    <a:pt x="366" y="2311"/>
                  </a:cubicBezTo>
                  <a:cubicBezTo>
                    <a:pt x="90" y="2476"/>
                    <a:pt x="0" y="2835"/>
                    <a:pt x="164" y="3112"/>
                  </a:cubicBezTo>
                  <a:cubicBezTo>
                    <a:pt x="396" y="3501"/>
                    <a:pt x="897" y="3998"/>
                    <a:pt x="1942" y="4142"/>
                  </a:cubicBezTo>
                  <a:cubicBezTo>
                    <a:pt x="2205" y="4179"/>
                    <a:pt x="2464" y="4195"/>
                    <a:pt x="2716" y="4195"/>
                  </a:cubicBezTo>
                  <a:cubicBezTo>
                    <a:pt x="2719" y="4195"/>
                    <a:pt x="2721" y="4195"/>
                    <a:pt x="2724" y="4195"/>
                  </a:cubicBezTo>
                  <a:cubicBezTo>
                    <a:pt x="4258" y="4195"/>
                    <a:pt x="5559" y="3589"/>
                    <a:pt x="6387" y="3210"/>
                  </a:cubicBezTo>
                  <a:lnTo>
                    <a:pt x="6497" y="3158"/>
                  </a:lnTo>
                  <a:cubicBezTo>
                    <a:pt x="7280" y="2796"/>
                    <a:pt x="7570" y="2266"/>
                    <a:pt x="7675" y="1885"/>
                  </a:cubicBezTo>
                  <a:cubicBezTo>
                    <a:pt x="7820" y="1350"/>
                    <a:pt x="7704" y="770"/>
                    <a:pt x="7350" y="253"/>
                  </a:cubicBezTo>
                  <a:cubicBezTo>
                    <a:pt x="7237" y="89"/>
                    <a:pt x="7054" y="0"/>
                    <a:pt x="68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2"/>
            <p:cNvSpPr/>
            <p:nvPr/>
          </p:nvSpPr>
          <p:spPr>
            <a:xfrm>
              <a:off x="8049150" y="4252900"/>
              <a:ext cx="188875" cy="119475"/>
            </a:xfrm>
            <a:custGeom>
              <a:avLst/>
              <a:gdLst/>
              <a:ahLst/>
              <a:cxnLst/>
              <a:rect l="l" t="t" r="r" b="b"/>
              <a:pathLst>
                <a:path w="7555" h="4779" extrusionOk="0">
                  <a:moveTo>
                    <a:pt x="5218" y="0"/>
                  </a:moveTo>
                  <a:cubicBezTo>
                    <a:pt x="5211" y="2"/>
                    <a:pt x="5205" y="2"/>
                    <a:pt x="5196" y="2"/>
                  </a:cubicBezTo>
                  <a:cubicBezTo>
                    <a:pt x="5193" y="2"/>
                    <a:pt x="5191" y="2"/>
                    <a:pt x="5188" y="2"/>
                  </a:cubicBezTo>
                  <a:cubicBezTo>
                    <a:pt x="3646" y="2"/>
                    <a:pt x="2078" y="621"/>
                    <a:pt x="991" y="1657"/>
                  </a:cubicBezTo>
                  <a:cubicBezTo>
                    <a:pt x="127" y="2483"/>
                    <a:pt x="1" y="3732"/>
                    <a:pt x="699" y="4568"/>
                  </a:cubicBezTo>
                  <a:cubicBezTo>
                    <a:pt x="813" y="4708"/>
                    <a:pt x="978" y="4778"/>
                    <a:pt x="1143" y="4778"/>
                  </a:cubicBezTo>
                  <a:cubicBezTo>
                    <a:pt x="1145" y="4778"/>
                    <a:pt x="1146" y="4778"/>
                    <a:pt x="1147" y="4778"/>
                  </a:cubicBezTo>
                  <a:cubicBezTo>
                    <a:pt x="1279" y="4777"/>
                    <a:pt x="1412" y="4733"/>
                    <a:pt x="1520" y="4641"/>
                  </a:cubicBezTo>
                  <a:cubicBezTo>
                    <a:pt x="1766" y="4432"/>
                    <a:pt x="1801" y="4064"/>
                    <a:pt x="1593" y="3817"/>
                  </a:cubicBezTo>
                  <a:cubicBezTo>
                    <a:pt x="1298" y="3461"/>
                    <a:pt x="1385" y="2897"/>
                    <a:pt x="1798" y="2501"/>
                  </a:cubicBezTo>
                  <a:cubicBezTo>
                    <a:pt x="2675" y="1664"/>
                    <a:pt x="3944" y="1167"/>
                    <a:pt x="5196" y="1166"/>
                  </a:cubicBezTo>
                  <a:cubicBezTo>
                    <a:pt x="5199" y="1167"/>
                    <a:pt x="5202" y="1167"/>
                    <a:pt x="5205" y="1167"/>
                  </a:cubicBezTo>
                  <a:cubicBezTo>
                    <a:pt x="5208" y="1167"/>
                    <a:pt x="5211" y="1167"/>
                    <a:pt x="5214" y="1167"/>
                  </a:cubicBezTo>
                  <a:cubicBezTo>
                    <a:pt x="5680" y="1168"/>
                    <a:pt x="6165" y="1378"/>
                    <a:pt x="6482" y="1713"/>
                  </a:cubicBezTo>
                  <a:cubicBezTo>
                    <a:pt x="6598" y="1836"/>
                    <a:pt x="6752" y="1898"/>
                    <a:pt x="6907" y="1898"/>
                  </a:cubicBezTo>
                  <a:cubicBezTo>
                    <a:pt x="7051" y="1898"/>
                    <a:pt x="7195" y="1845"/>
                    <a:pt x="7308" y="1738"/>
                  </a:cubicBezTo>
                  <a:cubicBezTo>
                    <a:pt x="7542" y="1518"/>
                    <a:pt x="7554" y="1148"/>
                    <a:pt x="7332" y="914"/>
                  </a:cubicBezTo>
                  <a:cubicBezTo>
                    <a:pt x="6794" y="344"/>
                    <a:pt x="6004" y="2"/>
                    <a:pt x="5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2"/>
            <p:cNvSpPr/>
            <p:nvPr/>
          </p:nvSpPr>
          <p:spPr>
            <a:xfrm>
              <a:off x="7551750" y="4447675"/>
              <a:ext cx="206500" cy="91475"/>
            </a:xfrm>
            <a:custGeom>
              <a:avLst/>
              <a:gdLst/>
              <a:ahLst/>
              <a:cxnLst/>
              <a:rect l="l" t="t" r="r" b="b"/>
              <a:pathLst>
                <a:path w="8260" h="3659" extrusionOk="0">
                  <a:moveTo>
                    <a:pt x="7300" y="1"/>
                  </a:moveTo>
                  <a:cubicBezTo>
                    <a:pt x="7225" y="1"/>
                    <a:pt x="7147" y="16"/>
                    <a:pt x="7073" y="47"/>
                  </a:cubicBezTo>
                  <a:cubicBezTo>
                    <a:pt x="6774" y="174"/>
                    <a:pt x="6636" y="515"/>
                    <a:pt x="6762" y="812"/>
                  </a:cubicBezTo>
                  <a:cubicBezTo>
                    <a:pt x="6935" y="1221"/>
                    <a:pt x="6369" y="1743"/>
                    <a:pt x="5720" y="2051"/>
                  </a:cubicBezTo>
                  <a:cubicBezTo>
                    <a:pt x="5096" y="2345"/>
                    <a:pt x="4425" y="2493"/>
                    <a:pt x="3716" y="2493"/>
                  </a:cubicBezTo>
                  <a:cubicBezTo>
                    <a:pt x="3242" y="2493"/>
                    <a:pt x="2750" y="2427"/>
                    <a:pt x="2243" y="2294"/>
                  </a:cubicBezTo>
                  <a:cubicBezTo>
                    <a:pt x="1493" y="2102"/>
                    <a:pt x="1354" y="1887"/>
                    <a:pt x="1190" y="1555"/>
                  </a:cubicBezTo>
                  <a:cubicBezTo>
                    <a:pt x="1087" y="1349"/>
                    <a:pt x="880" y="1230"/>
                    <a:pt x="666" y="1230"/>
                  </a:cubicBezTo>
                  <a:cubicBezTo>
                    <a:pt x="578" y="1230"/>
                    <a:pt x="490" y="1250"/>
                    <a:pt x="406" y="1292"/>
                  </a:cubicBezTo>
                  <a:cubicBezTo>
                    <a:pt x="116" y="1435"/>
                    <a:pt x="1" y="1784"/>
                    <a:pt x="143" y="2075"/>
                  </a:cubicBezTo>
                  <a:cubicBezTo>
                    <a:pt x="509" y="2814"/>
                    <a:pt x="1000" y="3180"/>
                    <a:pt x="1948" y="3426"/>
                  </a:cubicBezTo>
                  <a:cubicBezTo>
                    <a:pt x="2583" y="3591"/>
                    <a:pt x="3171" y="3658"/>
                    <a:pt x="3703" y="3659"/>
                  </a:cubicBezTo>
                  <a:cubicBezTo>
                    <a:pt x="3705" y="3659"/>
                    <a:pt x="3707" y="3659"/>
                    <a:pt x="3709" y="3659"/>
                  </a:cubicBezTo>
                  <a:cubicBezTo>
                    <a:pt x="4775" y="3659"/>
                    <a:pt x="5624" y="3389"/>
                    <a:pt x="6221" y="3110"/>
                  </a:cubicBezTo>
                  <a:cubicBezTo>
                    <a:pt x="7608" y="2456"/>
                    <a:pt x="8260" y="1349"/>
                    <a:pt x="7840" y="357"/>
                  </a:cubicBezTo>
                  <a:cubicBezTo>
                    <a:pt x="7745" y="135"/>
                    <a:pt x="7528" y="1"/>
                    <a:pt x="7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2"/>
            <p:cNvSpPr/>
            <p:nvPr/>
          </p:nvSpPr>
          <p:spPr>
            <a:xfrm>
              <a:off x="7929650" y="4307500"/>
              <a:ext cx="199850" cy="104900"/>
            </a:xfrm>
            <a:custGeom>
              <a:avLst/>
              <a:gdLst/>
              <a:ahLst/>
              <a:cxnLst/>
              <a:rect l="l" t="t" r="r" b="b"/>
              <a:pathLst>
                <a:path w="7994" h="4196" extrusionOk="0">
                  <a:moveTo>
                    <a:pt x="5063" y="0"/>
                  </a:moveTo>
                  <a:cubicBezTo>
                    <a:pt x="3797" y="0"/>
                    <a:pt x="2488" y="385"/>
                    <a:pt x="1427" y="1085"/>
                  </a:cubicBezTo>
                  <a:cubicBezTo>
                    <a:pt x="403" y="1759"/>
                    <a:pt x="0" y="2964"/>
                    <a:pt x="486" y="3884"/>
                  </a:cubicBezTo>
                  <a:cubicBezTo>
                    <a:pt x="591" y="4081"/>
                    <a:pt x="792" y="4195"/>
                    <a:pt x="1002" y="4195"/>
                  </a:cubicBezTo>
                  <a:cubicBezTo>
                    <a:pt x="1095" y="4195"/>
                    <a:pt x="1187" y="4175"/>
                    <a:pt x="1269" y="4129"/>
                  </a:cubicBezTo>
                  <a:cubicBezTo>
                    <a:pt x="1553" y="3979"/>
                    <a:pt x="1661" y="3624"/>
                    <a:pt x="1512" y="3340"/>
                  </a:cubicBezTo>
                  <a:cubicBezTo>
                    <a:pt x="1312" y="2958"/>
                    <a:pt x="1554" y="2397"/>
                    <a:pt x="2065" y="2058"/>
                  </a:cubicBezTo>
                  <a:cubicBezTo>
                    <a:pt x="2937" y="1482"/>
                    <a:pt x="4011" y="1166"/>
                    <a:pt x="5047" y="1166"/>
                  </a:cubicBezTo>
                  <a:cubicBezTo>
                    <a:pt x="5288" y="1166"/>
                    <a:pt x="5526" y="1183"/>
                    <a:pt x="5759" y="1218"/>
                  </a:cubicBezTo>
                  <a:cubicBezTo>
                    <a:pt x="6199" y="1281"/>
                    <a:pt x="6611" y="1543"/>
                    <a:pt x="6829" y="1900"/>
                  </a:cubicBezTo>
                  <a:cubicBezTo>
                    <a:pt x="6940" y="2080"/>
                    <a:pt x="7132" y="2179"/>
                    <a:pt x="7329" y="2179"/>
                  </a:cubicBezTo>
                  <a:cubicBezTo>
                    <a:pt x="7433" y="2179"/>
                    <a:pt x="7539" y="2151"/>
                    <a:pt x="7633" y="2092"/>
                  </a:cubicBezTo>
                  <a:cubicBezTo>
                    <a:pt x="7909" y="1922"/>
                    <a:pt x="7994" y="1562"/>
                    <a:pt x="7825" y="1287"/>
                  </a:cubicBezTo>
                  <a:cubicBezTo>
                    <a:pt x="7424" y="637"/>
                    <a:pt x="6716" y="178"/>
                    <a:pt x="5933" y="63"/>
                  </a:cubicBezTo>
                  <a:cubicBezTo>
                    <a:pt x="5648" y="21"/>
                    <a:pt x="5357" y="0"/>
                    <a:pt x="5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2"/>
            <p:cNvSpPr/>
            <p:nvPr/>
          </p:nvSpPr>
          <p:spPr>
            <a:xfrm>
              <a:off x="7804425" y="4346075"/>
              <a:ext cx="199950" cy="104950"/>
            </a:xfrm>
            <a:custGeom>
              <a:avLst/>
              <a:gdLst/>
              <a:ahLst/>
              <a:cxnLst/>
              <a:rect l="l" t="t" r="r" b="b"/>
              <a:pathLst>
                <a:path w="7998" h="4198" extrusionOk="0">
                  <a:moveTo>
                    <a:pt x="5060" y="1"/>
                  </a:moveTo>
                  <a:cubicBezTo>
                    <a:pt x="3796" y="1"/>
                    <a:pt x="2486" y="386"/>
                    <a:pt x="1427" y="1086"/>
                  </a:cubicBezTo>
                  <a:cubicBezTo>
                    <a:pt x="404" y="1761"/>
                    <a:pt x="0" y="2966"/>
                    <a:pt x="486" y="3886"/>
                  </a:cubicBezTo>
                  <a:cubicBezTo>
                    <a:pt x="591" y="4083"/>
                    <a:pt x="793" y="4197"/>
                    <a:pt x="1002" y="4197"/>
                  </a:cubicBezTo>
                  <a:cubicBezTo>
                    <a:pt x="1004" y="4197"/>
                    <a:pt x="1007" y="4197"/>
                    <a:pt x="1009" y="4197"/>
                  </a:cubicBezTo>
                  <a:cubicBezTo>
                    <a:pt x="1097" y="4197"/>
                    <a:pt x="1190" y="4176"/>
                    <a:pt x="1277" y="4134"/>
                  </a:cubicBezTo>
                  <a:cubicBezTo>
                    <a:pt x="1560" y="3984"/>
                    <a:pt x="1669" y="3629"/>
                    <a:pt x="1519" y="3344"/>
                  </a:cubicBezTo>
                  <a:cubicBezTo>
                    <a:pt x="1319" y="2963"/>
                    <a:pt x="1560" y="2402"/>
                    <a:pt x="2072" y="2063"/>
                  </a:cubicBezTo>
                  <a:cubicBezTo>
                    <a:pt x="2942" y="1485"/>
                    <a:pt x="4016" y="1169"/>
                    <a:pt x="5052" y="1169"/>
                  </a:cubicBezTo>
                  <a:cubicBezTo>
                    <a:pt x="5292" y="1169"/>
                    <a:pt x="5530" y="1186"/>
                    <a:pt x="5762" y="1220"/>
                  </a:cubicBezTo>
                  <a:cubicBezTo>
                    <a:pt x="6203" y="1284"/>
                    <a:pt x="6614" y="1547"/>
                    <a:pt x="6833" y="1903"/>
                  </a:cubicBezTo>
                  <a:cubicBezTo>
                    <a:pt x="6944" y="2083"/>
                    <a:pt x="7136" y="2182"/>
                    <a:pt x="7332" y="2182"/>
                  </a:cubicBezTo>
                  <a:cubicBezTo>
                    <a:pt x="7437" y="2182"/>
                    <a:pt x="7543" y="2153"/>
                    <a:pt x="7638" y="2095"/>
                  </a:cubicBezTo>
                  <a:cubicBezTo>
                    <a:pt x="7912" y="1925"/>
                    <a:pt x="7997" y="1564"/>
                    <a:pt x="7829" y="1291"/>
                  </a:cubicBezTo>
                  <a:cubicBezTo>
                    <a:pt x="7426" y="638"/>
                    <a:pt x="6718" y="181"/>
                    <a:pt x="5933" y="65"/>
                  </a:cubicBezTo>
                  <a:cubicBezTo>
                    <a:pt x="5647" y="22"/>
                    <a:pt x="5355" y="1"/>
                    <a:pt x="50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2"/>
            <p:cNvSpPr/>
            <p:nvPr/>
          </p:nvSpPr>
          <p:spPr>
            <a:xfrm>
              <a:off x="7676975" y="4385350"/>
              <a:ext cx="203925" cy="95275"/>
            </a:xfrm>
            <a:custGeom>
              <a:avLst/>
              <a:gdLst/>
              <a:ahLst/>
              <a:cxnLst/>
              <a:rect l="l" t="t" r="r" b="b"/>
              <a:pathLst>
                <a:path w="8157" h="3811" extrusionOk="0">
                  <a:moveTo>
                    <a:pt x="4846" y="0"/>
                  </a:moveTo>
                  <a:cubicBezTo>
                    <a:pt x="3776" y="0"/>
                    <a:pt x="2667" y="258"/>
                    <a:pt x="1695" y="753"/>
                  </a:cubicBezTo>
                  <a:cubicBezTo>
                    <a:pt x="588" y="1317"/>
                    <a:pt x="0" y="2460"/>
                    <a:pt x="329" y="3416"/>
                  </a:cubicBezTo>
                  <a:cubicBezTo>
                    <a:pt x="412" y="3657"/>
                    <a:pt x="639" y="3811"/>
                    <a:pt x="879" y="3811"/>
                  </a:cubicBezTo>
                  <a:cubicBezTo>
                    <a:pt x="880" y="3811"/>
                    <a:pt x="881" y="3811"/>
                    <a:pt x="882" y="3811"/>
                  </a:cubicBezTo>
                  <a:cubicBezTo>
                    <a:pt x="945" y="3811"/>
                    <a:pt x="1009" y="3802"/>
                    <a:pt x="1071" y="3779"/>
                  </a:cubicBezTo>
                  <a:cubicBezTo>
                    <a:pt x="1376" y="3673"/>
                    <a:pt x="1541" y="3343"/>
                    <a:pt x="1435" y="3038"/>
                  </a:cubicBezTo>
                  <a:cubicBezTo>
                    <a:pt x="1298" y="2641"/>
                    <a:pt x="1655" y="2085"/>
                    <a:pt x="2224" y="1794"/>
                  </a:cubicBezTo>
                  <a:cubicBezTo>
                    <a:pt x="3036" y="1382"/>
                    <a:pt x="3959" y="1165"/>
                    <a:pt x="4844" y="1165"/>
                  </a:cubicBezTo>
                  <a:cubicBezTo>
                    <a:pt x="5255" y="1165"/>
                    <a:pt x="5659" y="1212"/>
                    <a:pt x="6039" y="1308"/>
                  </a:cubicBezTo>
                  <a:cubicBezTo>
                    <a:pt x="6457" y="1412"/>
                    <a:pt x="6801" y="1693"/>
                    <a:pt x="6956" y="2059"/>
                  </a:cubicBezTo>
                  <a:cubicBezTo>
                    <a:pt x="7051" y="2280"/>
                    <a:pt x="7267" y="2414"/>
                    <a:pt x="7494" y="2414"/>
                  </a:cubicBezTo>
                  <a:cubicBezTo>
                    <a:pt x="7570" y="2414"/>
                    <a:pt x="7648" y="2399"/>
                    <a:pt x="7722" y="2367"/>
                  </a:cubicBezTo>
                  <a:cubicBezTo>
                    <a:pt x="8018" y="2240"/>
                    <a:pt x="8157" y="1899"/>
                    <a:pt x="8030" y="1603"/>
                  </a:cubicBezTo>
                  <a:cubicBezTo>
                    <a:pt x="7734" y="903"/>
                    <a:pt x="7094" y="369"/>
                    <a:pt x="6323" y="177"/>
                  </a:cubicBezTo>
                  <a:cubicBezTo>
                    <a:pt x="5852" y="58"/>
                    <a:pt x="5354" y="0"/>
                    <a:pt x="4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2"/>
            <p:cNvSpPr/>
            <p:nvPr/>
          </p:nvSpPr>
          <p:spPr>
            <a:xfrm>
              <a:off x="8177325" y="4203875"/>
              <a:ext cx="178625" cy="124300"/>
            </a:xfrm>
            <a:custGeom>
              <a:avLst/>
              <a:gdLst/>
              <a:ahLst/>
              <a:cxnLst/>
              <a:rect l="l" t="t" r="r" b="b"/>
              <a:pathLst>
                <a:path w="7145" h="4972" extrusionOk="0">
                  <a:moveTo>
                    <a:pt x="5941" y="1"/>
                  </a:moveTo>
                  <a:cubicBezTo>
                    <a:pt x="5776" y="1"/>
                    <a:pt x="5612" y="70"/>
                    <a:pt x="5497" y="206"/>
                  </a:cubicBezTo>
                  <a:cubicBezTo>
                    <a:pt x="5287" y="455"/>
                    <a:pt x="5317" y="822"/>
                    <a:pt x="5563" y="1031"/>
                  </a:cubicBezTo>
                  <a:cubicBezTo>
                    <a:pt x="5820" y="1249"/>
                    <a:pt x="5968" y="1505"/>
                    <a:pt x="5963" y="1721"/>
                  </a:cubicBezTo>
                  <a:cubicBezTo>
                    <a:pt x="5959" y="1890"/>
                    <a:pt x="5851" y="2058"/>
                    <a:pt x="5647" y="2219"/>
                  </a:cubicBezTo>
                  <a:lnTo>
                    <a:pt x="5551" y="2293"/>
                  </a:lnTo>
                  <a:cubicBezTo>
                    <a:pt x="4864" y="2826"/>
                    <a:pt x="3711" y="3720"/>
                    <a:pt x="2170" y="3798"/>
                  </a:cubicBezTo>
                  <a:cubicBezTo>
                    <a:pt x="2122" y="3801"/>
                    <a:pt x="2074" y="3802"/>
                    <a:pt x="2028" y="3802"/>
                  </a:cubicBezTo>
                  <a:cubicBezTo>
                    <a:pt x="1604" y="3802"/>
                    <a:pt x="1268" y="3693"/>
                    <a:pt x="1047" y="3481"/>
                  </a:cubicBezTo>
                  <a:cubicBezTo>
                    <a:pt x="934" y="3374"/>
                    <a:pt x="789" y="3321"/>
                    <a:pt x="644" y="3321"/>
                  </a:cubicBezTo>
                  <a:cubicBezTo>
                    <a:pt x="489" y="3321"/>
                    <a:pt x="336" y="3381"/>
                    <a:pt x="221" y="3502"/>
                  </a:cubicBezTo>
                  <a:cubicBezTo>
                    <a:pt x="0" y="3735"/>
                    <a:pt x="7" y="4106"/>
                    <a:pt x="242" y="4328"/>
                  </a:cubicBezTo>
                  <a:cubicBezTo>
                    <a:pt x="556" y="4628"/>
                    <a:pt x="1116" y="4972"/>
                    <a:pt x="2029" y="4972"/>
                  </a:cubicBezTo>
                  <a:cubicBezTo>
                    <a:pt x="2030" y="4972"/>
                    <a:pt x="2032" y="4972"/>
                    <a:pt x="2033" y="4972"/>
                  </a:cubicBezTo>
                  <a:cubicBezTo>
                    <a:pt x="2099" y="4972"/>
                    <a:pt x="2164" y="4971"/>
                    <a:pt x="2231" y="4966"/>
                  </a:cubicBezTo>
                  <a:cubicBezTo>
                    <a:pt x="4138" y="4867"/>
                    <a:pt x="5524" y="3792"/>
                    <a:pt x="6267" y="3215"/>
                  </a:cubicBezTo>
                  <a:lnTo>
                    <a:pt x="6360" y="3143"/>
                  </a:lnTo>
                  <a:cubicBezTo>
                    <a:pt x="6980" y="2663"/>
                    <a:pt x="7122" y="2118"/>
                    <a:pt x="7131" y="1747"/>
                  </a:cubicBezTo>
                  <a:cubicBezTo>
                    <a:pt x="7144" y="1176"/>
                    <a:pt x="6847" y="589"/>
                    <a:pt x="6320" y="140"/>
                  </a:cubicBezTo>
                  <a:cubicBezTo>
                    <a:pt x="6210" y="46"/>
                    <a:pt x="6075" y="1"/>
                    <a:pt x="59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72"/>
            <p:cNvSpPr/>
            <p:nvPr/>
          </p:nvSpPr>
          <p:spPr>
            <a:xfrm>
              <a:off x="8278050" y="4141525"/>
              <a:ext cx="178675" cy="124275"/>
            </a:xfrm>
            <a:custGeom>
              <a:avLst/>
              <a:gdLst/>
              <a:ahLst/>
              <a:cxnLst/>
              <a:rect l="l" t="t" r="r" b="b"/>
              <a:pathLst>
                <a:path w="7147" h="4971" extrusionOk="0">
                  <a:moveTo>
                    <a:pt x="5943" y="1"/>
                  </a:moveTo>
                  <a:cubicBezTo>
                    <a:pt x="5778" y="1"/>
                    <a:pt x="5614" y="71"/>
                    <a:pt x="5499" y="207"/>
                  </a:cubicBezTo>
                  <a:cubicBezTo>
                    <a:pt x="5290" y="455"/>
                    <a:pt x="5320" y="822"/>
                    <a:pt x="5566" y="1031"/>
                  </a:cubicBezTo>
                  <a:cubicBezTo>
                    <a:pt x="5822" y="1249"/>
                    <a:pt x="5970" y="1505"/>
                    <a:pt x="5966" y="1721"/>
                  </a:cubicBezTo>
                  <a:cubicBezTo>
                    <a:pt x="5961" y="1891"/>
                    <a:pt x="5854" y="2059"/>
                    <a:pt x="5649" y="2218"/>
                  </a:cubicBezTo>
                  <a:lnTo>
                    <a:pt x="5554" y="2292"/>
                  </a:lnTo>
                  <a:cubicBezTo>
                    <a:pt x="4868" y="2826"/>
                    <a:pt x="3713" y="3719"/>
                    <a:pt x="2172" y="3799"/>
                  </a:cubicBezTo>
                  <a:cubicBezTo>
                    <a:pt x="2125" y="3801"/>
                    <a:pt x="2078" y="3803"/>
                    <a:pt x="2032" y="3803"/>
                  </a:cubicBezTo>
                  <a:cubicBezTo>
                    <a:pt x="1610" y="3803"/>
                    <a:pt x="1271" y="3693"/>
                    <a:pt x="1050" y="3482"/>
                  </a:cubicBezTo>
                  <a:cubicBezTo>
                    <a:pt x="937" y="3374"/>
                    <a:pt x="791" y="3320"/>
                    <a:pt x="646" y="3320"/>
                  </a:cubicBezTo>
                  <a:cubicBezTo>
                    <a:pt x="492" y="3320"/>
                    <a:pt x="338" y="3381"/>
                    <a:pt x="224" y="3501"/>
                  </a:cubicBezTo>
                  <a:cubicBezTo>
                    <a:pt x="0" y="3736"/>
                    <a:pt x="10" y="4106"/>
                    <a:pt x="245" y="4327"/>
                  </a:cubicBezTo>
                  <a:cubicBezTo>
                    <a:pt x="557" y="4627"/>
                    <a:pt x="1119" y="4970"/>
                    <a:pt x="2033" y="4970"/>
                  </a:cubicBezTo>
                  <a:cubicBezTo>
                    <a:pt x="2045" y="4970"/>
                    <a:pt x="2056" y="4970"/>
                    <a:pt x="2068" y="4970"/>
                  </a:cubicBezTo>
                  <a:cubicBezTo>
                    <a:pt x="2122" y="4970"/>
                    <a:pt x="2177" y="4968"/>
                    <a:pt x="2233" y="4966"/>
                  </a:cubicBezTo>
                  <a:cubicBezTo>
                    <a:pt x="4141" y="4867"/>
                    <a:pt x="5527" y="3792"/>
                    <a:pt x="6270" y="3215"/>
                  </a:cubicBezTo>
                  <a:lnTo>
                    <a:pt x="6363" y="3143"/>
                  </a:lnTo>
                  <a:cubicBezTo>
                    <a:pt x="6983" y="2664"/>
                    <a:pt x="7125" y="2118"/>
                    <a:pt x="7133" y="1747"/>
                  </a:cubicBezTo>
                  <a:cubicBezTo>
                    <a:pt x="7146" y="1176"/>
                    <a:pt x="6849" y="590"/>
                    <a:pt x="6322" y="140"/>
                  </a:cubicBezTo>
                  <a:cubicBezTo>
                    <a:pt x="6212" y="47"/>
                    <a:pt x="6077" y="1"/>
                    <a:pt x="59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72"/>
            <p:cNvSpPr/>
            <p:nvPr/>
          </p:nvSpPr>
          <p:spPr>
            <a:xfrm>
              <a:off x="8377150" y="4080150"/>
              <a:ext cx="178625" cy="124300"/>
            </a:xfrm>
            <a:custGeom>
              <a:avLst/>
              <a:gdLst/>
              <a:ahLst/>
              <a:cxnLst/>
              <a:rect l="l" t="t" r="r" b="b"/>
              <a:pathLst>
                <a:path w="7145" h="4972" extrusionOk="0">
                  <a:moveTo>
                    <a:pt x="5942" y="0"/>
                  </a:moveTo>
                  <a:cubicBezTo>
                    <a:pt x="5777" y="0"/>
                    <a:pt x="5613" y="70"/>
                    <a:pt x="5498" y="206"/>
                  </a:cubicBezTo>
                  <a:cubicBezTo>
                    <a:pt x="5289" y="454"/>
                    <a:pt x="5319" y="821"/>
                    <a:pt x="5564" y="1030"/>
                  </a:cubicBezTo>
                  <a:cubicBezTo>
                    <a:pt x="5820" y="1248"/>
                    <a:pt x="5970" y="1504"/>
                    <a:pt x="5965" y="1720"/>
                  </a:cubicBezTo>
                  <a:cubicBezTo>
                    <a:pt x="5960" y="1890"/>
                    <a:pt x="5853" y="2058"/>
                    <a:pt x="5647" y="2218"/>
                  </a:cubicBezTo>
                  <a:lnTo>
                    <a:pt x="5552" y="2291"/>
                  </a:lnTo>
                  <a:cubicBezTo>
                    <a:pt x="4864" y="2827"/>
                    <a:pt x="3712" y="3718"/>
                    <a:pt x="2171" y="3798"/>
                  </a:cubicBezTo>
                  <a:cubicBezTo>
                    <a:pt x="2124" y="3801"/>
                    <a:pt x="2078" y="3802"/>
                    <a:pt x="2033" y="3802"/>
                  </a:cubicBezTo>
                  <a:cubicBezTo>
                    <a:pt x="1607" y="3802"/>
                    <a:pt x="1270" y="3693"/>
                    <a:pt x="1049" y="3481"/>
                  </a:cubicBezTo>
                  <a:cubicBezTo>
                    <a:pt x="935" y="3373"/>
                    <a:pt x="790" y="3319"/>
                    <a:pt x="645" y="3319"/>
                  </a:cubicBezTo>
                  <a:cubicBezTo>
                    <a:pt x="491" y="3319"/>
                    <a:pt x="338" y="3380"/>
                    <a:pt x="223" y="3500"/>
                  </a:cubicBezTo>
                  <a:cubicBezTo>
                    <a:pt x="1" y="3734"/>
                    <a:pt x="9" y="4105"/>
                    <a:pt x="243" y="4327"/>
                  </a:cubicBezTo>
                  <a:cubicBezTo>
                    <a:pt x="558" y="4628"/>
                    <a:pt x="1119" y="4971"/>
                    <a:pt x="2034" y="4971"/>
                  </a:cubicBezTo>
                  <a:cubicBezTo>
                    <a:pt x="2044" y="4971"/>
                    <a:pt x="2054" y="4971"/>
                    <a:pt x="2064" y="4971"/>
                  </a:cubicBezTo>
                  <a:cubicBezTo>
                    <a:pt x="2119" y="4971"/>
                    <a:pt x="2176" y="4969"/>
                    <a:pt x="2232" y="4962"/>
                  </a:cubicBezTo>
                  <a:cubicBezTo>
                    <a:pt x="4137" y="4864"/>
                    <a:pt x="5523" y="3789"/>
                    <a:pt x="6267" y="3213"/>
                  </a:cubicBezTo>
                  <a:lnTo>
                    <a:pt x="6360" y="3140"/>
                  </a:lnTo>
                  <a:cubicBezTo>
                    <a:pt x="6980" y="2661"/>
                    <a:pt x="7121" y="2115"/>
                    <a:pt x="7131" y="1745"/>
                  </a:cubicBezTo>
                  <a:cubicBezTo>
                    <a:pt x="7145" y="1175"/>
                    <a:pt x="6848" y="589"/>
                    <a:pt x="6321" y="140"/>
                  </a:cubicBezTo>
                  <a:cubicBezTo>
                    <a:pt x="6211" y="46"/>
                    <a:pt x="6076" y="0"/>
                    <a:pt x="5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2"/>
            <p:cNvSpPr/>
            <p:nvPr/>
          </p:nvSpPr>
          <p:spPr>
            <a:xfrm>
              <a:off x="8063025" y="4273550"/>
              <a:ext cx="183975" cy="115725"/>
            </a:xfrm>
            <a:custGeom>
              <a:avLst/>
              <a:gdLst/>
              <a:ahLst/>
              <a:cxnLst/>
              <a:rect l="l" t="t" r="r" b="b"/>
              <a:pathLst>
                <a:path w="7359" h="4629" extrusionOk="0">
                  <a:moveTo>
                    <a:pt x="6473" y="0"/>
                  </a:moveTo>
                  <a:cubicBezTo>
                    <a:pt x="6324" y="0"/>
                    <a:pt x="6174" y="57"/>
                    <a:pt x="6059" y="170"/>
                  </a:cubicBezTo>
                  <a:cubicBezTo>
                    <a:pt x="5830" y="396"/>
                    <a:pt x="5828" y="766"/>
                    <a:pt x="6055" y="994"/>
                  </a:cubicBezTo>
                  <a:cubicBezTo>
                    <a:pt x="6143" y="1083"/>
                    <a:pt x="6182" y="1183"/>
                    <a:pt x="6178" y="1322"/>
                  </a:cubicBezTo>
                  <a:cubicBezTo>
                    <a:pt x="6170" y="1632"/>
                    <a:pt x="5946" y="2034"/>
                    <a:pt x="5617" y="2328"/>
                  </a:cubicBezTo>
                  <a:cubicBezTo>
                    <a:pt x="4759" y="3099"/>
                    <a:pt x="3751" y="3462"/>
                    <a:pt x="2544" y="3462"/>
                  </a:cubicBezTo>
                  <a:cubicBezTo>
                    <a:pt x="2536" y="3462"/>
                    <a:pt x="2527" y="3462"/>
                    <a:pt x="2519" y="3462"/>
                  </a:cubicBezTo>
                  <a:cubicBezTo>
                    <a:pt x="1838" y="3454"/>
                    <a:pt x="1207" y="3206"/>
                    <a:pt x="1090" y="3074"/>
                  </a:cubicBezTo>
                  <a:cubicBezTo>
                    <a:pt x="974" y="2943"/>
                    <a:pt x="812" y="2876"/>
                    <a:pt x="650" y="2876"/>
                  </a:cubicBezTo>
                  <a:cubicBezTo>
                    <a:pt x="513" y="2876"/>
                    <a:pt x="376" y="2924"/>
                    <a:pt x="265" y="3022"/>
                  </a:cubicBezTo>
                  <a:cubicBezTo>
                    <a:pt x="24" y="3234"/>
                    <a:pt x="0" y="3604"/>
                    <a:pt x="213" y="3846"/>
                  </a:cubicBezTo>
                  <a:cubicBezTo>
                    <a:pt x="658" y="4348"/>
                    <a:pt x="1702" y="4621"/>
                    <a:pt x="2504" y="4628"/>
                  </a:cubicBezTo>
                  <a:cubicBezTo>
                    <a:pt x="2510" y="4628"/>
                    <a:pt x="2515" y="4628"/>
                    <a:pt x="2521" y="4628"/>
                  </a:cubicBezTo>
                  <a:cubicBezTo>
                    <a:pt x="2536" y="4628"/>
                    <a:pt x="2550" y="4628"/>
                    <a:pt x="2565" y="4628"/>
                  </a:cubicBezTo>
                  <a:cubicBezTo>
                    <a:pt x="2571" y="4628"/>
                    <a:pt x="2576" y="4628"/>
                    <a:pt x="2582" y="4628"/>
                  </a:cubicBezTo>
                  <a:cubicBezTo>
                    <a:pt x="2584" y="4628"/>
                    <a:pt x="2585" y="4628"/>
                    <a:pt x="2587" y="4628"/>
                  </a:cubicBezTo>
                  <a:cubicBezTo>
                    <a:pt x="4056" y="4628"/>
                    <a:pt x="5338" y="4147"/>
                    <a:pt x="6394" y="3198"/>
                  </a:cubicBezTo>
                  <a:cubicBezTo>
                    <a:pt x="6961" y="2688"/>
                    <a:pt x="7326" y="1981"/>
                    <a:pt x="7344" y="1355"/>
                  </a:cubicBezTo>
                  <a:cubicBezTo>
                    <a:pt x="7358" y="898"/>
                    <a:pt x="7201" y="489"/>
                    <a:pt x="6886" y="171"/>
                  </a:cubicBezTo>
                  <a:cubicBezTo>
                    <a:pt x="6771" y="57"/>
                    <a:pt x="6622" y="0"/>
                    <a:pt x="6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2"/>
            <p:cNvSpPr/>
            <p:nvPr/>
          </p:nvSpPr>
          <p:spPr>
            <a:xfrm>
              <a:off x="8463300" y="4001425"/>
              <a:ext cx="181900" cy="124450"/>
            </a:xfrm>
            <a:custGeom>
              <a:avLst/>
              <a:gdLst/>
              <a:ahLst/>
              <a:cxnLst/>
              <a:rect l="l" t="t" r="r" b="b"/>
              <a:pathLst>
                <a:path w="7276" h="4978" extrusionOk="0">
                  <a:moveTo>
                    <a:pt x="5010" y="0"/>
                  </a:moveTo>
                  <a:cubicBezTo>
                    <a:pt x="4938" y="0"/>
                    <a:pt x="4867" y="3"/>
                    <a:pt x="4796" y="9"/>
                  </a:cubicBezTo>
                  <a:cubicBezTo>
                    <a:pt x="3248" y="125"/>
                    <a:pt x="1761" y="874"/>
                    <a:pt x="818" y="2007"/>
                  </a:cubicBezTo>
                  <a:cubicBezTo>
                    <a:pt x="0" y="2990"/>
                    <a:pt x="15" y="4043"/>
                    <a:pt x="857" y="4821"/>
                  </a:cubicBezTo>
                  <a:cubicBezTo>
                    <a:pt x="969" y="4927"/>
                    <a:pt x="1111" y="4978"/>
                    <a:pt x="1253" y="4978"/>
                  </a:cubicBezTo>
                  <a:cubicBezTo>
                    <a:pt x="1411" y="4977"/>
                    <a:pt x="1568" y="4916"/>
                    <a:pt x="1682" y="4788"/>
                  </a:cubicBezTo>
                  <a:cubicBezTo>
                    <a:pt x="1901" y="4553"/>
                    <a:pt x="1889" y="4182"/>
                    <a:pt x="1651" y="3964"/>
                  </a:cubicBezTo>
                  <a:cubicBezTo>
                    <a:pt x="1480" y="3803"/>
                    <a:pt x="1120" y="3472"/>
                    <a:pt x="1717" y="2753"/>
                  </a:cubicBezTo>
                  <a:cubicBezTo>
                    <a:pt x="2463" y="1857"/>
                    <a:pt x="3648" y="1267"/>
                    <a:pt x="4887" y="1172"/>
                  </a:cubicBezTo>
                  <a:cubicBezTo>
                    <a:pt x="4928" y="1168"/>
                    <a:pt x="4968" y="1167"/>
                    <a:pt x="5009" y="1167"/>
                  </a:cubicBezTo>
                  <a:cubicBezTo>
                    <a:pt x="5441" y="1167"/>
                    <a:pt x="5906" y="1337"/>
                    <a:pt x="6245" y="1625"/>
                  </a:cubicBezTo>
                  <a:cubicBezTo>
                    <a:pt x="6355" y="1719"/>
                    <a:pt x="6489" y="1765"/>
                    <a:pt x="6623" y="1765"/>
                  </a:cubicBezTo>
                  <a:cubicBezTo>
                    <a:pt x="6789" y="1765"/>
                    <a:pt x="6953" y="1695"/>
                    <a:pt x="7068" y="1559"/>
                  </a:cubicBezTo>
                  <a:cubicBezTo>
                    <a:pt x="7276" y="1313"/>
                    <a:pt x="7246" y="945"/>
                    <a:pt x="6999" y="737"/>
                  </a:cubicBezTo>
                  <a:cubicBezTo>
                    <a:pt x="6449" y="268"/>
                    <a:pt x="5717" y="0"/>
                    <a:pt x="50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2"/>
            <p:cNvSpPr/>
            <p:nvPr/>
          </p:nvSpPr>
          <p:spPr>
            <a:xfrm>
              <a:off x="8361975" y="4065300"/>
              <a:ext cx="180100" cy="127125"/>
            </a:xfrm>
            <a:custGeom>
              <a:avLst/>
              <a:gdLst/>
              <a:ahLst/>
              <a:cxnLst/>
              <a:rect l="l" t="t" r="r" b="b"/>
              <a:pathLst>
                <a:path w="7204" h="5085" extrusionOk="0">
                  <a:moveTo>
                    <a:pt x="4935" y="1"/>
                  </a:moveTo>
                  <a:cubicBezTo>
                    <a:pt x="4864" y="1"/>
                    <a:pt x="4794" y="3"/>
                    <a:pt x="4724" y="9"/>
                  </a:cubicBezTo>
                  <a:cubicBezTo>
                    <a:pt x="3174" y="128"/>
                    <a:pt x="1689" y="874"/>
                    <a:pt x="747" y="2008"/>
                  </a:cubicBezTo>
                  <a:cubicBezTo>
                    <a:pt x="1" y="2904"/>
                    <a:pt x="46" y="4158"/>
                    <a:pt x="848" y="4922"/>
                  </a:cubicBezTo>
                  <a:cubicBezTo>
                    <a:pt x="961" y="5030"/>
                    <a:pt x="1105" y="5084"/>
                    <a:pt x="1248" y="5084"/>
                  </a:cubicBezTo>
                  <a:cubicBezTo>
                    <a:pt x="1249" y="5084"/>
                    <a:pt x="1250" y="5084"/>
                    <a:pt x="1252" y="5084"/>
                  </a:cubicBezTo>
                  <a:cubicBezTo>
                    <a:pt x="1407" y="5084"/>
                    <a:pt x="1561" y="5024"/>
                    <a:pt x="1674" y="4903"/>
                  </a:cubicBezTo>
                  <a:cubicBezTo>
                    <a:pt x="1896" y="4669"/>
                    <a:pt x="1888" y="4298"/>
                    <a:pt x="1654" y="4076"/>
                  </a:cubicBezTo>
                  <a:cubicBezTo>
                    <a:pt x="1301" y="3739"/>
                    <a:pt x="1298" y="3171"/>
                    <a:pt x="1645" y="2754"/>
                  </a:cubicBezTo>
                  <a:cubicBezTo>
                    <a:pt x="2389" y="1860"/>
                    <a:pt x="3574" y="1269"/>
                    <a:pt x="4814" y="1174"/>
                  </a:cubicBezTo>
                  <a:cubicBezTo>
                    <a:pt x="4854" y="1171"/>
                    <a:pt x="4895" y="1169"/>
                    <a:pt x="4936" y="1169"/>
                  </a:cubicBezTo>
                  <a:cubicBezTo>
                    <a:pt x="5368" y="1169"/>
                    <a:pt x="5833" y="1339"/>
                    <a:pt x="6171" y="1628"/>
                  </a:cubicBezTo>
                  <a:cubicBezTo>
                    <a:pt x="6281" y="1721"/>
                    <a:pt x="6415" y="1767"/>
                    <a:pt x="6548" y="1767"/>
                  </a:cubicBezTo>
                  <a:cubicBezTo>
                    <a:pt x="6713" y="1767"/>
                    <a:pt x="6878" y="1697"/>
                    <a:pt x="6994" y="1562"/>
                  </a:cubicBezTo>
                  <a:cubicBezTo>
                    <a:pt x="7203" y="1313"/>
                    <a:pt x="7174" y="945"/>
                    <a:pt x="6928" y="737"/>
                  </a:cubicBezTo>
                  <a:cubicBezTo>
                    <a:pt x="6377" y="268"/>
                    <a:pt x="5644" y="1"/>
                    <a:pt x="4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2"/>
            <p:cNvSpPr/>
            <p:nvPr/>
          </p:nvSpPr>
          <p:spPr>
            <a:xfrm>
              <a:off x="8162175" y="4189025"/>
              <a:ext cx="180100" cy="127100"/>
            </a:xfrm>
            <a:custGeom>
              <a:avLst/>
              <a:gdLst/>
              <a:ahLst/>
              <a:cxnLst/>
              <a:rect l="l" t="t" r="r" b="b"/>
              <a:pathLst>
                <a:path w="7204" h="5084" extrusionOk="0">
                  <a:moveTo>
                    <a:pt x="4935" y="0"/>
                  </a:moveTo>
                  <a:cubicBezTo>
                    <a:pt x="4864" y="0"/>
                    <a:pt x="4794" y="3"/>
                    <a:pt x="4724" y="8"/>
                  </a:cubicBezTo>
                  <a:cubicBezTo>
                    <a:pt x="3174" y="127"/>
                    <a:pt x="1689" y="873"/>
                    <a:pt x="746" y="2007"/>
                  </a:cubicBezTo>
                  <a:cubicBezTo>
                    <a:pt x="0" y="2903"/>
                    <a:pt x="45" y="4157"/>
                    <a:pt x="848" y="4922"/>
                  </a:cubicBezTo>
                  <a:cubicBezTo>
                    <a:pt x="960" y="5029"/>
                    <a:pt x="1104" y="5083"/>
                    <a:pt x="1248" y="5083"/>
                  </a:cubicBezTo>
                  <a:cubicBezTo>
                    <a:pt x="1249" y="5083"/>
                    <a:pt x="1251" y="5083"/>
                    <a:pt x="1252" y="5083"/>
                  </a:cubicBezTo>
                  <a:cubicBezTo>
                    <a:pt x="1407" y="5083"/>
                    <a:pt x="1560" y="5023"/>
                    <a:pt x="1674" y="4902"/>
                  </a:cubicBezTo>
                  <a:cubicBezTo>
                    <a:pt x="1896" y="4669"/>
                    <a:pt x="1888" y="4297"/>
                    <a:pt x="1653" y="4075"/>
                  </a:cubicBezTo>
                  <a:cubicBezTo>
                    <a:pt x="1300" y="3738"/>
                    <a:pt x="1297" y="3170"/>
                    <a:pt x="1645" y="2754"/>
                  </a:cubicBezTo>
                  <a:cubicBezTo>
                    <a:pt x="2389" y="1859"/>
                    <a:pt x="3574" y="1268"/>
                    <a:pt x="4813" y="1173"/>
                  </a:cubicBezTo>
                  <a:cubicBezTo>
                    <a:pt x="4852" y="1170"/>
                    <a:pt x="4892" y="1169"/>
                    <a:pt x="4932" y="1169"/>
                  </a:cubicBezTo>
                  <a:cubicBezTo>
                    <a:pt x="5361" y="1169"/>
                    <a:pt x="5832" y="1338"/>
                    <a:pt x="6171" y="1627"/>
                  </a:cubicBezTo>
                  <a:cubicBezTo>
                    <a:pt x="6281" y="1720"/>
                    <a:pt x="6415" y="1766"/>
                    <a:pt x="6549" y="1766"/>
                  </a:cubicBezTo>
                  <a:cubicBezTo>
                    <a:pt x="6715" y="1766"/>
                    <a:pt x="6879" y="1696"/>
                    <a:pt x="6994" y="1560"/>
                  </a:cubicBezTo>
                  <a:cubicBezTo>
                    <a:pt x="7204" y="1312"/>
                    <a:pt x="7174" y="945"/>
                    <a:pt x="6927" y="736"/>
                  </a:cubicBezTo>
                  <a:cubicBezTo>
                    <a:pt x="6376" y="268"/>
                    <a:pt x="5643" y="0"/>
                    <a:pt x="4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2"/>
            <p:cNvSpPr/>
            <p:nvPr/>
          </p:nvSpPr>
          <p:spPr>
            <a:xfrm>
              <a:off x="8478600" y="4013775"/>
              <a:ext cx="173650" cy="121525"/>
            </a:xfrm>
            <a:custGeom>
              <a:avLst/>
              <a:gdLst/>
              <a:ahLst/>
              <a:cxnLst/>
              <a:rect l="l" t="t" r="r" b="b"/>
              <a:pathLst>
                <a:path w="6946" h="4861" extrusionOk="0">
                  <a:moveTo>
                    <a:pt x="5906" y="0"/>
                  </a:moveTo>
                  <a:cubicBezTo>
                    <a:pt x="5735" y="0"/>
                    <a:pt x="5566" y="74"/>
                    <a:pt x="5451" y="217"/>
                  </a:cubicBezTo>
                  <a:cubicBezTo>
                    <a:pt x="5247" y="471"/>
                    <a:pt x="5287" y="837"/>
                    <a:pt x="5538" y="1040"/>
                  </a:cubicBezTo>
                  <a:cubicBezTo>
                    <a:pt x="5696" y="1167"/>
                    <a:pt x="5723" y="1270"/>
                    <a:pt x="5729" y="1337"/>
                  </a:cubicBezTo>
                  <a:cubicBezTo>
                    <a:pt x="5751" y="1567"/>
                    <a:pt x="5574" y="1923"/>
                    <a:pt x="5243" y="2316"/>
                  </a:cubicBezTo>
                  <a:cubicBezTo>
                    <a:pt x="4824" y="2817"/>
                    <a:pt x="3982" y="3457"/>
                    <a:pt x="2354" y="3668"/>
                  </a:cubicBezTo>
                  <a:cubicBezTo>
                    <a:pt x="2235" y="3683"/>
                    <a:pt x="2120" y="3691"/>
                    <a:pt x="2007" y="3691"/>
                  </a:cubicBezTo>
                  <a:cubicBezTo>
                    <a:pt x="1629" y="3691"/>
                    <a:pt x="1286" y="3601"/>
                    <a:pt x="949" y="3415"/>
                  </a:cubicBezTo>
                  <a:cubicBezTo>
                    <a:pt x="860" y="3366"/>
                    <a:pt x="763" y="3343"/>
                    <a:pt x="668" y="3343"/>
                  </a:cubicBezTo>
                  <a:cubicBezTo>
                    <a:pt x="463" y="3343"/>
                    <a:pt x="262" y="3452"/>
                    <a:pt x="155" y="3645"/>
                  </a:cubicBezTo>
                  <a:cubicBezTo>
                    <a:pt x="1" y="3929"/>
                    <a:pt x="105" y="4283"/>
                    <a:pt x="387" y="4437"/>
                  </a:cubicBezTo>
                  <a:cubicBezTo>
                    <a:pt x="901" y="4721"/>
                    <a:pt x="1435" y="4860"/>
                    <a:pt x="2011" y="4860"/>
                  </a:cubicBezTo>
                  <a:cubicBezTo>
                    <a:pt x="2172" y="4859"/>
                    <a:pt x="2337" y="4847"/>
                    <a:pt x="2503" y="4822"/>
                  </a:cubicBezTo>
                  <a:cubicBezTo>
                    <a:pt x="4504" y="4562"/>
                    <a:pt x="5583" y="3723"/>
                    <a:pt x="6136" y="3064"/>
                  </a:cubicBezTo>
                  <a:cubicBezTo>
                    <a:pt x="6690" y="2404"/>
                    <a:pt x="6945" y="1785"/>
                    <a:pt x="6890" y="1223"/>
                  </a:cubicBezTo>
                  <a:cubicBezTo>
                    <a:pt x="6852" y="802"/>
                    <a:pt x="6637" y="424"/>
                    <a:pt x="6271" y="129"/>
                  </a:cubicBezTo>
                  <a:cubicBezTo>
                    <a:pt x="6163" y="42"/>
                    <a:pt x="6034" y="0"/>
                    <a:pt x="5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2"/>
            <p:cNvSpPr/>
            <p:nvPr/>
          </p:nvSpPr>
          <p:spPr>
            <a:xfrm>
              <a:off x="7014825" y="4526100"/>
              <a:ext cx="209025" cy="77900"/>
            </a:xfrm>
            <a:custGeom>
              <a:avLst/>
              <a:gdLst/>
              <a:ahLst/>
              <a:cxnLst/>
              <a:rect l="l" t="t" r="r" b="b"/>
              <a:pathLst>
                <a:path w="8361" h="3116" extrusionOk="0">
                  <a:moveTo>
                    <a:pt x="7762" y="1"/>
                  </a:moveTo>
                  <a:cubicBezTo>
                    <a:pt x="7446" y="1"/>
                    <a:pt x="7194" y="241"/>
                    <a:pt x="7175" y="552"/>
                  </a:cubicBezTo>
                  <a:cubicBezTo>
                    <a:pt x="7132" y="1294"/>
                    <a:pt x="6216" y="1704"/>
                    <a:pt x="5373" y="1841"/>
                  </a:cubicBezTo>
                  <a:cubicBezTo>
                    <a:pt x="5034" y="1896"/>
                    <a:pt x="4624" y="1946"/>
                    <a:pt x="4165" y="1946"/>
                  </a:cubicBezTo>
                  <a:cubicBezTo>
                    <a:pt x="3479" y="1946"/>
                    <a:pt x="2684" y="1833"/>
                    <a:pt x="1856" y="1449"/>
                  </a:cubicBezTo>
                  <a:cubicBezTo>
                    <a:pt x="1409" y="1243"/>
                    <a:pt x="1190" y="941"/>
                    <a:pt x="1184" y="802"/>
                  </a:cubicBezTo>
                  <a:cubicBezTo>
                    <a:pt x="1166" y="491"/>
                    <a:pt x="910" y="247"/>
                    <a:pt x="603" y="247"/>
                  </a:cubicBezTo>
                  <a:cubicBezTo>
                    <a:pt x="592" y="247"/>
                    <a:pt x="581" y="248"/>
                    <a:pt x="569" y="248"/>
                  </a:cubicBezTo>
                  <a:cubicBezTo>
                    <a:pt x="248" y="264"/>
                    <a:pt x="0" y="539"/>
                    <a:pt x="16" y="862"/>
                  </a:cubicBezTo>
                  <a:cubicBezTo>
                    <a:pt x="49" y="1505"/>
                    <a:pt x="564" y="2138"/>
                    <a:pt x="1364" y="2508"/>
                  </a:cubicBezTo>
                  <a:cubicBezTo>
                    <a:pt x="2373" y="2975"/>
                    <a:pt x="3326" y="3116"/>
                    <a:pt x="4145" y="3116"/>
                  </a:cubicBezTo>
                  <a:cubicBezTo>
                    <a:pt x="4148" y="3116"/>
                    <a:pt x="4151" y="3116"/>
                    <a:pt x="4154" y="3116"/>
                  </a:cubicBezTo>
                  <a:cubicBezTo>
                    <a:pt x="4159" y="3116"/>
                    <a:pt x="4163" y="3116"/>
                    <a:pt x="4168" y="3116"/>
                  </a:cubicBezTo>
                  <a:cubicBezTo>
                    <a:pt x="4699" y="3116"/>
                    <a:pt x="5168" y="3058"/>
                    <a:pt x="5562" y="2990"/>
                  </a:cubicBezTo>
                  <a:cubicBezTo>
                    <a:pt x="7206" y="2725"/>
                    <a:pt x="8271" y="1817"/>
                    <a:pt x="8342" y="619"/>
                  </a:cubicBezTo>
                  <a:cubicBezTo>
                    <a:pt x="8360" y="298"/>
                    <a:pt x="8116" y="19"/>
                    <a:pt x="7793" y="2"/>
                  </a:cubicBezTo>
                  <a:cubicBezTo>
                    <a:pt x="7783" y="1"/>
                    <a:pt x="7772" y="1"/>
                    <a:pt x="7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72"/>
            <p:cNvSpPr/>
            <p:nvPr/>
          </p:nvSpPr>
          <p:spPr>
            <a:xfrm rot="-796734">
              <a:off x="8258339" y="4137746"/>
              <a:ext cx="199957" cy="104954"/>
            </a:xfrm>
            <a:custGeom>
              <a:avLst/>
              <a:gdLst/>
              <a:ahLst/>
              <a:cxnLst/>
              <a:rect l="l" t="t" r="r" b="b"/>
              <a:pathLst>
                <a:path w="7998" h="4198" extrusionOk="0">
                  <a:moveTo>
                    <a:pt x="5060" y="1"/>
                  </a:moveTo>
                  <a:cubicBezTo>
                    <a:pt x="3796" y="1"/>
                    <a:pt x="2486" y="386"/>
                    <a:pt x="1427" y="1086"/>
                  </a:cubicBezTo>
                  <a:cubicBezTo>
                    <a:pt x="404" y="1761"/>
                    <a:pt x="0" y="2966"/>
                    <a:pt x="486" y="3886"/>
                  </a:cubicBezTo>
                  <a:cubicBezTo>
                    <a:pt x="591" y="4083"/>
                    <a:pt x="793" y="4197"/>
                    <a:pt x="1002" y="4197"/>
                  </a:cubicBezTo>
                  <a:cubicBezTo>
                    <a:pt x="1004" y="4197"/>
                    <a:pt x="1007" y="4197"/>
                    <a:pt x="1009" y="4197"/>
                  </a:cubicBezTo>
                  <a:cubicBezTo>
                    <a:pt x="1097" y="4197"/>
                    <a:pt x="1190" y="4176"/>
                    <a:pt x="1277" y="4134"/>
                  </a:cubicBezTo>
                  <a:cubicBezTo>
                    <a:pt x="1560" y="3984"/>
                    <a:pt x="1669" y="3629"/>
                    <a:pt x="1519" y="3344"/>
                  </a:cubicBezTo>
                  <a:cubicBezTo>
                    <a:pt x="1319" y="2963"/>
                    <a:pt x="1560" y="2402"/>
                    <a:pt x="2072" y="2063"/>
                  </a:cubicBezTo>
                  <a:cubicBezTo>
                    <a:pt x="2942" y="1485"/>
                    <a:pt x="4016" y="1169"/>
                    <a:pt x="5052" y="1169"/>
                  </a:cubicBezTo>
                  <a:cubicBezTo>
                    <a:pt x="5292" y="1169"/>
                    <a:pt x="5530" y="1186"/>
                    <a:pt x="5762" y="1220"/>
                  </a:cubicBezTo>
                  <a:cubicBezTo>
                    <a:pt x="6203" y="1284"/>
                    <a:pt x="6614" y="1547"/>
                    <a:pt x="6833" y="1903"/>
                  </a:cubicBezTo>
                  <a:cubicBezTo>
                    <a:pt x="6944" y="2083"/>
                    <a:pt x="7136" y="2182"/>
                    <a:pt x="7332" y="2182"/>
                  </a:cubicBezTo>
                  <a:cubicBezTo>
                    <a:pt x="7437" y="2182"/>
                    <a:pt x="7543" y="2153"/>
                    <a:pt x="7638" y="2095"/>
                  </a:cubicBezTo>
                  <a:cubicBezTo>
                    <a:pt x="7912" y="1925"/>
                    <a:pt x="7997" y="1564"/>
                    <a:pt x="7829" y="1291"/>
                  </a:cubicBezTo>
                  <a:cubicBezTo>
                    <a:pt x="7426" y="638"/>
                    <a:pt x="6718" y="181"/>
                    <a:pt x="5933" y="65"/>
                  </a:cubicBezTo>
                  <a:cubicBezTo>
                    <a:pt x="5647" y="22"/>
                    <a:pt x="5355" y="1"/>
                    <a:pt x="50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51"/>
          <p:cNvSpPr txBox="1">
            <a:spLocks noGrp="1"/>
          </p:cNvSpPr>
          <p:nvPr>
            <p:ph type="title"/>
          </p:nvPr>
        </p:nvSpPr>
        <p:spPr>
          <a:xfrm>
            <a:off x="1586764" y="-15938"/>
            <a:ext cx="6576000" cy="118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" sz="4000" dirty="0">
                <a:solidFill>
                  <a:schemeClr val="accent1">
                    <a:lumMod val="75000"/>
                  </a:schemeClr>
                </a:solidFill>
              </a:rPr>
              <a:t>es/ No questions</a:t>
            </a:r>
            <a:endParaRPr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48" name="Google Shape;2348;p51"/>
          <p:cNvSpPr txBox="1">
            <a:spLocks noGrp="1"/>
          </p:cNvSpPr>
          <p:nvPr>
            <p:ph type="subTitle" idx="1"/>
          </p:nvPr>
        </p:nvSpPr>
        <p:spPr>
          <a:xfrm>
            <a:off x="1501684" y="1086813"/>
            <a:ext cx="2029392" cy="3201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</a:rPr>
              <a:t>o/ Does/ Did</a:t>
            </a:r>
            <a:endParaRPr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2349" name="Google Shape;2349;p51"/>
          <p:cNvGrpSpPr/>
          <p:nvPr/>
        </p:nvGrpSpPr>
        <p:grpSpPr>
          <a:xfrm>
            <a:off x="8571300" y="3304912"/>
            <a:ext cx="572700" cy="1849327"/>
            <a:chOff x="8141288" y="2807113"/>
            <a:chExt cx="572700" cy="1849327"/>
          </a:xfrm>
        </p:grpSpPr>
        <p:sp>
          <p:nvSpPr>
            <p:cNvPr id="2350" name="Google Shape;2350;p51"/>
            <p:cNvSpPr/>
            <p:nvPr/>
          </p:nvSpPr>
          <p:spPr>
            <a:xfrm>
              <a:off x="8141288" y="4587140"/>
              <a:ext cx="572700" cy="693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1" name="Google Shape;2351;p51"/>
            <p:cNvGrpSpPr/>
            <p:nvPr/>
          </p:nvGrpSpPr>
          <p:grpSpPr>
            <a:xfrm>
              <a:off x="8222116" y="2807113"/>
              <a:ext cx="411041" cy="1794335"/>
              <a:chOff x="8460315" y="3090671"/>
              <a:chExt cx="411041" cy="1794335"/>
            </a:xfrm>
          </p:grpSpPr>
          <p:sp>
            <p:nvSpPr>
              <p:cNvPr id="2352" name="Google Shape;2352;p51"/>
              <p:cNvSpPr/>
              <p:nvPr/>
            </p:nvSpPr>
            <p:spPr>
              <a:xfrm>
                <a:off x="8515102" y="3703006"/>
                <a:ext cx="312000" cy="1182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3" name="Google Shape;2353;p51"/>
              <p:cNvGrpSpPr/>
              <p:nvPr/>
            </p:nvGrpSpPr>
            <p:grpSpPr>
              <a:xfrm>
                <a:off x="8460315" y="3090671"/>
                <a:ext cx="411041" cy="825400"/>
                <a:chOff x="6439609" y="662203"/>
                <a:chExt cx="180202" cy="361859"/>
              </a:xfrm>
            </p:grpSpPr>
            <p:sp>
              <p:nvSpPr>
                <p:cNvPr id="2354" name="Google Shape;2354;p51"/>
                <p:cNvSpPr/>
                <p:nvPr/>
              </p:nvSpPr>
              <p:spPr>
                <a:xfrm>
                  <a:off x="6448335" y="662203"/>
                  <a:ext cx="143712" cy="21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8" h="6640" extrusionOk="0">
                      <a:moveTo>
                        <a:pt x="704" y="5255"/>
                      </a:moveTo>
                      <a:cubicBezTo>
                        <a:pt x="1112" y="6216"/>
                        <a:pt x="2035" y="6640"/>
                        <a:pt x="3139" y="6331"/>
                      </a:cubicBezTo>
                      <a:cubicBezTo>
                        <a:pt x="3950" y="6104"/>
                        <a:pt x="4294" y="4895"/>
                        <a:pt x="4302" y="4264"/>
                      </a:cubicBezTo>
                      <a:cubicBezTo>
                        <a:pt x="4310" y="3662"/>
                        <a:pt x="4348" y="2376"/>
                        <a:pt x="3796" y="2025"/>
                      </a:cubicBezTo>
                      <a:cubicBezTo>
                        <a:pt x="3501" y="1835"/>
                        <a:pt x="3190" y="2890"/>
                        <a:pt x="2568" y="2084"/>
                      </a:cubicBezTo>
                      <a:cubicBezTo>
                        <a:pt x="2195" y="1600"/>
                        <a:pt x="2430" y="569"/>
                        <a:pt x="1850" y="220"/>
                      </a:cubicBezTo>
                      <a:cubicBezTo>
                        <a:pt x="1486" y="1"/>
                        <a:pt x="1318" y="553"/>
                        <a:pt x="1253" y="802"/>
                      </a:cubicBezTo>
                      <a:cubicBezTo>
                        <a:pt x="1034" y="1657"/>
                        <a:pt x="1388" y="2769"/>
                        <a:pt x="1237" y="3220"/>
                      </a:cubicBezTo>
                      <a:cubicBezTo>
                        <a:pt x="1136" y="3520"/>
                        <a:pt x="447" y="3405"/>
                        <a:pt x="339" y="3524"/>
                      </a:cubicBezTo>
                      <a:cubicBezTo>
                        <a:pt x="0" y="3883"/>
                        <a:pt x="520" y="4822"/>
                        <a:pt x="704" y="525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51"/>
                <p:cNvSpPr/>
                <p:nvPr/>
              </p:nvSpPr>
              <p:spPr>
                <a:xfrm>
                  <a:off x="6497848" y="764500"/>
                  <a:ext cx="70931" cy="9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2879" extrusionOk="0">
                      <a:moveTo>
                        <a:pt x="777" y="2741"/>
                      </a:moveTo>
                      <a:cubicBezTo>
                        <a:pt x="1517" y="2879"/>
                        <a:pt x="2145" y="1575"/>
                        <a:pt x="1858" y="904"/>
                      </a:cubicBezTo>
                      <a:cubicBezTo>
                        <a:pt x="1669" y="462"/>
                        <a:pt x="1280" y="830"/>
                        <a:pt x="971" y="708"/>
                      </a:cubicBezTo>
                      <a:cubicBezTo>
                        <a:pt x="698" y="603"/>
                        <a:pt x="722" y="179"/>
                        <a:pt x="460" y="68"/>
                      </a:cubicBezTo>
                      <a:cubicBezTo>
                        <a:pt x="305" y="0"/>
                        <a:pt x="190" y="213"/>
                        <a:pt x="146" y="324"/>
                      </a:cubicBezTo>
                      <a:cubicBezTo>
                        <a:pt x="0" y="695"/>
                        <a:pt x="8" y="1130"/>
                        <a:pt x="10" y="1521"/>
                      </a:cubicBezTo>
                      <a:cubicBezTo>
                        <a:pt x="13" y="1898"/>
                        <a:pt x="114" y="2616"/>
                        <a:pt x="777" y="2741"/>
                      </a:cubicBezTo>
                      <a:close/>
                    </a:path>
                  </a:pathLst>
                </a:custGeom>
                <a:solidFill>
                  <a:srgbClr val="CA4031">
                    <a:alpha val="67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51"/>
                <p:cNvSpPr/>
                <p:nvPr/>
              </p:nvSpPr>
              <p:spPr>
                <a:xfrm>
                  <a:off x="6527396" y="832820"/>
                  <a:ext cx="6247" cy="7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2139" extrusionOk="0">
                      <a:moveTo>
                        <a:pt x="103" y="1"/>
                      </a:moveTo>
                      <a:cubicBezTo>
                        <a:pt x="54" y="1"/>
                        <a:pt x="16" y="41"/>
                        <a:pt x="16" y="88"/>
                      </a:cubicBezTo>
                      <a:cubicBezTo>
                        <a:pt x="16" y="729"/>
                        <a:pt x="11" y="1389"/>
                        <a:pt x="0" y="2051"/>
                      </a:cubicBezTo>
                      <a:cubicBezTo>
                        <a:pt x="0" y="2097"/>
                        <a:pt x="38" y="2138"/>
                        <a:pt x="86" y="2138"/>
                      </a:cubicBezTo>
                      <a:cubicBezTo>
                        <a:pt x="136" y="2138"/>
                        <a:pt x="173" y="2100"/>
                        <a:pt x="173" y="2056"/>
                      </a:cubicBezTo>
                      <a:cubicBezTo>
                        <a:pt x="184" y="1392"/>
                        <a:pt x="189" y="729"/>
                        <a:pt x="189" y="88"/>
                      </a:cubicBezTo>
                      <a:cubicBezTo>
                        <a:pt x="189" y="38"/>
                        <a:pt x="151" y="1"/>
                        <a:pt x="1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51"/>
                <p:cNvSpPr/>
                <p:nvPr/>
              </p:nvSpPr>
              <p:spPr>
                <a:xfrm>
                  <a:off x="6439609" y="884646"/>
                  <a:ext cx="180202" cy="139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2" h="4218" extrusionOk="0">
                      <a:moveTo>
                        <a:pt x="4346" y="2469"/>
                      </a:moveTo>
                      <a:cubicBezTo>
                        <a:pt x="4382" y="2183"/>
                        <a:pt x="4709" y="2137"/>
                        <a:pt x="5098" y="2065"/>
                      </a:cubicBezTo>
                      <a:cubicBezTo>
                        <a:pt x="5452" y="1999"/>
                        <a:pt x="5269" y="687"/>
                        <a:pt x="4960" y="398"/>
                      </a:cubicBezTo>
                      <a:cubicBezTo>
                        <a:pt x="4630" y="88"/>
                        <a:pt x="3942" y="309"/>
                        <a:pt x="3550" y="309"/>
                      </a:cubicBezTo>
                      <a:cubicBezTo>
                        <a:pt x="2732" y="309"/>
                        <a:pt x="1951" y="77"/>
                        <a:pt x="1135" y="31"/>
                      </a:cubicBezTo>
                      <a:cubicBezTo>
                        <a:pt x="738" y="9"/>
                        <a:pt x="276" y="1"/>
                        <a:pt x="94" y="436"/>
                      </a:cubicBezTo>
                      <a:cubicBezTo>
                        <a:pt x="0" y="661"/>
                        <a:pt x="15" y="936"/>
                        <a:pt x="23" y="1174"/>
                      </a:cubicBezTo>
                      <a:cubicBezTo>
                        <a:pt x="29" y="1369"/>
                        <a:pt x="39" y="1568"/>
                        <a:pt x="92" y="1759"/>
                      </a:cubicBezTo>
                      <a:cubicBezTo>
                        <a:pt x="130" y="1894"/>
                        <a:pt x="181" y="2028"/>
                        <a:pt x="246" y="2151"/>
                      </a:cubicBezTo>
                      <a:cubicBezTo>
                        <a:pt x="415" y="2474"/>
                        <a:pt x="746" y="2660"/>
                        <a:pt x="1037" y="2356"/>
                      </a:cubicBezTo>
                      <a:cubicBezTo>
                        <a:pt x="1347" y="2029"/>
                        <a:pt x="1638" y="1274"/>
                        <a:pt x="2195" y="1707"/>
                      </a:cubicBezTo>
                      <a:cubicBezTo>
                        <a:pt x="2791" y="2173"/>
                        <a:pt x="2751" y="3039"/>
                        <a:pt x="3088" y="3662"/>
                      </a:cubicBezTo>
                      <a:cubicBezTo>
                        <a:pt x="3204" y="3878"/>
                        <a:pt x="3444" y="4217"/>
                        <a:pt x="3736" y="4161"/>
                      </a:cubicBezTo>
                      <a:cubicBezTo>
                        <a:pt x="3995" y="4112"/>
                        <a:pt x="4061" y="3799"/>
                        <a:pt x="4125" y="3585"/>
                      </a:cubicBezTo>
                      <a:cubicBezTo>
                        <a:pt x="4233" y="3221"/>
                        <a:pt x="4295" y="2844"/>
                        <a:pt x="4346" y="246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58" name="Google Shape;2358;p51"/>
          <p:cNvGrpSpPr/>
          <p:nvPr/>
        </p:nvGrpSpPr>
        <p:grpSpPr>
          <a:xfrm>
            <a:off x="7773561" y="240721"/>
            <a:ext cx="581398" cy="1704148"/>
            <a:chOff x="1035452" y="241225"/>
            <a:chExt cx="581398" cy="1704148"/>
          </a:xfrm>
        </p:grpSpPr>
        <p:cxnSp>
          <p:nvCxnSpPr>
            <p:cNvPr id="2359" name="Google Shape;2359;p51"/>
            <p:cNvCxnSpPr/>
            <p:nvPr/>
          </p:nvCxnSpPr>
          <p:spPr>
            <a:xfrm rot="10800000">
              <a:off x="1326150" y="241225"/>
              <a:ext cx="0" cy="1131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60" name="Google Shape;2360;p51"/>
            <p:cNvSpPr/>
            <p:nvPr/>
          </p:nvSpPr>
          <p:spPr>
            <a:xfrm>
              <a:off x="1076820" y="1364033"/>
              <a:ext cx="498660" cy="581340"/>
            </a:xfrm>
            <a:custGeom>
              <a:avLst/>
              <a:gdLst/>
              <a:ahLst/>
              <a:cxnLst/>
              <a:rect l="l" t="t" r="r" b="b"/>
              <a:pathLst>
                <a:path w="8703" h="10146" extrusionOk="0">
                  <a:moveTo>
                    <a:pt x="6549" y="2578"/>
                  </a:moveTo>
                  <a:cubicBezTo>
                    <a:pt x="6301" y="2289"/>
                    <a:pt x="6161" y="1896"/>
                    <a:pt x="6161" y="1486"/>
                  </a:cubicBezTo>
                  <a:lnTo>
                    <a:pt x="6161" y="0"/>
                  </a:lnTo>
                  <a:lnTo>
                    <a:pt x="2515" y="0"/>
                  </a:lnTo>
                  <a:lnTo>
                    <a:pt x="2515" y="1486"/>
                  </a:lnTo>
                  <a:cubicBezTo>
                    <a:pt x="2515" y="1896"/>
                    <a:pt x="2375" y="2289"/>
                    <a:pt x="2127" y="2578"/>
                  </a:cubicBezTo>
                  <a:lnTo>
                    <a:pt x="1" y="5057"/>
                  </a:lnTo>
                  <a:cubicBezTo>
                    <a:pt x="1" y="5057"/>
                    <a:pt x="1384" y="6669"/>
                    <a:pt x="2098" y="7503"/>
                  </a:cubicBezTo>
                  <a:cubicBezTo>
                    <a:pt x="2364" y="7813"/>
                    <a:pt x="2515" y="8236"/>
                    <a:pt x="2515" y="8677"/>
                  </a:cubicBezTo>
                  <a:lnTo>
                    <a:pt x="2515" y="10146"/>
                  </a:lnTo>
                  <a:lnTo>
                    <a:pt x="6161" y="10146"/>
                  </a:lnTo>
                  <a:lnTo>
                    <a:pt x="6161" y="8739"/>
                  </a:lnTo>
                  <a:cubicBezTo>
                    <a:pt x="6161" y="8299"/>
                    <a:pt x="6312" y="7877"/>
                    <a:pt x="6578" y="7565"/>
                  </a:cubicBezTo>
                  <a:lnTo>
                    <a:pt x="8703" y="5089"/>
                  </a:lnTo>
                  <a:close/>
                  <a:moveTo>
                    <a:pt x="779" y="5072"/>
                  </a:moveTo>
                  <a:lnTo>
                    <a:pt x="2660" y="7264"/>
                  </a:lnTo>
                  <a:cubicBezTo>
                    <a:pt x="2668" y="7275"/>
                    <a:pt x="2684" y="7276"/>
                    <a:pt x="2694" y="7265"/>
                  </a:cubicBezTo>
                  <a:cubicBezTo>
                    <a:pt x="2704" y="7255"/>
                    <a:pt x="2705" y="7239"/>
                    <a:pt x="2697" y="7226"/>
                  </a:cubicBezTo>
                  <a:cubicBezTo>
                    <a:pt x="2213" y="6514"/>
                    <a:pt x="1235" y="5073"/>
                    <a:pt x="1235" y="5073"/>
                  </a:cubicBezTo>
                  <a:lnTo>
                    <a:pt x="1236" y="5072"/>
                  </a:lnTo>
                  <a:lnTo>
                    <a:pt x="1235" y="5071"/>
                  </a:lnTo>
                  <a:cubicBezTo>
                    <a:pt x="1235" y="5071"/>
                    <a:pt x="2474" y="3282"/>
                    <a:pt x="2949" y="2594"/>
                  </a:cubicBezTo>
                  <a:cubicBezTo>
                    <a:pt x="2954" y="2587"/>
                    <a:pt x="2953" y="2577"/>
                    <a:pt x="2947" y="2571"/>
                  </a:cubicBezTo>
                  <a:cubicBezTo>
                    <a:pt x="2940" y="2563"/>
                    <a:pt x="2931" y="2563"/>
                    <a:pt x="2925" y="2572"/>
                  </a:cubicBezTo>
                  <a:cubicBezTo>
                    <a:pt x="2352" y="3238"/>
                    <a:pt x="779" y="5072"/>
                    <a:pt x="779" y="5072"/>
                  </a:cubicBezTo>
                  <a:close/>
                  <a:moveTo>
                    <a:pt x="5718" y="2644"/>
                  </a:moveTo>
                  <a:cubicBezTo>
                    <a:pt x="5712" y="2637"/>
                    <a:pt x="5713" y="2627"/>
                    <a:pt x="5720" y="2620"/>
                  </a:cubicBezTo>
                  <a:cubicBezTo>
                    <a:pt x="5726" y="2614"/>
                    <a:pt x="5735" y="2614"/>
                    <a:pt x="5740" y="2622"/>
                  </a:cubicBezTo>
                  <a:lnTo>
                    <a:pt x="7843" y="5073"/>
                  </a:lnTo>
                  <a:lnTo>
                    <a:pt x="6003" y="7219"/>
                  </a:lnTo>
                  <a:cubicBezTo>
                    <a:pt x="5994" y="7229"/>
                    <a:pt x="5979" y="7232"/>
                    <a:pt x="5969" y="7221"/>
                  </a:cubicBezTo>
                  <a:cubicBezTo>
                    <a:pt x="5960" y="7211"/>
                    <a:pt x="5957" y="7194"/>
                    <a:pt x="5966" y="7181"/>
                  </a:cubicBezTo>
                  <a:cubicBezTo>
                    <a:pt x="6442" y="6480"/>
                    <a:pt x="7397" y="5075"/>
                    <a:pt x="7397" y="5075"/>
                  </a:cubicBezTo>
                  <a:lnTo>
                    <a:pt x="7396" y="5073"/>
                  </a:lnTo>
                  <a:lnTo>
                    <a:pt x="7397" y="5072"/>
                  </a:lnTo>
                  <a:cubicBezTo>
                    <a:pt x="7397" y="5071"/>
                    <a:pt x="6186" y="3321"/>
                    <a:pt x="5718" y="2644"/>
                  </a:cubicBezTo>
                  <a:close/>
                  <a:moveTo>
                    <a:pt x="3330" y="5070"/>
                  </a:moveTo>
                  <a:cubicBezTo>
                    <a:pt x="3330" y="5070"/>
                    <a:pt x="3606" y="6538"/>
                    <a:pt x="3719" y="7146"/>
                  </a:cubicBezTo>
                  <a:cubicBezTo>
                    <a:pt x="3721" y="7161"/>
                    <a:pt x="3734" y="7171"/>
                    <a:pt x="3746" y="7168"/>
                  </a:cubicBezTo>
                  <a:cubicBezTo>
                    <a:pt x="3758" y="7167"/>
                    <a:pt x="3768" y="7155"/>
                    <a:pt x="3768" y="7140"/>
                  </a:cubicBezTo>
                  <a:lnTo>
                    <a:pt x="3768" y="2729"/>
                  </a:lnTo>
                  <a:cubicBezTo>
                    <a:pt x="3768" y="2720"/>
                    <a:pt x="3762" y="2712"/>
                    <a:pt x="3754" y="2711"/>
                  </a:cubicBezTo>
                  <a:cubicBezTo>
                    <a:pt x="3746" y="2710"/>
                    <a:pt x="3739" y="2716"/>
                    <a:pt x="3737" y="2725"/>
                  </a:cubicBezTo>
                  <a:cubicBezTo>
                    <a:pt x="3637" y="3299"/>
                    <a:pt x="3330" y="5070"/>
                    <a:pt x="3330" y="5070"/>
                  </a:cubicBezTo>
                  <a:close/>
                  <a:moveTo>
                    <a:pt x="5302" y="5070"/>
                  </a:moveTo>
                  <a:cubicBezTo>
                    <a:pt x="5302" y="5070"/>
                    <a:pt x="5026" y="6538"/>
                    <a:pt x="4913" y="7146"/>
                  </a:cubicBezTo>
                  <a:cubicBezTo>
                    <a:pt x="4911" y="7161"/>
                    <a:pt x="4898" y="7171"/>
                    <a:pt x="4886" y="7168"/>
                  </a:cubicBezTo>
                  <a:cubicBezTo>
                    <a:pt x="4874" y="7167"/>
                    <a:pt x="4864" y="7155"/>
                    <a:pt x="4864" y="7140"/>
                  </a:cubicBezTo>
                  <a:lnTo>
                    <a:pt x="4864" y="2729"/>
                  </a:lnTo>
                  <a:cubicBezTo>
                    <a:pt x="4864" y="2720"/>
                    <a:pt x="4870" y="2712"/>
                    <a:pt x="4879" y="2711"/>
                  </a:cubicBezTo>
                  <a:cubicBezTo>
                    <a:pt x="4886" y="2710"/>
                    <a:pt x="4894" y="2716"/>
                    <a:pt x="4895" y="2725"/>
                  </a:cubicBezTo>
                  <a:cubicBezTo>
                    <a:pt x="4994" y="3299"/>
                    <a:pt x="5302" y="5070"/>
                    <a:pt x="5302" y="5070"/>
                  </a:cubicBezTo>
                  <a:close/>
                  <a:moveTo>
                    <a:pt x="2045" y="5072"/>
                  </a:moveTo>
                  <a:cubicBezTo>
                    <a:pt x="2045" y="5072"/>
                    <a:pt x="2929" y="6598"/>
                    <a:pt x="3263" y="7176"/>
                  </a:cubicBezTo>
                  <a:cubicBezTo>
                    <a:pt x="3271" y="7187"/>
                    <a:pt x="3285" y="7193"/>
                    <a:pt x="3295" y="7185"/>
                  </a:cubicBezTo>
                  <a:cubicBezTo>
                    <a:pt x="3306" y="7178"/>
                    <a:pt x="3313" y="7163"/>
                    <a:pt x="3306" y="7150"/>
                  </a:cubicBezTo>
                  <a:cubicBezTo>
                    <a:pt x="3106" y="6553"/>
                    <a:pt x="2604" y="5072"/>
                    <a:pt x="2604" y="5072"/>
                  </a:cubicBezTo>
                  <a:cubicBezTo>
                    <a:pt x="2604" y="5072"/>
                    <a:pt x="3219" y="3250"/>
                    <a:pt x="3412" y="2683"/>
                  </a:cubicBezTo>
                  <a:cubicBezTo>
                    <a:pt x="3415" y="2674"/>
                    <a:pt x="3412" y="2665"/>
                    <a:pt x="3405" y="2660"/>
                  </a:cubicBezTo>
                  <a:cubicBezTo>
                    <a:pt x="3398" y="2656"/>
                    <a:pt x="3389" y="2659"/>
                    <a:pt x="3384" y="2666"/>
                  </a:cubicBezTo>
                  <a:cubicBezTo>
                    <a:pt x="3080" y="3214"/>
                    <a:pt x="2045" y="5072"/>
                    <a:pt x="2045" y="5072"/>
                  </a:cubicBezTo>
                  <a:close/>
                  <a:moveTo>
                    <a:pt x="6585" y="5072"/>
                  </a:moveTo>
                  <a:cubicBezTo>
                    <a:pt x="6585" y="5072"/>
                    <a:pt x="5701" y="6598"/>
                    <a:pt x="5367" y="7176"/>
                  </a:cubicBezTo>
                  <a:cubicBezTo>
                    <a:pt x="5360" y="7187"/>
                    <a:pt x="5346" y="7193"/>
                    <a:pt x="5336" y="7185"/>
                  </a:cubicBezTo>
                  <a:cubicBezTo>
                    <a:pt x="5324" y="7178"/>
                    <a:pt x="5318" y="7163"/>
                    <a:pt x="5324" y="7150"/>
                  </a:cubicBezTo>
                  <a:cubicBezTo>
                    <a:pt x="5525" y="6553"/>
                    <a:pt x="6027" y="5072"/>
                    <a:pt x="6027" y="5072"/>
                  </a:cubicBezTo>
                  <a:cubicBezTo>
                    <a:pt x="6027" y="5072"/>
                    <a:pt x="5411" y="3250"/>
                    <a:pt x="5219" y="2683"/>
                  </a:cubicBezTo>
                  <a:cubicBezTo>
                    <a:pt x="5216" y="2674"/>
                    <a:pt x="5219" y="2665"/>
                    <a:pt x="5226" y="2660"/>
                  </a:cubicBezTo>
                  <a:cubicBezTo>
                    <a:pt x="5233" y="2656"/>
                    <a:pt x="5241" y="2659"/>
                    <a:pt x="5247" y="2666"/>
                  </a:cubicBezTo>
                  <a:cubicBezTo>
                    <a:pt x="5551" y="3214"/>
                    <a:pt x="6585" y="5072"/>
                    <a:pt x="6585" y="50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1"/>
            <p:cNvSpPr/>
            <p:nvPr/>
          </p:nvSpPr>
          <p:spPr>
            <a:xfrm>
              <a:off x="1035452" y="1364033"/>
              <a:ext cx="581398" cy="581340"/>
            </a:xfrm>
            <a:custGeom>
              <a:avLst/>
              <a:gdLst/>
              <a:ahLst/>
              <a:cxnLst/>
              <a:rect l="l" t="t" r="r" b="b"/>
              <a:pathLst>
                <a:path w="10147" h="10146" extrusionOk="0">
                  <a:moveTo>
                    <a:pt x="7635" y="2578"/>
                  </a:moveTo>
                  <a:cubicBezTo>
                    <a:pt x="7345" y="2289"/>
                    <a:pt x="7183" y="1896"/>
                    <a:pt x="7183" y="1486"/>
                  </a:cubicBezTo>
                  <a:lnTo>
                    <a:pt x="7183" y="0"/>
                  </a:lnTo>
                  <a:lnTo>
                    <a:pt x="2931" y="0"/>
                  </a:lnTo>
                  <a:lnTo>
                    <a:pt x="2931" y="1486"/>
                  </a:lnTo>
                  <a:cubicBezTo>
                    <a:pt x="2931" y="1896"/>
                    <a:pt x="2770" y="2289"/>
                    <a:pt x="2480" y="2578"/>
                  </a:cubicBezTo>
                  <a:lnTo>
                    <a:pt x="1" y="5057"/>
                  </a:lnTo>
                  <a:cubicBezTo>
                    <a:pt x="1" y="5057"/>
                    <a:pt x="1613" y="6669"/>
                    <a:pt x="2445" y="7503"/>
                  </a:cubicBezTo>
                  <a:cubicBezTo>
                    <a:pt x="2756" y="7813"/>
                    <a:pt x="2931" y="8236"/>
                    <a:pt x="2931" y="8677"/>
                  </a:cubicBezTo>
                  <a:lnTo>
                    <a:pt x="2931" y="10146"/>
                  </a:lnTo>
                  <a:lnTo>
                    <a:pt x="7183" y="10146"/>
                  </a:lnTo>
                  <a:lnTo>
                    <a:pt x="7183" y="8739"/>
                  </a:lnTo>
                  <a:cubicBezTo>
                    <a:pt x="7183" y="8299"/>
                    <a:pt x="7359" y="7877"/>
                    <a:pt x="7669" y="7565"/>
                  </a:cubicBezTo>
                  <a:lnTo>
                    <a:pt x="10146" y="5089"/>
                  </a:lnTo>
                  <a:close/>
                  <a:moveTo>
                    <a:pt x="909" y="5072"/>
                  </a:moveTo>
                  <a:lnTo>
                    <a:pt x="3102" y="7264"/>
                  </a:lnTo>
                  <a:cubicBezTo>
                    <a:pt x="3112" y="7275"/>
                    <a:pt x="3129" y="7276"/>
                    <a:pt x="3140" y="7265"/>
                  </a:cubicBezTo>
                  <a:cubicBezTo>
                    <a:pt x="3153" y="7255"/>
                    <a:pt x="3154" y="7239"/>
                    <a:pt x="3145" y="7226"/>
                  </a:cubicBezTo>
                  <a:cubicBezTo>
                    <a:pt x="2581" y="6514"/>
                    <a:pt x="1440" y="5073"/>
                    <a:pt x="1440" y="5073"/>
                  </a:cubicBezTo>
                  <a:lnTo>
                    <a:pt x="1442" y="5072"/>
                  </a:lnTo>
                  <a:lnTo>
                    <a:pt x="1440" y="5071"/>
                  </a:lnTo>
                  <a:cubicBezTo>
                    <a:pt x="1440" y="5071"/>
                    <a:pt x="2884" y="3282"/>
                    <a:pt x="3438" y="2594"/>
                  </a:cubicBezTo>
                  <a:cubicBezTo>
                    <a:pt x="3445" y="2587"/>
                    <a:pt x="3443" y="2577"/>
                    <a:pt x="3435" y="2571"/>
                  </a:cubicBezTo>
                  <a:cubicBezTo>
                    <a:pt x="3427" y="2563"/>
                    <a:pt x="3417" y="2563"/>
                    <a:pt x="3411" y="2572"/>
                  </a:cubicBezTo>
                  <a:cubicBezTo>
                    <a:pt x="2743" y="3238"/>
                    <a:pt x="909" y="5072"/>
                    <a:pt x="909" y="5072"/>
                  </a:cubicBezTo>
                  <a:close/>
                  <a:moveTo>
                    <a:pt x="6666" y="2644"/>
                  </a:moveTo>
                  <a:cubicBezTo>
                    <a:pt x="6659" y="2637"/>
                    <a:pt x="6661" y="2627"/>
                    <a:pt x="6668" y="2620"/>
                  </a:cubicBezTo>
                  <a:cubicBezTo>
                    <a:pt x="6677" y="2614"/>
                    <a:pt x="6686" y="2614"/>
                    <a:pt x="6693" y="2622"/>
                  </a:cubicBezTo>
                  <a:lnTo>
                    <a:pt x="9144" y="5073"/>
                  </a:lnTo>
                  <a:lnTo>
                    <a:pt x="6998" y="7219"/>
                  </a:lnTo>
                  <a:cubicBezTo>
                    <a:pt x="6988" y="7229"/>
                    <a:pt x="6971" y="7232"/>
                    <a:pt x="6959" y="7221"/>
                  </a:cubicBezTo>
                  <a:cubicBezTo>
                    <a:pt x="6947" y="7211"/>
                    <a:pt x="6946" y="7194"/>
                    <a:pt x="6955" y="7181"/>
                  </a:cubicBezTo>
                  <a:cubicBezTo>
                    <a:pt x="7510" y="6480"/>
                    <a:pt x="8624" y="5075"/>
                    <a:pt x="8624" y="5075"/>
                  </a:cubicBezTo>
                  <a:lnTo>
                    <a:pt x="8622" y="5073"/>
                  </a:lnTo>
                  <a:lnTo>
                    <a:pt x="8624" y="5072"/>
                  </a:lnTo>
                  <a:cubicBezTo>
                    <a:pt x="8624" y="5071"/>
                    <a:pt x="7212" y="3321"/>
                    <a:pt x="6666" y="2644"/>
                  </a:cubicBezTo>
                  <a:close/>
                  <a:moveTo>
                    <a:pt x="3882" y="5070"/>
                  </a:moveTo>
                  <a:cubicBezTo>
                    <a:pt x="3882" y="5070"/>
                    <a:pt x="4204" y="6538"/>
                    <a:pt x="4337" y="7146"/>
                  </a:cubicBezTo>
                  <a:cubicBezTo>
                    <a:pt x="4339" y="7161"/>
                    <a:pt x="4353" y="7171"/>
                    <a:pt x="4368" y="7168"/>
                  </a:cubicBezTo>
                  <a:cubicBezTo>
                    <a:pt x="4382" y="7167"/>
                    <a:pt x="4393" y="7155"/>
                    <a:pt x="4393" y="7140"/>
                  </a:cubicBezTo>
                  <a:lnTo>
                    <a:pt x="4393" y="2729"/>
                  </a:lnTo>
                  <a:cubicBezTo>
                    <a:pt x="4393" y="2720"/>
                    <a:pt x="4387" y="2712"/>
                    <a:pt x="4376" y="2711"/>
                  </a:cubicBezTo>
                  <a:cubicBezTo>
                    <a:pt x="4368" y="2710"/>
                    <a:pt x="4358" y="2716"/>
                    <a:pt x="4357" y="2725"/>
                  </a:cubicBezTo>
                  <a:cubicBezTo>
                    <a:pt x="4242" y="3299"/>
                    <a:pt x="3882" y="5070"/>
                    <a:pt x="3882" y="5070"/>
                  </a:cubicBezTo>
                  <a:close/>
                  <a:moveTo>
                    <a:pt x="6182" y="5070"/>
                  </a:moveTo>
                  <a:cubicBezTo>
                    <a:pt x="6182" y="5070"/>
                    <a:pt x="5860" y="6538"/>
                    <a:pt x="5727" y="7146"/>
                  </a:cubicBezTo>
                  <a:cubicBezTo>
                    <a:pt x="5725" y="7161"/>
                    <a:pt x="5711" y="7171"/>
                    <a:pt x="5696" y="7168"/>
                  </a:cubicBezTo>
                  <a:cubicBezTo>
                    <a:pt x="5682" y="7167"/>
                    <a:pt x="5671" y="7155"/>
                    <a:pt x="5671" y="7140"/>
                  </a:cubicBezTo>
                  <a:lnTo>
                    <a:pt x="5671" y="2729"/>
                  </a:lnTo>
                  <a:cubicBezTo>
                    <a:pt x="5671" y="2720"/>
                    <a:pt x="5678" y="2712"/>
                    <a:pt x="5688" y="2711"/>
                  </a:cubicBezTo>
                  <a:cubicBezTo>
                    <a:pt x="5696" y="2710"/>
                    <a:pt x="5705" y="2716"/>
                    <a:pt x="5706" y="2725"/>
                  </a:cubicBezTo>
                  <a:cubicBezTo>
                    <a:pt x="5822" y="3299"/>
                    <a:pt x="6182" y="5070"/>
                    <a:pt x="6182" y="5070"/>
                  </a:cubicBezTo>
                  <a:close/>
                  <a:moveTo>
                    <a:pt x="2385" y="5072"/>
                  </a:moveTo>
                  <a:cubicBezTo>
                    <a:pt x="2385" y="5072"/>
                    <a:pt x="3416" y="6598"/>
                    <a:pt x="3805" y="7176"/>
                  </a:cubicBezTo>
                  <a:cubicBezTo>
                    <a:pt x="3812" y="7187"/>
                    <a:pt x="3830" y="7193"/>
                    <a:pt x="3842" y="7185"/>
                  </a:cubicBezTo>
                  <a:cubicBezTo>
                    <a:pt x="3855" y="7178"/>
                    <a:pt x="3862" y="7163"/>
                    <a:pt x="3855" y="7150"/>
                  </a:cubicBezTo>
                  <a:cubicBezTo>
                    <a:pt x="3621" y="6553"/>
                    <a:pt x="3036" y="5072"/>
                    <a:pt x="3036" y="5072"/>
                  </a:cubicBezTo>
                  <a:cubicBezTo>
                    <a:pt x="3036" y="5072"/>
                    <a:pt x="3754" y="3250"/>
                    <a:pt x="3978" y="2683"/>
                  </a:cubicBezTo>
                  <a:cubicBezTo>
                    <a:pt x="3981" y="2674"/>
                    <a:pt x="3978" y="2665"/>
                    <a:pt x="3969" y="2660"/>
                  </a:cubicBezTo>
                  <a:cubicBezTo>
                    <a:pt x="3961" y="2656"/>
                    <a:pt x="3952" y="2659"/>
                    <a:pt x="3946" y="2666"/>
                  </a:cubicBezTo>
                  <a:cubicBezTo>
                    <a:pt x="3591" y="3214"/>
                    <a:pt x="2385" y="5072"/>
                    <a:pt x="2385" y="5072"/>
                  </a:cubicBezTo>
                  <a:close/>
                  <a:moveTo>
                    <a:pt x="7677" y="5072"/>
                  </a:moveTo>
                  <a:cubicBezTo>
                    <a:pt x="7677" y="5072"/>
                    <a:pt x="6647" y="6598"/>
                    <a:pt x="6258" y="7176"/>
                  </a:cubicBezTo>
                  <a:cubicBezTo>
                    <a:pt x="6249" y="7187"/>
                    <a:pt x="6233" y="7193"/>
                    <a:pt x="6221" y="7185"/>
                  </a:cubicBezTo>
                  <a:cubicBezTo>
                    <a:pt x="6207" y="7178"/>
                    <a:pt x="6201" y="7163"/>
                    <a:pt x="6207" y="7150"/>
                  </a:cubicBezTo>
                  <a:cubicBezTo>
                    <a:pt x="6442" y="6553"/>
                    <a:pt x="7027" y="5072"/>
                    <a:pt x="7027" y="5072"/>
                  </a:cubicBezTo>
                  <a:cubicBezTo>
                    <a:pt x="7027" y="5072"/>
                    <a:pt x="6309" y="3250"/>
                    <a:pt x="6084" y="2683"/>
                  </a:cubicBezTo>
                  <a:cubicBezTo>
                    <a:pt x="6080" y="2674"/>
                    <a:pt x="6084" y="2665"/>
                    <a:pt x="6094" y="2660"/>
                  </a:cubicBezTo>
                  <a:cubicBezTo>
                    <a:pt x="6101" y="2656"/>
                    <a:pt x="6111" y="2659"/>
                    <a:pt x="6116" y="2666"/>
                  </a:cubicBezTo>
                  <a:cubicBezTo>
                    <a:pt x="6472" y="3214"/>
                    <a:pt x="7677" y="5072"/>
                    <a:pt x="7677" y="50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2" name="Google Shape;2362;p51"/>
          <p:cNvGrpSpPr/>
          <p:nvPr/>
        </p:nvGrpSpPr>
        <p:grpSpPr>
          <a:xfrm>
            <a:off x="8449850" y="240865"/>
            <a:ext cx="427899" cy="1254106"/>
            <a:chOff x="7906666" y="241369"/>
            <a:chExt cx="427899" cy="1254106"/>
          </a:xfrm>
        </p:grpSpPr>
        <p:cxnSp>
          <p:nvCxnSpPr>
            <p:cNvPr id="2363" name="Google Shape;2363;p51"/>
            <p:cNvCxnSpPr/>
            <p:nvPr/>
          </p:nvCxnSpPr>
          <p:spPr>
            <a:xfrm rot="10800000">
              <a:off x="8120620" y="241369"/>
              <a:ext cx="0" cy="8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64" name="Google Shape;2364;p51"/>
            <p:cNvSpPr/>
            <p:nvPr/>
          </p:nvSpPr>
          <p:spPr>
            <a:xfrm>
              <a:off x="7937113" y="1067619"/>
              <a:ext cx="367006" cy="427857"/>
            </a:xfrm>
            <a:custGeom>
              <a:avLst/>
              <a:gdLst/>
              <a:ahLst/>
              <a:cxnLst/>
              <a:rect l="l" t="t" r="r" b="b"/>
              <a:pathLst>
                <a:path w="8703" h="10146" extrusionOk="0">
                  <a:moveTo>
                    <a:pt x="6549" y="2578"/>
                  </a:moveTo>
                  <a:cubicBezTo>
                    <a:pt x="6301" y="2289"/>
                    <a:pt x="6161" y="1896"/>
                    <a:pt x="6161" y="1486"/>
                  </a:cubicBezTo>
                  <a:lnTo>
                    <a:pt x="6161" y="0"/>
                  </a:lnTo>
                  <a:lnTo>
                    <a:pt x="2515" y="0"/>
                  </a:lnTo>
                  <a:lnTo>
                    <a:pt x="2515" y="1486"/>
                  </a:lnTo>
                  <a:cubicBezTo>
                    <a:pt x="2515" y="1896"/>
                    <a:pt x="2375" y="2289"/>
                    <a:pt x="2127" y="2578"/>
                  </a:cubicBezTo>
                  <a:lnTo>
                    <a:pt x="1" y="5057"/>
                  </a:lnTo>
                  <a:cubicBezTo>
                    <a:pt x="1" y="5057"/>
                    <a:pt x="1384" y="6669"/>
                    <a:pt x="2098" y="7503"/>
                  </a:cubicBezTo>
                  <a:cubicBezTo>
                    <a:pt x="2364" y="7813"/>
                    <a:pt x="2515" y="8236"/>
                    <a:pt x="2515" y="8677"/>
                  </a:cubicBezTo>
                  <a:lnTo>
                    <a:pt x="2515" y="10146"/>
                  </a:lnTo>
                  <a:lnTo>
                    <a:pt x="6161" y="10146"/>
                  </a:lnTo>
                  <a:lnTo>
                    <a:pt x="6161" y="8739"/>
                  </a:lnTo>
                  <a:cubicBezTo>
                    <a:pt x="6161" y="8299"/>
                    <a:pt x="6312" y="7877"/>
                    <a:pt x="6578" y="7565"/>
                  </a:cubicBezTo>
                  <a:lnTo>
                    <a:pt x="8703" y="5089"/>
                  </a:lnTo>
                  <a:close/>
                  <a:moveTo>
                    <a:pt x="779" y="5072"/>
                  </a:moveTo>
                  <a:lnTo>
                    <a:pt x="2660" y="7264"/>
                  </a:lnTo>
                  <a:cubicBezTo>
                    <a:pt x="2668" y="7275"/>
                    <a:pt x="2684" y="7276"/>
                    <a:pt x="2694" y="7265"/>
                  </a:cubicBezTo>
                  <a:cubicBezTo>
                    <a:pt x="2704" y="7255"/>
                    <a:pt x="2705" y="7239"/>
                    <a:pt x="2697" y="7226"/>
                  </a:cubicBezTo>
                  <a:cubicBezTo>
                    <a:pt x="2213" y="6514"/>
                    <a:pt x="1235" y="5073"/>
                    <a:pt x="1235" y="5073"/>
                  </a:cubicBezTo>
                  <a:lnTo>
                    <a:pt x="1236" y="5072"/>
                  </a:lnTo>
                  <a:lnTo>
                    <a:pt x="1235" y="5071"/>
                  </a:lnTo>
                  <a:cubicBezTo>
                    <a:pt x="1235" y="5071"/>
                    <a:pt x="2474" y="3282"/>
                    <a:pt x="2949" y="2594"/>
                  </a:cubicBezTo>
                  <a:cubicBezTo>
                    <a:pt x="2954" y="2587"/>
                    <a:pt x="2953" y="2577"/>
                    <a:pt x="2947" y="2571"/>
                  </a:cubicBezTo>
                  <a:cubicBezTo>
                    <a:pt x="2940" y="2563"/>
                    <a:pt x="2931" y="2563"/>
                    <a:pt x="2925" y="2572"/>
                  </a:cubicBezTo>
                  <a:cubicBezTo>
                    <a:pt x="2352" y="3238"/>
                    <a:pt x="779" y="5072"/>
                    <a:pt x="779" y="5072"/>
                  </a:cubicBezTo>
                  <a:close/>
                  <a:moveTo>
                    <a:pt x="5718" y="2644"/>
                  </a:moveTo>
                  <a:cubicBezTo>
                    <a:pt x="5712" y="2637"/>
                    <a:pt x="5713" y="2627"/>
                    <a:pt x="5720" y="2620"/>
                  </a:cubicBezTo>
                  <a:cubicBezTo>
                    <a:pt x="5726" y="2614"/>
                    <a:pt x="5735" y="2614"/>
                    <a:pt x="5740" y="2622"/>
                  </a:cubicBezTo>
                  <a:lnTo>
                    <a:pt x="7843" y="5073"/>
                  </a:lnTo>
                  <a:lnTo>
                    <a:pt x="6003" y="7219"/>
                  </a:lnTo>
                  <a:cubicBezTo>
                    <a:pt x="5994" y="7229"/>
                    <a:pt x="5979" y="7232"/>
                    <a:pt x="5969" y="7221"/>
                  </a:cubicBezTo>
                  <a:cubicBezTo>
                    <a:pt x="5960" y="7211"/>
                    <a:pt x="5957" y="7194"/>
                    <a:pt x="5966" y="7181"/>
                  </a:cubicBezTo>
                  <a:cubicBezTo>
                    <a:pt x="6442" y="6480"/>
                    <a:pt x="7397" y="5075"/>
                    <a:pt x="7397" y="5075"/>
                  </a:cubicBezTo>
                  <a:lnTo>
                    <a:pt x="7396" y="5073"/>
                  </a:lnTo>
                  <a:lnTo>
                    <a:pt x="7397" y="5072"/>
                  </a:lnTo>
                  <a:cubicBezTo>
                    <a:pt x="7397" y="5071"/>
                    <a:pt x="6186" y="3321"/>
                    <a:pt x="5718" y="2644"/>
                  </a:cubicBezTo>
                  <a:close/>
                  <a:moveTo>
                    <a:pt x="3330" y="5070"/>
                  </a:moveTo>
                  <a:cubicBezTo>
                    <a:pt x="3330" y="5070"/>
                    <a:pt x="3606" y="6538"/>
                    <a:pt x="3719" y="7146"/>
                  </a:cubicBezTo>
                  <a:cubicBezTo>
                    <a:pt x="3721" y="7161"/>
                    <a:pt x="3734" y="7171"/>
                    <a:pt x="3746" y="7168"/>
                  </a:cubicBezTo>
                  <a:cubicBezTo>
                    <a:pt x="3758" y="7167"/>
                    <a:pt x="3768" y="7155"/>
                    <a:pt x="3768" y="7140"/>
                  </a:cubicBezTo>
                  <a:lnTo>
                    <a:pt x="3768" y="2729"/>
                  </a:lnTo>
                  <a:cubicBezTo>
                    <a:pt x="3768" y="2720"/>
                    <a:pt x="3762" y="2712"/>
                    <a:pt x="3754" y="2711"/>
                  </a:cubicBezTo>
                  <a:cubicBezTo>
                    <a:pt x="3746" y="2710"/>
                    <a:pt x="3739" y="2716"/>
                    <a:pt x="3737" y="2725"/>
                  </a:cubicBezTo>
                  <a:cubicBezTo>
                    <a:pt x="3637" y="3299"/>
                    <a:pt x="3330" y="5070"/>
                    <a:pt x="3330" y="5070"/>
                  </a:cubicBezTo>
                  <a:close/>
                  <a:moveTo>
                    <a:pt x="5302" y="5070"/>
                  </a:moveTo>
                  <a:cubicBezTo>
                    <a:pt x="5302" y="5070"/>
                    <a:pt x="5026" y="6538"/>
                    <a:pt x="4913" y="7146"/>
                  </a:cubicBezTo>
                  <a:cubicBezTo>
                    <a:pt x="4911" y="7161"/>
                    <a:pt x="4898" y="7171"/>
                    <a:pt x="4886" y="7168"/>
                  </a:cubicBezTo>
                  <a:cubicBezTo>
                    <a:pt x="4874" y="7167"/>
                    <a:pt x="4864" y="7155"/>
                    <a:pt x="4864" y="7140"/>
                  </a:cubicBezTo>
                  <a:lnTo>
                    <a:pt x="4864" y="2729"/>
                  </a:lnTo>
                  <a:cubicBezTo>
                    <a:pt x="4864" y="2720"/>
                    <a:pt x="4870" y="2712"/>
                    <a:pt x="4879" y="2711"/>
                  </a:cubicBezTo>
                  <a:cubicBezTo>
                    <a:pt x="4886" y="2710"/>
                    <a:pt x="4894" y="2716"/>
                    <a:pt x="4895" y="2725"/>
                  </a:cubicBezTo>
                  <a:cubicBezTo>
                    <a:pt x="4994" y="3299"/>
                    <a:pt x="5302" y="5070"/>
                    <a:pt x="5302" y="5070"/>
                  </a:cubicBezTo>
                  <a:close/>
                  <a:moveTo>
                    <a:pt x="2045" y="5072"/>
                  </a:moveTo>
                  <a:cubicBezTo>
                    <a:pt x="2045" y="5072"/>
                    <a:pt x="2929" y="6598"/>
                    <a:pt x="3263" y="7176"/>
                  </a:cubicBezTo>
                  <a:cubicBezTo>
                    <a:pt x="3271" y="7187"/>
                    <a:pt x="3285" y="7193"/>
                    <a:pt x="3295" y="7185"/>
                  </a:cubicBezTo>
                  <a:cubicBezTo>
                    <a:pt x="3306" y="7178"/>
                    <a:pt x="3313" y="7163"/>
                    <a:pt x="3306" y="7150"/>
                  </a:cubicBezTo>
                  <a:cubicBezTo>
                    <a:pt x="3106" y="6553"/>
                    <a:pt x="2604" y="5072"/>
                    <a:pt x="2604" y="5072"/>
                  </a:cubicBezTo>
                  <a:cubicBezTo>
                    <a:pt x="2604" y="5072"/>
                    <a:pt x="3219" y="3250"/>
                    <a:pt x="3412" y="2683"/>
                  </a:cubicBezTo>
                  <a:cubicBezTo>
                    <a:pt x="3415" y="2674"/>
                    <a:pt x="3412" y="2665"/>
                    <a:pt x="3405" y="2660"/>
                  </a:cubicBezTo>
                  <a:cubicBezTo>
                    <a:pt x="3398" y="2656"/>
                    <a:pt x="3389" y="2659"/>
                    <a:pt x="3384" y="2666"/>
                  </a:cubicBezTo>
                  <a:cubicBezTo>
                    <a:pt x="3080" y="3214"/>
                    <a:pt x="2045" y="5072"/>
                    <a:pt x="2045" y="5072"/>
                  </a:cubicBezTo>
                  <a:close/>
                  <a:moveTo>
                    <a:pt x="6585" y="5072"/>
                  </a:moveTo>
                  <a:cubicBezTo>
                    <a:pt x="6585" y="5072"/>
                    <a:pt x="5701" y="6598"/>
                    <a:pt x="5367" y="7176"/>
                  </a:cubicBezTo>
                  <a:cubicBezTo>
                    <a:pt x="5360" y="7187"/>
                    <a:pt x="5346" y="7193"/>
                    <a:pt x="5336" y="7185"/>
                  </a:cubicBezTo>
                  <a:cubicBezTo>
                    <a:pt x="5324" y="7178"/>
                    <a:pt x="5318" y="7163"/>
                    <a:pt x="5324" y="7150"/>
                  </a:cubicBezTo>
                  <a:cubicBezTo>
                    <a:pt x="5525" y="6553"/>
                    <a:pt x="6027" y="5072"/>
                    <a:pt x="6027" y="5072"/>
                  </a:cubicBezTo>
                  <a:cubicBezTo>
                    <a:pt x="6027" y="5072"/>
                    <a:pt x="5411" y="3250"/>
                    <a:pt x="5219" y="2683"/>
                  </a:cubicBezTo>
                  <a:cubicBezTo>
                    <a:pt x="5216" y="2674"/>
                    <a:pt x="5219" y="2665"/>
                    <a:pt x="5226" y="2660"/>
                  </a:cubicBezTo>
                  <a:cubicBezTo>
                    <a:pt x="5233" y="2656"/>
                    <a:pt x="5241" y="2659"/>
                    <a:pt x="5247" y="2666"/>
                  </a:cubicBezTo>
                  <a:cubicBezTo>
                    <a:pt x="5551" y="3214"/>
                    <a:pt x="6585" y="5072"/>
                    <a:pt x="6585" y="50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1"/>
            <p:cNvSpPr/>
            <p:nvPr/>
          </p:nvSpPr>
          <p:spPr>
            <a:xfrm>
              <a:off x="7906666" y="1067619"/>
              <a:ext cx="427899" cy="427857"/>
            </a:xfrm>
            <a:custGeom>
              <a:avLst/>
              <a:gdLst/>
              <a:ahLst/>
              <a:cxnLst/>
              <a:rect l="l" t="t" r="r" b="b"/>
              <a:pathLst>
                <a:path w="10147" h="10146" extrusionOk="0">
                  <a:moveTo>
                    <a:pt x="7635" y="2578"/>
                  </a:moveTo>
                  <a:cubicBezTo>
                    <a:pt x="7345" y="2289"/>
                    <a:pt x="7183" y="1896"/>
                    <a:pt x="7183" y="1486"/>
                  </a:cubicBezTo>
                  <a:lnTo>
                    <a:pt x="7183" y="0"/>
                  </a:lnTo>
                  <a:lnTo>
                    <a:pt x="2931" y="0"/>
                  </a:lnTo>
                  <a:lnTo>
                    <a:pt x="2931" y="1486"/>
                  </a:lnTo>
                  <a:cubicBezTo>
                    <a:pt x="2931" y="1896"/>
                    <a:pt x="2770" y="2289"/>
                    <a:pt x="2480" y="2578"/>
                  </a:cubicBezTo>
                  <a:lnTo>
                    <a:pt x="1" y="5057"/>
                  </a:lnTo>
                  <a:cubicBezTo>
                    <a:pt x="1" y="5057"/>
                    <a:pt x="1613" y="6669"/>
                    <a:pt x="2445" y="7503"/>
                  </a:cubicBezTo>
                  <a:cubicBezTo>
                    <a:pt x="2756" y="7813"/>
                    <a:pt x="2931" y="8236"/>
                    <a:pt x="2931" y="8677"/>
                  </a:cubicBezTo>
                  <a:lnTo>
                    <a:pt x="2931" y="10146"/>
                  </a:lnTo>
                  <a:lnTo>
                    <a:pt x="7183" y="10146"/>
                  </a:lnTo>
                  <a:lnTo>
                    <a:pt x="7183" y="8739"/>
                  </a:lnTo>
                  <a:cubicBezTo>
                    <a:pt x="7183" y="8299"/>
                    <a:pt x="7359" y="7877"/>
                    <a:pt x="7669" y="7565"/>
                  </a:cubicBezTo>
                  <a:lnTo>
                    <a:pt x="10146" y="5089"/>
                  </a:lnTo>
                  <a:close/>
                  <a:moveTo>
                    <a:pt x="909" y="5072"/>
                  </a:moveTo>
                  <a:lnTo>
                    <a:pt x="3102" y="7264"/>
                  </a:lnTo>
                  <a:cubicBezTo>
                    <a:pt x="3112" y="7275"/>
                    <a:pt x="3129" y="7276"/>
                    <a:pt x="3140" y="7265"/>
                  </a:cubicBezTo>
                  <a:cubicBezTo>
                    <a:pt x="3153" y="7255"/>
                    <a:pt x="3154" y="7239"/>
                    <a:pt x="3145" y="7226"/>
                  </a:cubicBezTo>
                  <a:cubicBezTo>
                    <a:pt x="2581" y="6514"/>
                    <a:pt x="1440" y="5073"/>
                    <a:pt x="1440" y="5073"/>
                  </a:cubicBezTo>
                  <a:lnTo>
                    <a:pt x="1442" y="5072"/>
                  </a:lnTo>
                  <a:lnTo>
                    <a:pt x="1440" y="5071"/>
                  </a:lnTo>
                  <a:cubicBezTo>
                    <a:pt x="1440" y="5071"/>
                    <a:pt x="2884" y="3282"/>
                    <a:pt x="3438" y="2594"/>
                  </a:cubicBezTo>
                  <a:cubicBezTo>
                    <a:pt x="3445" y="2587"/>
                    <a:pt x="3443" y="2577"/>
                    <a:pt x="3435" y="2571"/>
                  </a:cubicBezTo>
                  <a:cubicBezTo>
                    <a:pt x="3427" y="2563"/>
                    <a:pt x="3417" y="2563"/>
                    <a:pt x="3411" y="2572"/>
                  </a:cubicBezTo>
                  <a:cubicBezTo>
                    <a:pt x="2743" y="3238"/>
                    <a:pt x="909" y="5072"/>
                    <a:pt x="909" y="5072"/>
                  </a:cubicBezTo>
                  <a:close/>
                  <a:moveTo>
                    <a:pt x="6666" y="2644"/>
                  </a:moveTo>
                  <a:cubicBezTo>
                    <a:pt x="6659" y="2637"/>
                    <a:pt x="6661" y="2627"/>
                    <a:pt x="6668" y="2620"/>
                  </a:cubicBezTo>
                  <a:cubicBezTo>
                    <a:pt x="6677" y="2614"/>
                    <a:pt x="6686" y="2614"/>
                    <a:pt x="6693" y="2622"/>
                  </a:cubicBezTo>
                  <a:lnTo>
                    <a:pt x="9144" y="5073"/>
                  </a:lnTo>
                  <a:lnTo>
                    <a:pt x="6998" y="7219"/>
                  </a:lnTo>
                  <a:cubicBezTo>
                    <a:pt x="6988" y="7229"/>
                    <a:pt x="6971" y="7232"/>
                    <a:pt x="6959" y="7221"/>
                  </a:cubicBezTo>
                  <a:cubicBezTo>
                    <a:pt x="6947" y="7211"/>
                    <a:pt x="6946" y="7194"/>
                    <a:pt x="6955" y="7181"/>
                  </a:cubicBezTo>
                  <a:cubicBezTo>
                    <a:pt x="7510" y="6480"/>
                    <a:pt x="8624" y="5075"/>
                    <a:pt x="8624" y="5075"/>
                  </a:cubicBezTo>
                  <a:lnTo>
                    <a:pt x="8622" y="5073"/>
                  </a:lnTo>
                  <a:lnTo>
                    <a:pt x="8624" y="5072"/>
                  </a:lnTo>
                  <a:cubicBezTo>
                    <a:pt x="8624" y="5071"/>
                    <a:pt x="7212" y="3321"/>
                    <a:pt x="6666" y="2644"/>
                  </a:cubicBezTo>
                  <a:close/>
                  <a:moveTo>
                    <a:pt x="3882" y="5070"/>
                  </a:moveTo>
                  <a:cubicBezTo>
                    <a:pt x="3882" y="5070"/>
                    <a:pt x="4204" y="6538"/>
                    <a:pt x="4337" y="7146"/>
                  </a:cubicBezTo>
                  <a:cubicBezTo>
                    <a:pt x="4339" y="7161"/>
                    <a:pt x="4353" y="7171"/>
                    <a:pt x="4368" y="7168"/>
                  </a:cubicBezTo>
                  <a:cubicBezTo>
                    <a:pt x="4382" y="7167"/>
                    <a:pt x="4393" y="7155"/>
                    <a:pt x="4393" y="7140"/>
                  </a:cubicBezTo>
                  <a:lnTo>
                    <a:pt x="4393" y="2729"/>
                  </a:lnTo>
                  <a:cubicBezTo>
                    <a:pt x="4393" y="2720"/>
                    <a:pt x="4387" y="2712"/>
                    <a:pt x="4376" y="2711"/>
                  </a:cubicBezTo>
                  <a:cubicBezTo>
                    <a:pt x="4368" y="2710"/>
                    <a:pt x="4358" y="2716"/>
                    <a:pt x="4357" y="2725"/>
                  </a:cubicBezTo>
                  <a:cubicBezTo>
                    <a:pt x="4242" y="3299"/>
                    <a:pt x="3882" y="5070"/>
                    <a:pt x="3882" y="5070"/>
                  </a:cubicBezTo>
                  <a:close/>
                  <a:moveTo>
                    <a:pt x="6182" y="5070"/>
                  </a:moveTo>
                  <a:cubicBezTo>
                    <a:pt x="6182" y="5070"/>
                    <a:pt x="5860" y="6538"/>
                    <a:pt x="5727" y="7146"/>
                  </a:cubicBezTo>
                  <a:cubicBezTo>
                    <a:pt x="5725" y="7161"/>
                    <a:pt x="5711" y="7171"/>
                    <a:pt x="5696" y="7168"/>
                  </a:cubicBezTo>
                  <a:cubicBezTo>
                    <a:pt x="5682" y="7167"/>
                    <a:pt x="5671" y="7155"/>
                    <a:pt x="5671" y="7140"/>
                  </a:cubicBezTo>
                  <a:lnTo>
                    <a:pt x="5671" y="2729"/>
                  </a:lnTo>
                  <a:cubicBezTo>
                    <a:pt x="5671" y="2720"/>
                    <a:pt x="5678" y="2712"/>
                    <a:pt x="5688" y="2711"/>
                  </a:cubicBezTo>
                  <a:cubicBezTo>
                    <a:pt x="5696" y="2710"/>
                    <a:pt x="5705" y="2716"/>
                    <a:pt x="5706" y="2725"/>
                  </a:cubicBezTo>
                  <a:cubicBezTo>
                    <a:pt x="5822" y="3299"/>
                    <a:pt x="6182" y="5070"/>
                    <a:pt x="6182" y="5070"/>
                  </a:cubicBezTo>
                  <a:close/>
                  <a:moveTo>
                    <a:pt x="2385" y="5072"/>
                  </a:moveTo>
                  <a:cubicBezTo>
                    <a:pt x="2385" y="5072"/>
                    <a:pt x="3416" y="6598"/>
                    <a:pt x="3805" y="7176"/>
                  </a:cubicBezTo>
                  <a:cubicBezTo>
                    <a:pt x="3812" y="7187"/>
                    <a:pt x="3830" y="7193"/>
                    <a:pt x="3842" y="7185"/>
                  </a:cubicBezTo>
                  <a:cubicBezTo>
                    <a:pt x="3855" y="7178"/>
                    <a:pt x="3862" y="7163"/>
                    <a:pt x="3855" y="7150"/>
                  </a:cubicBezTo>
                  <a:cubicBezTo>
                    <a:pt x="3621" y="6553"/>
                    <a:pt x="3036" y="5072"/>
                    <a:pt x="3036" y="5072"/>
                  </a:cubicBezTo>
                  <a:cubicBezTo>
                    <a:pt x="3036" y="5072"/>
                    <a:pt x="3754" y="3250"/>
                    <a:pt x="3978" y="2683"/>
                  </a:cubicBezTo>
                  <a:cubicBezTo>
                    <a:pt x="3981" y="2674"/>
                    <a:pt x="3978" y="2665"/>
                    <a:pt x="3969" y="2660"/>
                  </a:cubicBezTo>
                  <a:cubicBezTo>
                    <a:pt x="3961" y="2656"/>
                    <a:pt x="3952" y="2659"/>
                    <a:pt x="3946" y="2666"/>
                  </a:cubicBezTo>
                  <a:cubicBezTo>
                    <a:pt x="3591" y="3214"/>
                    <a:pt x="2385" y="5072"/>
                    <a:pt x="2385" y="5072"/>
                  </a:cubicBezTo>
                  <a:close/>
                  <a:moveTo>
                    <a:pt x="7677" y="5072"/>
                  </a:moveTo>
                  <a:cubicBezTo>
                    <a:pt x="7677" y="5072"/>
                    <a:pt x="6647" y="6598"/>
                    <a:pt x="6258" y="7176"/>
                  </a:cubicBezTo>
                  <a:cubicBezTo>
                    <a:pt x="6249" y="7187"/>
                    <a:pt x="6233" y="7193"/>
                    <a:pt x="6221" y="7185"/>
                  </a:cubicBezTo>
                  <a:cubicBezTo>
                    <a:pt x="6207" y="7178"/>
                    <a:pt x="6201" y="7163"/>
                    <a:pt x="6207" y="7150"/>
                  </a:cubicBezTo>
                  <a:cubicBezTo>
                    <a:pt x="6442" y="6553"/>
                    <a:pt x="7027" y="5072"/>
                    <a:pt x="7027" y="5072"/>
                  </a:cubicBezTo>
                  <a:cubicBezTo>
                    <a:pt x="7027" y="5072"/>
                    <a:pt x="6309" y="3250"/>
                    <a:pt x="6084" y="2683"/>
                  </a:cubicBezTo>
                  <a:cubicBezTo>
                    <a:pt x="6080" y="2674"/>
                    <a:pt x="6084" y="2665"/>
                    <a:pt x="6094" y="2660"/>
                  </a:cubicBezTo>
                  <a:cubicBezTo>
                    <a:pt x="6101" y="2656"/>
                    <a:pt x="6111" y="2659"/>
                    <a:pt x="6116" y="2666"/>
                  </a:cubicBezTo>
                  <a:cubicBezTo>
                    <a:pt x="6472" y="3214"/>
                    <a:pt x="7677" y="5072"/>
                    <a:pt x="7677" y="50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51"/>
          <p:cNvGrpSpPr/>
          <p:nvPr/>
        </p:nvGrpSpPr>
        <p:grpSpPr>
          <a:xfrm>
            <a:off x="266102" y="241370"/>
            <a:ext cx="427899" cy="1254106"/>
            <a:chOff x="7906666" y="241369"/>
            <a:chExt cx="427899" cy="1254106"/>
          </a:xfrm>
        </p:grpSpPr>
        <p:cxnSp>
          <p:nvCxnSpPr>
            <p:cNvPr id="2367" name="Google Shape;2367;p51"/>
            <p:cNvCxnSpPr/>
            <p:nvPr/>
          </p:nvCxnSpPr>
          <p:spPr>
            <a:xfrm rot="10800000">
              <a:off x="8120620" y="241369"/>
              <a:ext cx="0" cy="8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68" name="Google Shape;2368;p51"/>
            <p:cNvSpPr/>
            <p:nvPr/>
          </p:nvSpPr>
          <p:spPr>
            <a:xfrm>
              <a:off x="7937113" y="1067619"/>
              <a:ext cx="367006" cy="427857"/>
            </a:xfrm>
            <a:custGeom>
              <a:avLst/>
              <a:gdLst/>
              <a:ahLst/>
              <a:cxnLst/>
              <a:rect l="l" t="t" r="r" b="b"/>
              <a:pathLst>
                <a:path w="8703" h="10146" extrusionOk="0">
                  <a:moveTo>
                    <a:pt x="6549" y="2578"/>
                  </a:moveTo>
                  <a:cubicBezTo>
                    <a:pt x="6301" y="2289"/>
                    <a:pt x="6161" y="1896"/>
                    <a:pt x="6161" y="1486"/>
                  </a:cubicBezTo>
                  <a:lnTo>
                    <a:pt x="6161" y="0"/>
                  </a:lnTo>
                  <a:lnTo>
                    <a:pt x="2515" y="0"/>
                  </a:lnTo>
                  <a:lnTo>
                    <a:pt x="2515" y="1486"/>
                  </a:lnTo>
                  <a:cubicBezTo>
                    <a:pt x="2515" y="1896"/>
                    <a:pt x="2375" y="2289"/>
                    <a:pt x="2127" y="2578"/>
                  </a:cubicBezTo>
                  <a:lnTo>
                    <a:pt x="1" y="5057"/>
                  </a:lnTo>
                  <a:cubicBezTo>
                    <a:pt x="1" y="5057"/>
                    <a:pt x="1384" y="6669"/>
                    <a:pt x="2098" y="7503"/>
                  </a:cubicBezTo>
                  <a:cubicBezTo>
                    <a:pt x="2364" y="7813"/>
                    <a:pt x="2515" y="8236"/>
                    <a:pt x="2515" y="8677"/>
                  </a:cubicBezTo>
                  <a:lnTo>
                    <a:pt x="2515" y="10146"/>
                  </a:lnTo>
                  <a:lnTo>
                    <a:pt x="6161" y="10146"/>
                  </a:lnTo>
                  <a:lnTo>
                    <a:pt x="6161" y="8739"/>
                  </a:lnTo>
                  <a:cubicBezTo>
                    <a:pt x="6161" y="8299"/>
                    <a:pt x="6312" y="7877"/>
                    <a:pt x="6578" y="7565"/>
                  </a:cubicBezTo>
                  <a:lnTo>
                    <a:pt x="8703" y="5089"/>
                  </a:lnTo>
                  <a:close/>
                  <a:moveTo>
                    <a:pt x="779" y="5072"/>
                  </a:moveTo>
                  <a:lnTo>
                    <a:pt x="2660" y="7264"/>
                  </a:lnTo>
                  <a:cubicBezTo>
                    <a:pt x="2668" y="7275"/>
                    <a:pt x="2684" y="7276"/>
                    <a:pt x="2694" y="7265"/>
                  </a:cubicBezTo>
                  <a:cubicBezTo>
                    <a:pt x="2704" y="7255"/>
                    <a:pt x="2705" y="7239"/>
                    <a:pt x="2697" y="7226"/>
                  </a:cubicBezTo>
                  <a:cubicBezTo>
                    <a:pt x="2213" y="6514"/>
                    <a:pt x="1235" y="5073"/>
                    <a:pt x="1235" y="5073"/>
                  </a:cubicBezTo>
                  <a:lnTo>
                    <a:pt x="1236" y="5072"/>
                  </a:lnTo>
                  <a:lnTo>
                    <a:pt x="1235" y="5071"/>
                  </a:lnTo>
                  <a:cubicBezTo>
                    <a:pt x="1235" y="5071"/>
                    <a:pt x="2474" y="3282"/>
                    <a:pt x="2949" y="2594"/>
                  </a:cubicBezTo>
                  <a:cubicBezTo>
                    <a:pt x="2954" y="2587"/>
                    <a:pt x="2953" y="2577"/>
                    <a:pt x="2947" y="2571"/>
                  </a:cubicBezTo>
                  <a:cubicBezTo>
                    <a:pt x="2940" y="2563"/>
                    <a:pt x="2931" y="2563"/>
                    <a:pt x="2925" y="2572"/>
                  </a:cubicBezTo>
                  <a:cubicBezTo>
                    <a:pt x="2352" y="3238"/>
                    <a:pt x="779" y="5072"/>
                    <a:pt x="779" y="5072"/>
                  </a:cubicBezTo>
                  <a:close/>
                  <a:moveTo>
                    <a:pt x="5718" y="2644"/>
                  </a:moveTo>
                  <a:cubicBezTo>
                    <a:pt x="5712" y="2637"/>
                    <a:pt x="5713" y="2627"/>
                    <a:pt x="5720" y="2620"/>
                  </a:cubicBezTo>
                  <a:cubicBezTo>
                    <a:pt x="5726" y="2614"/>
                    <a:pt x="5735" y="2614"/>
                    <a:pt x="5740" y="2622"/>
                  </a:cubicBezTo>
                  <a:lnTo>
                    <a:pt x="7843" y="5073"/>
                  </a:lnTo>
                  <a:lnTo>
                    <a:pt x="6003" y="7219"/>
                  </a:lnTo>
                  <a:cubicBezTo>
                    <a:pt x="5994" y="7229"/>
                    <a:pt x="5979" y="7232"/>
                    <a:pt x="5969" y="7221"/>
                  </a:cubicBezTo>
                  <a:cubicBezTo>
                    <a:pt x="5960" y="7211"/>
                    <a:pt x="5957" y="7194"/>
                    <a:pt x="5966" y="7181"/>
                  </a:cubicBezTo>
                  <a:cubicBezTo>
                    <a:pt x="6442" y="6480"/>
                    <a:pt x="7397" y="5075"/>
                    <a:pt x="7397" y="5075"/>
                  </a:cubicBezTo>
                  <a:lnTo>
                    <a:pt x="7396" y="5073"/>
                  </a:lnTo>
                  <a:lnTo>
                    <a:pt x="7397" y="5072"/>
                  </a:lnTo>
                  <a:cubicBezTo>
                    <a:pt x="7397" y="5071"/>
                    <a:pt x="6186" y="3321"/>
                    <a:pt x="5718" y="2644"/>
                  </a:cubicBezTo>
                  <a:close/>
                  <a:moveTo>
                    <a:pt x="3330" y="5070"/>
                  </a:moveTo>
                  <a:cubicBezTo>
                    <a:pt x="3330" y="5070"/>
                    <a:pt x="3606" y="6538"/>
                    <a:pt x="3719" y="7146"/>
                  </a:cubicBezTo>
                  <a:cubicBezTo>
                    <a:pt x="3721" y="7161"/>
                    <a:pt x="3734" y="7171"/>
                    <a:pt x="3746" y="7168"/>
                  </a:cubicBezTo>
                  <a:cubicBezTo>
                    <a:pt x="3758" y="7167"/>
                    <a:pt x="3768" y="7155"/>
                    <a:pt x="3768" y="7140"/>
                  </a:cubicBezTo>
                  <a:lnTo>
                    <a:pt x="3768" y="2729"/>
                  </a:lnTo>
                  <a:cubicBezTo>
                    <a:pt x="3768" y="2720"/>
                    <a:pt x="3762" y="2712"/>
                    <a:pt x="3754" y="2711"/>
                  </a:cubicBezTo>
                  <a:cubicBezTo>
                    <a:pt x="3746" y="2710"/>
                    <a:pt x="3739" y="2716"/>
                    <a:pt x="3737" y="2725"/>
                  </a:cubicBezTo>
                  <a:cubicBezTo>
                    <a:pt x="3637" y="3299"/>
                    <a:pt x="3330" y="5070"/>
                    <a:pt x="3330" y="5070"/>
                  </a:cubicBezTo>
                  <a:close/>
                  <a:moveTo>
                    <a:pt x="5302" y="5070"/>
                  </a:moveTo>
                  <a:cubicBezTo>
                    <a:pt x="5302" y="5070"/>
                    <a:pt x="5026" y="6538"/>
                    <a:pt x="4913" y="7146"/>
                  </a:cubicBezTo>
                  <a:cubicBezTo>
                    <a:pt x="4911" y="7161"/>
                    <a:pt x="4898" y="7171"/>
                    <a:pt x="4886" y="7168"/>
                  </a:cubicBezTo>
                  <a:cubicBezTo>
                    <a:pt x="4874" y="7167"/>
                    <a:pt x="4864" y="7155"/>
                    <a:pt x="4864" y="7140"/>
                  </a:cubicBezTo>
                  <a:lnTo>
                    <a:pt x="4864" y="2729"/>
                  </a:lnTo>
                  <a:cubicBezTo>
                    <a:pt x="4864" y="2720"/>
                    <a:pt x="4870" y="2712"/>
                    <a:pt x="4879" y="2711"/>
                  </a:cubicBezTo>
                  <a:cubicBezTo>
                    <a:pt x="4886" y="2710"/>
                    <a:pt x="4894" y="2716"/>
                    <a:pt x="4895" y="2725"/>
                  </a:cubicBezTo>
                  <a:cubicBezTo>
                    <a:pt x="4994" y="3299"/>
                    <a:pt x="5302" y="5070"/>
                    <a:pt x="5302" y="5070"/>
                  </a:cubicBezTo>
                  <a:close/>
                  <a:moveTo>
                    <a:pt x="2045" y="5072"/>
                  </a:moveTo>
                  <a:cubicBezTo>
                    <a:pt x="2045" y="5072"/>
                    <a:pt x="2929" y="6598"/>
                    <a:pt x="3263" y="7176"/>
                  </a:cubicBezTo>
                  <a:cubicBezTo>
                    <a:pt x="3271" y="7187"/>
                    <a:pt x="3285" y="7193"/>
                    <a:pt x="3295" y="7185"/>
                  </a:cubicBezTo>
                  <a:cubicBezTo>
                    <a:pt x="3306" y="7178"/>
                    <a:pt x="3313" y="7163"/>
                    <a:pt x="3306" y="7150"/>
                  </a:cubicBezTo>
                  <a:cubicBezTo>
                    <a:pt x="3106" y="6553"/>
                    <a:pt x="2604" y="5072"/>
                    <a:pt x="2604" y="5072"/>
                  </a:cubicBezTo>
                  <a:cubicBezTo>
                    <a:pt x="2604" y="5072"/>
                    <a:pt x="3219" y="3250"/>
                    <a:pt x="3412" y="2683"/>
                  </a:cubicBezTo>
                  <a:cubicBezTo>
                    <a:pt x="3415" y="2674"/>
                    <a:pt x="3412" y="2665"/>
                    <a:pt x="3405" y="2660"/>
                  </a:cubicBezTo>
                  <a:cubicBezTo>
                    <a:pt x="3398" y="2656"/>
                    <a:pt x="3389" y="2659"/>
                    <a:pt x="3384" y="2666"/>
                  </a:cubicBezTo>
                  <a:cubicBezTo>
                    <a:pt x="3080" y="3214"/>
                    <a:pt x="2045" y="5072"/>
                    <a:pt x="2045" y="5072"/>
                  </a:cubicBezTo>
                  <a:close/>
                  <a:moveTo>
                    <a:pt x="6585" y="5072"/>
                  </a:moveTo>
                  <a:cubicBezTo>
                    <a:pt x="6585" y="5072"/>
                    <a:pt x="5701" y="6598"/>
                    <a:pt x="5367" y="7176"/>
                  </a:cubicBezTo>
                  <a:cubicBezTo>
                    <a:pt x="5360" y="7187"/>
                    <a:pt x="5346" y="7193"/>
                    <a:pt x="5336" y="7185"/>
                  </a:cubicBezTo>
                  <a:cubicBezTo>
                    <a:pt x="5324" y="7178"/>
                    <a:pt x="5318" y="7163"/>
                    <a:pt x="5324" y="7150"/>
                  </a:cubicBezTo>
                  <a:cubicBezTo>
                    <a:pt x="5525" y="6553"/>
                    <a:pt x="6027" y="5072"/>
                    <a:pt x="6027" y="5072"/>
                  </a:cubicBezTo>
                  <a:cubicBezTo>
                    <a:pt x="6027" y="5072"/>
                    <a:pt x="5411" y="3250"/>
                    <a:pt x="5219" y="2683"/>
                  </a:cubicBezTo>
                  <a:cubicBezTo>
                    <a:pt x="5216" y="2674"/>
                    <a:pt x="5219" y="2665"/>
                    <a:pt x="5226" y="2660"/>
                  </a:cubicBezTo>
                  <a:cubicBezTo>
                    <a:pt x="5233" y="2656"/>
                    <a:pt x="5241" y="2659"/>
                    <a:pt x="5247" y="2666"/>
                  </a:cubicBezTo>
                  <a:cubicBezTo>
                    <a:pt x="5551" y="3214"/>
                    <a:pt x="6585" y="5072"/>
                    <a:pt x="6585" y="50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1"/>
            <p:cNvSpPr/>
            <p:nvPr/>
          </p:nvSpPr>
          <p:spPr>
            <a:xfrm>
              <a:off x="7906666" y="1067619"/>
              <a:ext cx="427899" cy="427857"/>
            </a:xfrm>
            <a:custGeom>
              <a:avLst/>
              <a:gdLst/>
              <a:ahLst/>
              <a:cxnLst/>
              <a:rect l="l" t="t" r="r" b="b"/>
              <a:pathLst>
                <a:path w="10147" h="10146" extrusionOk="0">
                  <a:moveTo>
                    <a:pt x="7635" y="2578"/>
                  </a:moveTo>
                  <a:cubicBezTo>
                    <a:pt x="7345" y="2289"/>
                    <a:pt x="7183" y="1896"/>
                    <a:pt x="7183" y="1486"/>
                  </a:cubicBezTo>
                  <a:lnTo>
                    <a:pt x="7183" y="0"/>
                  </a:lnTo>
                  <a:lnTo>
                    <a:pt x="2931" y="0"/>
                  </a:lnTo>
                  <a:lnTo>
                    <a:pt x="2931" y="1486"/>
                  </a:lnTo>
                  <a:cubicBezTo>
                    <a:pt x="2931" y="1896"/>
                    <a:pt x="2770" y="2289"/>
                    <a:pt x="2480" y="2578"/>
                  </a:cubicBezTo>
                  <a:lnTo>
                    <a:pt x="1" y="5057"/>
                  </a:lnTo>
                  <a:cubicBezTo>
                    <a:pt x="1" y="5057"/>
                    <a:pt x="1613" y="6669"/>
                    <a:pt x="2445" y="7503"/>
                  </a:cubicBezTo>
                  <a:cubicBezTo>
                    <a:pt x="2756" y="7813"/>
                    <a:pt x="2931" y="8236"/>
                    <a:pt x="2931" y="8677"/>
                  </a:cubicBezTo>
                  <a:lnTo>
                    <a:pt x="2931" y="10146"/>
                  </a:lnTo>
                  <a:lnTo>
                    <a:pt x="7183" y="10146"/>
                  </a:lnTo>
                  <a:lnTo>
                    <a:pt x="7183" y="8739"/>
                  </a:lnTo>
                  <a:cubicBezTo>
                    <a:pt x="7183" y="8299"/>
                    <a:pt x="7359" y="7877"/>
                    <a:pt x="7669" y="7565"/>
                  </a:cubicBezTo>
                  <a:lnTo>
                    <a:pt x="10146" y="5089"/>
                  </a:lnTo>
                  <a:close/>
                  <a:moveTo>
                    <a:pt x="909" y="5072"/>
                  </a:moveTo>
                  <a:lnTo>
                    <a:pt x="3102" y="7264"/>
                  </a:lnTo>
                  <a:cubicBezTo>
                    <a:pt x="3112" y="7275"/>
                    <a:pt x="3129" y="7276"/>
                    <a:pt x="3140" y="7265"/>
                  </a:cubicBezTo>
                  <a:cubicBezTo>
                    <a:pt x="3153" y="7255"/>
                    <a:pt x="3154" y="7239"/>
                    <a:pt x="3145" y="7226"/>
                  </a:cubicBezTo>
                  <a:cubicBezTo>
                    <a:pt x="2581" y="6514"/>
                    <a:pt x="1440" y="5073"/>
                    <a:pt x="1440" y="5073"/>
                  </a:cubicBezTo>
                  <a:lnTo>
                    <a:pt x="1442" y="5072"/>
                  </a:lnTo>
                  <a:lnTo>
                    <a:pt x="1440" y="5071"/>
                  </a:lnTo>
                  <a:cubicBezTo>
                    <a:pt x="1440" y="5071"/>
                    <a:pt x="2884" y="3282"/>
                    <a:pt x="3438" y="2594"/>
                  </a:cubicBezTo>
                  <a:cubicBezTo>
                    <a:pt x="3445" y="2587"/>
                    <a:pt x="3443" y="2577"/>
                    <a:pt x="3435" y="2571"/>
                  </a:cubicBezTo>
                  <a:cubicBezTo>
                    <a:pt x="3427" y="2563"/>
                    <a:pt x="3417" y="2563"/>
                    <a:pt x="3411" y="2572"/>
                  </a:cubicBezTo>
                  <a:cubicBezTo>
                    <a:pt x="2743" y="3238"/>
                    <a:pt x="909" y="5072"/>
                    <a:pt x="909" y="5072"/>
                  </a:cubicBezTo>
                  <a:close/>
                  <a:moveTo>
                    <a:pt x="6666" y="2644"/>
                  </a:moveTo>
                  <a:cubicBezTo>
                    <a:pt x="6659" y="2637"/>
                    <a:pt x="6661" y="2627"/>
                    <a:pt x="6668" y="2620"/>
                  </a:cubicBezTo>
                  <a:cubicBezTo>
                    <a:pt x="6677" y="2614"/>
                    <a:pt x="6686" y="2614"/>
                    <a:pt x="6693" y="2622"/>
                  </a:cubicBezTo>
                  <a:lnTo>
                    <a:pt x="9144" y="5073"/>
                  </a:lnTo>
                  <a:lnTo>
                    <a:pt x="6998" y="7219"/>
                  </a:lnTo>
                  <a:cubicBezTo>
                    <a:pt x="6988" y="7229"/>
                    <a:pt x="6971" y="7232"/>
                    <a:pt x="6959" y="7221"/>
                  </a:cubicBezTo>
                  <a:cubicBezTo>
                    <a:pt x="6947" y="7211"/>
                    <a:pt x="6946" y="7194"/>
                    <a:pt x="6955" y="7181"/>
                  </a:cubicBezTo>
                  <a:cubicBezTo>
                    <a:pt x="7510" y="6480"/>
                    <a:pt x="8624" y="5075"/>
                    <a:pt x="8624" y="5075"/>
                  </a:cubicBezTo>
                  <a:lnTo>
                    <a:pt x="8622" y="5073"/>
                  </a:lnTo>
                  <a:lnTo>
                    <a:pt x="8624" y="5072"/>
                  </a:lnTo>
                  <a:cubicBezTo>
                    <a:pt x="8624" y="5071"/>
                    <a:pt x="7212" y="3321"/>
                    <a:pt x="6666" y="2644"/>
                  </a:cubicBezTo>
                  <a:close/>
                  <a:moveTo>
                    <a:pt x="3882" y="5070"/>
                  </a:moveTo>
                  <a:cubicBezTo>
                    <a:pt x="3882" y="5070"/>
                    <a:pt x="4204" y="6538"/>
                    <a:pt x="4337" y="7146"/>
                  </a:cubicBezTo>
                  <a:cubicBezTo>
                    <a:pt x="4339" y="7161"/>
                    <a:pt x="4353" y="7171"/>
                    <a:pt x="4368" y="7168"/>
                  </a:cubicBezTo>
                  <a:cubicBezTo>
                    <a:pt x="4382" y="7167"/>
                    <a:pt x="4393" y="7155"/>
                    <a:pt x="4393" y="7140"/>
                  </a:cubicBezTo>
                  <a:lnTo>
                    <a:pt x="4393" y="2729"/>
                  </a:lnTo>
                  <a:cubicBezTo>
                    <a:pt x="4393" y="2720"/>
                    <a:pt x="4387" y="2712"/>
                    <a:pt x="4376" y="2711"/>
                  </a:cubicBezTo>
                  <a:cubicBezTo>
                    <a:pt x="4368" y="2710"/>
                    <a:pt x="4358" y="2716"/>
                    <a:pt x="4357" y="2725"/>
                  </a:cubicBezTo>
                  <a:cubicBezTo>
                    <a:pt x="4242" y="3299"/>
                    <a:pt x="3882" y="5070"/>
                    <a:pt x="3882" y="5070"/>
                  </a:cubicBezTo>
                  <a:close/>
                  <a:moveTo>
                    <a:pt x="6182" y="5070"/>
                  </a:moveTo>
                  <a:cubicBezTo>
                    <a:pt x="6182" y="5070"/>
                    <a:pt x="5860" y="6538"/>
                    <a:pt x="5727" y="7146"/>
                  </a:cubicBezTo>
                  <a:cubicBezTo>
                    <a:pt x="5725" y="7161"/>
                    <a:pt x="5711" y="7171"/>
                    <a:pt x="5696" y="7168"/>
                  </a:cubicBezTo>
                  <a:cubicBezTo>
                    <a:pt x="5682" y="7167"/>
                    <a:pt x="5671" y="7155"/>
                    <a:pt x="5671" y="7140"/>
                  </a:cubicBezTo>
                  <a:lnTo>
                    <a:pt x="5671" y="2729"/>
                  </a:lnTo>
                  <a:cubicBezTo>
                    <a:pt x="5671" y="2720"/>
                    <a:pt x="5678" y="2712"/>
                    <a:pt x="5688" y="2711"/>
                  </a:cubicBezTo>
                  <a:cubicBezTo>
                    <a:pt x="5696" y="2710"/>
                    <a:pt x="5705" y="2716"/>
                    <a:pt x="5706" y="2725"/>
                  </a:cubicBezTo>
                  <a:cubicBezTo>
                    <a:pt x="5822" y="3299"/>
                    <a:pt x="6182" y="5070"/>
                    <a:pt x="6182" y="5070"/>
                  </a:cubicBezTo>
                  <a:close/>
                  <a:moveTo>
                    <a:pt x="2385" y="5072"/>
                  </a:moveTo>
                  <a:cubicBezTo>
                    <a:pt x="2385" y="5072"/>
                    <a:pt x="3416" y="6598"/>
                    <a:pt x="3805" y="7176"/>
                  </a:cubicBezTo>
                  <a:cubicBezTo>
                    <a:pt x="3812" y="7187"/>
                    <a:pt x="3830" y="7193"/>
                    <a:pt x="3842" y="7185"/>
                  </a:cubicBezTo>
                  <a:cubicBezTo>
                    <a:pt x="3855" y="7178"/>
                    <a:pt x="3862" y="7163"/>
                    <a:pt x="3855" y="7150"/>
                  </a:cubicBezTo>
                  <a:cubicBezTo>
                    <a:pt x="3621" y="6553"/>
                    <a:pt x="3036" y="5072"/>
                    <a:pt x="3036" y="5072"/>
                  </a:cubicBezTo>
                  <a:cubicBezTo>
                    <a:pt x="3036" y="5072"/>
                    <a:pt x="3754" y="3250"/>
                    <a:pt x="3978" y="2683"/>
                  </a:cubicBezTo>
                  <a:cubicBezTo>
                    <a:pt x="3981" y="2674"/>
                    <a:pt x="3978" y="2665"/>
                    <a:pt x="3969" y="2660"/>
                  </a:cubicBezTo>
                  <a:cubicBezTo>
                    <a:pt x="3961" y="2656"/>
                    <a:pt x="3952" y="2659"/>
                    <a:pt x="3946" y="2666"/>
                  </a:cubicBezTo>
                  <a:cubicBezTo>
                    <a:pt x="3591" y="3214"/>
                    <a:pt x="2385" y="5072"/>
                    <a:pt x="2385" y="5072"/>
                  </a:cubicBezTo>
                  <a:close/>
                  <a:moveTo>
                    <a:pt x="7677" y="5072"/>
                  </a:moveTo>
                  <a:cubicBezTo>
                    <a:pt x="7677" y="5072"/>
                    <a:pt x="6647" y="6598"/>
                    <a:pt x="6258" y="7176"/>
                  </a:cubicBezTo>
                  <a:cubicBezTo>
                    <a:pt x="6249" y="7187"/>
                    <a:pt x="6233" y="7193"/>
                    <a:pt x="6221" y="7185"/>
                  </a:cubicBezTo>
                  <a:cubicBezTo>
                    <a:pt x="6207" y="7178"/>
                    <a:pt x="6201" y="7163"/>
                    <a:pt x="6207" y="7150"/>
                  </a:cubicBezTo>
                  <a:cubicBezTo>
                    <a:pt x="6442" y="6553"/>
                    <a:pt x="7027" y="5072"/>
                    <a:pt x="7027" y="5072"/>
                  </a:cubicBezTo>
                  <a:cubicBezTo>
                    <a:pt x="7027" y="5072"/>
                    <a:pt x="6309" y="3250"/>
                    <a:pt x="6084" y="2683"/>
                  </a:cubicBezTo>
                  <a:cubicBezTo>
                    <a:pt x="6080" y="2674"/>
                    <a:pt x="6084" y="2665"/>
                    <a:pt x="6094" y="2660"/>
                  </a:cubicBezTo>
                  <a:cubicBezTo>
                    <a:pt x="6101" y="2656"/>
                    <a:pt x="6111" y="2659"/>
                    <a:pt x="6116" y="2666"/>
                  </a:cubicBezTo>
                  <a:cubicBezTo>
                    <a:pt x="6472" y="3214"/>
                    <a:pt x="7677" y="5072"/>
                    <a:pt x="7677" y="50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7" name="Google Shape;2377;p51"/>
          <p:cNvGrpSpPr/>
          <p:nvPr/>
        </p:nvGrpSpPr>
        <p:grpSpPr>
          <a:xfrm rot="10800000">
            <a:off x="1305563" y="539500"/>
            <a:ext cx="1061488" cy="207463"/>
            <a:chOff x="5158863" y="4593500"/>
            <a:chExt cx="1061488" cy="207463"/>
          </a:xfrm>
        </p:grpSpPr>
        <p:sp>
          <p:nvSpPr>
            <p:cNvPr id="2378" name="Google Shape;2378;p51"/>
            <p:cNvSpPr/>
            <p:nvPr/>
          </p:nvSpPr>
          <p:spPr>
            <a:xfrm rot="5400000">
              <a:off x="5896250" y="45935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1"/>
            <p:cNvSpPr/>
            <p:nvPr/>
          </p:nvSpPr>
          <p:spPr>
            <a:xfrm rot="5400000">
              <a:off x="5217850" y="46104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1"/>
            <p:cNvSpPr/>
            <p:nvPr/>
          </p:nvSpPr>
          <p:spPr>
            <a:xfrm rot="5400000">
              <a:off x="5158863" y="47532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1"/>
            <p:cNvSpPr/>
            <p:nvPr/>
          </p:nvSpPr>
          <p:spPr>
            <a:xfrm rot="5400000">
              <a:off x="5552438" y="46437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1"/>
            <p:cNvSpPr/>
            <p:nvPr/>
          </p:nvSpPr>
          <p:spPr>
            <a:xfrm rot="5400000">
              <a:off x="5747288" y="473748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1"/>
            <p:cNvSpPr/>
            <p:nvPr/>
          </p:nvSpPr>
          <p:spPr>
            <a:xfrm rot="5400000">
              <a:off x="6134550" y="467930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4" name="Google Shape;2384;p51"/>
          <p:cNvGrpSpPr/>
          <p:nvPr/>
        </p:nvGrpSpPr>
        <p:grpSpPr>
          <a:xfrm rot="10800000">
            <a:off x="8354959" y="4705876"/>
            <a:ext cx="730663" cy="208213"/>
            <a:chOff x="5158863" y="4596038"/>
            <a:chExt cx="730663" cy="208213"/>
          </a:xfrm>
        </p:grpSpPr>
        <p:sp>
          <p:nvSpPr>
            <p:cNvPr id="2385" name="Google Shape;2385;p51"/>
            <p:cNvSpPr/>
            <p:nvPr/>
          </p:nvSpPr>
          <p:spPr>
            <a:xfrm rot="5400000">
              <a:off x="5643925" y="46914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1"/>
            <p:cNvSpPr/>
            <p:nvPr/>
          </p:nvSpPr>
          <p:spPr>
            <a:xfrm rot="5400000">
              <a:off x="5382350" y="47184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1"/>
            <p:cNvSpPr/>
            <p:nvPr/>
          </p:nvSpPr>
          <p:spPr>
            <a:xfrm rot="5400000">
              <a:off x="5158863" y="47532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1"/>
            <p:cNvSpPr/>
            <p:nvPr/>
          </p:nvSpPr>
          <p:spPr>
            <a:xfrm rot="5400000">
              <a:off x="5496813" y="46266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1"/>
            <p:cNvSpPr/>
            <p:nvPr/>
          </p:nvSpPr>
          <p:spPr>
            <a:xfrm rot="5400000">
              <a:off x="5189913" y="4596038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1"/>
            <p:cNvSpPr/>
            <p:nvPr/>
          </p:nvSpPr>
          <p:spPr>
            <a:xfrm rot="5400000">
              <a:off x="5803725" y="46019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348;p51">
            <a:extLst>
              <a:ext uri="{FF2B5EF4-FFF2-40B4-BE49-F238E27FC236}">
                <a16:creationId xmlns:a16="http://schemas.microsoft.com/office/drawing/2014/main" id="{104A5B98-34D2-25B6-7C01-8097545B6103}"/>
              </a:ext>
            </a:extLst>
          </p:cNvPr>
          <p:cNvSpPr txBox="1">
            <a:spLocks/>
          </p:cNvSpPr>
          <p:nvPr/>
        </p:nvSpPr>
        <p:spPr>
          <a:xfrm>
            <a:off x="4365511" y="1073848"/>
            <a:ext cx="2029392" cy="320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Is/ Am/ Are</a:t>
            </a:r>
          </a:p>
        </p:txBody>
      </p:sp>
      <p:sp>
        <p:nvSpPr>
          <p:cNvPr id="3" name="Google Shape;2348;p51">
            <a:extLst>
              <a:ext uri="{FF2B5EF4-FFF2-40B4-BE49-F238E27FC236}">
                <a16:creationId xmlns:a16="http://schemas.microsoft.com/office/drawing/2014/main" id="{59E11E82-A79E-2231-E4BE-A21A881040FC}"/>
              </a:ext>
            </a:extLst>
          </p:cNvPr>
          <p:cNvSpPr txBox="1">
            <a:spLocks/>
          </p:cNvSpPr>
          <p:nvPr/>
        </p:nvSpPr>
        <p:spPr>
          <a:xfrm>
            <a:off x="5186558" y="1603663"/>
            <a:ext cx="2260260" cy="320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Can/ Could/ May/ Will…</a:t>
            </a:r>
          </a:p>
        </p:txBody>
      </p:sp>
      <p:sp>
        <p:nvSpPr>
          <p:cNvPr id="4" name="Google Shape;2348;p51">
            <a:extLst>
              <a:ext uri="{FF2B5EF4-FFF2-40B4-BE49-F238E27FC236}">
                <a16:creationId xmlns:a16="http://schemas.microsoft.com/office/drawing/2014/main" id="{94AF5E47-D309-2ED4-3BEF-3EE3EBB88A8F}"/>
              </a:ext>
            </a:extLst>
          </p:cNvPr>
          <p:cNvSpPr txBox="1">
            <a:spLocks/>
          </p:cNvSpPr>
          <p:nvPr/>
        </p:nvSpPr>
        <p:spPr>
          <a:xfrm>
            <a:off x="2367051" y="1603663"/>
            <a:ext cx="2029392" cy="320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Have/ Has</a:t>
            </a:r>
          </a:p>
        </p:txBody>
      </p:sp>
      <p:sp>
        <p:nvSpPr>
          <p:cNvPr id="5" name="Google Shape;2348;p51">
            <a:extLst>
              <a:ext uri="{FF2B5EF4-FFF2-40B4-BE49-F238E27FC236}">
                <a16:creationId xmlns:a16="http://schemas.microsoft.com/office/drawing/2014/main" id="{E671E5BC-4530-E869-C5AE-0A2E28AFE135}"/>
              </a:ext>
            </a:extLst>
          </p:cNvPr>
          <p:cNvSpPr txBox="1">
            <a:spLocks/>
          </p:cNvSpPr>
          <p:nvPr/>
        </p:nvSpPr>
        <p:spPr>
          <a:xfrm>
            <a:off x="663555" y="2493791"/>
            <a:ext cx="3380427" cy="320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He is an ethnic minority.</a:t>
            </a:r>
          </a:p>
        </p:txBody>
      </p:sp>
      <p:sp>
        <p:nvSpPr>
          <p:cNvPr id="6" name="Google Shape;2348;p51">
            <a:extLst>
              <a:ext uri="{FF2B5EF4-FFF2-40B4-BE49-F238E27FC236}">
                <a16:creationId xmlns:a16="http://schemas.microsoft.com/office/drawing/2014/main" id="{B376D767-BB4E-ACDA-F824-2877800E475D}"/>
              </a:ext>
            </a:extLst>
          </p:cNvPr>
          <p:cNvSpPr txBox="1">
            <a:spLocks/>
          </p:cNvSpPr>
          <p:nvPr/>
        </p:nvSpPr>
        <p:spPr>
          <a:xfrm>
            <a:off x="663555" y="3163100"/>
            <a:ext cx="3380427" cy="320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Kinh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people live mainly in the plains.</a:t>
            </a:r>
          </a:p>
        </p:txBody>
      </p:sp>
      <p:sp>
        <p:nvSpPr>
          <p:cNvPr id="7" name="Google Shape;2348;p51">
            <a:extLst>
              <a:ext uri="{FF2B5EF4-FFF2-40B4-BE49-F238E27FC236}">
                <a16:creationId xmlns:a16="http://schemas.microsoft.com/office/drawing/2014/main" id="{7F270CE5-C4BC-3F45-95D4-498DF74E682B}"/>
              </a:ext>
            </a:extLst>
          </p:cNvPr>
          <p:cNvSpPr txBox="1">
            <a:spLocks/>
          </p:cNvSpPr>
          <p:nvPr/>
        </p:nvSpPr>
        <p:spPr>
          <a:xfrm>
            <a:off x="663555" y="3881573"/>
            <a:ext cx="3380427" cy="320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I have read this story twice.</a:t>
            </a:r>
          </a:p>
        </p:txBody>
      </p:sp>
      <p:grpSp>
        <p:nvGrpSpPr>
          <p:cNvPr id="2370" name="Google Shape;2370;p51"/>
          <p:cNvGrpSpPr/>
          <p:nvPr/>
        </p:nvGrpSpPr>
        <p:grpSpPr>
          <a:xfrm>
            <a:off x="-54544" y="4141040"/>
            <a:ext cx="1433954" cy="1003193"/>
            <a:chOff x="648216" y="3600807"/>
            <a:chExt cx="1433954" cy="1003193"/>
          </a:xfrm>
        </p:grpSpPr>
        <p:sp>
          <p:nvSpPr>
            <p:cNvPr id="2371" name="Google Shape;2371;p51"/>
            <p:cNvSpPr/>
            <p:nvPr/>
          </p:nvSpPr>
          <p:spPr>
            <a:xfrm>
              <a:off x="736370" y="4490900"/>
              <a:ext cx="1345800" cy="113100"/>
            </a:xfrm>
            <a:prstGeom prst="ellipse">
              <a:avLst/>
            </a:prstGeom>
            <a:solidFill>
              <a:srgbClr val="383838">
                <a:alpha val="15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2" name="Google Shape;2372;p51"/>
            <p:cNvGrpSpPr/>
            <p:nvPr/>
          </p:nvGrpSpPr>
          <p:grpSpPr>
            <a:xfrm>
              <a:off x="648216" y="3600807"/>
              <a:ext cx="1065613" cy="993890"/>
              <a:chOff x="6467235" y="5096209"/>
              <a:chExt cx="309008" cy="288218"/>
            </a:xfrm>
          </p:grpSpPr>
          <p:sp>
            <p:nvSpPr>
              <p:cNvPr id="2373" name="Google Shape;2373;p51"/>
              <p:cNvSpPr/>
              <p:nvPr/>
            </p:nvSpPr>
            <p:spPr>
              <a:xfrm>
                <a:off x="6467235" y="5122188"/>
                <a:ext cx="309008" cy="260355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7877" extrusionOk="0">
                    <a:moveTo>
                      <a:pt x="4676" y="1"/>
                    </a:moveTo>
                    <a:cubicBezTo>
                      <a:pt x="3482" y="1"/>
                      <a:pt x="2287" y="18"/>
                      <a:pt x="2225" y="52"/>
                    </a:cubicBezTo>
                    <a:cubicBezTo>
                      <a:pt x="1916" y="219"/>
                      <a:pt x="2423" y="723"/>
                      <a:pt x="2208" y="1060"/>
                    </a:cubicBezTo>
                    <a:cubicBezTo>
                      <a:pt x="1970" y="1437"/>
                      <a:pt x="1313" y="1398"/>
                      <a:pt x="694" y="2428"/>
                    </a:cubicBezTo>
                    <a:cubicBezTo>
                      <a:pt x="114" y="3392"/>
                      <a:pt x="0" y="6742"/>
                      <a:pt x="1539" y="7578"/>
                    </a:cubicBezTo>
                    <a:cubicBezTo>
                      <a:pt x="1904" y="7777"/>
                      <a:pt x="3289" y="7877"/>
                      <a:pt x="4675" y="7877"/>
                    </a:cubicBezTo>
                    <a:cubicBezTo>
                      <a:pt x="6060" y="7877"/>
                      <a:pt x="7445" y="7777"/>
                      <a:pt x="7810" y="7578"/>
                    </a:cubicBezTo>
                    <a:cubicBezTo>
                      <a:pt x="9349" y="6742"/>
                      <a:pt x="9235" y="3392"/>
                      <a:pt x="8656" y="2428"/>
                    </a:cubicBezTo>
                    <a:cubicBezTo>
                      <a:pt x="8037" y="1400"/>
                      <a:pt x="7379" y="1437"/>
                      <a:pt x="7141" y="1060"/>
                    </a:cubicBezTo>
                    <a:cubicBezTo>
                      <a:pt x="6928" y="723"/>
                      <a:pt x="7435" y="219"/>
                      <a:pt x="7126" y="52"/>
                    </a:cubicBezTo>
                    <a:cubicBezTo>
                      <a:pt x="7064" y="18"/>
                      <a:pt x="5870" y="1"/>
                      <a:pt x="4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1"/>
              <p:cNvSpPr/>
              <p:nvPr/>
            </p:nvSpPr>
            <p:spPr>
              <a:xfrm>
                <a:off x="6480886" y="5226931"/>
                <a:ext cx="281806" cy="147216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4454" extrusionOk="0">
                    <a:moveTo>
                      <a:pt x="446" y="1"/>
                    </a:moveTo>
                    <a:lnTo>
                      <a:pt x="8156" y="10"/>
                    </a:lnTo>
                    <a:cubicBezTo>
                      <a:pt x="8156" y="10"/>
                      <a:pt x="8525" y="3326"/>
                      <a:pt x="7123" y="4090"/>
                    </a:cubicBezTo>
                    <a:cubicBezTo>
                      <a:pt x="6457" y="4454"/>
                      <a:pt x="2070" y="4454"/>
                      <a:pt x="1404" y="4090"/>
                    </a:cubicBezTo>
                    <a:cubicBezTo>
                      <a:pt x="0" y="3326"/>
                      <a:pt x="446" y="1"/>
                      <a:pt x="4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51"/>
              <p:cNvSpPr/>
              <p:nvPr/>
            </p:nvSpPr>
            <p:spPr>
              <a:xfrm>
                <a:off x="6663534" y="5156992"/>
                <a:ext cx="77310" cy="227434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881" extrusionOk="0">
                    <a:moveTo>
                      <a:pt x="5" y="13"/>
                    </a:moveTo>
                    <a:cubicBezTo>
                      <a:pt x="1" y="2"/>
                      <a:pt x="235" y="0"/>
                      <a:pt x="242" y="7"/>
                    </a:cubicBezTo>
                    <a:cubicBezTo>
                      <a:pt x="544" y="336"/>
                      <a:pt x="1093" y="355"/>
                      <a:pt x="1681" y="1408"/>
                    </a:cubicBezTo>
                    <a:cubicBezTo>
                      <a:pt x="2231" y="2394"/>
                      <a:pt x="2338" y="5819"/>
                      <a:pt x="877" y="6674"/>
                    </a:cubicBezTo>
                    <a:cubicBezTo>
                      <a:pt x="525" y="6880"/>
                      <a:pt x="119" y="6875"/>
                      <a:pt x="420" y="6674"/>
                    </a:cubicBezTo>
                    <a:cubicBezTo>
                      <a:pt x="1699" y="5819"/>
                      <a:pt x="1605" y="2394"/>
                      <a:pt x="1122" y="1408"/>
                    </a:cubicBezTo>
                    <a:cubicBezTo>
                      <a:pt x="607" y="353"/>
                      <a:pt x="142" y="328"/>
                      <a:pt x="5" y="1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51"/>
              <p:cNvSpPr/>
              <p:nvPr/>
            </p:nvSpPr>
            <p:spPr>
              <a:xfrm>
                <a:off x="6541769" y="5096209"/>
                <a:ext cx="161627" cy="52124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577" extrusionOk="0">
                    <a:moveTo>
                      <a:pt x="34" y="498"/>
                    </a:moveTo>
                    <a:cubicBezTo>
                      <a:pt x="0" y="380"/>
                      <a:pt x="25" y="254"/>
                      <a:pt x="97" y="156"/>
                    </a:cubicBezTo>
                    <a:cubicBezTo>
                      <a:pt x="171" y="58"/>
                      <a:pt x="286" y="1"/>
                      <a:pt x="409" y="1"/>
                    </a:cubicBezTo>
                    <a:lnTo>
                      <a:pt x="4484" y="1"/>
                    </a:lnTo>
                    <a:cubicBezTo>
                      <a:pt x="4603" y="1"/>
                      <a:pt x="4713" y="54"/>
                      <a:pt x="4787" y="146"/>
                    </a:cubicBezTo>
                    <a:cubicBezTo>
                      <a:pt x="4861" y="237"/>
                      <a:pt x="4889" y="358"/>
                      <a:pt x="4864" y="473"/>
                    </a:cubicBezTo>
                    <a:cubicBezTo>
                      <a:pt x="4809" y="728"/>
                      <a:pt x="4742" y="1035"/>
                      <a:pt x="4692" y="1259"/>
                    </a:cubicBezTo>
                    <a:cubicBezTo>
                      <a:pt x="4653" y="1437"/>
                      <a:pt x="4496" y="1564"/>
                      <a:pt x="4313" y="1565"/>
                    </a:cubicBezTo>
                    <a:cubicBezTo>
                      <a:pt x="3517" y="1567"/>
                      <a:pt x="1415" y="1573"/>
                      <a:pt x="639" y="1575"/>
                    </a:cubicBezTo>
                    <a:cubicBezTo>
                      <a:pt x="465" y="1576"/>
                      <a:pt x="312" y="1461"/>
                      <a:pt x="264" y="1293"/>
                    </a:cubicBezTo>
                    <a:cubicBezTo>
                      <a:pt x="200" y="1073"/>
                      <a:pt x="110" y="761"/>
                      <a:pt x="34" y="4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3E8080F-469A-633B-07D4-46FB117E21EB}"/>
              </a:ext>
            </a:extLst>
          </p:cNvPr>
          <p:cNvSpPr txBox="1"/>
          <p:nvPr/>
        </p:nvSpPr>
        <p:spPr>
          <a:xfrm>
            <a:off x="812083" y="2840180"/>
            <a:ext cx="3118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rgbClr val="FF0000"/>
                </a:solidFill>
                <a:latin typeface="DM Sans" pitchFamily="2" charset="0"/>
                <a:cs typeface="Times New Roman" panose="02020603050405020304" pitchFamily="18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Is he an ethnic minority?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D004F-8C2E-F0E4-9444-EA4000F9B22E}"/>
              </a:ext>
            </a:extLst>
          </p:cNvPr>
          <p:cNvSpPr txBox="1"/>
          <p:nvPr/>
        </p:nvSpPr>
        <p:spPr>
          <a:xfrm>
            <a:off x="812083" y="3518468"/>
            <a:ext cx="4062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rgbClr val="FF0000"/>
                </a:solidFill>
                <a:latin typeface="DM Sans" pitchFamily="2" charset="0"/>
                <a:cs typeface="Times New Roman" panose="02020603050405020304" pitchFamily="18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Do </a:t>
            </a:r>
            <a:r>
              <a:rPr lang="en-US" b="1" dirty="0" err="1">
                <a:solidFill>
                  <a:srgbClr val="FF0000"/>
                </a:solidFill>
                <a:latin typeface="DM Sans" pitchFamily="2" charset="0"/>
              </a:rPr>
              <a:t>Kinh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 people live mainly in the plains?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4BBE6-3712-92CC-0BD3-E8289A123A50}"/>
              </a:ext>
            </a:extLst>
          </p:cNvPr>
          <p:cNvSpPr txBox="1"/>
          <p:nvPr/>
        </p:nvSpPr>
        <p:spPr>
          <a:xfrm>
            <a:off x="812083" y="4196755"/>
            <a:ext cx="4062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rgbClr val="FF0000"/>
                </a:solidFill>
                <a:latin typeface="DM Sans" pitchFamily="2" charset="0"/>
                <a:cs typeface="Times New Roman" panose="02020603050405020304" pitchFamily="18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Have you read this story twice?</a:t>
            </a:r>
          </a:p>
        </p:txBody>
      </p:sp>
      <p:sp>
        <p:nvSpPr>
          <p:cNvPr id="12" name="Google Shape;2348;p51">
            <a:extLst>
              <a:ext uri="{FF2B5EF4-FFF2-40B4-BE49-F238E27FC236}">
                <a16:creationId xmlns:a16="http://schemas.microsoft.com/office/drawing/2014/main" id="{0FE08028-4869-0E72-0E6F-4E5DDF513640}"/>
              </a:ext>
            </a:extLst>
          </p:cNvPr>
          <p:cNvSpPr txBox="1">
            <a:spLocks/>
          </p:cNvSpPr>
          <p:nvPr/>
        </p:nvSpPr>
        <p:spPr>
          <a:xfrm>
            <a:off x="4843219" y="2133478"/>
            <a:ext cx="3606631" cy="25723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400" b="0" i="0" u="none" strike="noStrike" cap="none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b="1" dirty="0">
                <a:solidFill>
                  <a:srgbClr val="FF0000"/>
                </a:solidFill>
              </a:rPr>
              <a:t>Rules for making question.</a:t>
            </a: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/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FE4FB-74C3-63E8-6640-89DCDF374AF1}"/>
              </a:ext>
            </a:extLst>
          </p:cNvPr>
          <p:cNvSpPr txBox="1"/>
          <p:nvPr/>
        </p:nvSpPr>
        <p:spPr>
          <a:xfrm>
            <a:off x="4956515" y="3624860"/>
            <a:ext cx="29008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  <a:cs typeface="Times New Roman" panose="02020603050405020304" pitchFamily="18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Have/ Has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S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</a:t>
            </a:r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Ved/PII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O?</a:t>
            </a:r>
            <a:endParaRPr lang="en-US" b="1" dirty="0">
              <a:solidFill>
                <a:srgbClr val="0070C0"/>
              </a:solidFill>
              <a:latin typeface="DM San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5C1E2A-1B6A-C932-5F68-9F896DD67D65}"/>
              </a:ext>
            </a:extLst>
          </p:cNvPr>
          <p:cNvSpPr txBox="1"/>
          <p:nvPr/>
        </p:nvSpPr>
        <p:spPr>
          <a:xfrm>
            <a:off x="4956515" y="2928936"/>
            <a:ext cx="3249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  <a:cs typeface="Times New Roman" panose="02020603050405020304" pitchFamily="18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Do/ Does/ Did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</a:t>
            </a:r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V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O?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3DF08-3B9E-7715-32E9-F27E492763B6}"/>
              </a:ext>
            </a:extLst>
          </p:cNvPr>
          <p:cNvSpPr txBox="1"/>
          <p:nvPr/>
        </p:nvSpPr>
        <p:spPr>
          <a:xfrm>
            <a:off x="4956515" y="4320784"/>
            <a:ext cx="3522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  <a:cs typeface="Times New Roman" panose="02020603050405020304" pitchFamily="18" charset="0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Can/ Could/ May/ Will…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</a:t>
            </a:r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V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O?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CB93BF-6F1E-7AD9-02E3-E6243A1FC7ED}"/>
              </a:ext>
            </a:extLst>
          </p:cNvPr>
          <p:cNvSpPr txBox="1"/>
          <p:nvPr/>
        </p:nvSpPr>
        <p:spPr>
          <a:xfrm>
            <a:off x="5147015" y="2580974"/>
            <a:ext cx="2022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V (s/es/ed)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07E2AB-9678-C0D3-B2C7-B759ADD7E614}"/>
              </a:ext>
            </a:extLst>
          </p:cNvPr>
          <p:cNvSpPr txBox="1"/>
          <p:nvPr/>
        </p:nvSpPr>
        <p:spPr>
          <a:xfrm>
            <a:off x="5147015" y="3276898"/>
            <a:ext cx="2868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have/ has 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+ Ved/PII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O.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8B8B62-4DF5-44D4-48C4-2EBC96A42109}"/>
              </a:ext>
            </a:extLst>
          </p:cNvPr>
          <p:cNvSpPr txBox="1"/>
          <p:nvPr/>
        </p:nvSpPr>
        <p:spPr>
          <a:xfrm>
            <a:off x="5147015" y="3972822"/>
            <a:ext cx="3262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b="1" dirty="0">
                <a:solidFill>
                  <a:srgbClr val="FFFF00"/>
                </a:solidFill>
                <a:latin typeface="DM Sans" pitchFamily="2" charset="0"/>
              </a:rPr>
              <a:t>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 + </a:t>
            </a:r>
            <a:r>
              <a:rPr lang="en-US" b="1" dirty="0">
                <a:solidFill>
                  <a:srgbClr val="FF0000"/>
                </a:solidFill>
                <a:latin typeface="DM Sans" pitchFamily="2" charset="0"/>
              </a:rPr>
              <a:t>can/ could/ may/ will…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</a:t>
            </a:r>
            <a:r>
              <a:rPr lang="en-US" b="1" dirty="0">
                <a:solidFill>
                  <a:srgbClr val="0070C0"/>
                </a:solidFill>
                <a:latin typeface="DM Sans" pitchFamily="2" charset="0"/>
              </a:rPr>
              <a:t>V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DM Sans" pitchFamily="2" charset="0"/>
              </a:rPr>
              <a:t>+ 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7" grpId="0"/>
      <p:bldP spid="2348" grpId="0" uiExpand="1" build="p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 animBg="1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0" name="Google Shape;3200;p67"/>
          <p:cNvGraphicFramePr/>
          <p:nvPr>
            <p:extLst>
              <p:ext uri="{D42A27DB-BD31-4B8C-83A1-F6EECF244321}">
                <p14:modId xmlns:p14="http://schemas.microsoft.com/office/powerpoint/2010/main" val="1710993462"/>
              </p:ext>
            </p:extLst>
          </p:nvPr>
        </p:nvGraphicFramePr>
        <p:xfrm>
          <a:off x="566718" y="263055"/>
          <a:ext cx="4815750" cy="4552047"/>
        </p:xfrm>
        <a:graphic>
          <a:graphicData uri="http://schemas.openxmlformats.org/drawingml/2006/table">
            <a:tbl>
              <a:tblPr>
                <a:noFill/>
                <a:tableStyleId>{BD057322-1E32-451D-8FB1-843F3A76A06E}</a:tableStyleId>
              </a:tblPr>
              <a:tblGrid>
                <a:gridCol w="145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349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accent4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W</a:t>
                      </a:r>
                      <a:r>
                        <a:rPr lang="en" sz="2000" dirty="0">
                          <a:solidFill>
                            <a:schemeClr val="accent4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h - questions</a:t>
                      </a:r>
                      <a:endParaRPr sz="2000" dirty="0">
                        <a:solidFill>
                          <a:schemeClr val="accent4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13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W</a:t>
                      </a:r>
                      <a:r>
                        <a:rPr lang="en" sz="12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h question words</a:t>
                      </a:r>
                      <a:endParaRPr sz="12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Meaning</a:t>
                      </a:r>
                      <a:endParaRPr sz="12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U</a:t>
                      </a:r>
                      <a:r>
                        <a:rPr lang="en" sz="1200" dirty="0">
                          <a:solidFill>
                            <a:schemeClr val="accent6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sage</a:t>
                      </a:r>
                      <a:endParaRPr sz="12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</a:t>
                      </a:r>
                      <a:r>
                        <a:rPr lang="en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hat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Cái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gì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Information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</a:t>
                      </a:r>
                      <a:r>
                        <a:rPr lang="en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hen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Khi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nào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Time/Occasion/Moment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</a:t>
                      </a:r>
                      <a:r>
                        <a:rPr lang="en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here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Ở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đâu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Place/ Position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</a:t>
                      </a:r>
                      <a:r>
                        <a:rPr lang="en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hy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Tại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sao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Reason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</a:t>
                      </a:r>
                      <a:r>
                        <a:rPr lang="en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hich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Cái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nào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Choices 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Whose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Của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ai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Possession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899605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Như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thế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nào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Process, Manner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049009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Ai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People (replace: he/she)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173375"/>
                  </a:ext>
                </a:extLst>
              </a:tr>
              <a:tr h="39064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Whom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Ai 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People (replace: him/her)</a:t>
                      </a:r>
                      <a:endParaRPr sz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886168"/>
                  </a:ext>
                </a:extLst>
              </a:tr>
            </a:tbl>
          </a:graphicData>
        </a:graphic>
      </p:graphicFrame>
      <p:sp>
        <p:nvSpPr>
          <p:cNvPr id="3202" name="Google Shape;3202;p67"/>
          <p:cNvSpPr txBox="1"/>
          <p:nvPr/>
        </p:nvSpPr>
        <p:spPr>
          <a:xfrm>
            <a:off x="5651450" y="1228824"/>
            <a:ext cx="30215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Can you list some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wh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- question words?</a:t>
            </a:r>
            <a:endParaRPr sz="1600" dirty="0">
              <a:solidFill>
                <a:schemeClr val="bg1">
                  <a:lumMod val="50000"/>
                </a:schemeClr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204" name="Google Shape;3204;p67"/>
          <p:cNvSpPr txBox="1"/>
          <p:nvPr/>
        </p:nvSpPr>
        <p:spPr>
          <a:xfrm>
            <a:off x="5920432" y="2519325"/>
            <a:ext cx="275254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Can you tell me the meaning of each word?</a:t>
            </a:r>
            <a:endParaRPr sz="1600" dirty="0">
              <a:solidFill>
                <a:schemeClr val="bg1">
                  <a:lumMod val="50000"/>
                </a:schemeClr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205" name="Google Shape;3205;p67"/>
          <p:cNvSpPr/>
          <p:nvPr/>
        </p:nvSpPr>
        <p:spPr>
          <a:xfrm>
            <a:off x="5546600" y="1171549"/>
            <a:ext cx="209700" cy="209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67"/>
          <p:cNvSpPr/>
          <p:nvPr/>
        </p:nvSpPr>
        <p:spPr>
          <a:xfrm>
            <a:off x="5546600" y="2552563"/>
            <a:ext cx="209700" cy="209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204;p67">
            <a:extLst>
              <a:ext uri="{FF2B5EF4-FFF2-40B4-BE49-F238E27FC236}">
                <a16:creationId xmlns:a16="http://schemas.microsoft.com/office/drawing/2014/main" id="{5B0B63C8-86D7-37B0-1DB5-600020C13DAB}"/>
              </a:ext>
            </a:extLst>
          </p:cNvPr>
          <p:cNvSpPr txBox="1"/>
          <p:nvPr/>
        </p:nvSpPr>
        <p:spPr>
          <a:xfrm>
            <a:off x="5920432" y="3809827"/>
            <a:ext cx="275254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>
                    <a:lumMod val="50000"/>
                  </a:schemeClr>
                </a:solidFill>
                <a:latin typeface="Paytone One"/>
                <a:ea typeface="Paytone One"/>
                <a:cs typeface="Paytone One"/>
                <a:sym typeface="Paytone One"/>
              </a:rPr>
              <a:t>How to use each word?</a:t>
            </a:r>
            <a:endParaRPr sz="1600" dirty="0">
              <a:solidFill>
                <a:schemeClr val="bg1">
                  <a:lumMod val="50000"/>
                </a:schemeClr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" name="Google Shape;3206;p67">
            <a:extLst>
              <a:ext uri="{FF2B5EF4-FFF2-40B4-BE49-F238E27FC236}">
                <a16:creationId xmlns:a16="http://schemas.microsoft.com/office/drawing/2014/main" id="{1B9E60AC-4B26-F452-5EB8-EB2D5042BF06}"/>
              </a:ext>
            </a:extLst>
          </p:cNvPr>
          <p:cNvSpPr/>
          <p:nvPr/>
        </p:nvSpPr>
        <p:spPr>
          <a:xfrm>
            <a:off x="5546600" y="3933578"/>
            <a:ext cx="209700" cy="2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515FC-9531-2ED5-C651-236F1E440423}"/>
              </a:ext>
            </a:extLst>
          </p:cNvPr>
          <p:cNvSpPr/>
          <p:nvPr/>
        </p:nvSpPr>
        <p:spPr>
          <a:xfrm>
            <a:off x="573645" y="1302327"/>
            <a:ext cx="1435264" cy="3512775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A834A-2168-6314-0CEA-132F5F435201}"/>
              </a:ext>
            </a:extLst>
          </p:cNvPr>
          <p:cNvSpPr/>
          <p:nvPr/>
        </p:nvSpPr>
        <p:spPr>
          <a:xfrm>
            <a:off x="2008909" y="1302327"/>
            <a:ext cx="1316182" cy="3512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FAEB7-997E-462C-7644-E8AF372EACBB}"/>
              </a:ext>
            </a:extLst>
          </p:cNvPr>
          <p:cNvSpPr/>
          <p:nvPr/>
        </p:nvSpPr>
        <p:spPr>
          <a:xfrm>
            <a:off x="3695688" y="1323841"/>
            <a:ext cx="1316182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E0CFB-E7E1-80E3-EB9D-EEC73A25E42F}"/>
              </a:ext>
            </a:extLst>
          </p:cNvPr>
          <p:cNvSpPr/>
          <p:nvPr/>
        </p:nvSpPr>
        <p:spPr>
          <a:xfrm>
            <a:off x="3490261" y="1716716"/>
            <a:ext cx="1795248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9174A-A143-4A4E-EE05-C1B5F5E5D15E}"/>
              </a:ext>
            </a:extLst>
          </p:cNvPr>
          <p:cNvSpPr/>
          <p:nvPr/>
        </p:nvSpPr>
        <p:spPr>
          <a:xfrm>
            <a:off x="3778815" y="2109591"/>
            <a:ext cx="1316182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ACD7A-2A23-9E9D-3407-2B29E8062E6B}"/>
              </a:ext>
            </a:extLst>
          </p:cNvPr>
          <p:cNvSpPr/>
          <p:nvPr/>
        </p:nvSpPr>
        <p:spPr>
          <a:xfrm>
            <a:off x="3729794" y="2502466"/>
            <a:ext cx="1316182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2BB9B-6089-3F48-BB9B-7A7B1AB967FC}"/>
              </a:ext>
            </a:extLst>
          </p:cNvPr>
          <p:cNvSpPr/>
          <p:nvPr/>
        </p:nvSpPr>
        <p:spPr>
          <a:xfrm>
            <a:off x="3731508" y="2895341"/>
            <a:ext cx="1316182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73C74-5C3A-BE0D-23D8-0256165D0A62}"/>
              </a:ext>
            </a:extLst>
          </p:cNvPr>
          <p:cNvSpPr/>
          <p:nvPr/>
        </p:nvSpPr>
        <p:spPr>
          <a:xfrm>
            <a:off x="3708481" y="3288216"/>
            <a:ext cx="1316182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377ACC-3A4F-08C4-F244-DB6D75549C3F}"/>
              </a:ext>
            </a:extLst>
          </p:cNvPr>
          <p:cNvSpPr/>
          <p:nvPr/>
        </p:nvSpPr>
        <p:spPr>
          <a:xfrm>
            <a:off x="3699277" y="3681091"/>
            <a:ext cx="1316182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7AE54-CF99-3756-334E-4B9159640AAA}"/>
              </a:ext>
            </a:extLst>
          </p:cNvPr>
          <p:cNvSpPr/>
          <p:nvPr/>
        </p:nvSpPr>
        <p:spPr>
          <a:xfrm>
            <a:off x="3444173" y="4073966"/>
            <a:ext cx="1841336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93683C-0D08-F235-CA66-D948F89C4766}"/>
              </a:ext>
            </a:extLst>
          </p:cNvPr>
          <p:cNvSpPr/>
          <p:nvPr/>
        </p:nvSpPr>
        <p:spPr>
          <a:xfrm>
            <a:off x="3444172" y="4466842"/>
            <a:ext cx="1841335" cy="2671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2" grpId="0"/>
      <p:bldP spid="3204" grpId="0"/>
      <p:bldP spid="3205" grpId="0" animBg="1"/>
      <p:bldP spid="3206" grpId="0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O</a:t>
            </a:r>
            <a:r>
              <a:rPr lang="en" sz="4000" dirty="0"/>
              <a:t>bjectives</a:t>
            </a:r>
            <a:endParaRPr sz="4000" dirty="0"/>
          </a:p>
        </p:txBody>
      </p:sp>
      <p:graphicFrame>
        <p:nvGraphicFramePr>
          <p:cNvPr id="1035" name="Google Shape;1035;p37"/>
          <p:cNvGraphicFramePr/>
          <p:nvPr>
            <p:extLst>
              <p:ext uri="{D42A27DB-BD31-4B8C-83A1-F6EECF244321}">
                <p14:modId xmlns:p14="http://schemas.microsoft.com/office/powerpoint/2010/main" val="1325923616"/>
              </p:ext>
            </p:extLst>
          </p:nvPr>
        </p:nvGraphicFramePr>
        <p:xfrm>
          <a:off x="720000" y="1741787"/>
          <a:ext cx="7878434" cy="2668848"/>
        </p:xfrm>
        <a:graphic>
          <a:graphicData uri="http://schemas.openxmlformats.org/drawingml/2006/table">
            <a:tbl>
              <a:tblPr>
                <a:noFill/>
                <a:tableStyleId>{BD057322-1E32-451D-8FB1-843F3A76A06E}</a:tableStyleId>
              </a:tblPr>
              <a:tblGrid>
                <a:gridCol w="2508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442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accent6"/>
                          </a:solidFill>
                          <a:uFill>
                            <a:noFill/>
                          </a:u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Vocabulary</a:t>
                      </a:r>
                      <a:endParaRPr sz="24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The lexical items related to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the life of the ethnic people</a:t>
                      </a:r>
                      <a:r>
                        <a:rPr lang="en-US" sz="24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.</a:t>
                      </a:r>
                      <a:endParaRPr sz="2400" dirty="0">
                        <a:solidFill>
                          <a:schemeClr val="dk1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42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accent6"/>
                          </a:solidFill>
                          <a:uFill>
                            <a:noFill/>
                          </a:u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Grammar</a:t>
                      </a:r>
                      <a:endParaRPr sz="2400" dirty="0">
                        <a:solidFill>
                          <a:schemeClr val="accent6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Yes / No and </a:t>
                      </a:r>
                      <a:r>
                        <a:rPr lang="en-US" sz="2400" dirty="0" err="1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WH</a:t>
                      </a:r>
                      <a:r>
                        <a:rPr lang="en-US" sz="24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-questions.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Countable and uncountable nouns.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36" name="Google Shape;1036;p37"/>
          <p:cNvSpPr txBox="1"/>
          <p:nvPr/>
        </p:nvSpPr>
        <p:spPr>
          <a:xfrm>
            <a:off x="720000" y="1217250"/>
            <a:ext cx="77040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By the end of this lesson, students will be able to gain:</a:t>
            </a:r>
            <a:endParaRPr sz="1800" b="1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039" name="Google Shape;1039;p37"/>
          <p:cNvGrpSpPr/>
          <p:nvPr/>
        </p:nvGrpSpPr>
        <p:grpSpPr>
          <a:xfrm>
            <a:off x="7929040" y="245700"/>
            <a:ext cx="321871" cy="912813"/>
            <a:chOff x="7045452" y="245700"/>
            <a:chExt cx="321871" cy="912813"/>
          </a:xfrm>
        </p:grpSpPr>
        <p:cxnSp>
          <p:nvCxnSpPr>
            <p:cNvPr id="1040" name="Google Shape;1040;p37"/>
            <p:cNvCxnSpPr/>
            <p:nvPr/>
          </p:nvCxnSpPr>
          <p:spPr>
            <a:xfrm rot="10800000">
              <a:off x="7205750" y="245700"/>
              <a:ext cx="0" cy="709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41" name="Google Shape;1041;p37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042" name="Google Shape;1042;p37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3" name="Google Shape;1043;p37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044" name="Google Shape;1044;p37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7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/>
      <p:bldP spid="10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46"/>
          <p:cNvSpPr txBox="1">
            <a:spLocks noGrp="1"/>
          </p:cNvSpPr>
          <p:nvPr>
            <p:ph type="title"/>
          </p:nvPr>
        </p:nvSpPr>
        <p:spPr>
          <a:xfrm>
            <a:off x="827577" y="294307"/>
            <a:ext cx="3068229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/>
              <a:t>ocabulary</a:t>
            </a:r>
            <a:endParaRPr dirty="0"/>
          </a:p>
        </p:txBody>
      </p:sp>
      <p:sp>
        <p:nvSpPr>
          <p:cNvPr id="1712" name="Google Shape;1712;p46"/>
          <p:cNvSpPr txBox="1">
            <a:spLocks noGrp="1"/>
          </p:cNvSpPr>
          <p:nvPr>
            <p:ph type="subTitle" idx="1"/>
          </p:nvPr>
        </p:nvSpPr>
        <p:spPr>
          <a:xfrm>
            <a:off x="733455" y="2932739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gặt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hoạch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16" name="Google Shape;1716;p46"/>
          <p:cNvSpPr txBox="1">
            <a:spLocks noGrp="1"/>
          </p:cNvSpPr>
          <p:nvPr>
            <p:ph type="subTitle" idx="7"/>
          </p:nvPr>
        </p:nvSpPr>
        <p:spPr>
          <a:xfrm>
            <a:off x="585413" y="1899662"/>
            <a:ext cx="3068228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harvest (v)</a:t>
            </a:r>
          </a:p>
        </p:txBody>
      </p:sp>
      <p:grpSp>
        <p:nvGrpSpPr>
          <p:cNvPr id="1762" name="Google Shape;1762;p46"/>
          <p:cNvGrpSpPr/>
          <p:nvPr/>
        </p:nvGrpSpPr>
        <p:grpSpPr>
          <a:xfrm>
            <a:off x="8269840" y="247800"/>
            <a:ext cx="321871" cy="1139313"/>
            <a:chOff x="7045452" y="19200"/>
            <a:chExt cx="321871" cy="1139313"/>
          </a:xfrm>
        </p:grpSpPr>
        <p:cxnSp>
          <p:nvCxnSpPr>
            <p:cNvPr id="1763" name="Google Shape;1763;p46"/>
            <p:cNvCxnSpPr/>
            <p:nvPr/>
          </p:nvCxnSpPr>
          <p:spPr>
            <a:xfrm rot="10800000">
              <a:off x="7205750" y="19200"/>
              <a:ext cx="0" cy="93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64" name="Google Shape;1764;p46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765" name="Google Shape;1765;p46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6" name="Google Shape;1766;p46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767" name="Google Shape;1767;p46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46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BF17B33-EB9A-B4E6-3446-76324E1CE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06" y="1434025"/>
            <a:ext cx="4480254" cy="30991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6ED1FD-1319-BD36-F727-9869B99CADE0}"/>
              </a:ext>
            </a:extLst>
          </p:cNvPr>
          <p:cNvSpPr/>
          <p:nvPr/>
        </p:nvSpPr>
        <p:spPr>
          <a:xfrm>
            <a:off x="1159691" y="2447173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/ˈ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hɑːvɪst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</a:p>
        </p:txBody>
      </p:sp>
      <p:pic>
        <p:nvPicPr>
          <p:cNvPr id="24" name="harvest__gb_1">
            <a:hlinkClick r:id="" action="ppaction://media"/>
            <a:extLst>
              <a:ext uri="{FF2B5EF4-FFF2-40B4-BE49-F238E27FC236}">
                <a16:creationId xmlns:a16="http://schemas.microsoft.com/office/drawing/2014/main" id="{4CEF4D48-0B7C-7D33-9D45-A34D4C265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10" y="2456728"/>
            <a:ext cx="376145" cy="376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12" grpId="0" uiExpand="1" build="p"/>
      <p:bldP spid="1716" grpId="0" build="p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46"/>
          <p:cNvSpPr txBox="1">
            <a:spLocks noGrp="1"/>
          </p:cNvSpPr>
          <p:nvPr>
            <p:ph type="title"/>
          </p:nvPr>
        </p:nvSpPr>
        <p:spPr>
          <a:xfrm>
            <a:off x="827577" y="294307"/>
            <a:ext cx="3068229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/>
              <a:t>ocabulary</a:t>
            </a:r>
            <a:endParaRPr dirty="0"/>
          </a:p>
        </p:txBody>
      </p:sp>
      <p:sp>
        <p:nvSpPr>
          <p:cNvPr id="1712" name="Google Shape;1712;p46"/>
          <p:cNvSpPr txBox="1">
            <a:spLocks noGrp="1"/>
          </p:cNvSpPr>
          <p:nvPr>
            <p:ph type="subTitle" idx="1"/>
          </p:nvPr>
        </p:nvSpPr>
        <p:spPr>
          <a:xfrm>
            <a:off x="733455" y="2932739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vụ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mùa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</a:p>
          <a:p>
            <a:pPr marL="0" lvl="0" indent="0"/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vụ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trồng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trọt</a:t>
            </a: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16" name="Google Shape;1716;p46"/>
          <p:cNvSpPr txBox="1">
            <a:spLocks noGrp="1"/>
          </p:cNvSpPr>
          <p:nvPr>
            <p:ph type="subTitle" idx="7"/>
          </p:nvPr>
        </p:nvSpPr>
        <p:spPr>
          <a:xfrm>
            <a:off x="585413" y="1899662"/>
            <a:ext cx="3068228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crop (n)</a:t>
            </a:r>
          </a:p>
        </p:txBody>
      </p:sp>
      <p:grpSp>
        <p:nvGrpSpPr>
          <p:cNvPr id="1762" name="Google Shape;1762;p46"/>
          <p:cNvGrpSpPr/>
          <p:nvPr/>
        </p:nvGrpSpPr>
        <p:grpSpPr>
          <a:xfrm>
            <a:off x="8269840" y="247800"/>
            <a:ext cx="321871" cy="1139313"/>
            <a:chOff x="7045452" y="19200"/>
            <a:chExt cx="321871" cy="1139313"/>
          </a:xfrm>
        </p:grpSpPr>
        <p:cxnSp>
          <p:nvCxnSpPr>
            <p:cNvPr id="1763" name="Google Shape;1763;p46"/>
            <p:cNvCxnSpPr/>
            <p:nvPr/>
          </p:nvCxnSpPr>
          <p:spPr>
            <a:xfrm rot="10800000">
              <a:off x="7205750" y="19200"/>
              <a:ext cx="0" cy="93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64" name="Google Shape;1764;p46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765" name="Google Shape;1765;p46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6" name="Google Shape;1766;p46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767" name="Google Shape;1767;p46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46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6ED1FD-1319-BD36-F727-9869B99CADE0}"/>
              </a:ext>
            </a:extLst>
          </p:cNvPr>
          <p:cNvSpPr/>
          <p:nvPr/>
        </p:nvSpPr>
        <p:spPr>
          <a:xfrm>
            <a:off x="1335220" y="2444745"/>
            <a:ext cx="974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krɒp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C67E710-69EE-27ED-24E2-F5E467B44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t="18336" r="17685" b="15935"/>
          <a:stretch>
            <a:fillRect/>
          </a:stretch>
        </p:blipFill>
        <p:spPr bwMode="auto">
          <a:xfrm>
            <a:off x="3866688" y="1460231"/>
            <a:ext cx="4735841" cy="2950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rop__gb_1">
            <a:hlinkClick r:id="" action="ppaction://media"/>
            <a:extLst>
              <a:ext uri="{FF2B5EF4-FFF2-40B4-BE49-F238E27FC236}">
                <a16:creationId xmlns:a16="http://schemas.microsoft.com/office/drawing/2014/main" id="{12E56BDD-EAF8-4AD9-64E5-0D40A7AFF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12" y="2437885"/>
            <a:ext cx="400111" cy="40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12" grpId="0" uiExpand="1" build="p"/>
      <p:bldP spid="1716" grpId="0" build="p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46"/>
          <p:cNvSpPr txBox="1">
            <a:spLocks noGrp="1"/>
          </p:cNvSpPr>
          <p:nvPr>
            <p:ph type="title"/>
          </p:nvPr>
        </p:nvSpPr>
        <p:spPr>
          <a:xfrm>
            <a:off x="827577" y="294307"/>
            <a:ext cx="3068229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/>
              <a:t>ocabulary</a:t>
            </a:r>
            <a:endParaRPr dirty="0"/>
          </a:p>
        </p:txBody>
      </p:sp>
      <p:sp>
        <p:nvSpPr>
          <p:cNvPr id="1712" name="Google Shape;1712;p46"/>
          <p:cNvSpPr txBox="1">
            <a:spLocks noGrp="1"/>
          </p:cNvSpPr>
          <p:nvPr>
            <p:ph type="subTitle" idx="1"/>
          </p:nvPr>
        </p:nvSpPr>
        <p:spPr>
          <a:xfrm>
            <a:off x="827577" y="2932739"/>
            <a:ext cx="2211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bánh xe nước</a:t>
            </a:r>
          </a:p>
        </p:txBody>
      </p:sp>
      <p:sp>
        <p:nvSpPr>
          <p:cNvPr id="1716" name="Google Shape;1716;p46"/>
          <p:cNvSpPr txBox="1">
            <a:spLocks noGrp="1"/>
          </p:cNvSpPr>
          <p:nvPr>
            <p:ph type="subTitle" idx="7"/>
          </p:nvPr>
        </p:nvSpPr>
        <p:spPr>
          <a:xfrm>
            <a:off x="105561" y="1899661"/>
            <a:ext cx="4409209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sz="3800" dirty="0">
                <a:solidFill>
                  <a:schemeClr val="bg1">
                    <a:lumMod val="10000"/>
                  </a:schemeClr>
                </a:solidFill>
              </a:rPr>
              <a:t>waterwheel (n)</a:t>
            </a:r>
          </a:p>
        </p:txBody>
      </p:sp>
      <p:grpSp>
        <p:nvGrpSpPr>
          <p:cNvPr id="1762" name="Google Shape;1762;p46"/>
          <p:cNvGrpSpPr/>
          <p:nvPr/>
        </p:nvGrpSpPr>
        <p:grpSpPr>
          <a:xfrm>
            <a:off x="8269840" y="247800"/>
            <a:ext cx="321871" cy="1139313"/>
            <a:chOff x="7045452" y="19200"/>
            <a:chExt cx="321871" cy="1139313"/>
          </a:xfrm>
        </p:grpSpPr>
        <p:cxnSp>
          <p:nvCxnSpPr>
            <p:cNvPr id="1763" name="Google Shape;1763;p46"/>
            <p:cNvCxnSpPr/>
            <p:nvPr/>
          </p:nvCxnSpPr>
          <p:spPr>
            <a:xfrm rot="10800000">
              <a:off x="7205750" y="19200"/>
              <a:ext cx="0" cy="93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64" name="Google Shape;1764;p46"/>
            <p:cNvGrpSpPr/>
            <p:nvPr/>
          </p:nvGrpSpPr>
          <p:grpSpPr>
            <a:xfrm>
              <a:off x="7045452" y="792929"/>
              <a:ext cx="321871" cy="365585"/>
              <a:chOff x="6392377" y="941304"/>
              <a:chExt cx="321871" cy="365585"/>
            </a:xfrm>
          </p:grpSpPr>
          <p:sp>
            <p:nvSpPr>
              <p:cNvPr id="1765" name="Google Shape;1765;p46"/>
              <p:cNvSpPr/>
              <p:nvPr/>
            </p:nvSpPr>
            <p:spPr>
              <a:xfrm>
                <a:off x="6392377" y="941304"/>
                <a:ext cx="321871" cy="36558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8149" extrusionOk="0">
                    <a:moveTo>
                      <a:pt x="7174" y="0"/>
                    </a:moveTo>
                    <a:lnTo>
                      <a:pt x="1" y="0"/>
                    </a:lnTo>
                    <a:lnTo>
                      <a:pt x="1" y="5502"/>
                    </a:lnTo>
                    <a:lnTo>
                      <a:pt x="3588" y="8148"/>
                    </a:lnTo>
                    <a:lnTo>
                      <a:pt x="7174" y="55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6" name="Google Shape;1766;p46"/>
              <p:cNvGrpSpPr/>
              <p:nvPr/>
            </p:nvGrpSpPr>
            <p:grpSpPr>
              <a:xfrm>
                <a:off x="6463129" y="1014421"/>
                <a:ext cx="179983" cy="192659"/>
                <a:chOff x="6364879" y="918251"/>
                <a:chExt cx="250603" cy="268252"/>
              </a:xfrm>
            </p:grpSpPr>
            <p:sp>
              <p:nvSpPr>
                <p:cNvPr id="1767" name="Google Shape;1767;p46"/>
                <p:cNvSpPr/>
                <p:nvPr/>
              </p:nvSpPr>
              <p:spPr>
                <a:xfrm>
                  <a:off x="6364879" y="983569"/>
                  <a:ext cx="250312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2094" extrusionOk="0">
                      <a:moveTo>
                        <a:pt x="1213" y="2051"/>
                      </a:moveTo>
                      <a:cubicBezTo>
                        <a:pt x="1229" y="2077"/>
                        <a:pt x="1260" y="2094"/>
                        <a:pt x="1292" y="2094"/>
                      </a:cubicBezTo>
                      <a:cubicBezTo>
                        <a:pt x="1323" y="2094"/>
                        <a:pt x="1354" y="2077"/>
                        <a:pt x="1370" y="2051"/>
                      </a:cubicBezTo>
                      <a:lnTo>
                        <a:pt x="2564" y="140"/>
                      </a:lnTo>
                      <a:cubicBezTo>
                        <a:pt x="2581" y="112"/>
                        <a:pt x="2582" y="77"/>
                        <a:pt x="2566" y="47"/>
                      </a:cubicBezTo>
                      <a:cubicBezTo>
                        <a:pt x="2549" y="18"/>
                        <a:pt x="2519" y="0"/>
                        <a:pt x="2485" y="0"/>
                      </a:cubicBezTo>
                      <a:lnTo>
                        <a:pt x="98" y="0"/>
                      </a:lnTo>
                      <a:cubicBezTo>
                        <a:pt x="64" y="0"/>
                        <a:pt x="34" y="18"/>
                        <a:pt x="17" y="47"/>
                      </a:cubicBezTo>
                      <a:cubicBezTo>
                        <a:pt x="1" y="77"/>
                        <a:pt x="1" y="113"/>
                        <a:pt x="19" y="140"/>
                      </a:cubicBezTo>
                      <a:close/>
                      <a:moveTo>
                        <a:pt x="1292" y="1828"/>
                      </a:moveTo>
                      <a:lnTo>
                        <a:pt x="265" y="184"/>
                      </a:lnTo>
                      <a:lnTo>
                        <a:pt x="2318" y="18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46"/>
                <p:cNvSpPr/>
                <p:nvPr/>
              </p:nvSpPr>
              <p:spPr>
                <a:xfrm>
                  <a:off x="6365073" y="918251"/>
                  <a:ext cx="250409" cy="20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2094" extrusionOk="0">
                      <a:moveTo>
                        <a:pt x="1370" y="43"/>
                      </a:moveTo>
                      <a:cubicBezTo>
                        <a:pt x="1354" y="16"/>
                        <a:pt x="1324" y="0"/>
                        <a:pt x="1292" y="0"/>
                      </a:cubicBezTo>
                      <a:cubicBezTo>
                        <a:pt x="1260" y="0"/>
                        <a:pt x="1229" y="16"/>
                        <a:pt x="1213" y="43"/>
                      </a:cubicBezTo>
                      <a:lnTo>
                        <a:pt x="19" y="1954"/>
                      </a:lnTo>
                      <a:cubicBezTo>
                        <a:pt x="2" y="1982"/>
                        <a:pt x="1" y="2017"/>
                        <a:pt x="17" y="2047"/>
                      </a:cubicBezTo>
                      <a:cubicBezTo>
                        <a:pt x="34" y="2075"/>
                        <a:pt x="64" y="2094"/>
                        <a:pt x="98" y="2094"/>
                      </a:cubicBezTo>
                      <a:lnTo>
                        <a:pt x="2485" y="2094"/>
                      </a:lnTo>
                      <a:cubicBezTo>
                        <a:pt x="2519" y="2094"/>
                        <a:pt x="2551" y="2075"/>
                        <a:pt x="2567" y="2047"/>
                      </a:cubicBezTo>
                      <a:cubicBezTo>
                        <a:pt x="2583" y="2017"/>
                        <a:pt x="2582" y="1982"/>
                        <a:pt x="2565" y="1954"/>
                      </a:cubicBezTo>
                      <a:close/>
                      <a:moveTo>
                        <a:pt x="1292" y="266"/>
                      </a:moveTo>
                      <a:lnTo>
                        <a:pt x="2318" y="1910"/>
                      </a:lnTo>
                      <a:lnTo>
                        <a:pt x="265" y="191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6ED1FD-1319-BD36-F727-9869B99CADE0}"/>
              </a:ext>
            </a:extLst>
          </p:cNvPr>
          <p:cNvSpPr/>
          <p:nvPr/>
        </p:nvSpPr>
        <p:spPr>
          <a:xfrm>
            <a:off x="1048282" y="2444745"/>
            <a:ext cx="154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/ˈ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wɔːtəwiːl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60EE2-C3B7-F66B-FF01-C43C2BE6A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03" y="1287305"/>
            <a:ext cx="4621262" cy="346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waterwheel__gb_1">
            <a:hlinkClick r:id="" action="ppaction://media"/>
            <a:extLst>
              <a:ext uri="{FF2B5EF4-FFF2-40B4-BE49-F238E27FC236}">
                <a16:creationId xmlns:a16="http://schemas.microsoft.com/office/drawing/2014/main" id="{E77404CC-B279-FA00-55D8-92F859F4C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656" y="2423885"/>
            <a:ext cx="40011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7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12" grpId="0" uiExpand="1" build="p"/>
      <p:bldP spid="1716" grpId="0" build="p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7C5868C-6BC4-58EC-8611-A589027ECD83}"/>
              </a:ext>
            </a:extLst>
          </p:cNvPr>
          <p:cNvSpPr txBox="1"/>
          <p:nvPr/>
        </p:nvSpPr>
        <p:spPr>
          <a:xfrm>
            <a:off x="770955" y="2180926"/>
            <a:ext cx="1735421" cy="34590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endParaRPr lang="vi-VN" sz="2200" dirty="0">
              <a:latin typeface="Paytone One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BCF6E9-0498-ABF0-AD3C-96EAAA4702AA}"/>
              </a:ext>
            </a:extLst>
          </p:cNvPr>
          <p:cNvSpPr txBox="1"/>
          <p:nvPr/>
        </p:nvSpPr>
        <p:spPr>
          <a:xfrm>
            <a:off x="2544176" y="2180926"/>
            <a:ext cx="488476" cy="3459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vi-VN" sz="2200" dirty="0">
              <a:latin typeface="Paytone One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FD886A-852D-6F4C-260D-FA3A999B5CF7}"/>
              </a:ext>
            </a:extLst>
          </p:cNvPr>
          <p:cNvSpPr txBox="1"/>
          <p:nvPr/>
        </p:nvSpPr>
        <p:spPr>
          <a:xfrm>
            <a:off x="1506456" y="3864797"/>
            <a:ext cx="1690653" cy="34590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endParaRPr lang="vi-VN" sz="2200" dirty="0">
              <a:latin typeface="Paytone One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65C97-4777-68C9-5D97-F8A9F2FA424B}"/>
              </a:ext>
            </a:extLst>
          </p:cNvPr>
          <p:cNvSpPr txBox="1"/>
          <p:nvPr/>
        </p:nvSpPr>
        <p:spPr>
          <a:xfrm>
            <a:off x="934136" y="3864797"/>
            <a:ext cx="546008" cy="34590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vi-VN" sz="2200" dirty="0">
              <a:latin typeface="Paytone One" panose="020B0604020202020204" charset="0"/>
            </a:endParaRPr>
          </a:p>
        </p:txBody>
      </p:sp>
      <p:grpSp>
        <p:nvGrpSpPr>
          <p:cNvPr id="2455" name="Google Shape;2455;p53"/>
          <p:cNvGrpSpPr/>
          <p:nvPr/>
        </p:nvGrpSpPr>
        <p:grpSpPr>
          <a:xfrm>
            <a:off x="8073550" y="1867925"/>
            <a:ext cx="714450" cy="701400"/>
            <a:chOff x="2197425" y="896650"/>
            <a:chExt cx="714450" cy="701400"/>
          </a:xfrm>
        </p:grpSpPr>
        <p:sp>
          <p:nvSpPr>
            <p:cNvPr id="2456" name="Google Shape;2456;p53"/>
            <p:cNvSpPr/>
            <p:nvPr/>
          </p:nvSpPr>
          <p:spPr>
            <a:xfrm>
              <a:off x="2826075" y="8966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2740275" y="1512250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2554938" y="107831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2288238" y="14402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2640663" y="1249763"/>
              <a:ext cx="47700" cy="4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2197425" y="944275"/>
              <a:ext cx="85800" cy="85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2C6FA9-2AFB-511C-37C0-51C1AA7E36F1}"/>
              </a:ext>
            </a:extLst>
          </p:cNvPr>
          <p:cNvSpPr txBox="1"/>
          <p:nvPr/>
        </p:nvSpPr>
        <p:spPr>
          <a:xfrm>
            <a:off x="1059310" y="1423564"/>
            <a:ext cx="1835194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200" dirty="0">
                <a:latin typeface="Paytone One" panose="020B0604020202020204" charset="0"/>
              </a:rPr>
              <a:t>Example:</a:t>
            </a:r>
          </a:p>
        </p:txBody>
      </p:sp>
      <p:sp>
        <p:nvSpPr>
          <p:cNvPr id="21" name="Google Shape;1053;p38">
            <a:extLst>
              <a:ext uri="{FF2B5EF4-FFF2-40B4-BE49-F238E27FC236}">
                <a16:creationId xmlns:a16="http://schemas.microsoft.com/office/drawing/2014/main" id="{2CDA24C7-2E6F-09C5-CFE4-49E9580F7B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93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1 (p 43). Change the sentences into Yes / No questions. </a:t>
            </a:r>
            <a:endParaRPr sz="1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823DBE-575E-35AA-6C73-DDBD5602CEE7}"/>
              </a:ext>
            </a:extLst>
          </p:cNvPr>
          <p:cNvSpPr txBox="1"/>
          <p:nvPr/>
        </p:nvSpPr>
        <p:spPr>
          <a:xfrm>
            <a:off x="720000" y="2138438"/>
            <a:ext cx="75904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dirty="0">
                <a:latin typeface="Paytone One" panose="020B0604020202020204" charset="0"/>
              </a:rPr>
              <a:t>The farmers are harvesting their crops in the fields.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F9D04B-0962-25E8-BF55-3E358C76B56F}"/>
              </a:ext>
            </a:extLst>
          </p:cNvPr>
          <p:cNvSpPr txBox="1"/>
          <p:nvPr/>
        </p:nvSpPr>
        <p:spPr>
          <a:xfrm>
            <a:off x="558532" y="3822309"/>
            <a:ext cx="10801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vi-VN" sz="2200" dirty="0">
                <a:latin typeface="Paytone One" panose="020B0604020202020204" charset="0"/>
              </a:rPr>
              <a:t> 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7BCC11-357A-5C76-43A9-286D0D720D41}"/>
              </a:ext>
            </a:extLst>
          </p:cNvPr>
          <p:cNvSpPr txBox="1"/>
          <p:nvPr/>
        </p:nvSpPr>
        <p:spPr>
          <a:xfrm>
            <a:off x="1438019" y="3822309"/>
            <a:ext cx="18248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dirty="0">
                <a:latin typeface="Paytone One" panose="020B0604020202020204" charset="0"/>
              </a:rPr>
              <a:t>the farmers </a:t>
            </a:r>
            <a:endParaRPr lang="en-US" sz="2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9DA795-6BCA-4775-51E0-F92776540FBE}"/>
              </a:ext>
            </a:extLst>
          </p:cNvPr>
          <p:cNvSpPr txBox="1"/>
          <p:nvPr/>
        </p:nvSpPr>
        <p:spPr>
          <a:xfrm>
            <a:off x="3135249" y="3822309"/>
            <a:ext cx="59265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dirty="0">
                <a:latin typeface="Paytone One" panose="020B0604020202020204" charset="0"/>
              </a:rPr>
              <a:t>harvesting their crops in the fields</a:t>
            </a:r>
            <a:r>
              <a:rPr lang="vi-VN" sz="2200" dirty="0">
                <a:solidFill>
                  <a:srgbClr val="FF0000"/>
                </a:solidFill>
                <a:latin typeface="Paytone One" panose="020B0604020202020204" charset="0"/>
              </a:rPr>
              <a:t>?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83EB2C1-D979-C6B8-BF72-378292C41D3A}"/>
              </a:ext>
            </a:extLst>
          </p:cNvPr>
          <p:cNvCxnSpPr/>
          <p:nvPr/>
        </p:nvCxnSpPr>
        <p:spPr>
          <a:xfrm flipH="1">
            <a:off x="1207140" y="2990552"/>
            <a:ext cx="1581274" cy="874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1EDA888-CE61-C465-A45F-FAE5F3C0ACC9}"/>
              </a:ext>
            </a:extLst>
          </p:cNvPr>
          <p:cNvCxnSpPr>
            <a:cxnSpLocks/>
          </p:cNvCxnSpPr>
          <p:nvPr/>
        </p:nvCxnSpPr>
        <p:spPr>
          <a:xfrm>
            <a:off x="1638665" y="2989023"/>
            <a:ext cx="831319" cy="88893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881EE81-88A1-2BF9-339A-FD84F626EC8A}"/>
              </a:ext>
            </a:extLst>
          </p:cNvPr>
          <p:cNvSpPr txBox="1"/>
          <p:nvPr/>
        </p:nvSpPr>
        <p:spPr>
          <a:xfrm>
            <a:off x="1461365" y="2570854"/>
            <a:ext cx="4201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Paytone One" panose="020B0604020202020204" charset="0"/>
              </a:rPr>
              <a:t>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0DA27C-FE68-F2C6-3A1F-7B19BBD65A7D}"/>
              </a:ext>
            </a:extLst>
          </p:cNvPr>
          <p:cNvSpPr txBox="1"/>
          <p:nvPr/>
        </p:nvSpPr>
        <p:spPr>
          <a:xfrm>
            <a:off x="2408165" y="2558136"/>
            <a:ext cx="8708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Paytone One" panose="020B0604020202020204" charset="0"/>
              </a:rPr>
              <a:t>tobe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  <p:bldP spid="32" grpId="0" animBg="1"/>
      <p:bldP spid="25" grpId="0"/>
      <p:bldP spid="34" grpId="0"/>
      <p:bldP spid="36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History of the Jewish People by Slidesgo">
  <a:themeElements>
    <a:clrScheme name="Simple Light">
      <a:dk1>
        <a:srgbClr val="383838"/>
      </a:dk1>
      <a:lt1>
        <a:srgbClr val="FDE7DA"/>
      </a:lt1>
      <a:dk2>
        <a:srgbClr val="EFCA5F"/>
      </a:dk2>
      <a:lt2>
        <a:srgbClr val="D67D1F"/>
      </a:lt2>
      <a:accent1>
        <a:srgbClr val="CA4031"/>
      </a:accent1>
      <a:accent2>
        <a:srgbClr val="9DBE77"/>
      </a:accent2>
      <a:accent3>
        <a:srgbClr val="758850"/>
      </a:accent3>
      <a:accent4>
        <a:srgbClr val="7A5E53"/>
      </a:accent4>
      <a:accent5>
        <a:srgbClr val="5CB7A4"/>
      </a:accent5>
      <a:accent6>
        <a:srgbClr val="FFFFFF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1431</Words>
  <Application>Microsoft Office PowerPoint</Application>
  <PresentationFormat>On-screen Show (16:9)</PresentationFormat>
  <Paragraphs>291</Paragraphs>
  <Slides>20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Anaheim</vt:lpstr>
      <vt:lpstr>Bebas Neue</vt:lpstr>
      <vt:lpstr>Paytone One</vt:lpstr>
      <vt:lpstr>PT Sans</vt:lpstr>
      <vt:lpstr>DM Sans</vt:lpstr>
      <vt:lpstr>Times New Roman</vt:lpstr>
      <vt:lpstr>Nunito Light</vt:lpstr>
      <vt:lpstr>Arial</vt:lpstr>
      <vt:lpstr>History of the Jewish People by Slidesgo</vt:lpstr>
      <vt:lpstr>Unit 4 Ethnic groups of Viet Nam </vt:lpstr>
      <vt:lpstr>PowerPoint Presentation</vt:lpstr>
      <vt:lpstr>Yes/ No questions</vt:lpstr>
      <vt:lpstr>PowerPoint Presentation</vt:lpstr>
      <vt:lpstr>Objectives</vt:lpstr>
      <vt:lpstr>Vocabulary</vt:lpstr>
      <vt:lpstr>Vocabulary</vt:lpstr>
      <vt:lpstr>Vocabulary</vt:lpstr>
      <vt:lpstr>Ex 1 (p 43). Change the sentences into Yes / No questions. </vt:lpstr>
      <vt:lpstr>Ex 1 (p 43). Change the sentences into Yes / No questions. </vt:lpstr>
      <vt:lpstr>Ex 2 (p 43). Choose the correct question word for each question below</vt:lpstr>
      <vt:lpstr>Matching</vt:lpstr>
      <vt:lpstr>Definition</vt:lpstr>
      <vt:lpstr>Ex 3 (p 43). Write C (countable) or U (uncountable) for the underlined words. </vt:lpstr>
      <vt:lpstr>Quantifiers</vt:lpstr>
      <vt:lpstr>Ex 4 (p 43). Fill in the blank with a, much, many, a little, or a few.</vt:lpstr>
      <vt:lpstr>PowerPoint Presentation</vt:lpstr>
      <vt:lpstr>CHOOSE THE BEST ANSWER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Ethnic groups of Viet Nam</dc:title>
  <dc:creator>ADMIN</dc:creator>
  <cp:lastModifiedBy>htnanh97@outlook.com</cp:lastModifiedBy>
  <cp:revision>23</cp:revision>
  <dcterms:modified xsi:type="dcterms:W3CDTF">2023-07-12T03:40:45Z</dcterms:modified>
</cp:coreProperties>
</file>