
<file path=[Content_Types].xml><?xml version="1.0" encoding="utf-8"?>
<Types xmlns="http://schemas.openxmlformats.org/package/2006/content-types">
  <Default Extension="png" ContentType="image/png"/>
  <Default Extension="mp3" ContentType="audio/m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76" r:id="rId1"/>
  </p:sldMasterIdLst>
  <p:notesMasterIdLst>
    <p:notesMasterId r:id="rId23"/>
  </p:notesMasterIdLst>
  <p:sldIdLst>
    <p:sldId id="256" r:id="rId2"/>
    <p:sldId id="257" r:id="rId3"/>
    <p:sldId id="317" r:id="rId4"/>
    <p:sldId id="318" r:id="rId5"/>
    <p:sldId id="319" r:id="rId6"/>
    <p:sldId id="259" r:id="rId7"/>
    <p:sldId id="260" r:id="rId8"/>
    <p:sldId id="305" r:id="rId9"/>
    <p:sldId id="306" r:id="rId10"/>
    <p:sldId id="308" r:id="rId11"/>
    <p:sldId id="309" r:id="rId12"/>
    <p:sldId id="270" r:id="rId13"/>
    <p:sldId id="311" r:id="rId14"/>
    <p:sldId id="312" r:id="rId15"/>
    <p:sldId id="316" r:id="rId16"/>
    <p:sldId id="310" r:id="rId17"/>
    <p:sldId id="313" r:id="rId18"/>
    <p:sldId id="265" r:id="rId19"/>
    <p:sldId id="314" r:id="rId20"/>
    <p:sldId id="315" r:id="rId21"/>
    <p:sldId id="281" r:id="rId22"/>
  </p:sldIdLst>
  <p:sldSz cx="9144000" cy="5143500" type="screen16x9"/>
  <p:notesSz cx="6858000" cy="9144000"/>
  <p:embeddedFontLst>
    <p:embeddedFont>
      <p:font typeface="Nunito SemiBold" panose="00000700000000000000" pitchFamily="2" charset="0"/>
      <p:bold r:id="rId24"/>
      <p:boldItalic r:id="rId25"/>
    </p:embeddedFont>
    <p:embeddedFont>
      <p:font typeface="Montserrat" panose="00000500000000000000" pitchFamily="2" charset="0"/>
      <p:regular r:id="rId26"/>
      <p:bold r:id="rId27"/>
      <p:italic r:id="rId28"/>
      <p:boldItalic r:id="rId29"/>
    </p:embeddedFont>
    <p:embeddedFont>
      <p:font typeface="patrick hand" panose="020B0604020202020204" charset="0"/>
      <p:regular r:id="rId30"/>
    </p:embeddedFont>
    <p:embeddedFont>
      <p:font typeface="Nunito" panose="00000500000000000000" pitchFamily="2" charset="0"/>
      <p:regular r:id="rId31"/>
      <p:bold r:id="rId32"/>
      <p:italic r:id="rId33"/>
      <p:boldItalic r:id="rId34"/>
    </p:embeddedFont>
    <p:embeddedFont>
      <p:font typeface="Maven Pro" panose="020B0604020202020204" charset="0"/>
      <p:regular r:id="rId35"/>
      <p:bold r:id="rId36"/>
    </p:embeddedFont>
    <p:embeddedFont>
      <p:font typeface="Calibri" panose="020F0502020204030204" pitchFamily="34" charset="0"/>
      <p:regular r:id="rId37"/>
      <p:bold r:id="rId38"/>
      <p:italic r:id="rId39"/>
      <p:boldItalic r:id="rId40"/>
    </p:embeddedFont>
    <p:embeddedFont>
      <p:font typeface="Inconsolata" panose="020B0604020202020204" charset="0"/>
      <p:regular r:id="rId41"/>
    </p:embeddedFont>
    <p:embeddedFont>
      <p:font typeface="Chewy" panose="020B0604020202020204" charset="0"/>
      <p:regular r:id="rId42"/>
    </p:embeddedFont>
    <p:embeddedFont>
      <p:font typeface="patrick hand" panose="020B0604020202020204" charset="0"/>
      <p:regular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E6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60DCC84-7361-4C6F-A151-5E6719B14147}">
  <a:tblStyle styleId="{760DCC84-7361-4C6F-A151-5E6719B1414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99" autoAdjust="0"/>
    <p:restoredTop sz="94660"/>
  </p:normalViewPr>
  <p:slideViewPr>
    <p:cSldViewPr snapToGrid="0" showGuides="1">
      <p:cViewPr varScale="1">
        <p:scale>
          <a:sx n="110" d="100"/>
          <a:sy n="110" d="100"/>
        </p:scale>
        <p:origin x="610" y="7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font" Target="fonts/font19.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4"/>
        <p:cNvGrpSpPr/>
        <p:nvPr/>
      </p:nvGrpSpPr>
      <p:grpSpPr>
        <a:xfrm>
          <a:off x="0" y="0"/>
          <a:ext cx="0" cy="0"/>
          <a:chOff x="0" y="0"/>
          <a:chExt cx="0" cy="0"/>
        </a:xfrm>
      </p:grpSpPr>
      <p:sp>
        <p:nvSpPr>
          <p:cNvPr id="7895" name="Google Shape;789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96" name="Google Shape;789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5">
          <a:extLst>
            <a:ext uri="{FF2B5EF4-FFF2-40B4-BE49-F238E27FC236}">
              <a16:creationId xmlns:a16="http://schemas.microsoft.com/office/drawing/2014/main" id="{AA658966-438C-A79C-7CF6-BDD56D561D9D}"/>
            </a:ext>
          </a:extLst>
        </p:cNvPr>
        <p:cNvGrpSpPr/>
        <p:nvPr/>
      </p:nvGrpSpPr>
      <p:grpSpPr>
        <a:xfrm>
          <a:off x="0" y="0"/>
          <a:ext cx="0" cy="0"/>
          <a:chOff x="0" y="0"/>
          <a:chExt cx="0" cy="0"/>
        </a:xfrm>
      </p:grpSpPr>
      <p:sp>
        <p:nvSpPr>
          <p:cNvPr id="8566" name="Google Shape;8566;g9fe1004dc8_0_1220:notes">
            <a:extLst>
              <a:ext uri="{FF2B5EF4-FFF2-40B4-BE49-F238E27FC236}">
                <a16:creationId xmlns:a16="http://schemas.microsoft.com/office/drawing/2014/main" id="{C15D82AF-7017-0CC8-EF67-0D6C53B8B20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7" name="Google Shape;8567;g9fe1004dc8_0_1220:notes">
            <a:extLst>
              <a:ext uri="{FF2B5EF4-FFF2-40B4-BE49-F238E27FC236}">
                <a16:creationId xmlns:a16="http://schemas.microsoft.com/office/drawing/2014/main" id="{FF2A6721-3B00-B26B-5FE8-9DD7ACB61DC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1951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5">
          <a:extLst>
            <a:ext uri="{FF2B5EF4-FFF2-40B4-BE49-F238E27FC236}">
              <a16:creationId xmlns:a16="http://schemas.microsoft.com/office/drawing/2014/main" id="{259CD8C0-854D-F39A-CB09-C8ECE352B079}"/>
            </a:ext>
          </a:extLst>
        </p:cNvPr>
        <p:cNvGrpSpPr/>
        <p:nvPr/>
      </p:nvGrpSpPr>
      <p:grpSpPr>
        <a:xfrm>
          <a:off x="0" y="0"/>
          <a:ext cx="0" cy="0"/>
          <a:chOff x="0" y="0"/>
          <a:chExt cx="0" cy="0"/>
        </a:xfrm>
      </p:grpSpPr>
      <p:sp>
        <p:nvSpPr>
          <p:cNvPr id="8566" name="Google Shape;8566;g9fe1004dc8_0_1220:notes">
            <a:extLst>
              <a:ext uri="{FF2B5EF4-FFF2-40B4-BE49-F238E27FC236}">
                <a16:creationId xmlns:a16="http://schemas.microsoft.com/office/drawing/2014/main" id="{D8A8F68A-20BC-E3ED-1D19-3C6775A5EBD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7" name="Google Shape;8567;g9fe1004dc8_0_1220:notes">
            <a:extLst>
              <a:ext uri="{FF2B5EF4-FFF2-40B4-BE49-F238E27FC236}">
                <a16:creationId xmlns:a16="http://schemas.microsoft.com/office/drawing/2014/main" id="{C23C18E6-07CA-6CD1-0992-CF3442764C5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19635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1">
          <a:extLst>
            <a:ext uri="{FF2B5EF4-FFF2-40B4-BE49-F238E27FC236}">
              <a16:creationId xmlns:a16="http://schemas.microsoft.com/office/drawing/2014/main" id="{D90FDB44-0B23-932E-5CC9-43422F7BA0AD}"/>
            </a:ext>
          </a:extLst>
        </p:cNvPr>
        <p:cNvGrpSpPr/>
        <p:nvPr/>
      </p:nvGrpSpPr>
      <p:grpSpPr>
        <a:xfrm>
          <a:off x="0" y="0"/>
          <a:ext cx="0" cy="0"/>
          <a:chOff x="0" y="0"/>
          <a:chExt cx="0" cy="0"/>
        </a:xfrm>
      </p:grpSpPr>
      <p:sp>
        <p:nvSpPr>
          <p:cNvPr id="7952" name="Google Shape;7952;g99bc3d0d5b_0_3655:notes">
            <a:extLst>
              <a:ext uri="{FF2B5EF4-FFF2-40B4-BE49-F238E27FC236}">
                <a16:creationId xmlns:a16="http://schemas.microsoft.com/office/drawing/2014/main" id="{66620E00-7982-25DE-B361-78B0327E8A1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53" name="Google Shape;7953;g99bc3d0d5b_0_3655:notes">
            <a:extLst>
              <a:ext uri="{FF2B5EF4-FFF2-40B4-BE49-F238E27FC236}">
                <a16:creationId xmlns:a16="http://schemas.microsoft.com/office/drawing/2014/main" id="{942DFE5A-3271-B0B5-9C77-B4E3124FECA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986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59">
          <a:extLst>
            <a:ext uri="{FF2B5EF4-FFF2-40B4-BE49-F238E27FC236}">
              <a16:creationId xmlns:a16="http://schemas.microsoft.com/office/drawing/2014/main" id="{201AB46F-B891-8CE4-6D39-0743E71FE3F2}"/>
            </a:ext>
          </a:extLst>
        </p:cNvPr>
        <p:cNvGrpSpPr/>
        <p:nvPr/>
      </p:nvGrpSpPr>
      <p:grpSpPr>
        <a:xfrm>
          <a:off x="0" y="0"/>
          <a:ext cx="0" cy="0"/>
          <a:chOff x="0" y="0"/>
          <a:chExt cx="0" cy="0"/>
        </a:xfrm>
      </p:grpSpPr>
      <p:sp>
        <p:nvSpPr>
          <p:cNvPr id="8960" name="Google Shape;8960;g9fe1004dc8_0_3960:notes">
            <a:extLst>
              <a:ext uri="{FF2B5EF4-FFF2-40B4-BE49-F238E27FC236}">
                <a16:creationId xmlns:a16="http://schemas.microsoft.com/office/drawing/2014/main" id="{32C05BDA-AF49-127F-8ED2-AE95BC3CB12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61" name="Google Shape;8961;g9fe1004dc8_0_3960:notes">
            <a:extLst>
              <a:ext uri="{FF2B5EF4-FFF2-40B4-BE49-F238E27FC236}">
                <a16:creationId xmlns:a16="http://schemas.microsoft.com/office/drawing/2014/main" id="{06EFCDD7-645A-BC60-E33A-ED72E082692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26533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59">
          <a:extLst>
            <a:ext uri="{FF2B5EF4-FFF2-40B4-BE49-F238E27FC236}">
              <a16:creationId xmlns:a16="http://schemas.microsoft.com/office/drawing/2014/main" id="{02959E63-BB19-3C19-BC3B-304B10D23E69}"/>
            </a:ext>
          </a:extLst>
        </p:cNvPr>
        <p:cNvGrpSpPr/>
        <p:nvPr/>
      </p:nvGrpSpPr>
      <p:grpSpPr>
        <a:xfrm>
          <a:off x="0" y="0"/>
          <a:ext cx="0" cy="0"/>
          <a:chOff x="0" y="0"/>
          <a:chExt cx="0" cy="0"/>
        </a:xfrm>
      </p:grpSpPr>
      <p:sp>
        <p:nvSpPr>
          <p:cNvPr id="8960" name="Google Shape;8960;g9fe1004dc8_0_3960:notes">
            <a:extLst>
              <a:ext uri="{FF2B5EF4-FFF2-40B4-BE49-F238E27FC236}">
                <a16:creationId xmlns:a16="http://schemas.microsoft.com/office/drawing/2014/main" id="{CDBF2500-9AB0-DD94-554D-4D045F783A0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61" name="Google Shape;8961;g9fe1004dc8_0_3960:notes">
            <a:extLst>
              <a:ext uri="{FF2B5EF4-FFF2-40B4-BE49-F238E27FC236}">
                <a16:creationId xmlns:a16="http://schemas.microsoft.com/office/drawing/2014/main" id="{8241EFDA-B868-C544-7C07-72424892643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1368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5"/>
        <p:cNvGrpSpPr/>
        <p:nvPr/>
      </p:nvGrpSpPr>
      <p:grpSpPr>
        <a:xfrm>
          <a:off x="0" y="0"/>
          <a:ext cx="0" cy="0"/>
          <a:chOff x="0" y="0"/>
          <a:chExt cx="0" cy="0"/>
        </a:xfrm>
      </p:grpSpPr>
      <p:sp>
        <p:nvSpPr>
          <p:cNvPr id="8266" name="Google Shape;8266;g9fe1004dc8_0_14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67" name="Google Shape;8267;g9fe1004dc8_0_14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5">
          <a:extLst>
            <a:ext uri="{FF2B5EF4-FFF2-40B4-BE49-F238E27FC236}">
              <a16:creationId xmlns:a16="http://schemas.microsoft.com/office/drawing/2014/main" id="{23F0C702-B73A-088B-C389-EC42302D754E}"/>
            </a:ext>
          </a:extLst>
        </p:cNvPr>
        <p:cNvGrpSpPr/>
        <p:nvPr/>
      </p:nvGrpSpPr>
      <p:grpSpPr>
        <a:xfrm>
          <a:off x="0" y="0"/>
          <a:ext cx="0" cy="0"/>
          <a:chOff x="0" y="0"/>
          <a:chExt cx="0" cy="0"/>
        </a:xfrm>
      </p:grpSpPr>
      <p:sp>
        <p:nvSpPr>
          <p:cNvPr id="8266" name="Google Shape;8266;g9fe1004dc8_0_1498:notes">
            <a:extLst>
              <a:ext uri="{FF2B5EF4-FFF2-40B4-BE49-F238E27FC236}">
                <a16:creationId xmlns:a16="http://schemas.microsoft.com/office/drawing/2014/main" id="{6B22E96D-1792-524A-1FAE-9AFC0A952E4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67" name="Google Shape;8267;g9fe1004dc8_0_1498:notes">
            <a:extLst>
              <a:ext uri="{FF2B5EF4-FFF2-40B4-BE49-F238E27FC236}">
                <a16:creationId xmlns:a16="http://schemas.microsoft.com/office/drawing/2014/main" id="{04E35891-E654-5103-5EE9-CBB6EE51060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6307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4">
          <a:extLst>
            <a:ext uri="{FF2B5EF4-FFF2-40B4-BE49-F238E27FC236}">
              <a16:creationId xmlns:a16="http://schemas.microsoft.com/office/drawing/2014/main" id="{1C97CF2C-DB49-9B03-F161-F0D5E4AE070A}"/>
            </a:ext>
          </a:extLst>
        </p:cNvPr>
        <p:cNvGrpSpPr/>
        <p:nvPr/>
      </p:nvGrpSpPr>
      <p:grpSpPr>
        <a:xfrm>
          <a:off x="0" y="0"/>
          <a:ext cx="0" cy="0"/>
          <a:chOff x="0" y="0"/>
          <a:chExt cx="0" cy="0"/>
        </a:xfrm>
      </p:grpSpPr>
      <p:sp>
        <p:nvSpPr>
          <p:cNvPr id="7905" name="Google Shape;7905;g99bc3d0d5b_0_2825:notes">
            <a:extLst>
              <a:ext uri="{FF2B5EF4-FFF2-40B4-BE49-F238E27FC236}">
                <a16:creationId xmlns:a16="http://schemas.microsoft.com/office/drawing/2014/main" id="{40DAB7AD-F94D-DD68-BBDD-3935F096DFA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6" name="Google Shape;7906;g99bc3d0d5b_0_2825:notes">
            <a:extLst>
              <a:ext uri="{FF2B5EF4-FFF2-40B4-BE49-F238E27FC236}">
                <a16:creationId xmlns:a16="http://schemas.microsoft.com/office/drawing/2014/main" id="{ACAA28EE-7B88-3DCA-0C96-B964E141E2F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91235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84"/>
        <p:cNvGrpSpPr/>
        <p:nvPr/>
      </p:nvGrpSpPr>
      <p:grpSpPr>
        <a:xfrm>
          <a:off x="0" y="0"/>
          <a:ext cx="0" cy="0"/>
          <a:chOff x="0" y="0"/>
          <a:chExt cx="0" cy="0"/>
        </a:xfrm>
      </p:grpSpPr>
      <p:sp>
        <p:nvSpPr>
          <p:cNvPr id="9585" name="Google Shape;9585;ga0fe23abdf_0_35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86" name="Google Shape;9586;ga0fe23abdf_0_35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4"/>
        <p:cNvGrpSpPr/>
        <p:nvPr/>
      </p:nvGrpSpPr>
      <p:grpSpPr>
        <a:xfrm>
          <a:off x="0" y="0"/>
          <a:ext cx="0" cy="0"/>
          <a:chOff x="0" y="0"/>
          <a:chExt cx="0" cy="0"/>
        </a:xfrm>
      </p:grpSpPr>
      <p:sp>
        <p:nvSpPr>
          <p:cNvPr id="7905" name="Google Shape;7905;g99bc3d0d5b_0_28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6" name="Google Shape;7906;g99bc3d0d5b_0_2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1"/>
        <p:cNvGrpSpPr/>
        <p:nvPr/>
      </p:nvGrpSpPr>
      <p:grpSpPr>
        <a:xfrm>
          <a:off x="0" y="0"/>
          <a:ext cx="0" cy="0"/>
          <a:chOff x="0" y="0"/>
          <a:chExt cx="0" cy="0"/>
        </a:xfrm>
      </p:grpSpPr>
      <p:sp>
        <p:nvSpPr>
          <p:cNvPr id="7952" name="Google Shape;7952;g99bc3d0d5b_0_36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53" name="Google Shape;7953;g99bc3d0d5b_0_36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5"/>
        <p:cNvGrpSpPr/>
        <p:nvPr/>
      </p:nvGrpSpPr>
      <p:grpSpPr>
        <a:xfrm>
          <a:off x="0" y="0"/>
          <a:ext cx="0" cy="0"/>
          <a:chOff x="0" y="0"/>
          <a:chExt cx="0" cy="0"/>
        </a:xfrm>
      </p:grpSpPr>
      <p:sp>
        <p:nvSpPr>
          <p:cNvPr id="8146" name="Google Shape;8146;g99bc3d0d5b_0_54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47" name="Google Shape;8147;g99bc3d0d5b_0_54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5"/>
        <p:cNvGrpSpPr/>
        <p:nvPr/>
      </p:nvGrpSpPr>
      <p:grpSpPr>
        <a:xfrm>
          <a:off x="0" y="0"/>
          <a:ext cx="0" cy="0"/>
          <a:chOff x="0" y="0"/>
          <a:chExt cx="0" cy="0"/>
        </a:xfrm>
      </p:grpSpPr>
      <p:sp>
        <p:nvSpPr>
          <p:cNvPr id="8146" name="Google Shape;8146;g99bc3d0d5b_0_54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47" name="Google Shape;8147;g99bc3d0d5b_0_54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7398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5"/>
        <p:cNvGrpSpPr/>
        <p:nvPr/>
      </p:nvGrpSpPr>
      <p:grpSpPr>
        <a:xfrm>
          <a:off x="0" y="0"/>
          <a:ext cx="0" cy="0"/>
          <a:chOff x="0" y="0"/>
          <a:chExt cx="0" cy="0"/>
        </a:xfrm>
      </p:grpSpPr>
      <p:sp>
        <p:nvSpPr>
          <p:cNvPr id="8146" name="Google Shape;8146;g99bc3d0d5b_0_54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47" name="Google Shape;8147;g99bc3d0d5b_0_54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8988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6"/>
        <p:cNvGrpSpPr/>
        <p:nvPr/>
      </p:nvGrpSpPr>
      <p:grpSpPr>
        <a:xfrm>
          <a:off x="0" y="0"/>
          <a:ext cx="0" cy="0"/>
          <a:chOff x="0" y="0"/>
          <a:chExt cx="0" cy="0"/>
        </a:xfrm>
      </p:grpSpPr>
      <p:sp>
        <p:nvSpPr>
          <p:cNvPr id="8167" name="Google Shape;8167;g99bc3d0d5b_0_27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68" name="Google Shape;8168;g99bc3d0d5b_0_27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0560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6"/>
        <p:cNvGrpSpPr/>
        <p:nvPr/>
      </p:nvGrpSpPr>
      <p:grpSpPr>
        <a:xfrm>
          <a:off x="0" y="0"/>
          <a:ext cx="0" cy="0"/>
          <a:chOff x="0" y="0"/>
          <a:chExt cx="0" cy="0"/>
        </a:xfrm>
      </p:grpSpPr>
      <p:sp>
        <p:nvSpPr>
          <p:cNvPr id="8167" name="Google Shape;8167;g99bc3d0d5b_0_27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68" name="Google Shape;8168;g99bc3d0d5b_0_27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9910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59"/>
        <p:cNvGrpSpPr/>
        <p:nvPr/>
      </p:nvGrpSpPr>
      <p:grpSpPr>
        <a:xfrm>
          <a:off x="0" y="0"/>
          <a:ext cx="0" cy="0"/>
          <a:chOff x="0" y="0"/>
          <a:chExt cx="0" cy="0"/>
        </a:xfrm>
      </p:grpSpPr>
      <p:sp>
        <p:nvSpPr>
          <p:cNvPr id="8960" name="Google Shape;8960;g9fe1004dc8_0_39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61" name="Google Shape;8961;g9fe1004dc8_0_39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614300" y="1275288"/>
            <a:ext cx="5915400" cy="19842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023950" y="3332023"/>
            <a:ext cx="5096100" cy="477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atin typeface="Nunito SemiBold"/>
                <a:ea typeface="Nunito SemiBold"/>
                <a:cs typeface="Nunito SemiBold"/>
                <a:sym typeface="Nunito SemiBold"/>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1" name="Google Shape;11;p2"/>
          <p:cNvGrpSpPr/>
          <p:nvPr/>
        </p:nvGrpSpPr>
        <p:grpSpPr>
          <a:xfrm>
            <a:off x="8927991" y="816641"/>
            <a:ext cx="161913" cy="145916"/>
            <a:chOff x="7737341" y="1046941"/>
            <a:chExt cx="161913" cy="145916"/>
          </a:xfrm>
        </p:grpSpPr>
        <p:sp>
          <p:nvSpPr>
            <p:cNvPr id="12" name="Google Shape;12;p2"/>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5;p2"/>
          <p:cNvGrpSpPr/>
          <p:nvPr/>
        </p:nvGrpSpPr>
        <p:grpSpPr>
          <a:xfrm>
            <a:off x="121236" y="680018"/>
            <a:ext cx="134340" cy="121912"/>
            <a:chOff x="737385" y="1492952"/>
            <a:chExt cx="161913" cy="146935"/>
          </a:xfrm>
        </p:grpSpPr>
        <p:sp>
          <p:nvSpPr>
            <p:cNvPr id="16" name="Google Shape;16;p2"/>
            <p:cNvSpPr/>
            <p:nvPr/>
          </p:nvSpPr>
          <p:spPr>
            <a:xfrm>
              <a:off x="737385" y="1587881"/>
              <a:ext cx="67974" cy="52006"/>
            </a:xfrm>
            <a:custGeom>
              <a:avLst/>
              <a:gdLst/>
              <a:ahLst/>
              <a:cxnLst/>
              <a:rect l="l" t="t" r="r" b="b"/>
              <a:pathLst>
                <a:path w="2269" h="1736" extrusionOk="0">
                  <a:moveTo>
                    <a:pt x="1135" y="1"/>
                  </a:moveTo>
                  <a:cubicBezTo>
                    <a:pt x="0" y="1"/>
                    <a:pt x="0" y="1735"/>
                    <a:pt x="1135" y="1735"/>
                  </a:cubicBezTo>
                  <a:cubicBezTo>
                    <a:pt x="2269" y="1735"/>
                    <a:pt x="2269" y="1"/>
                    <a:pt x="11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90346" y="1492952"/>
              <a:ext cx="66985" cy="52995"/>
            </a:xfrm>
            <a:custGeom>
              <a:avLst/>
              <a:gdLst/>
              <a:ahLst/>
              <a:cxnLst/>
              <a:rect l="l" t="t" r="r" b="b"/>
              <a:pathLst>
                <a:path w="2236" h="1769" extrusionOk="0">
                  <a:moveTo>
                    <a:pt x="1101" y="1"/>
                  </a:moveTo>
                  <a:cubicBezTo>
                    <a:pt x="0" y="1"/>
                    <a:pt x="0" y="1769"/>
                    <a:pt x="1101" y="1769"/>
                  </a:cubicBezTo>
                  <a:cubicBezTo>
                    <a:pt x="2235" y="1769"/>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32314" y="1587881"/>
              <a:ext cx="66985" cy="52006"/>
            </a:xfrm>
            <a:custGeom>
              <a:avLst/>
              <a:gdLst/>
              <a:ahLst/>
              <a:cxnLst/>
              <a:rect l="l" t="t" r="r" b="b"/>
              <a:pathLst>
                <a:path w="2236" h="1736" extrusionOk="0">
                  <a:moveTo>
                    <a:pt x="1101" y="1"/>
                  </a:moveTo>
                  <a:cubicBezTo>
                    <a:pt x="0" y="1"/>
                    <a:pt x="0" y="1735"/>
                    <a:pt x="1101" y="1735"/>
                  </a:cubicBezTo>
                  <a:cubicBezTo>
                    <a:pt x="2235" y="1735"/>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19;p2"/>
          <p:cNvSpPr/>
          <p:nvPr/>
        </p:nvSpPr>
        <p:spPr>
          <a:xfrm>
            <a:off x="-171525" y="4556624"/>
            <a:ext cx="4086310" cy="637730"/>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571525" y="-47200"/>
            <a:ext cx="4656952" cy="727225"/>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21;p2"/>
          <p:cNvGrpSpPr/>
          <p:nvPr/>
        </p:nvGrpSpPr>
        <p:grpSpPr>
          <a:xfrm>
            <a:off x="1416117" y="-251591"/>
            <a:ext cx="359392" cy="931707"/>
            <a:chOff x="1823086" y="-208516"/>
            <a:chExt cx="433159" cy="1122944"/>
          </a:xfrm>
        </p:grpSpPr>
        <p:sp>
          <p:nvSpPr>
            <p:cNvPr id="22" name="Google Shape;22;p2"/>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267638" y="216535"/>
            <a:ext cx="1166826" cy="746025"/>
            <a:chOff x="-206267" y="355694"/>
            <a:chExt cx="1406323" cy="899150"/>
          </a:xfrm>
        </p:grpSpPr>
        <p:sp>
          <p:nvSpPr>
            <p:cNvPr id="31" name="Google Shape;31;p2"/>
            <p:cNvSpPr/>
            <p:nvPr/>
          </p:nvSpPr>
          <p:spPr>
            <a:xfrm>
              <a:off x="-206267" y="355694"/>
              <a:ext cx="1329334" cy="847138"/>
            </a:xfrm>
            <a:custGeom>
              <a:avLst/>
              <a:gdLst/>
              <a:ahLst/>
              <a:cxnLst/>
              <a:rect l="l" t="t" r="r" b="b"/>
              <a:pathLst>
                <a:path w="44374" h="28278" extrusionOk="0">
                  <a:moveTo>
                    <a:pt x="486" y="0"/>
                  </a:moveTo>
                  <a:cubicBezTo>
                    <a:pt x="131" y="0"/>
                    <a:pt x="1" y="542"/>
                    <a:pt x="380" y="606"/>
                  </a:cubicBezTo>
                  <a:cubicBezTo>
                    <a:pt x="7585" y="1873"/>
                    <a:pt x="13723" y="6143"/>
                    <a:pt x="19227" y="10713"/>
                  </a:cubicBezTo>
                  <a:cubicBezTo>
                    <a:pt x="21862" y="12914"/>
                    <a:pt x="24397" y="15149"/>
                    <a:pt x="26832" y="17518"/>
                  </a:cubicBezTo>
                  <a:cubicBezTo>
                    <a:pt x="29134" y="19786"/>
                    <a:pt x="31436" y="22021"/>
                    <a:pt x="34038" y="23956"/>
                  </a:cubicBezTo>
                  <a:cubicBezTo>
                    <a:pt x="35472" y="24990"/>
                    <a:pt x="37006" y="25957"/>
                    <a:pt x="38641" y="26658"/>
                  </a:cubicBezTo>
                  <a:cubicBezTo>
                    <a:pt x="39408" y="27025"/>
                    <a:pt x="40242" y="27325"/>
                    <a:pt x="41076" y="27592"/>
                  </a:cubicBezTo>
                  <a:cubicBezTo>
                    <a:pt x="42010" y="27858"/>
                    <a:pt x="42944" y="27925"/>
                    <a:pt x="43845" y="28259"/>
                  </a:cubicBezTo>
                  <a:cubicBezTo>
                    <a:pt x="43882" y="28271"/>
                    <a:pt x="43918" y="28277"/>
                    <a:pt x="43951" y="28277"/>
                  </a:cubicBezTo>
                  <a:cubicBezTo>
                    <a:pt x="44271" y="28277"/>
                    <a:pt x="44374" y="27746"/>
                    <a:pt x="44011" y="27625"/>
                  </a:cubicBezTo>
                  <a:cubicBezTo>
                    <a:pt x="43211" y="27358"/>
                    <a:pt x="42377" y="27291"/>
                    <a:pt x="41543" y="27058"/>
                  </a:cubicBezTo>
                  <a:cubicBezTo>
                    <a:pt x="40776" y="26858"/>
                    <a:pt x="40008" y="26591"/>
                    <a:pt x="39241" y="26257"/>
                  </a:cubicBezTo>
                  <a:cubicBezTo>
                    <a:pt x="37774" y="25624"/>
                    <a:pt x="36373" y="24823"/>
                    <a:pt x="35038" y="23889"/>
                  </a:cubicBezTo>
                  <a:cubicBezTo>
                    <a:pt x="32370" y="22054"/>
                    <a:pt x="30035" y="19786"/>
                    <a:pt x="27733" y="17518"/>
                  </a:cubicBezTo>
                  <a:cubicBezTo>
                    <a:pt x="25298" y="15183"/>
                    <a:pt x="22796" y="12914"/>
                    <a:pt x="20194" y="10713"/>
                  </a:cubicBezTo>
                  <a:cubicBezTo>
                    <a:pt x="17492" y="8445"/>
                    <a:pt x="14657" y="6243"/>
                    <a:pt x="11622" y="4375"/>
                  </a:cubicBezTo>
                  <a:cubicBezTo>
                    <a:pt x="8219" y="2307"/>
                    <a:pt x="4483" y="706"/>
                    <a:pt x="547" y="5"/>
                  </a:cubicBezTo>
                  <a:cubicBezTo>
                    <a:pt x="526" y="2"/>
                    <a:pt x="506"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597494" y="885935"/>
              <a:ext cx="69981" cy="159014"/>
            </a:xfrm>
            <a:custGeom>
              <a:avLst/>
              <a:gdLst/>
              <a:ahLst/>
              <a:cxnLst/>
              <a:rect l="l" t="t" r="r" b="b"/>
              <a:pathLst>
                <a:path w="2336" h="5308" extrusionOk="0">
                  <a:moveTo>
                    <a:pt x="793" y="0"/>
                  </a:moveTo>
                  <a:cubicBezTo>
                    <a:pt x="659" y="0"/>
                    <a:pt x="517" y="84"/>
                    <a:pt x="501" y="250"/>
                  </a:cubicBezTo>
                  <a:cubicBezTo>
                    <a:pt x="401" y="1385"/>
                    <a:pt x="0" y="2419"/>
                    <a:pt x="267" y="3553"/>
                  </a:cubicBezTo>
                  <a:cubicBezTo>
                    <a:pt x="401" y="4020"/>
                    <a:pt x="601" y="5020"/>
                    <a:pt x="1101" y="5254"/>
                  </a:cubicBezTo>
                  <a:cubicBezTo>
                    <a:pt x="1185" y="5291"/>
                    <a:pt x="1261" y="5308"/>
                    <a:pt x="1330" y="5308"/>
                  </a:cubicBezTo>
                  <a:cubicBezTo>
                    <a:pt x="1508" y="5308"/>
                    <a:pt x="1639" y="5198"/>
                    <a:pt x="1735" y="5054"/>
                  </a:cubicBezTo>
                  <a:cubicBezTo>
                    <a:pt x="1768" y="5020"/>
                    <a:pt x="1802" y="4987"/>
                    <a:pt x="1802" y="4954"/>
                  </a:cubicBezTo>
                  <a:cubicBezTo>
                    <a:pt x="1902" y="4754"/>
                    <a:pt x="1968" y="4553"/>
                    <a:pt x="2035" y="4353"/>
                  </a:cubicBezTo>
                  <a:cubicBezTo>
                    <a:pt x="2335" y="3119"/>
                    <a:pt x="1535" y="1818"/>
                    <a:pt x="1235" y="651"/>
                  </a:cubicBezTo>
                  <a:cubicBezTo>
                    <a:pt x="1201" y="517"/>
                    <a:pt x="1101" y="484"/>
                    <a:pt x="1001" y="484"/>
                  </a:cubicBezTo>
                  <a:cubicBezTo>
                    <a:pt x="1001" y="384"/>
                    <a:pt x="1034" y="317"/>
                    <a:pt x="1034" y="250"/>
                  </a:cubicBezTo>
                  <a:cubicBezTo>
                    <a:pt x="1051" y="84"/>
                    <a:pt x="926" y="0"/>
                    <a:pt x="7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02218" y="915411"/>
              <a:ext cx="138134" cy="70969"/>
            </a:xfrm>
            <a:custGeom>
              <a:avLst/>
              <a:gdLst/>
              <a:ahLst/>
              <a:cxnLst/>
              <a:rect l="l" t="t" r="r" b="b"/>
              <a:pathLst>
                <a:path w="4611" h="2369" extrusionOk="0">
                  <a:moveTo>
                    <a:pt x="3670" y="0"/>
                  </a:moveTo>
                  <a:cubicBezTo>
                    <a:pt x="3399" y="0"/>
                    <a:pt x="3117" y="57"/>
                    <a:pt x="2942" y="100"/>
                  </a:cubicBezTo>
                  <a:cubicBezTo>
                    <a:pt x="1875" y="300"/>
                    <a:pt x="974" y="1034"/>
                    <a:pt x="207" y="1735"/>
                  </a:cubicBezTo>
                  <a:cubicBezTo>
                    <a:pt x="0" y="1916"/>
                    <a:pt x="174" y="2177"/>
                    <a:pt x="387" y="2177"/>
                  </a:cubicBezTo>
                  <a:cubicBezTo>
                    <a:pt x="448" y="2177"/>
                    <a:pt x="514" y="2154"/>
                    <a:pt x="574" y="2102"/>
                  </a:cubicBezTo>
                  <a:cubicBezTo>
                    <a:pt x="607" y="2202"/>
                    <a:pt x="674" y="2269"/>
                    <a:pt x="774" y="2269"/>
                  </a:cubicBezTo>
                  <a:cubicBezTo>
                    <a:pt x="807" y="2302"/>
                    <a:pt x="841" y="2302"/>
                    <a:pt x="874" y="2302"/>
                  </a:cubicBezTo>
                  <a:cubicBezTo>
                    <a:pt x="908" y="2302"/>
                    <a:pt x="941" y="2335"/>
                    <a:pt x="1008" y="2335"/>
                  </a:cubicBezTo>
                  <a:cubicBezTo>
                    <a:pt x="1041" y="2369"/>
                    <a:pt x="1108" y="2369"/>
                    <a:pt x="1174" y="2369"/>
                  </a:cubicBezTo>
                  <a:cubicBezTo>
                    <a:pt x="1241" y="2335"/>
                    <a:pt x="1308" y="2335"/>
                    <a:pt x="1375" y="2302"/>
                  </a:cubicBezTo>
                  <a:cubicBezTo>
                    <a:pt x="1508" y="2302"/>
                    <a:pt x="1675" y="2269"/>
                    <a:pt x="1842" y="2202"/>
                  </a:cubicBezTo>
                  <a:cubicBezTo>
                    <a:pt x="3076" y="2068"/>
                    <a:pt x="4610" y="1635"/>
                    <a:pt x="4410" y="434"/>
                  </a:cubicBezTo>
                  <a:cubicBezTo>
                    <a:pt x="4354" y="95"/>
                    <a:pt x="4021" y="0"/>
                    <a:pt x="36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751374" y="1028883"/>
              <a:ext cx="62971" cy="125642"/>
            </a:xfrm>
            <a:custGeom>
              <a:avLst/>
              <a:gdLst/>
              <a:ahLst/>
              <a:cxnLst/>
              <a:rect l="l" t="t" r="r" b="b"/>
              <a:pathLst>
                <a:path w="2102" h="4194" extrusionOk="0">
                  <a:moveTo>
                    <a:pt x="680" y="0"/>
                  </a:moveTo>
                  <a:cubicBezTo>
                    <a:pt x="571" y="0"/>
                    <a:pt x="457" y="56"/>
                    <a:pt x="401" y="182"/>
                  </a:cubicBezTo>
                  <a:cubicBezTo>
                    <a:pt x="0" y="1116"/>
                    <a:pt x="34" y="2283"/>
                    <a:pt x="367" y="3251"/>
                  </a:cubicBezTo>
                  <a:cubicBezTo>
                    <a:pt x="491" y="3621"/>
                    <a:pt x="816" y="4194"/>
                    <a:pt x="1207" y="4194"/>
                  </a:cubicBezTo>
                  <a:cubicBezTo>
                    <a:pt x="1343" y="4194"/>
                    <a:pt x="1488" y="4124"/>
                    <a:pt x="1635" y="3951"/>
                  </a:cubicBezTo>
                  <a:cubicBezTo>
                    <a:pt x="2102" y="3351"/>
                    <a:pt x="1868" y="2450"/>
                    <a:pt x="1735" y="1783"/>
                  </a:cubicBezTo>
                  <a:cubicBezTo>
                    <a:pt x="1635" y="1416"/>
                    <a:pt x="1435" y="349"/>
                    <a:pt x="934" y="282"/>
                  </a:cubicBezTo>
                  <a:cubicBezTo>
                    <a:pt x="973" y="107"/>
                    <a:pt x="832" y="0"/>
                    <a:pt x="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853402" y="1015612"/>
              <a:ext cx="117823" cy="84001"/>
            </a:xfrm>
            <a:custGeom>
              <a:avLst/>
              <a:gdLst/>
              <a:ahLst/>
              <a:cxnLst/>
              <a:rect l="l" t="t" r="r" b="b"/>
              <a:pathLst>
                <a:path w="3933" h="2804" extrusionOk="0">
                  <a:moveTo>
                    <a:pt x="2844" y="0"/>
                  </a:moveTo>
                  <a:cubicBezTo>
                    <a:pt x="2375" y="0"/>
                    <a:pt x="1847" y="391"/>
                    <a:pt x="1531" y="658"/>
                  </a:cubicBezTo>
                  <a:cubicBezTo>
                    <a:pt x="964" y="1092"/>
                    <a:pt x="297" y="1759"/>
                    <a:pt x="64" y="2493"/>
                  </a:cubicBezTo>
                  <a:cubicBezTo>
                    <a:pt x="1" y="2681"/>
                    <a:pt x="160" y="2803"/>
                    <a:pt x="321" y="2803"/>
                  </a:cubicBezTo>
                  <a:cubicBezTo>
                    <a:pt x="417" y="2803"/>
                    <a:pt x="514" y="2759"/>
                    <a:pt x="564" y="2660"/>
                  </a:cubicBezTo>
                  <a:cubicBezTo>
                    <a:pt x="588" y="2708"/>
                    <a:pt x="631" y="2739"/>
                    <a:pt x="691" y="2739"/>
                  </a:cubicBezTo>
                  <a:cubicBezTo>
                    <a:pt x="713" y="2739"/>
                    <a:pt x="737" y="2735"/>
                    <a:pt x="764" y="2726"/>
                  </a:cubicBezTo>
                  <a:cubicBezTo>
                    <a:pt x="1565" y="2626"/>
                    <a:pt x="2465" y="2459"/>
                    <a:pt x="3132" y="1959"/>
                  </a:cubicBezTo>
                  <a:cubicBezTo>
                    <a:pt x="3666" y="1559"/>
                    <a:pt x="3933" y="691"/>
                    <a:pt x="3333" y="191"/>
                  </a:cubicBezTo>
                  <a:cubicBezTo>
                    <a:pt x="3187" y="55"/>
                    <a:pt x="3020" y="0"/>
                    <a:pt x="28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921251" y="1139478"/>
              <a:ext cx="62971" cy="115366"/>
            </a:xfrm>
            <a:custGeom>
              <a:avLst/>
              <a:gdLst/>
              <a:ahLst/>
              <a:cxnLst/>
              <a:rect l="l" t="t" r="r" b="b"/>
              <a:pathLst>
                <a:path w="2102" h="3851" extrusionOk="0">
                  <a:moveTo>
                    <a:pt x="388" y="1"/>
                  </a:moveTo>
                  <a:cubicBezTo>
                    <a:pt x="284" y="1"/>
                    <a:pt x="184" y="59"/>
                    <a:pt x="167" y="192"/>
                  </a:cubicBezTo>
                  <a:cubicBezTo>
                    <a:pt x="0" y="1193"/>
                    <a:pt x="67" y="2127"/>
                    <a:pt x="467" y="3028"/>
                  </a:cubicBezTo>
                  <a:cubicBezTo>
                    <a:pt x="597" y="3288"/>
                    <a:pt x="929" y="3851"/>
                    <a:pt x="1291" y="3851"/>
                  </a:cubicBezTo>
                  <a:cubicBezTo>
                    <a:pt x="1393" y="3851"/>
                    <a:pt x="1498" y="3806"/>
                    <a:pt x="1601" y="3695"/>
                  </a:cubicBezTo>
                  <a:cubicBezTo>
                    <a:pt x="2102" y="3161"/>
                    <a:pt x="1968" y="2394"/>
                    <a:pt x="1768" y="1760"/>
                  </a:cubicBezTo>
                  <a:cubicBezTo>
                    <a:pt x="1601" y="1193"/>
                    <a:pt x="1301" y="393"/>
                    <a:pt x="701" y="192"/>
                  </a:cubicBezTo>
                  <a:cubicBezTo>
                    <a:pt x="684" y="176"/>
                    <a:pt x="676" y="176"/>
                    <a:pt x="667" y="176"/>
                  </a:cubicBezTo>
                  <a:cubicBezTo>
                    <a:pt x="659" y="176"/>
                    <a:pt x="651" y="176"/>
                    <a:pt x="634" y="159"/>
                  </a:cubicBezTo>
                  <a:cubicBezTo>
                    <a:pt x="601" y="59"/>
                    <a:pt x="492" y="1"/>
                    <a:pt x="3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999165" y="1094485"/>
              <a:ext cx="88974" cy="73576"/>
            </a:xfrm>
            <a:custGeom>
              <a:avLst/>
              <a:gdLst/>
              <a:ahLst/>
              <a:cxnLst/>
              <a:rect l="l" t="t" r="r" b="b"/>
              <a:pathLst>
                <a:path w="2970" h="2456" extrusionOk="0">
                  <a:moveTo>
                    <a:pt x="2122" y="1"/>
                  </a:moveTo>
                  <a:cubicBezTo>
                    <a:pt x="1736" y="1"/>
                    <a:pt x="1337" y="359"/>
                    <a:pt x="1102" y="594"/>
                  </a:cubicBezTo>
                  <a:cubicBezTo>
                    <a:pt x="668" y="961"/>
                    <a:pt x="201" y="1494"/>
                    <a:pt x="34" y="2028"/>
                  </a:cubicBezTo>
                  <a:cubicBezTo>
                    <a:pt x="1" y="2228"/>
                    <a:pt x="101" y="2328"/>
                    <a:pt x="234" y="2362"/>
                  </a:cubicBezTo>
                  <a:cubicBezTo>
                    <a:pt x="305" y="2409"/>
                    <a:pt x="376" y="2456"/>
                    <a:pt x="459" y="2456"/>
                  </a:cubicBezTo>
                  <a:cubicBezTo>
                    <a:pt x="493" y="2456"/>
                    <a:pt x="529" y="2448"/>
                    <a:pt x="568" y="2428"/>
                  </a:cubicBezTo>
                  <a:cubicBezTo>
                    <a:pt x="1168" y="2161"/>
                    <a:pt x="1769" y="2061"/>
                    <a:pt x="2303" y="1628"/>
                  </a:cubicBezTo>
                  <a:cubicBezTo>
                    <a:pt x="2670" y="1327"/>
                    <a:pt x="2970" y="427"/>
                    <a:pt x="2436" y="93"/>
                  </a:cubicBezTo>
                  <a:cubicBezTo>
                    <a:pt x="2335" y="28"/>
                    <a:pt x="2229" y="1"/>
                    <a:pt x="21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060693" y="1176263"/>
              <a:ext cx="139362" cy="76422"/>
            </a:xfrm>
            <a:custGeom>
              <a:avLst/>
              <a:gdLst/>
              <a:ahLst/>
              <a:cxnLst/>
              <a:rect l="l" t="t" r="r" b="b"/>
              <a:pathLst>
                <a:path w="4652" h="2551" extrusionOk="0">
                  <a:moveTo>
                    <a:pt x="368" y="0"/>
                  </a:moveTo>
                  <a:cubicBezTo>
                    <a:pt x="187" y="0"/>
                    <a:pt x="0" y="192"/>
                    <a:pt x="115" y="399"/>
                  </a:cubicBezTo>
                  <a:cubicBezTo>
                    <a:pt x="482" y="1099"/>
                    <a:pt x="1383" y="1633"/>
                    <a:pt x="2050" y="2033"/>
                  </a:cubicBezTo>
                  <a:cubicBezTo>
                    <a:pt x="2413" y="2238"/>
                    <a:pt x="2977" y="2550"/>
                    <a:pt x="3458" y="2550"/>
                  </a:cubicBezTo>
                  <a:cubicBezTo>
                    <a:pt x="3684" y="2550"/>
                    <a:pt x="3891" y="2481"/>
                    <a:pt x="4051" y="2300"/>
                  </a:cubicBezTo>
                  <a:cubicBezTo>
                    <a:pt x="4652" y="1666"/>
                    <a:pt x="3885" y="966"/>
                    <a:pt x="3351" y="732"/>
                  </a:cubicBezTo>
                  <a:cubicBezTo>
                    <a:pt x="2484" y="365"/>
                    <a:pt x="1516" y="299"/>
                    <a:pt x="616" y="165"/>
                  </a:cubicBezTo>
                  <a:cubicBezTo>
                    <a:pt x="582" y="165"/>
                    <a:pt x="582" y="132"/>
                    <a:pt x="582" y="132"/>
                  </a:cubicBezTo>
                  <a:cubicBezTo>
                    <a:pt x="530" y="39"/>
                    <a:pt x="450"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 name="Google Shape;39;p2"/>
          <p:cNvGrpSpPr/>
          <p:nvPr/>
        </p:nvGrpSpPr>
        <p:grpSpPr>
          <a:xfrm>
            <a:off x="-139161" y="-170594"/>
            <a:ext cx="747610" cy="722927"/>
            <a:chOff x="-168381" y="-168706"/>
            <a:chExt cx="901061" cy="871312"/>
          </a:xfrm>
        </p:grpSpPr>
        <p:sp>
          <p:nvSpPr>
            <p:cNvPr id="40" name="Google Shape;40;p2"/>
            <p:cNvSpPr/>
            <p:nvPr/>
          </p:nvSpPr>
          <p:spPr>
            <a:xfrm>
              <a:off x="-157717" y="-134796"/>
              <a:ext cx="890397" cy="837402"/>
            </a:xfrm>
            <a:custGeom>
              <a:avLst/>
              <a:gdLst/>
              <a:ahLst/>
              <a:cxnLst/>
              <a:rect l="l" t="t" r="r" b="b"/>
              <a:pathLst>
                <a:path w="29722" h="27953" extrusionOk="0">
                  <a:moveTo>
                    <a:pt x="568" y="1"/>
                  </a:moveTo>
                  <a:cubicBezTo>
                    <a:pt x="334" y="3603"/>
                    <a:pt x="34" y="8507"/>
                    <a:pt x="101" y="10442"/>
                  </a:cubicBezTo>
                  <a:cubicBezTo>
                    <a:pt x="201" y="13444"/>
                    <a:pt x="1" y="14978"/>
                    <a:pt x="368" y="17880"/>
                  </a:cubicBezTo>
                  <a:cubicBezTo>
                    <a:pt x="609" y="19676"/>
                    <a:pt x="721" y="23022"/>
                    <a:pt x="2365" y="23022"/>
                  </a:cubicBezTo>
                  <a:cubicBezTo>
                    <a:pt x="2767" y="23022"/>
                    <a:pt x="3261" y="22822"/>
                    <a:pt x="3870" y="22350"/>
                  </a:cubicBezTo>
                  <a:cubicBezTo>
                    <a:pt x="4427" y="21877"/>
                    <a:pt x="5052" y="20848"/>
                    <a:pt x="5709" y="20848"/>
                  </a:cubicBezTo>
                  <a:cubicBezTo>
                    <a:pt x="5840" y="20848"/>
                    <a:pt x="5972" y="20888"/>
                    <a:pt x="6105" y="20983"/>
                  </a:cubicBezTo>
                  <a:cubicBezTo>
                    <a:pt x="6572" y="21383"/>
                    <a:pt x="6672" y="23217"/>
                    <a:pt x="6772" y="23718"/>
                  </a:cubicBezTo>
                  <a:cubicBezTo>
                    <a:pt x="7062" y="24907"/>
                    <a:pt x="7320" y="27398"/>
                    <a:pt x="8831" y="27398"/>
                  </a:cubicBezTo>
                  <a:cubicBezTo>
                    <a:pt x="8888" y="27398"/>
                    <a:pt x="8947" y="27394"/>
                    <a:pt x="9007" y="27387"/>
                  </a:cubicBezTo>
                  <a:cubicBezTo>
                    <a:pt x="10442" y="27187"/>
                    <a:pt x="11809" y="24285"/>
                    <a:pt x="13043" y="23518"/>
                  </a:cubicBezTo>
                  <a:cubicBezTo>
                    <a:pt x="14017" y="24583"/>
                    <a:pt x="15074" y="27952"/>
                    <a:pt x="16721" y="27952"/>
                  </a:cubicBezTo>
                  <a:cubicBezTo>
                    <a:pt x="16880" y="27952"/>
                    <a:pt x="17043" y="27921"/>
                    <a:pt x="17213" y="27854"/>
                  </a:cubicBezTo>
                  <a:cubicBezTo>
                    <a:pt x="18381" y="27387"/>
                    <a:pt x="18747" y="25452"/>
                    <a:pt x="20115" y="24085"/>
                  </a:cubicBezTo>
                  <a:cubicBezTo>
                    <a:pt x="21574" y="24241"/>
                    <a:pt x="24886" y="25639"/>
                    <a:pt x="26727" y="25639"/>
                  </a:cubicBezTo>
                  <a:cubicBezTo>
                    <a:pt x="27242" y="25639"/>
                    <a:pt x="27642" y="25530"/>
                    <a:pt x="27854" y="25252"/>
                  </a:cubicBezTo>
                  <a:cubicBezTo>
                    <a:pt x="28821" y="23985"/>
                    <a:pt x="26119" y="18681"/>
                    <a:pt x="25752" y="17513"/>
                  </a:cubicBezTo>
                  <a:cubicBezTo>
                    <a:pt x="27187" y="16813"/>
                    <a:pt x="29722" y="16246"/>
                    <a:pt x="28655" y="14311"/>
                  </a:cubicBezTo>
                  <a:cubicBezTo>
                    <a:pt x="27954" y="12943"/>
                    <a:pt x="26119" y="12176"/>
                    <a:pt x="25152" y="10909"/>
                  </a:cubicBezTo>
                  <a:cubicBezTo>
                    <a:pt x="26420" y="10141"/>
                    <a:pt x="29422" y="9774"/>
                    <a:pt x="28655" y="7906"/>
                  </a:cubicBezTo>
                  <a:cubicBezTo>
                    <a:pt x="28054" y="6472"/>
                    <a:pt x="25252" y="5705"/>
                    <a:pt x="23985" y="5104"/>
                  </a:cubicBezTo>
                  <a:cubicBezTo>
                    <a:pt x="25052" y="4137"/>
                    <a:pt x="26720" y="3670"/>
                    <a:pt x="25152" y="2302"/>
                  </a:cubicBezTo>
                  <a:cubicBezTo>
                    <a:pt x="24185" y="1335"/>
                    <a:pt x="22250" y="1035"/>
                    <a:pt x="20982" y="868"/>
                  </a:cubicBezTo>
                  <a:cubicBezTo>
                    <a:pt x="17413" y="268"/>
                    <a:pt x="4270" y="1"/>
                    <a:pt x="5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168381" y="-168706"/>
              <a:ext cx="804808" cy="754000"/>
            </a:xfrm>
            <a:custGeom>
              <a:avLst/>
              <a:gdLst/>
              <a:ahLst/>
              <a:cxnLst/>
              <a:rect l="l" t="t" r="r" b="b"/>
              <a:pathLst>
                <a:path w="26865" h="25169" extrusionOk="0">
                  <a:moveTo>
                    <a:pt x="581" y="0"/>
                  </a:moveTo>
                  <a:cubicBezTo>
                    <a:pt x="295" y="0"/>
                    <a:pt x="1" y="425"/>
                    <a:pt x="257" y="733"/>
                  </a:cubicBezTo>
                  <a:cubicBezTo>
                    <a:pt x="2959" y="4202"/>
                    <a:pt x="6528" y="6870"/>
                    <a:pt x="9763" y="9772"/>
                  </a:cubicBezTo>
                  <a:cubicBezTo>
                    <a:pt x="13366" y="12975"/>
                    <a:pt x="16568" y="16577"/>
                    <a:pt x="20104" y="19846"/>
                  </a:cubicBezTo>
                  <a:cubicBezTo>
                    <a:pt x="22039" y="21648"/>
                    <a:pt x="23940" y="23549"/>
                    <a:pt x="26075" y="25083"/>
                  </a:cubicBezTo>
                  <a:cubicBezTo>
                    <a:pt x="26153" y="25143"/>
                    <a:pt x="26230" y="25168"/>
                    <a:pt x="26303" y="25168"/>
                  </a:cubicBezTo>
                  <a:cubicBezTo>
                    <a:pt x="26636" y="25168"/>
                    <a:pt x="26865" y="24629"/>
                    <a:pt x="26509" y="24383"/>
                  </a:cubicBezTo>
                  <a:cubicBezTo>
                    <a:pt x="24574" y="22982"/>
                    <a:pt x="22873" y="21247"/>
                    <a:pt x="21105" y="19646"/>
                  </a:cubicBezTo>
                  <a:cubicBezTo>
                    <a:pt x="19337" y="18045"/>
                    <a:pt x="17669" y="16310"/>
                    <a:pt x="16001" y="14609"/>
                  </a:cubicBezTo>
                  <a:cubicBezTo>
                    <a:pt x="14333" y="12941"/>
                    <a:pt x="12666" y="11273"/>
                    <a:pt x="10931" y="9706"/>
                  </a:cubicBezTo>
                  <a:cubicBezTo>
                    <a:pt x="9330" y="8238"/>
                    <a:pt x="7662" y="6870"/>
                    <a:pt x="6061" y="5436"/>
                  </a:cubicBezTo>
                  <a:cubicBezTo>
                    <a:pt x="4193" y="3801"/>
                    <a:pt x="2358" y="2100"/>
                    <a:pt x="824" y="132"/>
                  </a:cubicBezTo>
                  <a:cubicBezTo>
                    <a:pt x="754" y="39"/>
                    <a:pt x="668" y="0"/>
                    <a:pt x="581"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80880" y="342484"/>
              <a:ext cx="199876" cy="224232"/>
            </a:xfrm>
            <a:custGeom>
              <a:avLst/>
              <a:gdLst/>
              <a:ahLst/>
              <a:cxnLst/>
              <a:rect l="l" t="t" r="r" b="b"/>
              <a:pathLst>
                <a:path w="6672" h="7485" extrusionOk="0">
                  <a:moveTo>
                    <a:pt x="5644" y="1"/>
                  </a:moveTo>
                  <a:cubicBezTo>
                    <a:pt x="3868" y="1"/>
                    <a:pt x="2120" y="503"/>
                    <a:pt x="401" y="780"/>
                  </a:cubicBezTo>
                  <a:cubicBezTo>
                    <a:pt x="200" y="813"/>
                    <a:pt x="100" y="1013"/>
                    <a:pt x="100" y="1180"/>
                  </a:cubicBezTo>
                  <a:cubicBezTo>
                    <a:pt x="0" y="3148"/>
                    <a:pt x="100" y="5116"/>
                    <a:pt x="100" y="7084"/>
                  </a:cubicBezTo>
                  <a:cubicBezTo>
                    <a:pt x="100" y="7351"/>
                    <a:pt x="309" y="7485"/>
                    <a:pt x="517" y="7485"/>
                  </a:cubicBezTo>
                  <a:cubicBezTo>
                    <a:pt x="726" y="7485"/>
                    <a:pt x="934" y="7351"/>
                    <a:pt x="934" y="7084"/>
                  </a:cubicBezTo>
                  <a:cubicBezTo>
                    <a:pt x="903" y="5232"/>
                    <a:pt x="842" y="3379"/>
                    <a:pt x="918" y="1526"/>
                  </a:cubicBezTo>
                  <a:lnTo>
                    <a:pt x="918" y="1526"/>
                  </a:lnTo>
                  <a:cubicBezTo>
                    <a:pt x="2493" y="1248"/>
                    <a:pt x="4069" y="834"/>
                    <a:pt x="5644" y="834"/>
                  </a:cubicBezTo>
                  <a:cubicBezTo>
                    <a:pt x="5797" y="834"/>
                    <a:pt x="5951" y="838"/>
                    <a:pt x="6105" y="846"/>
                  </a:cubicBezTo>
                  <a:cubicBezTo>
                    <a:pt x="6672" y="846"/>
                    <a:pt x="6638" y="13"/>
                    <a:pt x="6105" y="13"/>
                  </a:cubicBezTo>
                  <a:cubicBezTo>
                    <a:pt x="5951" y="5"/>
                    <a:pt x="5798" y="1"/>
                    <a:pt x="5644"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43984" y="203700"/>
              <a:ext cx="219978" cy="244124"/>
            </a:xfrm>
            <a:custGeom>
              <a:avLst/>
              <a:gdLst/>
              <a:ahLst/>
              <a:cxnLst/>
              <a:rect l="l" t="t" r="r" b="b"/>
              <a:pathLst>
                <a:path w="7343" h="8149" extrusionOk="0">
                  <a:moveTo>
                    <a:pt x="6692" y="1"/>
                  </a:moveTo>
                  <a:cubicBezTo>
                    <a:pt x="6664" y="1"/>
                    <a:pt x="6635" y="3"/>
                    <a:pt x="6605" y="9"/>
                  </a:cubicBezTo>
                  <a:cubicBezTo>
                    <a:pt x="4570" y="276"/>
                    <a:pt x="2569" y="576"/>
                    <a:pt x="534" y="676"/>
                  </a:cubicBezTo>
                  <a:cubicBezTo>
                    <a:pt x="301" y="676"/>
                    <a:pt x="100" y="843"/>
                    <a:pt x="100" y="1076"/>
                  </a:cubicBezTo>
                  <a:cubicBezTo>
                    <a:pt x="0" y="3311"/>
                    <a:pt x="100" y="5546"/>
                    <a:pt x="100" y="7748"/>
                  </a:cubicBezTo>
                  <a:cubicBezTo>
                    <a:pt x="100" y="8015"/>
                    <a:pt x="309" y="8148"/>
                    <a:pt x="517" y="8148"/>
                  </a:cubicBezTo>
                  <a:cubicBezTo>
                    <a:pt x="726" y="8148"/>
                    <a:pt x="934" y="8015"/>
                    <a:pt x="934" y="7748"/>
                  </a:cubicBezTo>
                  <a:cubicBezTo>
                    <a:pt x="934" y="5682"/>
                    <a:pt x="846" y="3587"/>
                    <a:pt x="918" y="1490"/>
                  </a:cubicBezTo>
                  <a:lnTo>
                    <a:pt x="918" y="1490"/>
                  </a:lnTo>
                  <a:cubicBezTo>
                    <a:pt x="2892" y="1373"/>
                    <a:pt x="4865" y="1091"/>
                    <a:pt x="6839" y="809"/>
                  </a:cubicBezTo>
                  <a:cubicBezTo>
                    <a:pt x="7342" y="747"/>
                    <a:pt x="7163" y="1"/>
                    <a:pt x="6692"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73119" y="64048"/>
              <a:ext cx="303799" cy="334805"/>
            </a:xfrm>
            <a:custGeom>
              <a:avLst/>
              <a:gdLst/>
              <a:ahLst/>
              <a:cxnLst/>
              <a:rect l="l" t="t" r="r" b="b"/>
              <a:pathLst>
                <a:path w="10141" h="11176" extrusionOk="0">
                  <a:moveTo>
                    <a:pt x="9607" y="1"/>
                  </a:moveTo>
                  <a:cubicBezTo>
                    <a:pt x="6705" y="1"/>
                    <a:pt x="3803" y="101"/>
                    <a:pt x="901" y="301"/>
                  </a:cubicBezTo>
                  <a:cubicBezTo>
                    <a:pt x="667" y="301"/>
                    <a:pt x="501" y="468"/>
                    <a:pt x="501" y="701"/>
                  </a:cubicBezTo>
                  <a:cubicBezTo>
                    <a:pt x="200" y="4070"/>
                    <a:pt x="0" y="7406"/>
                    <a:pt x="0" y="10775"/>
                  </a:cubicBezTo>
                  <a:cubicBezTo>
                    <a:pt x="0" y="11042"/>
                    <a:pt x="209" y="11176"/>
                    <a:pt x="417" y="11176"/>
                  </a:cubicBezTo>
                  <a:cubicBezTo>
                    <a:pt x="626" y="11176"/>
                    <a:pt x="834" y="11042"/>
                    <a:pt x="834" y="10775"/>
                  </a:cubicBezTo>
                  <a:cubicBezTo>
                    <a:pt x="834" y="7542"/>
                    <a:pt x="1019" y="4339"/>
                    <a:pt x="1299" y="1108"/>
                  </a:cubicBezTo>
                  <a:lnTo>
                    <a:pt x="1299" y="1108"/>
                  </a:lnTo>
                  <a:cubicBezTo>
                    <a:pt x="4068" y="926"/>
                    <a:pt x="6838" y="835"/>
                    <a:pt x="9607" y="835"/>
                  </a:cubicBezTo>
                  <a:cubicBezTo>
                    <a:pt x="10141" y="835"/>
                    <a:pt x="10141" y="1"/>
                    <a:pt x="960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9793" y="-50082"/>
              <a:ext cx="283847" cy="333038"/>
            </a:xfrm>
            <a:custGeom>
              <a:avLst/>
              <a:gdLst/>
              <a:ahLst/>
              <a:cxnLst/>
              <a:rect l="l" t="t" r="r" b="b"/>
              <a:pathLst>
                <a:path w="9475" h="11117" extrusionOk="0">
                  <a:moveTo>
                    <a:pt x="4345" y="0"/>
                  </a:moveTo>
                  <a:cubicBezTo>
                    <a:pt x="3143" y="0"/>
                    <a:pt x="1946" y="77"/>
                    <a:pt x="768" y="342"/>
                  </a:cubicBezTo>
                  <a:cubicBezTo>
                    <a:pt x="601" y="375"/>
                    <a:pt x="501" y="575"/>
                    <a:pt x="468" y="742"/>
                  </a:cubicBezTo>
                  <a:cubicBezTo>
                    <a:pt x="168" y="4044"/>
                    <a:pt x="1" y="7380"/>
                    <a:pt x="1" y="10716"/>
                  </a:cubicBezTo>
                  <a:cubicBezTo>
                    <a:pt x="1" y="10983"/>
                    <a:pt x="209" y="11116"/>
                    <a:pt x="418" y="11116"/>
                  </a:cubicBezTo>
                  <a:cubicBezTo>
                    <a:pt x="626" y="11116"/>
                    <a:pt x="835" y="10983"/>
                    <a:pt x="835" y="10716"/>
                  </a:cubicBezTo>
                  <a:cubicBezTo>
                    <a:pt x="835" y="7495"/>
                    <a:pt x="990" y="4274"/>
                    <a:pt x="1271" y="1084"/>
                  </a:cubicBezTo>
                  <a:lnTo>
                    <a:pt x="1271" y="1084"/>
                  </a:lnTo>
                  <a:cubicBezTo>
                    <a:pt x="2280" y="878"/>
                    <a:pt x="3303" y="814"/>
                    <a:pt x="4328" y="814"/>
                  </a:cubicBezTo>
                  <a:cubicBezTo>
                    <a:pt x="5862" y="814"/>
                    <a:pt x="7401" y="956"/>
                    <a:pt x="8907" y="976"/>
                  </a:cubicBezTo>
                  <a:cubicBezTo>
                    <a:pt x="9474" y="976"/>
                    <a:pt x="9474" y="142"/>
                    <a:pt x="8907" y="142"/>
                  </a:cubicBezTo>
                  <a:cubicBezTo>
                    <a:pt x="7397" y="123"/>
                    <a:pt x="5867" y="0"/>
                    <a:pt x="4345"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459812" y="66055"/>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471794" y="121023"/>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512773" y="80044"/>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89085" y="51170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115086" y="451761"/>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147049" y="503734"/>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7943" y="204958"/>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13934" y="146995"/>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430845" y="285898"/>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462808" y="268913"/>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219990" y="5096"/>
              <a:ext cx="28010" cy="21030"/>
            </a:xfrm>
            <a:custGeom>
              <a:avLst/>
              <a:gdLst/>
              <a:ahLst/>
              <a:cxnLst/>
              <a:rect l="l" t="t" r="r" b="b"/>
              <a:pathLst>
                <a:path w="935" h="702" extrusionOk="0">
                  <a:moveTo>
                    <a:pt x="468" y="1"/>
                  </a:moveTo>
                  <a:cubicBezTo>
                    <a:pt x="1" y="1"/>
                    <a:pt x="1" y="701"/>
                    <a:pt x="468" y="701"/>
                  </a:cubicBezTo>
                  <a:cubicBezTo>
                    <a:pt x="935" y="701"/>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578705" y="465750"/>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494770" y="52371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59;p2"/>
          <p:cNvGrpSpPr/>
          <p:nvPr/>
        </p:nvGrpSpPr>
        <p:grpSpPr>
          <a:xfrm>
            <a:off x="653946" y="-280695"/>
            <a:ext cx="363800" cy="984632"/>
            <a:chOff x="904476" y="-243594"/>
            <a:chExt cx="438472" cy="1186732"/>
          </a:xfrm>
        </p:grpSpPr>
        <p:sp>
          <p:nvSpPr>
            <p:cNvPr id="60" name="Google Shape;60;p2"/>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 name="Google Shape;87;p2"/>
          <p:cNvGrpSpPr/>
          <p:nvPr/>
        </p:nvGrpSpPr>
        <p:grpSpPr>
          <a:xfrm>
            <a:off x="1111408" y="-436182"/>
            <a:ext cx="548163" cy="942251"/>
            <a:chOff x="1455834" y="-430995"/>
            <a:chExt cx="660677" cy="1135653"/>
          </a:xfrm>
        </p:grpSpPr>
        <p:sp>
          <p:nvSpPr>
            <p:cNvPr id="88" name="Google Shape;88;p2"/>
            <p:cNvSpPr/>
            <p:nvPr/>
          </p:nvSpPr>
          <p:spPr>
            <a:xfrm>
              <a:off x="1455834" y="-342088"/>
              <a:ext cx="651576" cy="1046745"/>
            </a:xfrm>
            <a:custGeom>
              <a:avLst/>
              <a:gdLst/>
              <a:ahLst/>
              <a:cxnLst/>
              <a:rect l="l" t="t" r="r" b="b"/>
              <a:pathLst>
                <a:path w="21750" h="34941" extrusionOk="0">
                  <a:moveTo>
                    <a:pt x="16913" y="1"/>
                  </a:moveTo>
                  <a:cubicBezTo>
                    <a:pt x="14337" y="1"/>
                    <a:pt x="10562" y="1386"/>
                    <a:pt x="8840" y="2318"/>
                  </a:cubicBezTo>
                  <a:cubicBezTo>
                    <a:pt x="5904" y="3852"/>
                    <a:pt x="3603" y="5920"/>
                    <a:pt x="2202" y="8856"/>
                  </a:cubicBezTo>
                  <a:cubicBezTo>
                    <a:pt x="0" y="13192"/>
                    <a:pt x="334" y="18396"/>
                    <a:pt x="667" y="23199"/>
                  </a:cubicBezTo>
                  <a:cubicBezTo>
                    <a:pt x="901" y="27102"/>
                    <a:pt x="1535" y="31138"/>
                    <a:pt x="901" y="34941"/>
                  </a:cubicBezTo>
                  <a:cubicBezTo>
                    <a:pt x="6338" y="32439"/>
                    <a:pt x="12843" y="29704"/>
                    <a:pt x="16445" y="24600"/>
                  </a:cubicBezTo>
                  <a:cubicBezTo>
                    <a:pt x="20248" y="19163"/>
                    <a:pt x="21749" y="14159"/>
                    <a:pt x="20548" y="7521"/>
                  </a:cubicBezTo>
                  <a:cubicBezTo>
                    <a:pt x="20148" y="5153"/>
                    <a:pt x="18380" y="2084"/>
                    <a:pt x="18513" y="49"/>
                  </a:cubicBezTo>
                  <a:lnTo>
                    <a:pt x="18513" y="49"/>
                  </a:lnTo>
                  <a:lnTo>
                    <a:pt x="18180" y="149"/>
                  </a:lnTo>
                  <a:cubicBezTo>
                    <a:pt x="17810" y="47"/>
                    <a:pt x="17382" y="1"/>
                    <a:pt x="169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1538301" y="-430995"/>
              <a:ext cx="578210" cy="1060406"/>
            </a:xfrm>
            <a:custGeom>
              <a:avLst/>
              <a:gdLst/>
              <a:ahLst/>
              <a:cxnLst/>
              <a:rect l="l" t="t" r="r" b="b"/>
              <a:pathLst>
                <a:path w="19301" h="35397" extrusionOk="0">
                  <a:moveTo>
                    <a:pt x="18677" y="0"/>
                  </a:moveTo>
                  <a:cubicBezTo>
                    <a:pt x="18582" y="0"/>
                    <a:pt x="18484" y="34"/>
                    <a:pt x="18396" y="115"/>
                  </a:cubicBezTo>
                  <a:cubicBezTo>
                    <a:pt x="15027" y="2917"/>
                    <a:pt x="12191" y="6153"/>
                    <a:pt x="10490" y="10256"/>
                  </a:cubicBezTo>
                  <a:cubicBezTo>
                    <a:pt x="9423" y="12824"/>
                    <a:pt x="8622" y="15459"/>
                    <a:pt x="7588" y="18061"/>
                  </a:cubicBezTo>
                  <a:cubicBezTo>
                    <a:pt x="6520" y="20730"/>
                    <a:pt x="5420" y="23365"/>
                    <a:pt x="4252" y="26000"/>
                  </a:cubicBezTo>
                  <a:cubicBezTo>
                    <a:pt x="2951" y="28936"/>
                    <a:pt x="1584" y="31871"/>
                    <a:pt x="183" y="34773"/>
                  </a:cubicBezTo>
                  <a:cubicBezTo>
                    <a:pt x="0" y="35093"/>
                    <a:pt x="286" y="35397"/>
                    <a:pt x="559" y="35397"/>
                  </a:cubicBezTo>
                  <a:cubicBezTo>
                    <a:pt x="686" y="35397"/>
                    <a:pt x="809" y="35332"/>
                    <a:pt x="883" y="35174"/>
                  </a:cubicBezTo>
                  <a:cubicBezTo>
                    <a:pt x="3352" y="30103"/>
                    <a:pt x="5687" y="25000"/>
                    <a:pt x="7788" y="19763"/>
                  </a:cubicBezTo>
                  <a:cubicBezTo>
                    <a:pt x="8855" y="17161"/>
                    <a:pt x="9823" y="14525"/>
                    <a:pt x="10757" y="11857"/>
                  </a:cubicBezTo>
                  <a:cubicBezTo>
                    <a:pt x="11524" y="9789"/>
                    <a:pt x="12525" y="7787"/>
                    <a:pt x="13826" y="5986"/>
                  </a:cubicBezTo>
                  <a:cubicBezTo>
                    <a:pt x="15293" y="3985"/>
                    <a:pt x="17095" y="2283"/>
                    <a:pt x="18963" y="682"/>
                  </a:cubicBezTo>
                  <a:cubicBezTo>
                    <a:pt x="19301" y="422"/>
                    <a:pt x="19011" y="0"/>
                    <a:pt x="18677"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1524162" y="373308"/>
              <a:ext cx="201494" cy="167043"/>
            </a:xfrm>
            <a:custGeom>
              <a:avLst/>
              <a:gdLst/>
              <a:ahLst/>
              <a:cxnLst/>
              <a:rect l="l" t="t" r="r" b="b"/>
              <a:pathLst>
                <a:path w="6726" h="5576" extrusionOk="0">
                  <a:moveTo>
                    <a:pt x="4720" y="0"/>
                  </a:moveTo>
                  <a:cubicBezTo>
                    <a:pt x="4637" y="0"/>
                    <a:pt x="4555" y="19"/>
                    <a:pt x="4491" y="51"/>
                  </a:cubicBezTo>
                  <a:cubicBezTo>
                    <a:pt x="3156" y="651"/>
                    <a:pt x="1855" y="1385"/>
                    <a:pt x="454" y="1852"/>
                  </a:cubicBezTo>
                  <a:cubicBezTo>
                    <a:pt x="1" y="2003"/>
                    <a:pt x="123" y="2676"/>
                    <a:pt x="523" y="2676"/>
                  </a:cubicBezTo>
                  <a:cubicBezTo>
                    <a:pt x="564" y="2676"/>
                    <a:pt x="608" y="2668"/>
                    <a:pt x="655" y="2653"/>
                  </a:cubicBezTo>
                  <a:cubicBezTo>
                    <a:pt x="1941" y="2214"/>
                    <a:pt x="3150" y="1597"/>
                    <a:pt x="4372" y="1002"/>
                  </a:cubicBezTo>
                  <a:lnTo>
                    <a:pt x="4372" y="1002"/>
                  </a:lnTo>
                  <a:cubicBezTo>
                    <a:pt x="4665" y="2485"/>
                    <a:pt x="5313" y="3873"/>
                    <a:pt x="5825" y="5288"/>
                  </a:cubicBezTo>
                  <a:cubicBezTo>
                    <a:pt x="5891" y="5488"/>
                    <a:pt x="6059" y="5576"/>
                    <a:pt x="6225" y="5576"/>
                  </a:cubicBezTo>
                  <a:cubicBezTo>
                    <a:pt x="6476" y="5576"/>
                    <a:pt x="6726" y="5375"/>
                    <a:pt x="6626" y="5055"/>
                  </a:cubicBezTo>
                  <a:cubicBezTo>
                    <a:pt x="6058" y="3487"/>
                    <a:pt x="5325" y="1952"/>
                    <a:pt x="5091" y="284"/>
                  </a:cubicBezTo>
                  <a:cubicBezTo>
                    <a:pt x="5069" y="81"/>
                    <a:pt x="4893" y="0"/>
                    <a:pt x="4720"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1522934" y="228264"/>
              <a:ext cx="280103" cy="217881"/>
            </a:xfrm>
            <a:custGeom>
              <a:avLst/>
              <a:gdLst/>
              <a:ahLst/>
              <a:cxnLst/>
              <a:rect l="l" t="t" r="r" b="b"/>
              <a:pathLst>
                <a:path w="9350" h="7273" extrusionOk="0">
                  <a:moveTo>
                    <a:pt x="6183" y="0"/>
                  </a:moveTo>
                  <a:cubicBezTo>
                    <a:pt x="4107" y="0"/>
                    <a:pt x="2152" y="1072"/>
                    <a:pt x="395" y="2058"/>
                  </a:cubicBezTo>
                  <a:cubicBezTo>
                    <a:pt x="1" y="2283"/>
                    <a:pt x="225" y="2818"/>
                    <a:pt x="586" y="2818"/>
                  </a:cubicBezTo>
                  <a:cubicBezTo>
                    <a:pt x="652" y="2818"/>
                    <a:pt x="723" y="2800"/>
                    <a:pt x="796" y="2758"/>
                  </a:cubicBezTo>
                  <a:cubicBezTo>
                    <a:pt x="2474" y="1857"/>
                    <a:pt x="4326" y="840"/>
                    <a:pt x="6270" y="840"/>
                  </a:cubicBezTo>
                  <a:cubicBezTo>
                    <a:pt x="6287" y="840"/>
                    <a:pt x="6304" y="840"/>
                    <a:pt x="6321" y="840"/>
                  </a:cubicBezTo>
                  <a:lnTo>
                    <a:pt x="6321" y="840"/>
                  </a:lnTo>
                  <a:cubicBezTo>
                    <a:pt x="6680" y="2983"/>
                    <a:pt x="7901" y="4885"/>
                    <a:pt x="8468" y="6995"/>
                  </a:cubicBezTo>
                  <a:cubicBezTo>
                    <a:pt x="8520" y="7189"/>
                    <a:pt x="8673" y="7273"/>
                    <a:pt x="8832" y="7273"/>
                  </a:cubicBezTo>
                  <a:cubicBezTo>
                    <a:pt x="9083" y="7273"/>
                    <a:pt x="9350" y="7067"/>
                    <a:pt x="9268" y="6761"/>
                  </a:cubicBezTo>
                  <a:cubicBezTo>
                    <a:pt x="8701" y="4626"/>
                    <a:pt x="7367" y="2691"/>
                    <a:pt x="7100" y="456"/>
                  </a:cubicBezTo>
                  <a:cubicBezTo>
                    <a:pt x="7067" y="223"/>
                    <a:pt x="6933" y="56"/>
                    <a:pt x="6700" y="23"/>
                  </a:cubicBezTo>
                  <a:cubicBezTo>
                    <a:pt x="6527" y="8"/>
                    <a:pt x="6355" y="0"/>
                    <a:pt x="6183"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1512719" y="76270"/>
              <a:ext cx="388219" cy="265753"/>
            </a:xfrm>
            <a:custGeom>
              <a:avLst/>
              <a:gdLst/>
              <a:ahLst/>
              <a:cxnLst/>
              <a:rect l="l" t="t" r="r" b="b"/>
              <a:pathLst>
                <a:path w="12959" h="8871" extrusionOk="0">
                  <a:moveTo>
                    <a:pt x="9243" y="1"/>
                  </a:moveTo>
                  <a:cubicBezTo>
                    <a:pt x="9197" y="1"/>
                    <a:pt x="9152" y="9"/>
                    <a:pt x="9109" y="27"/>
                  </a:cubicBezTo>
                  <a:cubicBezTo>
                    <a:pt x="6240" y="794"/>
                    <a:pt x="3438" y="1761"/>
                    <a:pt x="503" y="2295"/>
                  </a:cubicBezTo>
                  <a:cubicBezTo>
                    <a:pt x="0" y="2389"/>
                    <a:pt x="178" y="3104"/>
                    <a:pt x="646" y="3104"/>
                  </a:cubicBezTo>
                  <a:cubicBezTo>
                    <a:pt x="675" y="3104"/>
                    <a:pt x="705" y="3101"/>
                    <a:pt x="736" y="3095"/>
                  </a:cubicBezTo>
                  <a:cubicBezTo>
                    <a:pt x="3528" y="2582"/>
                    <a:pt x="6226" y="1668"/>
                    <a:pt x="8981" y="916"/>
                  </a:cubicBezTo>
                  <a:lnTo>
                    <a:pt x="8981" y="916"/>
                  </a:lnTo>
                  <a:cubicBezTo>
                    <a:pt x="10166" y="3393"/>
                    <a:pt x="11307" y="5933"/>
                    <a:pt x="12078" y="8566"/>
                  </a:cubicBezTo>
                  <a:cubicBezTo>
                    <a:pt x="12131" y="8779"/>
                    <a:pt x="12291" y="8870"/>
                    <a:pt x="12456" y="8870"/>
                  </a:cubicBezTo>
                  <a:cubicBezTo>
                    <a:pt x="12702" y="8870"/>
                    <a:pt x="12958" y="8666"/>
                    <a:pt x="12878" y="8366"/>
                  </a:cubicBezTo>
                  <a:cubicBezTo>
                    <a:pt x="12078" y="5530"/>
                    <a:pt x="10810" y="2862"/>
                    <a:pt x="9576" y="193"/>
                  </a:cubicBezTo>
                  <a:cubicBezTo>
                    <a:pt x="9502" y="70"/>
                    <a:pt x="9373" y="1"/>
                    <a:pt x="9243"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1532699" y="-106248"/>
              <a:ext cx="446786" cy="249426"/>
            </a:xfrm>
            <a:custGeom>
              <a:avLst/>
              <a:gdLst/>
              <a:ahLst/>
              <a:cxnLst/>
              <a:rect l="l" t="t" r="r" b="b"/>
              <a:pathLst>
                <a:path w="14914" h="8326" extrusionOk="0">
                  <a:moveTo>
                    <a:pt x="10815" y="0"/>
                  </a:moveTo>
                  <a:cubicBezTo>
                    <a:pt x="10781" y="0"/>
                    <a:pt x="10746" y="5"/>
                    <a:pt x="10710" y="15"/>
                  </a:cubicBezTo>
                  <a:cubicBezTo>
                    <a:pt x="7308" y="1349"/>
                    <a:pt x="4139" y="3351"/>
                    <a:pt x="503" y="4051"/>
                  </a:cubicBezTo>
                  <a:cubicBezTo>
                    <a:pt x="1" y="4146"/>
                    <a:pt x="178" y="4861"/>
                    <a:pt x="618" y="4861"/>
                  </a:cubicBezTo>
                  <a:cubicBezTo>
                    <a:pt x="645" y="4861"/>
                    <a:pt x="674" y="4858"/>
                    <a:pt x="703" y="4852"/>
                  </a:cubicBezTo>
                  <a:cubicBezTo>
                    <a:pt x="4210" y="4176"/>
                    <a:pt x="7282" y="2291"/>
                    <a:pt x="10577" y="961"/>
                  </a:cubicBezTo>
                  <a:lnTo>
                    <a:pt x="10577" y="961"/>
                  </a:lnTo>
                  <a:cubicBezTo>
                    <a:pt x="11592" y="3362"/>
                    <a:pt x="13160" y="5527"/>
                    <a:pt x="14013" y="8021"/>
                  </a:cubicBezTo>
                  <a:cubicBezTo>
                    <a:pt x="14079" y="8234"/>
                    <a:pt x="14248" y="8325"/>
                    <a:pt x="14415" y="8325"/>
                  </a:cubicBezTo>
                  <a:cubicBezTo>
                    <a:pt x="14665" y="8325"/>
                    <a:pt x="14913" y="8121"/>
                    <a:pt x="14813" y="7821"/>
                  </a:cubicBezTo>
                  <a:cubicBezTo>
                    <a:pt x="13913" y="5186"/>
                    <a:pt x="12211" y="2917"/>
                    <a:pt x="11211" y="315"/>
                  </a:cubicBezTo>
                  <a:cubicBezTo>
                    <a:pt x="11154" y="146"/>
                    <a:pt x="11002" y="0"/>
                    <a:pt x="1081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1720100" y="-252581"/>
              <a:ext cx="279863" cy="178007"/>
            </a:xfrm>
            <a:custGeom>
              <a:avLst/>
              <a:gdLst/>
              <a:ahLst/>
              <a:cxnLst/>
              <a:rect l="l" t="t" r="r" b="b"/>
              <a:pathLst>
                <a:path w="9342" h="5942" extrusionOk="0">
                  <a:moveTo>
                    <a:pt x="7095" y="0"/>
                  </a:moveTo>
                  <a:cubicBezTo>
                    <a:pt x="7051" y="0"/>
                    <a:pt x="7004" y="9"/>
                    <a:pt x="6956" y="30"/>
                  </a:cubicBezTo>
                  <a:cubicBezTo>
                    <a:pt x="4688" y="797"/>
                    <a:pt x="2653" y="2065"/>
                    <a:pt x="418" y="2965"/>
                  </a:cubicBezTo>
                  <a:cubicBezTo>
                    <a:pt x="1" y="3115"/>
                    <a:pt x="116" y="3797"/>
                    <a:pt x="503" y="3797"/>
                  </a:cubicBezTo>
                  <a:cubicBezTo>
                    <a:pt x="549" y="3797"/>
                    <a:pt x="599" y="3787"/>
                    <a:pt x="652" y="3766"/>
                  </a:cubicBezTo>
                  <a:cubicBezTo>
                    <a:pt x="2725" y="2918"/>
                    <a:pt x="4680" y="1744"/>
                    <a:pt x="6795" y="970"/>
                  </a:cubicBezTo>
                  <a:lnTo>
                    <a:pt x="6795" y="970"/>
                  </a:lnTo>
                  <a:cubicBezTo>
                    <a:pt x="7288" y="2577"/>
                    <a:pt x="7663" y="4267"/>
                    <a:pt x="8457" y="5734"/>
                  </a:cubicBezTo>
                  <a:cubicBezTo>
                    <a:pt x="8530" y="5880"/>
                    <a:pt x="8652" y="5941"/>
                    <a:pt x="8777" y="5941"/>
                  </a:cubicBezTo>
                  <a:cubicBezTo>
                    <a:pt x="9052" y="5941"/>
                    <a:pt x="9341" y="5645"/>
                    <a:pt x="9158" y="5300"/>
                  </a:cubicBezTo>
                  <a:cubicBezTo>
                    <a:pt x="8357" y="3766"/>
                    <a:pt x="8024" y="1965"/>
                    <a:pt x="7456" y="297"/>
                  </a:cubicBezTo>
                  <a:cubicBezTo>
                    <a:pt x="7403" y="138"/>
                    <a:pt x="7266" y="0"/>
                    <a:pt x="709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1919452" y="216941"/>
              <a:ext cx="31006" cy="24026"/>
            </a:xfrm>
            <a:custGeom>
              <a:avLst/>
              <a:gdLst/>
              <a:ahLst/>
              <a:cxnLst/>
              <a:rect l="l" t="t" r="r" b="b"/>
              <a:pathLst>
                <a:path w="1035" h="802" extrusionOk="0">
                  <a:moveTo>
                    <a:pt x="535" y="1"/>
                  </a:moveTo>
                  <a:cubicBezTo>
                    <a:pt x="1" y="1"/>
                    <a:pt x="1" y="801"/>
                    <a:pt x="535" y="801"/>
                  </a:cubicBezTo>
                  <a:cubicBezTo>
                    <a:pt x="1035" y="801"/>
                    <a:pt x="1035" y="1"/>
                    <a:pt x="53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1955429" y="183960"/>
              <a:ext cx="31006" cy="24026"/>
            </a:xfrm>
            <a:custGeom>
              <a:avLst/>
              <a:gdLst/>
              <a:ahLst/>
              <a:cxnLst/>
              <a:rect l="l" t="t" r="r" b="b"/>
              <a:pathLst>
                <a:path w="1035" h="802" extrusionOk="0">
                  <a:moveTo>
                    <a:pt x="501" y="1"/>
                  </a:moveTo>
                  <a:cubicBezTo>
                    <a:pt x="1" y="1"/>
                    <a:pt x="1" y="801"/>
                    <a:pt x="501" y="801"/>
                  </a:cubicBezTo>
                  <a:cubicBezTo>
                    <a:pt x="1035" y="801"/>
                    <a:pt x="1035" y="1"/>
                    <a:pt x="50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1968429" y="242912"/>
              <a:ext cx="31006" cy="24026"/>
            </a:xfrm>
            <a:custGeom>
              <a:avLst/>
              <a:gdLst/>
              <a:ahLst/>
              <a:cxnLst/>
              <a:rect l="l" t="t" r="r" b="b"/>
              <a:pathLst>
                <a:path w="1035" h="802" extrusionOk="0">
                  <a:moveTo>
                    <a:pt x="501" y="1"/>
                  </a:moveTo>
                  <a:cubicBezTo>
                    <a:pt x="0" y="1"/>
                    <a:pt x="0" y="801"/>
                    <a:pt x="501" y="801"/>
                  </a:cubicBezTo>
                  <a:cubicBezTo>
                    <a:pt x="1034" y="801"/>
                    <a:pt x="1034" y="1"/>
                    <a:pt x="50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1586709" y="67044"/>
              <a:ext cx="32025" cy="24026"/>
            </a:xfrm>
            <a:custGeom>
              <a:avLst/>
              <a:gdLst/>
              <a:ahLst/>
              <a:cxnLst/>
              <a:rect l="l" t="t" r="r" b="b"/>
              <a:pathLst>
                <a:path w="1069" h="802" extrusionOk="0">
                  <a:moveTo>
                    <a:pt x="535" y="1"/>
                  </a:moveTo>
                  <a:cubicBezTo>
                    <a:pt x="1" y="1"/>
                    <a:pt x="1" y="802"/>
                    <a:pt x="535" y="802"/>
                  </a:cubicBezTo>
                  <a:cubicBezTo>
                    <a:pt x="1068" y="802"/>
                    <a:pt x="1068" y="1"/>
                    <a:pt x="53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1625681" y="37088"/>
              <a:ext cx="32025" cy="25015"/>
            </a:xfrm>
            <a:custGeom>
              <a:avLst/>
              <a:gdLst/>
              <a:ahLst/>
              <a:cxnLst/>
              <a:rect l="l" t="t" r="r" b="b"/>
              <a:pathLst>
                <a:path w="1069" h="835" extrusionOk="0">
                  <a:moveTo>
                    <a:pt x="535" y="0"/>
                  </a:moveTo>
                  <a:cubicBezTo>
                    <a:pt x="1" y="0"/>
                    <a:pt x="1" y="834"/>
                    <a:pt x="535" y="834"/>
                  </a:cubicBezTo>
                  <a:cubicBezTo>
                    <a:pt x="1068" y="834"/>
                    <a:pt x="1068"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1736605" y="-219720"/>
              <a:ext cx="31995" cy="24026"/>
            </a:xfrm>
            <a:custGeom>
              <a:avLst/>
              <a:gdLst/>
              <a:ahLst/>
              <a:cxnLst/>
              <a:rect l="l" t="t" r="r" b="b"/>
              <a:pathLst>
                <a:path w="1068" h="802" extrusionOk="0">
                  <a:moveTo>
                    <a:pt x="534" y="0"/>
                  </a:moveTo>
                  <a:cubicBezTo>
                    <a:pt x="1" y="0"/>
                    <a:pt x="1" y="801"/>
                    <a:pt x="534" y="801"/>
                  </a:cubicBezTo>
                  <a:cubicBezTo>
                    <a:pt x="1068" y="801"/>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1779561" y="-252701"/>
              <a:ext cx="31006" cy="25015"/>
            </a:xfrm>
            <a:custGeom>
              <a:avLst/>
              <a:gdLst/>
              <a:ahLst/>
              <a:cxnLst/>
              <a:rect l="l" t="t" r="r" b="b"/>
              <a:pathLst>
                <a:path w="1035" h="835" extrusionOk="0">
                  <a:moveTo>
                    <a:pt x="501" y="1"/>
                  </a:moveTo>
                  <a:cubicBezTo>
                    <a:pt x="1" y="1"/>
                    <a:pt x="1" y="835"/>
                    <a:pt x="501" y="835"/>
                  </a:cubicBezTo>
                  <a:cubicBezTo>
                    <a:pt x="1035" y="835"/>
                    <a:pt x="1035" y="1"/>
                    <a:pt x="50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1785582" y="265918"/>
              <a:ext cx="31995" cy="23996"/>
            </a:xfrm>
            <a:custGeom>
              <a:avLst/>
              <a:gdLst/>
              <a:ahLst/>
              <a:cxnLst/>
              <a:rect l="l" t="t" r="r" b="b"/>
              <a:pathLst>
                <a:path w="1068" h="801" extrusionOk="0">
                  <a:moveTo>
                    <a:pt x="534" y="0"/>
                  </a:moveTo>
                  <a:cubicBezTo>
                    <a:pt x="0" y="0"/>
                    <a:pt x="0" y="801"/>
                    <a:pt x="534" y="801"/>
                  </a:cubicBezTo>
                  <a:cubicBezTo>
                    <a:pt x="1067" y="801"/>
                    <a:pt x="1067"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1808558" y="323852"/>
              <a:ext cx="31995" cy="25015"/>
            </a:xfrm>
            <a:custGeom>
              <a:avLst/>
              <a:gdLst/>
              <a:ahLst/>
              <a:cxnLst/>
              <a:rect l="l" t="t" r="r" b="b"/>
              <a:pathLst>
                <a:path w="1068" h="835" extrusionOk="0">
                  <a:moveTo>
                    <a:pt x="534" y="1"/>
                  </a:moveTo>
                  <a:cubicBezTo>
                    <a:pt x="0" y="1"/>
                    <a:pt x="0" y="835"/>
                    <a:pt x="534" y="835"/>
                  </a:cubicBezTo>
                  <a:cubicBezTo>
                    <a:pt x="1068" y="835"/>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1524761" y="369833"/>
              <a:ext cx="32025" cy="23996"/>
            </a:xfrm>
            <a:custGeom>
              <a:avLst/>
              <a:gdLst/>
              <a:ahLst/>
              <a:cxnLst/>
              <a:rect l="l" t="t" r="r" b="b"/>
              <a:pathLst>
                <a:path w="1069" h="801" extrusionOk="0">
                  <a:moveTo>
                    <a:pt x="535" y="0"/>
                  </a:moveTo>
                  <a:cubicBezTo>
                    <a:pt x="1" y="0"/>
                    <a:pt x="1" y="801"/>
                    <a:pt x="535" y="801"/>
                  </a:cubicBezTo>
                  <a:cubicBezTo>
                    <a:pt x="1068" y="801"/>
                    <a:pt x="1068"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1573738" y="333857"/>
              <a:ext cx="31995" cy="23996"/>
            </a:xfrm>
            <a:custGeom>
              <a:avLst/>
              <a:gdLst/>
              <a:ahLst/>
              <a:cxnLst/>
              <a:rect l="l" t="t" r="r" b="b"/>
              <a:pathLst>
                <a:path w="1068" h="801" extrusionOk="0">
                  <a:moveTo>
                    <a:pt x="534" y="0"/>
                  </a:moveTo>
                  <a:cubicBezTo>
                    <a:pt x="0" y="0"/>
                    <a:pt x="0" y="801"/>
                    <a:pt x="534" y="801"/>
                  </a:cubicBezTo>
                  <a:cubicBezTo>
                    <a:pt x="1068" y="801"/>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1632690" y="545701"/>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1599709" y="597644"/>
              <a:ext cx="32025" cy="25015"/>
            </a:xfrm>
            <a:custGeom>
              <a:avLst/>
              <a:gdLst/>
              <a:ahLst/>
              <a:cxnLst/>
              <a:rect l="l" t="t" r="r" b="b"/>
              <a:pathLst>
                <a:path w="1069" h="835" extrusionOk="0">
                  <a:moveTo>
                    <a:pt x="534" y="1"/>
                  </a:moveTo>
                  <a:cubicBezTo>
                    <a:pt x="1" y="1"/>
                    <a:pt x="1" y="835"/>
                    <a:pt x="534" y="835"/>
                  </a:cubicBezTo>
                  <a:cubicBezTo>
                    <a:pt x="1068" y="835"/>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 name="Google Shape;108;p2"/>
          <p:cNvGrpSpPr/>
          <p:nvPr/>
        </p:nvGrpSpPr>
        <p:grpSpPr>
          <a:xfrm>
            <a:off x="1477854" y="-461408"/>
            <a:ext cx="676573" cy="945704"/>
            <a:chOff x="1897495" y="-461400"/>
            <a:chExt cx="815443" cy="1139815"/>
          </a:xfrm>
        </p:grpSpPr>
        <p:sp>
          <p:nvSpPr>
            <p:cNvPr id="109" name="Google Shape;109;p2"/>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 name="Google Shape;131;p2"/>
          <p:cNvGrpSpPr/>
          <p:nvPr/>
        </p:nvGrpSpPr>
        <p:grpSpPr>
          <a:xfrm rot="10800000" flipH="1">
            <a:off x="439672" y="1377176"/>
            <a:ext cx="362172" cy="472552"/>
            <a:chOff x="1304140" y="978228"/>
            <a:chExt cx="436509" cy="569545"/>
          </a:xfrm>
        </p:grpSpPr>
        <p:sp>
          <p:nvSpPr>
            <p:cNvPr id="132" name="Google Shape;132;p2"/>
            <p:cNvSpPr/>
            <p:nvPr/>
          </p:nvSpPr>
          <p:spPr>
            <a:xfrm>
              <a:off x="1321934" y="978228"/>
              <a:ext cx="418716" cy="433845"/>
            </a:xfrm>
            <a:custGeom>
              <a:avLst/>
              <a:gdLst/>
              <a:ahLst/>
              <a:cxnLst/>
              <a:rect l="l" t="t" r="r" b="b"/>
              <a:pathLst>
                <a:path w="13977" h="14482" extrusionOk="0">
                  <a:moveTo>
                    <a:pt x="12193" y="1"/>
                  </a:moveTo>
                  <a:cubicBezTo>
                    <a:pt x="11019" y="1"/>
                    <a:pt x="8624" y="2538"/>
                    <a:pt x="7306" y="3407"/>
                  </a:cubicBezTo>
                  <a:cubicBezTo>
                    <a:pt x="7155" y="3515"/>
                    <a:pt x="7024" y="3559"/>
                    <a:pt x="6904" y="3559"/>
                  </a:cubicBezTo>
                  <a:cubicBezTo>
                    <a:pt x="6467" y="3559"/>
                    <a:pt x="6173" y="2969"/>
                    <a:pt x="5571" y="2707"/>
                  </a:cubicBezTo>
                  <a:cubicBezTo>
                    <a:pt x="5238" y="2567"/>
                    <a:pt x="4914" y="2426"/>
                    <a:pt x="4624" y="2426"/>
                  </a:cubicBezTo>
                  <a:cubicBezTo>
                    <a:pt x="4362" y="2426"/>
                    <a:pt x="4127" y="2541"/>
                    <a:pt x="3936" y="2873"/>
                  </a:cubicBezTo>
                  <a:cubicBezTo>
                    <a:pt x="3303" y="4041"/>
                    <a:pt x="4037" y="5876"/>
                    <a:pt x="3936" y="7143"/>
                  </a:cubicBezTo>
                  <a:cubicBezTo>
                    <a:pt x="3288" y="6861"/>
                    <a:pt x="2376" y="6317"/>
                    <a:pt x="1586" y="6317"/>
                  </a:cubicBezTo>
                  <a:cubicBezTo>
                    <a:pt x="1442" y="6317"/>
                    <a:pt x="1302" y="6335"/>
                    <a:pt x="1168" y="6376"/>
                  </a:cubicBezTo>
                  <a:cubicBezTo>
                    <a:pt x="0" y="6710"/>
                    <a:pt x="267" y="8344"/>
                    <a:pt x="401" y="9278"/>
                  </a:cubicBezTo>
                  <a:cubicBezTo>
                    <a:pt x="601" y="10946"/>
                    <a:pt x="1235" y="12714"/>
                    <a:pt x="1368" y="14382"/>
                  </a:cubicBezTo>
                  <a:lnTo>
                    <a:pt x="1401" y="14382"/>
                  </a:lnTo>
                  <a:cubicBezTo>
                    <a:pt x="2530" y="14382"/>
                    <a:pt x="3857" y="14480"/>
                    <a:pt x="5122" y="14480"/>
                  </a:cubicBezTo>
                  <a:cubicBezTo>
                    <a:pt x="5502" y="14480"/>
                    <a:pt x="5876" y="14472"/>
                    <a:pt x="6238" y="14448"/>
                  </a:cubicBezTo>
                  <a:cubicBezTo>
                    <a:pt x="7372" y="14415"/>
                    <a:pt x="9207" y="14482"/>
                    <a:pt x="10041" y="13514"/>
                  </a:cubicBezTo>
                  <a:cubicBezTo>
                    <a:pt x="11142" y="12213"/>
                    <a:pt x="8707" y="11580"/>
                    <a:pt x="7939" y="11113"/>
                  </a:cubicBezTo>
                  <a:cubicBezTo>
                    <a:pt x="9340" y="10479"/>
                    <a:pt x="10941" y="10379"/>
                    <a:pt x="12309" y="9512"/>
                  </a:cubicBezTo>
                  <a:cubicBezTo>
                    <a:pt x="13076" y="8978"/>
                    <a:pt x="13977" y="8444"/>
                    <a:pt x="13176" y="7577"/>
                  </a:cubicBezTo>
                  <a:cubicBezTo>
                    <a:pt x="12509" y="6810"/>
                    <a:pt x="11442" y="6309"/>
                    <a:pt x="10575" y="6042"/>
                  </a:cubicBezTo>
                  <a:cubicBezTo>
                    <a:pt x="11375" y="4675"/>
                    <a:pt x="13510" y="772"/>
                    <a:pt x="12543" y="105"/>
                  </a:cubicBezTo>
                  <a:cubicBezTo>
                    <a:pt x="12444" y="34"/>
                    <a:pt x="12327" y="1"/>
                    <a:pt x="121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1304140" y="1073037"/>
              <a:ext cx="322013" cy="474737"/>
            </a:xfrm>
            <a:custGeom>
              <a:avLst/>
              <a:gdLst/>
              <a:ahLst/>
              <a:cxnLst/>
              <a:rect l="l" t="t" r="r" b="b"/>
              <a:pathLst>
                <a:path w="10749" h="15847" extrusionOk="0">
                  <a:moveTo>
                    <a:pt x="10371" y="1"/>
                  </a:moveTo>
                  <a:cubicBezTo>
                    <a:pt x="10313" y="1"/>
                    <a:pt x="10254" y="23"/>
                    <a:pt x="10201" y="75"/>
                  </a:cubicBezTo>
                  <a:cubicBezTo>
                    <a:pt x="8066" y="2210"/>
                    <a:pt x="5931" y="4412"/>
                    <a:pt x="4264" y="6980"/>
                  </a:cubicBezTo>
                  <a:cubicBezTo>
                    <a:pt x="2529" y="9616"/>
                    <a:pt x="995" y="12484"/>
                    <a:pt x="61" y="15520"/>
                  </a:cubicBezTo>
                  <a:cubicBezTo>
                    <a:pt x="1" y="15719"/>
                    <a:pt x="155" y="15846"/>
                    <a:pt x="310" y="15846"/>
                  </a:cubicBezTo>
                  <a:cubicBezTo>
                    <a:pt x="415" y="15846"/>
                    <a:pt x="521" y="15788"/>
                    <a:pt x="561" y="15653"/>
                  </a:cubicBezTo>
                  <a:cubicBezTo>
                    <a:pt x="1495" y="12684"/>
                    <a:pt x="3029" y="9849"/>
                    <a:pt x="4731" y="7247"/>
                  </a:cubicBezTo>
                  <a:cubicBezTo>
                    <a:pt x="6365" y="4712"/>
                    <a:pt x="8467" y="2544"/>
                    <a:pt x="10568" y="442"/>
                  </a:cubicBezTo>
                  <a:cubicBezTo>
                    <a:pt x="10749" y="261"/>
                    <a:pt x="10570" y="1"/>
                    <a:pt x="10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1369383" y="1235665"/>
              <a:ext cx="155569" cy="125642"/>
            </a:xfrm>
            <a:custGeom>
              <a:avLst/>
              <a:gdLst/>
              <a:ahLst/>
              <a:cxnLst/>
              <a:rect l="l" t="t" r="r" b="b"/>
              <a:pathLst>
                <a:path w="5193" h="4194" extrusionOk="0">
                  <a:moveTo>
                    <a:pt x="255" y="0"/>
                  </a:moveTo>
                  <a:cubicBezTo>
                    <a:pt x="126" y="0"/>
                    <a:pt x="1" y="84"/>
                    <a:pt x="17" y="250"/>
                  </a:cubicBezTo>
                  <a:cubicBezTo>
                    <a:pt x="84" y="1518"/>
                    <a:pt x="484" y="2752"/>
                    <a:pt x="751" y="3986"/>
                  </a:cubicBezTo>
                  <a:cubicBezTo>
                    <a:pt x="751" y="4086"/>
                    <a:pt x="885" y="4187"/>
                    <a:pt x="985" y="4187"/>
                  </a:cubicBezTo>
                  <a:cubicBezTo>
                    <a:pt x="1217" y="4169"/>
                    <a:pt x="1450" y="4163"/>
                    <a:pt x="1683" y="4163"/>
                  </a:cubicBezTo>
                  <a:cubicBezTo>
                    <a:pt x="2210" y="4163"/>
                    <a:pt x="2739" y="4194"/>
                    <a:pt x="3264" y="4194"/>
                  </a:cubicBezTo>
                  <a:cubicBezTo>
                    <a:pt x="3812" y="4194"/>
                    <a:pt x="4356" y="4160"/>
                    <a:pt x="4888" y="4020"/>
                  </a:cubicBezTo>
                  <a:cubicBezTo>
                    <a:pt x="5193" y="3959"/>
                    <a:pt x="5107" y="3507"/>
                    <a:pt x="4835" y="3507"/>
                  </a:cubicBezTo>
                  <a:cubicBezTo>
                    <a:pt x="4810" y="3507"/>
                    <a:pt x="4783" y="3511"/>
                    <a:pt x="4754" y="3519"/>
                  </a:cubicBezTo>
                  <a:cubicBezTo>
                    <a:pt x="4273" y="3636"/>
                    <a:pt x="3782" y="3667"/>
                    <a:pt x="3288" y="3667"/>
                  </a:cubicBezTo>
                  <a:cubicBezTo>
                    <a:pt x="2738" y="3667"/>
                    <a:pt x="2185" y="3629"/>
                    <a:pt x="1641" y="3629"/>
                  </a:cubicBezTo>
                  <a:cubicBezTo>
                    <a:pt x="1494" y="3629"/>
                    <a:pt x="1348" y="3632"/>
                    <a:pt x="1203" y="3639"/>
                  </a:cubicBezTo>
                  <a:lnTo>
                    <a:pt x="1203" y="3639"/>
                  </a:lnTo>
                  <a:cubicBezTo>
                    <a:pt x="938" y="2513"/>
                    <a:pt x="581" y="1411"/>
                    <a:pt x="518" y="250"/>
                  </a:cubicBezTo>
                  <a:cubicBezTo>
                    <a:pt x="518" y="84"/>
                    <a:pt x="384" y="0"/>
                    <a:pt x="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1422853" y="1210682"/>
              <a:ext cx="90951" cy="89603"/>
            </a:xfrm>
            <a:custGeom>
              <a:avLst/>
              <a:gdLst/>
              <a:ahLst/>
              <a:cxnLst/>
              <a:rect l="l" t="t" r="r" b="b"/>
              <a:pathLst>
                <a:path w="3036" h="2991" extrusionOk="0">
                  <a:moveTo>
                    <a:pt x="267" y="0"/>
                  </a:moveTo>
                  <a:cubicBezTo>
                    <a:pt x="134" y="0"/>
                    <a:pt x="0" y="84"/>
                    <a:pt x="0" y="250"/>
                  </a:cubicBezTo>
                  <a:cubicBezTo>
                    <a:pt x="0" y="1084"/>
                    <a:pt x="67" y="1885"/>
                    <a:pt x="100" y="2719"/>
                  </a:cubicBezTo>
                  <a:cubicBezTo>
                    <a:pt x="130" y="2868"/>
                    <a:pt x="240" y="2991"/>
                    <a:pt x="383" y="2991"/>
                  </a:cubicBezTo>
                  <a:cubicBezTo>
                    <a:pt x="400" y="2991"/>
                    <a:pt x="417" y="2989"/>
                    <a:pt x="434" y="2986"/>
                  </a:cubicBezTo>
                  <a:cubicBezTo>
                    <a:pt x="1201" y="2686"/>
                    <a:pt x="2002" y="2686"/>
                    <a:pt x="2802" y="2552"/>
                  </a:cubicBezTo>
                  <a:cubicBezTo>
                    <a:pt x="2936" y="2519"/>
                    <a:pt x="3036" y="2352"/>
                    <a:pt x="3003" y="2219"/>
                  </a:cubicBezTo>
                  <a:cubicBezTo>
                    <a:pt x="2936" y="2085"/>
                    <a:pt x="2802" y="2018"/>
                    <a:pt x="2669" y="2018"/>
                  </a:cubicBezTo>
                  <a:cubicBezTo>
                    <a:pt x="1974" y="2163"/>
                    <a:pt x="1280" y="2182"/>
                    <a:pt x="607" y="2359"/>
                  </a:cubicBezTo>
                  <a:lnTo>
                    <a:pt x="607" y="2359"/>
                  </a:lnTo>
                  <a:cubicBezTo>
                    <a:pt x="559" y="1653"/>
                    <a:pt x="534" y="964"/>
                    <a:pt x="534" y="250"/>
                  </a:cubicBezTo>
                  <a:cubicBezTo>
                    <a:pt x="534" y="84"/>
                    <a:pt x="401" y="0"/>
                    <a:pt x="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1473208" y="1117461"/>
              <a:ext cx="125911" cy="118242"/>
            </a:xfrm>
            <a:custGeom>
              <a:avLst/>
              <a:gdLst/>
              <a:ahLst/>
              <a:cxnLst/>
              <a:rect l="l" t="t" r="r" b="b"/>
              <a:pathLst>
                <a:path w="4203" h="3947" extrusionOk="0">
                  <a:moveTo>
                    <a:pt x="318" y="0"/>
                  </a:moveTo>
                  <a:cubicBezTo>
                    <a:pt x="171" y="0"/>
                    <a:pt x="1" y="128"/>
                    <a:pt x="21" y="327"/>
                  </a:cubicBezTo>
                  <a:cubicBezTo>
                    <a:pt x="221" y="1361"/>
                    <a:pt x="187" y="2428"/>
                    <a:pt x="221" y="3463"/>
                  </a:cubicBezTo>
                  <a:cubicBezTo>
                    <a:pt x="221" y="3563"/>
                    <a:pt x="287" y="3696"/>
                    <a:pt x="421" y="3696"/>
                  </a:cubicBezTo>
                  <a:cubicBezTo>
                    <a:pt x="988" y="3796"/>
                    <a:pt x="1555" y="3863"/>
                    <a:pt x="2155" y="3930"/>
                  </a:cubicBezTo>
                  <a:cubicBezTo>
                    <a:pt x="2331" y="3940"/>
                    <a:pt x="2509" y="3947"/>
                    <a:pt x="2689" y="3947"/>
                  </a:cubicBezTo>
                  <a:cubicBezTo>
                    <a:pt x="3090" y="3947"/>
                    <a:pt x="3498" y="3911"/>
                    <a:pt x="3890" y="3796"/>
                  </a:cubicBezTo>
                  <a:cubicBezTo>
                    <a:pt x="4203" y="3734"/>
                    <a:pt x="4105" y="3290"/>
                    <a:pt x="3816" y="3290"/>
                  </a:cubicBezTo>
                  <a:cubicBezTo>
                    <a:pt x="3797" y="3290"/>
                    <a:pt x="3777" y="3292"/>
                    <a:pt x="3757" y="3296"/>
                  </a:cubicBezTo>
                  <a:cubicBezTo>
                    <a:pt x="3401" y="3385"/>
                    <a:pt x="3045" y="3414"/>
                    <a:pt x="2689" y="3414"/>
                  </a:cubicBezTo>
                  <a:cubicBezTo>
                    <a:pt x="2511" y="3414"/>
                    <a:pt x="2333" y="3407"/>
                    <a:pt x="2155" y="3396"/>
                  </a:cubicBezTo>
                  <a:cubicBezTo>
                    <a:pt x="1684" y="3366"/>
                    <a:pt x="1213" y="3311"/>
                    <a:pt x="742" y="3229"/>
                  </a:cubicBezTo>
                  <a:lnTo>
                    <a:pt x="742" y="3229"/>
                  </a:lnTo>
                  <a:cubicBezTo>
                    <a:pt x="691" y="2207"/>
                    <a:pt x="707" y="1186"/>
                    <a:pt x="521" y="194"/>
                  </a:cubicBezTo>
                  <a:cubicBezTo>
                    <a:pt x="507" y="59"/>
                    <a:pt x="418" y="0"/>
                    <a:pt x="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1524761" y="1114256"/>
              <a:ext cx="61982" cy="58986"/>
            </a:xfrm>
            <a:custGeom>
              <a:avLst/>
              <a:gdLst/>
              <a:ahLst/>
              <a:cxnLst/>
              <a:rect l="l" t="t" r="r" b="b"/>
              <a:pathLst>
                <a:path w="2069" h="1969" extrusionOk="0">
                  <a:moveTo>
                    <a:pt x="301" y="0"/>
                  </a:moveTo>
                  <a:cubicBezTo>
                    <a:pt x="168" y="34"/>
                    <a:pt x="34" y="134"/>
                    <a:pt x="34" y="267"/>
                  </a:cubicBezTo>
                  <a:cubicBezTo>
                    <a:pt x="34" y="734"/>
                    <a:pt x="1" y="1235"/>
                    <a:pt x="168" y="1702"/>
                  </a:cubicBezTo>
                  <a:cubicBezTo>
                    <a:pt x="201" y="1802"/>
                    <a:pt x="301" y="1902"/>
                    <a:pt x="401" y="1902"/>
                  </a:cubicBezTo>
                  <a:cubicBezTo>
                    <a:pt x="868" y="1902"/>
                    <a:pt x="1335" y="1968"/>
                    <a:pt x="1802" y="1968"/>
                  </a:cubicBezTo>
                  <a:cubicBezTo>
                    <a:pt x="1936" y="1968"/>
                    <a:pt x="2069" y="1868"/>
                    <a:pt x="2069" y="1735"/>
                  </a:cubicBezTo>
                  <a:cubicBezTo>
                    <a:pt x="2069" y="1568"/>
                    <a:pt x="1969" y="1468"/>
                    <a:pt x="1802" y="1468"/>
                  </a:cubicBezTo>
                  <a:cubicBezTo>
                    <a:pt x="1402" y="1468"/>
                    <a:pt x="1002" y="1395"/>
                    <a:pt x="601" y="1374"/>
                  </a:cubicBezTo>
                  <a:lnTo>
                    <a:pt x="601" y="1374"/>
                  </a:lnTo>
                  <a:cubicBezTo>
                    <a:pt x="601" y="1349"/>
                    <a:pt x="601" y="1325"/>
                    <a:pt x="601" y="1301"/>
                  </a:cubicBezTo>
                  <a:cubicBezTo>
                    <a:pt x="601" y="1301"/>
                    <a:pt x="601" y="1301"/>
                    <a:pt x="568" y="1268"/>
                  </a:cubicBezTo>
                  <a:cubicBezTo>
                    <a:pt x="568" y="1268"/>
                    <a:pt x="568" y="1201"/>
                    <a:pt x="568" y="1168"/>
                  </a:cubicBezTo>
                  <a:cubicBezTo>
                    <a:pt x="568" y="1168"/>
                    <a:pt x="568" y="1134"/>
                    <a:pt x="568" y="1101"/>
                  </a:cubicBezTo>
                  <a:cubicBezTo>
                    <a:pt x="568" y="1034"/>
                    <a:pt x="568" y="1001"/>
                    <a:pt x="535" y="934"/>
                  </a:cubicBezTo>
                  <a:cubicBezTo>
                    <a:pt x="535" y="734"/>
                    <a:pt x="568" y="501"/>
                    <a:pt x="568" y="267"/>
                  </a:cubicBezTo>
                  <a:cubicBezTo>
                    <a:pt x="568" y="134"/>
                    <a:pt x="434" y="0"/>
                    <a:pt x="3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1567747" y="1071270"/>
              <a:ext cx="60964" cy="60814"/>
            </a:xfrm>
            <a:custGeom>
              <a:avLst/>
              <a:gdLst/>
              <a:ahLst/>
              <a:cxnLst/>
              <a:rect l="l" t="t" r="r" b="b"/>
              <a:pathLst>
                <a:path w="2035" h="2030" extrusionOk="0">
                  <a:moveTo>
                    <a:pt x="267" y="1"/>
                  </a:moveTo>
                  <a:cubicBezTo>
                    <a:pt x="134" y="1"/>
                    <a:pt x="0" y="101"/>
                    <a:pt x="0" y="268"/>
                  </a:cubicBezTo>
                  <a:lnTo>
                    <a:pt x="0" y="1669"/>
                  </a:lnTo>
                  <a:cubicBezTo>
                    <a:pt x="0" y="1769"/>
                    <a:pt x="100" y="1902"/>
                    <a:pt x="200" y="1902"/>
                  </a:cubicBezTo>
                  <a:cubicBezTo>
                    <a:pt x="585" y="1974"/>
                    <a:pt x="970" y="2029"/>
                    <a:pt x="1342" y="2029"/>
                  </a:cubicBezTo>
                  <a:cubicBezTo>
                    <a:pt x="1486" y="2029"/>
                    <a:pt x="1628" y="2021"/>
                    <a:pt x="1768" y="2002"/>
                  </a:cubicBezTo>
                  <a:cubicBezTo>
                    <a:pt x="1902" y="2002"/>
                    <a:pt x="2035" y="1902"/>
                    <a:pt x="2035" y="1769"/>
                  </a:cubicBezTo>
                  <a:cubicBezTo>
                    <a:pt x="2035" y="1647"/>
                    <a:pt x="1952" y="1498"/>
                    <a:pt x="1810" y="1498"/>
                  </a:cubicBezTo>
                  <a:cubicBezTo>
                    <a:pt x="1797" y="1498"/>
                    <a:pt x="1783" y="1499"/>
                    <a:pt x="1768" y="1502"/>
                  </a:cubicBezTo>
                  <a:lnTo>
                    <a:pt x="1034" y="1502"/>
                  </a:lnTo>
                  <a:cubicBezTo>
                    <a:pt x="968" y="1502"/>
                    <a:pt x="934" y="1502"/>
                    <a:pt x="867" y="1469"/>
                  </a:cubicBezTo>
                  <a:lnTo>
                    <a:pt x="734" y="1469"/>
                  </a:lnTo>
                  <a:cubicBezTo>
                    <a:pt x="667" y="1452"/>
                    <a:pt x="601" y="1444"/>
                    <a:pt x="534" y="1435"/>
                  </a:cubicBezTo>
                  <a:lnTo>
                    <a:pt x="534" y="1435"/>
                  </a:lnTo>
                  <a:lnTo>
                    <a:pt x="534" y="268"/>
                  </a:lnTo>
                  <a:cubicBezTo>
                    <a:pt x="534" y="101"/>
                    <a:pt x="434"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1620708" y="1230153"/>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1628676" y="120418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1641677" y="1227158"/>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1628676" y="103631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1638681" y="105728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1651682" y="103032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1451820" y="1101255"/>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1457811" y="1073277"/>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1471800" y="109226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1544741" y="1374059"/>
              <a:ext cx="15039" cy="10006"/>
            </a:xfrm>
            <a:custGeom>
              <a:avLst/>
              <a:gdLst/>
              <a:ahLst/>
              <a:cxnLst/>
              <a:rect l="l" t="t" r="r" b="b"/>
              <a:pathLst>
                <a:path w="502" h="334" extrusionOk="0">
                  <a:moveTo>
                    <a:pt x="234" y="0"/>
                  </a:moveTo>
                  <a:cubicBezTo>
                    <a:pt x="1" y="0"/>
                    <a:pt x="1" y="334"/>
                    <a:pt x="234" y="334"/>
                  </a:cubicBezTo>
                  <a:lnTo>
                    <a:pt x="268" y="334"/>
                  </a:lnTo>
                  <a:cubicBezTo>
                    <a:pt x="501" y="334"/>
                    <a:pt x="501" y="0"/>
                    <a:pt x="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1555735" y="1346081"/>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1571731" y="1371063"/>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1354914" y="1205170"/>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1367885" y="1184201"/>
              <a:ext cx="14020" cy="10006"/>
            </a:xfrm>
            <a:custGeom>
              <a:avLst/>
              <a:gdLst/>
              <a:ahLst/>
              <a:cxnLst/>
              <a:rect l="l" t="t" r="r" b="b"/>
              <a:pathLst>
                <a:path w="468" h="334" extrusionOk="0">
                  <a:moveTo>
                    <a:pt x="234" y="0"/>
                  </a:moveTo>
                  <a:cubicBezTo>
                    <a:pt x="1" y="0"/>
                    <a:pt x="1" y="334"/>
                    <a:pt x="234" y="334"/>
                  </a:cubicBezTo>
                  <a:cubicBezTo>
                    <a:pt x="468" y="334"/>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1375883" y="120517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2"/>
          <p:cNvGrpSpPr/>
          <p:nvPr/>
        </p:nvGrpSpPr>
        <p:grpSpPr>
          <a:xfrm>
            <a:off x="8319280" y="3604392"/>
            <a:ext cx="1190020" cy="757074"/>
            <a:chOff x="7742212" y="3926048"/>
            <a:chExt cx="1414838" cy="900099"/>
          </a:xfrm>
        </p:grpSpPr>
        <p:sp>
          <p:nvSpPr>
            <p:cNvPr id="155" name="Google Shape;155;p2"/>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7742212" y="3936832"/>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 name="Google Shape;163;p2"/>
          <p:cNvGrpSpPr/>
          <p:nvPr/>
        </p:nvGrpSpPr>
        <p:grpSpPr>
          <a:xfrm>
            <a:off x="8595113" y="3913437"/>
            <a:ext cx="1042259" cy="1047013"/>
            <a:chOff x="8276926" y="3750868"/>
            <a:chExt cx="1239162" cy="1244814"/>
          </a:xfrm>
        </p:grpSpPr>
        <p:sp>
          <p:nvSpPr>
            <p:cNvPr id="164" name="Google Shape;164;p2"/>
            <p:cNvSpPr/>
            <p:nvPr/>
          </p:nvSpPr>
          <p:spPr>
            <a:xfrm>
              <a:off x="8276926" y="3750868"/>
              <a:ext cx="1239162" cy="1227089"/>
            </a:xfrm>
            <a:custGeom>
              <a:avLst/>
              <a:gdLst/>
              <a:ahLst/>
              <a:cxnLst/>
              <a:rect l="l" t="t" r="r" b="b"/>
              <a:pathLst>
                <a:path w="41364" h="40961" extrusionOk="0">
                  <a:moveTo>
                    <a:pt x="0" y="0"/>
                  </a:moveTo>
                  <a:lnTo>
                    <a:pt x="0" y="0"/>
                  </a:lnTo>
                  <a:cubicBezTo>
                    <a:pt x="1280" y="4593"/>
                    <a:pt x="11205" y="40961"/>
                    <a:pt x="33709" y="40961"/>
                  </a:cubicBezTo>
                  <a:cubicBezTo>
                    <a:pt x="34088" y="40961"/>
                    <a:pt x="34472" y="40950"/>
                    <a:pt x="34859" y="40929"/>
                  </a:cubicBezTo>
                  <a:cubicBezTo>
                    <a:pt x="41363" y="15645"/>
                    <a:pt x="3703" y="130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8392314" y="3892198"/>
              <a:ext cx="958460" cy="1103485"/>
            </a:xfrm>
            <a:custGeom>
              <a:avLst/>
              <a:gdLst/>
              <a:ahLst/>
              <a:cxnLst/>
              <a:rect l="l" t="t" r="r" b="b"/>
              <a:pathLst>
                <a:path w="31994" h="36835" extrusionOk="0">
                  <a:moveTo>
                    <a:pt x="584" y="1"/>
                  </a:moveTo>
                  <a:cubicBezTo>
                    <a:pt x="276" y="1"/>
                    <a:pt x="1" y="410"/>
                    <a:pt x="285" y="719"/>
                  </a:cubicBezTo>
                  <a:cubicBezTo>
                    <a:pt x="4888" y="5523"/>
                    <a:pt x="9224" y="10593"/>
                    <a:pt x="13427" y="15797"/>
                  </a:cubicBezTo>
                  <a:cubicBezTo>
                    <a:pt x="15529" y="18399"/>
                    <a:pt x="17564" y="21034"/>
                    <a:pt x="19632" y="23669"/>
                  </a:cubicBezTo>
                  <a:cubicBezTo>
                    <a:pt x="20566" y="24870"/>
                    <a:pt x="21466" y="26104"/>
                    <a:pt x="22400" y="27305"/>
                  </a:cubicBezTo>
                  <a:cubicBezTo>
                    <a:pt x="23301" y="28539"/>
                    <a:pt x="24202" y="29773"/>
                    <a:pt x="25269" y="30874"/>
                  </a:cubicBezTo>
                  <a:cubicBezTo>
                    <a:pt x="26270" y="31842"/>
                    <a:pt x="27371" y="32642"/>
                    <a:pt x="28438" y="33543"/>
                  </a:cubicBezTo>
                  <a:cubicBezTo>
                    <a:pt x="29439" y="34377"/>
                    <a:pt x="30540" y="35311"/>
                    <a:pt x="31073" y="36545"/>
                  </a:cubicBezTo>
                  <a:cubicBezTo>
                    <a:pt x="31154" y="36747"/>
                    <a:pt x="31333" y="36835"/>
                    <a:pt x="31504" y="36835"/>
                  </a:cubicBezTo>
                  <a:cubicBezTo>
                    <a:pt x="31757" y="36835"/>
                    <a:pt x="31993" y="36643"/>
                    <a:pt x="31874" y="36345"/>
                  </a:cubicBezTo>
                  <a:cubicBezTo>
                    <a:pt x="30907" y="34077"/>
                    <a:pt x="28638" y="32676"/>
                    <a:pt x="26837" y="31174"/>
                  </a:cubicBezTo>
                  <a:cubicBezTo>
                    <a:pt x="24569" y="29240"/>
                    <a:pt x="22901" y="26605"/>
                    <a:pt x="21100" y="24269"/>
                  </a:cubicBezTo>
                  <a:cubicBezTo>
                    <a:pt x="17063" y="18932"/>
                    <a:pt x="12927" y="13695"/>
                    <a:pt x="8557" y="8625"/>
                  </a:cubicBezTo>
                  <a:cubicBezTo>
                    <a:pt x="6055" y="5756"/>
                    <a:pt x="3520" y="2888"/>
                    <a:pt x="852" y="119"/>
                  </a:cubicBezTo>
                  <a:cubicBezTo>
                    <a:pt x="769" y="36"/>
                    <a:pt x="675" y="1"/>
                    <a:pt x="58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8441201" y="3944710"/>
              <a:ext cx="148529" cy="162939"/>
            </a:xfrm>
            <a:custGeom>
              <a:avLst/>
              <a:gdLst/>
              <a:ahLst/>
              <a:cxnLst/>
              <a:rect l="l" t="t" r="r" b="b"/>
              <a:pathLst>
                <a:path w="4958" h="5439" extrusionOk="0">
                  <a:moveTo>
                    <a:pt x="4290" y="0"/>
                  </a:moveTo>
                  <a:cubicBezTo>
                    <a:pt x="4056" y="0"/>
                    <a:pt x="3890" y="201"/>
                    <a:pt x="3890" y="434"/>
                  </a:cubicBezTo>
                  <a:cubicBezTo>
                    <a:pt x="3770" y="1778"/>
                    <a:pt x="3865" y="3150"/>
                    <a:pt x="4054" y="4500"/>
                  </a:cubicBezTo>
                  <a:lnTo>
                    <a:pt x="4054" y="4500"/>
                  </a:lnTo>
                  <a:cubicBezTo>
                    <a:pt x="3610" y="4566"/>
                    <a:pt x="3160" y="4601"/>
                    <a:pt x="2711" y="4601"/>
                  </a:cubicBezTo>
                  <a:cubicBezTo>
                    <a:pt x="2025" y="4601"/>
                    <a:pt x="1341" y="4518"/>
                    <a:pt x="687" y="4337"/>
                  </a:cubicBezTo>
                  <a:cubicBezTo>
                    <a:pt x="638" y="4321"/>
                    <a:pt x="591" y="4314"/>
                    <a:pt x="547" y="4314"/>
                  </a:cubicBezTo>
                  <a:cubicBezTo>
                    <a:pt x="122" y="4314"/>
                    <a:pt x="0" y="4986"/>
                    <a:pt x="454" y="5137"/>
                  </a:cubicBezTo>
                  <a:cubicBezTo>
                    <a:pt x="1172" y="5348"/>
                    <a:pt x="1918" y="5438"/>
                    <a:pt x="2663" y="5438"/>
                  </a:cubicBezTo>
                  <a:cubicBezTo>
                    <a:pt x="3336" y="5438"/>
                    <a:pt x="4008" y="5364"/>
                    <a:pt x="4657" y="5237"/>
                  </a:cubicBezTo>
                  <a:cubicBezTo>
                    <a:pt x="4890" y="5204"/>
                    <a:pt x="4957" y="4937"/>
                    <a:pt x="4924" y="4737"/>
                  </a:cubicBezTo>
                  <a:cubicBezTo>
                    <a:pt x="4690" y="3303"/>
                    <a:pt x="4624" y="1868"/>
                    <a:pt x="4724" y="401"/>
                  </a:cubicBezTo>
                  <a:cubicBezTo>
                    <a:pt x="4724" y="201"/>
                    <a:pt x="4523" y="0"/>
                    <a:pt x="4290"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8509679" y="4032569"/>
              <a:ext cx="204370" cy="189331"/>
            </a:xfrm>
            <a:custGeom>
              <a:avLst/>
              <a:gdLst/>
              <a:ahLst/>
              <a:cxnLst/>
              <a:rect l="l" t="t" r="r" b="b"/>
              <a:pathLst>
                <a:path w="6822" h="6320" extrusionOk="0">
                  <a:moveTo>
                    <a:pt x="6305" y="1"/>
                  </a:moveTo>
                  <a:cubicBezTo>
                    <a:pt x="6138" y="1"/>
                    <a:pt x="5973" y="92"/>
                    <a:pt x="5907" y="303"/>
                  </a:cubicBezTo>
                  <a:cubicBezTo>
                    <a:pt x="5473" y="1976"/>
                    <a:pt x="5529" y="3736"/>
                    <a:pt x="5378" y="5475"/>
                  </a:cubicBezTo>
                  <a:lnTo>
                    <a:pt x="5378" y="5475"/>
                  </a:lnTo>
                  <a:cubicBezTo>
                    <a:pt x="4795" y="5481"/>
                    <a:pt x="4208" y="5497"/>
                    <a:pt x="3623" y="5497"/>
                  </a:cubicBezTo>
                  <a:cubicBezTo>
                    <a:pt x="2651" y="5497"/>
                    <a:pt x="1683" y="5452"/>
                    <a:pt x="736" y="5240"/>
                  </a:cubicBezTo>
                  <a:cubicBezTo>
                    <a:pt x="705" y="5234"/>
                    <a:pt x="675" y="5231"/>
                    <a:pt x="646" y="5231"/>
                  </a:cubicBezTo>
                  <a:cubicBezTo>
                    <a:pt x="178" y="5231"/>
                    <a:pt x="0" y="5946"/>
                    <a:pt x="503" y="6040"/>
                  </a:cubicBezTo>
                  <a:cubicBezTo>
                    <a:pt x="1625" y="6278"/>
                    <a:pt x="2762" y="6320"/>
                    <a:pt x="3894" y="6320"/>
                  </a:cubicBezTo>
                  <a:cubicBezTo>
                    <a:pt x="4511" y="6320"/>
                    <a:pt x="5128" y="6307"/>
                    <a:pt x="5740" y="6307"/>
                  </a:cubicBezTo>
                  <a:cubicBezTo>
                    <a:pt x="5973" y="6307"/>
                    <a:pt x="6140" y="6107"/>
                    <a:pt x="6174" y="5874"/>
                  </a:cubicBezTo>
                  <a:cubicBezTo>
                    <a:pt x="6374" y="4106"/>
                    <a:pt x="6274" y="2271"/>
                    <a:pt x="6741" y="537"/>
                  </a:cubicBezTo>
                  <a:cubicBezTo>
                    <a:pt x="6821" y="214"/>
                    <a:pt x="6561" y="1"/>
                    <a:pt x="6305"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8605656" y="4119560"/>
              <a:ext cx="241877" cy="254848"/>
            </a:xfrm>
            <a:custGeom>
              <a:avLst/>
              <a:gdLst/>
              <a:ahLst/>
              <a:cxnLst/>
              <a:rect l="l" t="t" r="r" b="b"/>
              <a:pathLst>
                <a:path w="8074" h="8507" extrusionOk="0">
                  <a:moveTo>
                    <a:pt x="7656" y="1"/>
                  </a:moveTo>
                  <a:cubicBezTo>
                    <a:pt x="7448" y="1"/>
                    <a:pt x="7239" y="134"/>
                    <a:pt x="7239" y="401"/>
                  </a:cubicBezTo>
                  <a:cubicBezTo>
                    <a:pt x="7239" y="2748"/>
                    <a:pt x="6636" y="4975"/>
                    <a:pt x="6348" y="7281"/>
                  </a:cubicBezTo>
                  <a:lnTo>
                    <a:pt x="6348" y="7281"/>
                  </a:lnTo>
                  <a:cubicBezTo>
                    <a:pt x="4429" y="7581"/>
                    <a:pt x="2483" y="7673"/>
                    <a:pt x="568" y="7673"/>
                  </a:cubicBezTo>
                  <a:cubicBezTo>
                    <a:pt x="1" y="7673"/>
                    <a:pt x="1" y="8507"/>
                    <a:pt x="568" y="8507"/>
                  </a:cubicBezTo>
                  <a:cubicBezTo>
                    <a:pt x="2669" y="8507"/>
                    <a:pt x="4771" y="8407"/>
                    <a:pt x="6839" y="8040"/>
                  </a:cubicBezTo>
                  <a:cubicBezTo>
                    <a:pt x="7039" y="8007"/>
                    <a:pt x="7139" y="7806"/>
                    <a:pt x="7139" y="7640"/>
                  </a:cubicBezTo>
                  <a:cubicBezTo>
                    <a:pt x="7406" y="5238"/>
                    <a:pt x="8073" y="2870"/>
                    <a:pt x="8073" y="401"/>
                  </a:cubicBezTo>
                  <a:cubicBezTo>
                    <a:pt x="8073" y="134"/>
                    <a:pt x="7865" y="1"/>
                    <a:pt x="765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8710590" y="4263465"/>
              <a:ext cx="283817" cy="296819"/>
            </a:xfrm>
            <a:custGeom>
              <a:avLst/>
              <a:gdLst/>
              <a:ahLst/>
              <a:cxnLst/>
              <a:rect l="l" t="t" r="r" b="b"/>
              <a:pathLst>
                <a:path w="9474" h="9908" extrusionOk="0">
                  <a:moveTo>
                    <a:pt x="8928" y="0"/>
                  </a:moveTo>
                  <a:cubicBezTo>
                    <a:pt x="8723" y="0"/>
                    <a:pt x="8523" y="134"/>
                    <a:pt x="8540" y="401"/>
                  </a:cubicBezTo>
                  <a:cubicBezTo>
                    <a:pt x="8637" y="3207"/>
                    <a:pt x="8109" y="5982"/>
                    <a:pt x="7652" y="8726"/>
                  </a:cubicBezTo>
                  <a:lnTo>
                    <a:pt x="7652" y="8726"/>
                  </a:lnTo>
                  <a:cubicBezTo>
                    <a:pt x="5271" y="8861"/>
                    <a:pt x="2918" y="9073"/>
                    <a:pt x="534" y="9073"/>
                  </a:cubicBezTo>
                  <a:cubicBezTo>
                    <a:pt x="0" y="9073"/>
                    <a:pt x="0" y="9907"/>
                    <a:pt x="534" y="9907"/>
                  </a:cubicBezTo>
                  <a:cubicBezTo>
                    <a:pt x="3036" y="9907"/>
                    <a:pt x="5538" y="9674"/>
                    <a:pt x="8006" y="9540"/>
                  </a:cubicBezTo>
                  <a:cubicBezTo>
                    <a:pt x="8173" y="9540"/>
                    <a:pt x="8373" y="9440"/>
                    <a:pt x="8406" y="9240"/>
                  </a:cubicBezTo>
                  <a:cubicBezTo>
                    <a:pt x="8907" y="6305"/>
                    <a:pt x="9474" y="3369"/>
                    <a:pt x="9340" y="401"/>
                  </a:cubicBezTo>
                  <a:cubicBezTo>
                    <a:pt x="9340" y="134"/>
                    <a:pt x="9132" y="0"/>
                    <a:pt x="892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8857491" y="4402339"/>
              <a:ext cx="286813" cy="364463"/>
            </a:xfrm>
            <a:custGeom>
              <a:avLst/>
              <a:gdLst/>
              <a:ahLst/>
              <a:cxnLst/>
              <a:rect l="l" t="t" r="r" b="b"/>
              <a:pathLst>
                <a:path w="9574" h="12166" extrusionOk="0">
                  <a:moveTo>
                    <a:pt x="8898" y="1"/>
                  </a:moveTo>
                  <a:cubicBezTo>
                    <a:pt x="8689" y="1"/>
                    <a:pt x="8489" y="134"/>
                    <a:pt x="8506" y="401"/>
                  </a:cubicBezTo>
                  <a:cubicBezTo>
                    <a:pt x="8732" y="4076"/>
                    <a:pt x="8210" y="7689"/>
                    <a:pt x="8054" y="11329"/>
                  </a:cubicBezTo>
                  <a:lnTo>
                    <a:pt x="8054" y="11329"/>
                  </a:lnTo>
                  <a:cubicBezTo>
                    <a:pt x="7990" y="11330"/>
                    <a:pt x="7927" y="11331"/>
                    <a:pt x="7864" y="11331"/>
                  </a:cubicBezTo>
                  <a:cubicBezTo>
                    <a:pt x="5589" y="11331"/>
                    <a:pt x="3417" y="10453"/>
                    <a:pt x="1143" y="10453"/>
                  </a:cubicBezTo>
                  <a:cubicBezTo>
                    <a:pt x="940" y="10453"/>
                    <a:pt x="737" y="10460"/>
                    <a:pt x="534" y="10475"/>
                  </a:cubicBezTo>
                  <a:cubicBezTo>
                    <a:pt x="20" y="10539"/>
                    <a:pt x="1" y="11313"/>
                    <a:pt x="474" y="11313"/>
                  </a:cubicBezTo>
                  <a:cubicBezTo>
                    <a:pt x="493" y="11313"/>
                    <a:pt x="513" y="11312"/>
                    <a:pt x="534" y="11309"/>
                  </a:cubicBezTo>
                  <a:cubicBezTo>
                    <a:pt x="737" y="11294"/>
                    <a:pt x="940" y="11287"/>
                    <a:pt x="1143" y="11287"/>
                  </a:cubicBezTo>
                  <a:cubicBezTo>
                    <a:pt x="3417" y="11287"/>
                    <a:pt x="5589" y="12165"/>
                    <a:pt x="7864" y="12165"/>
                  </a:cubicBezTo>
                  <a:cubicBezTo>
                    <a:pt x="8066" y="12165"/>
                    <a:pt x="8269" y="12158"/>
                    <a:pt x="8473" y="12143"/>
                  </a:cubicBezTo>
                  <a:cubicBezTo>
                    <a:pt x="8706" y="12110"/>
                    <a:pt x="8873" y="11976"/>
                    <a:pt x="8873" y="11709"/>
                  </a:cubicBezTo>
                  <a:cubicBezTo>
                    <a:pt x="9006" y="7940"/>
                    <a:pt x="9573" y="4204"/>
                    <a:pt x="9340" y="401"/>
                  </a:cubicBezTo>
                  <a:cubicBezTo>
                    <a:pt x="9323" y="134"/>
                    <a:pt x="9106" y="1"/>
                    <a:pt x="889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8748543" y="4442329"/>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8716581" y="4491277"/>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8689591" y="4449309"/>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8779517" y="4072619"/>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8755553" y="413157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8727574" y="4072619"/>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8357866" y="393272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8339862" y="3876771"/>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8902424" y="4610200"/>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8884450" y="465615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8849462" y="4621193"/>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9237174" y="4624189"/>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9213210" y="4690121"/>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9171243" y="463817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8979379" y="4820037"/>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8933427" y="4830013"/>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8902419" y="4681074"/>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8664608" y="4296446"/>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8884450" y="4264454"/>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8461781" y="4145561"/>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 name="Google Shape;191;p2"/>
          <p:cNvGrpSpPr/>
          <p:nvPr/>
        </p:nvGrpSpPr>
        <p:grpSpPr>
          <a:xfrm>
            <a:off x="8533748" y="4427406"/>
            <a:ext cx="368416" cy="997931"/>
            <a:chOff x="7607455" y="4238363"/>
            <a:chExt cx="438017" cy="1186459"/>
          </a:xfrm>
        </p:grpSpPr>
        <p:sp>
          <p:nvSpPr>
            <p:cNvPr id="192" name="Google Shape;192;p2"/>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16;p2"/>
          <p:cNvGrpSpPr/>
          <p:nvPr/>
        </p:nvGrpSpPr>
        <p:grpSpPr>
          <a:xfrm rot="-5400000" flipH="1">
            <a:off x="7396851" y="4455227"/>
            <a:ext cx="364299" cy="944465"/>
            <a:chOff x="7916001" y="4222802"/>
            <a:chExt cx="364299" cy="944465"/>
          </a:xfrm>
        </p:grpSpPr>
        <p:sp>
          <p:nvSpPr>
            <p:cNvPr id="217" name="Google Shape;217;p2"/>
            <p:cNvSpPr/>
            <p:nvPr/>
          </p:nvSpPr>
          <p:spPr>
            <a:xfrm>
              <a:off x="7954650" y="4270825"/>
              <a:ext cx="325649" cy="896443"/>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8159489" y="4463672"/>
              <a:ext cx="54905" cy="89148"/>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8053845" y="4468005"/>
              <a:ext cx="86578" cy="46917"/>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8092495" y="4353366"/>
              <a:ext cx="52133" cy="86805"/>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7991637" y="4373446"/>
              <a:ext cx="80733" cy="48404"/>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8010231" y="4260999"/>
              <a:ext cx="36914" cy="74130"/>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7937845" y="4303554"/>
              <a:ext cx="68965" cy="47119"/>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7916001" y="4222802"/>
              <a:ext cx="62237" cy="61910"/>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5" name="Google Shape;225;p2"/>
          <p:cNvSpPr/>
          <p:nvPr/>
        </p:nvSpPr>
        <p:spPr>
          <a:xfrm>
            <a:off x="8040390" y="4399826"/>
            <a:ext cx="548040" cy="880090"/>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8033285" y="4463142"/>
            <a:ext cx="486030" cy="891554"/>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8361733" y="4537746"/>
            <a:ext cx="170031" cy="140575"/>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8296729" y="4616986"/>
            <a:ext cx="236123" cy="182680"/>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8214365" y="4704389"/>
            <a:ext cx="326204" cy="223500"/>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8148302" y="4871637"/>
            <a:ext cx="376296" cy="209666"/>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8131598" y="5055187"/>
            <a:ext cx="235216" cy="149420"/>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8172339" y="4788971"/>
            <a:ext cx="26911" cy="21040"/>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8142936" y="4816686"/>
            <a:ext cx="26079" cy="21040"/>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8131170" y="4767101"/>
            <a:ext cx="26911" cy="21040"/>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8452210" y="4915024"/>
            <a:ext cx="26079" cy="21040"/>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8419430" y="4940245"/>
            <a:ext cx="26079" cy="20208"/>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8326132" y="5156246"/>
            <a:ext cx="26079" cy="21040"/>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8290833" y="5183986"/>
            <a:ext cx="26079" cy="20183"/>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8284962" y="4748633"/>
            <a:ext cx="26079" cy="20183"/>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8265638" y="4699023"/>
            <a:ext cx="26911" cy="20208"/>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8504314" y="4660373"/>
            <a:ext cx="26079" cy="21040"/>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8463144" y="4690633"/>
            <a:ext cx="26079" cy="21040"/>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8413560" y="4512450"/>
            <a:ext cx="26911" cy="21040"/>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8441275" y="4468761"/>
            <a:ext cx="26079" cy="21015"/>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7531922" y="4421091"/>
            <a:ext cx="686121" cy="861015"/>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7594759" y="4498038"/>
            <a:ext cx="483359" cy="881979"/>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7896449" y="5115051"/>
            <a:ext cx="139769" cy="133369"/>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7788033" y="4912504"/>
            <a:ext cx="192734" cy="191827"/>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7708164" y="4730139"/>
            <a:ext cx="216293" cy="274020"/>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7722248" y="4724244"/>
            <a:ext cx="111422" cy="144531"/>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7612673" y="4568762"/>
            <a:ext cx="142843" cy="171089"/>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7590476" y="4515826"/>
            <a:ext cx="101998" cy="118528"/>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8034495" y="4736010"/>
            <a:ext cx="28624" cy="21871"/>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8005092" y="4700711"/>
            <a:ext cx="28599" cy="21871"/>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7993325" y="4750296"/>
            <a:ext cx="28599" cy="21896"/>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7594104" y="4958738"/>
            <a:ext cx="28599" cy="21871"/>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7602519" y="4911673"/>
            <a:ext cx="28599" cy="21871"/>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7649584" y="4946972"/>
            <a:ext cx="28599" cy="21871"/>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7720182" y="4477151"/>
            <a:ext cx="28599" cy="21871"/>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7688234" y="4462865"/>
            <a:ext cx="27767" cy="21871"/>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7564701" y="4641879"/>
            <a:ext cx="28599" cy="21871"/>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7564701" y="4671308"/>
            <a:ext cx="28599" cy="21871"/>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8005092" y="5011674"/>
            <a:ext cx="28599" cy="21896"/>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7834468" y="5143623"/>
            <a:ext cx="28624" cy="22728"/>
          </a:xfrm>
          <a:custGeom>
            <a:avLst/>
            <a:gdLst/>
            <a:ahLst/>
            <a:cxnLst/>
            <a:rect l="l" t="t" r="r" b="b"/>
            <a:pathLst>
              <a:path w="1136" h="902" extrusionOk="0">
                <a:moveTo>
                  <a:pt x="568" y="1"/>
                </a:moveTo>
                <a:cubicBezTo>
                  <a:pt x="1" y="1"/>
                  <a:pt x="1" y="902"/>
                  <a:pt x="568" y="902"/>
                </a:cubicBezTo>
                <a:cubicBezTo>
                  <a:pt x="1135" y="902"/>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7737819" y="4885621"/>
            <a:ext cx="28624" cy="21871"/>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7958027" y="4864608"/>
            <a:ext cx="28599" cy="22703"/>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7" name="Google Shape;267;p2"/>
          <p:cNvGrpSpPr/>
          <p:nvPr/>
        </p:nvGrpSpPr>
        <p:grpSpPr>
          <a:xfrm>
            <a:off x="7221362" y="247799"/>
            <a:ext cx="436502" cy="569243"/>
            <a:chOff x="3289399" y="3455662"/>
            <a:chExt cx="436502" cy="569243"/>
          </a:xfrm>
        </p:grpSpPr>
        <p:sp>
          <p:nvSpPr>
            <p:cNvPr id="268" name="Google Shape;268;p2"/>
            <p:cNvSpPr/>
            <p:nvPr/>
          </p:nvSpPr>
          <p:spPr>
            <a:xfrm>
              <a:off x="3289399" y="3590341"/>
              <a:ext cx="418746" cy="434563"/>
            </a:xfrm>
            <a:custGeom>
              <a:avLst/>
              <a:gdLst/>
              <a:ahLst/>
              <a:cxnLst/>
              <a:rect l="l" t="t" r="r" b="b"/>
              <a:pathLst>
                <a:path w="13978" h="14506" extrusionOk="0">
                  <a:moveTo>
                    <a:pt x="9083" y="30"/>
                  </a:moveTo>
                  <a:cubicBezTo>
                    <a:pt x="8628" y="30"/>
                    <a:pt x="8176" y="40"/>
                    <a:pt x="7739" y="67"/>
                  </a:cubicBezTo>
                  <a:cubicBezTo>
                    <a:pt x="6639" y="101"/>
                    <a:pt x="4804" y="1"/>
                    <a:pt x="3970" y="968"/>
                  </a:cubicBezTo>
                  <a:cubicBezTo>
                    <a:pt x="2869" y="2269"/>
                    <a:pt x="5271" y="2903"/>
                    <a:pt x="6038" y="3403"/>
                  </a:cubicBezTo>
                  <a:cubicBezTo>
                    <a:pt x="4637" y="4037"/>
                    <a:pt x="3036" y="4103"/>
                    <a:pt x="1702" y="5004"/>
                  </a:cubicBezTo>
                  <a:cubicBezTo>
                    <a:pt x="935" y="5538"/>
                    <a:pt x="1" y="6038"/>
                    <a:pt x="834" y="6939"/>
                  </a:cubicBezTo>
                  <a:cubicBezTo>
                    <a:pt x="1502" y="7706"/>
                    <a:pt x="2569" y="8173"/>
                    <a:pt x="3436" y="8473"/>
                  </a:cubicBezTo>
                  <a:cubicBezTo>
                    <a:pt x="2602" y="9841"/>
                    <a:pt x="501" y="13744"/>
                    <a:pt x="1468" y="14411"/>
                  </a:cubicBezTo>
                  <a:cubicBezTo>
                    <a:pt x="1563" y="14476"/>
                    <a:pt x="1674" y="14506"/>
                    <a:pt x="1801" y="14506"/>
                  </a:cubicBezTo>
                  <a:cubicBezTo>
                    <a:pt x="2969" y="14506"/>
                    <a:pt x="5377" y="11948"/>
                    <a:pt x="6672" y="11075"/>
                  </a:cubicBezTo>
                  <a:cubicBezTo>
                    <a:pt x="6822" y="10980"/>
                    <a:pt x="6951" y="10940"/>
                    <a:pt x="7068" y="10940"/>
                  </a:cubicBezTo>
                  <a:cubicBezTo>
                    <a:pt x="7523" y="10940"/>
                    <a:pt x="7796" y="11543"/>
                    <a:pt x="8407" y="11809"/>
                  </a:cubicBezTo>
                  <a:cubicBezTo>
                    <a:pt x="8739" y="11932"/>
                    <a:pt x="9072" y="12073"/>
                    <a:pt x="9371" y="12073"/>
                  </a:cubicBezTo>
                  <a:cubicBezTo>
                    <a:pt x="9642" y="12073"/>
                    <a:pt x="9884" y="11957"/>
                    <a:pt x="10074" y="11609"/>
                  </a:cubicBezTo>
                  <a:cubicBezTo>
                    <a:pt x="10675" y="10441"/>
                    <a:pt x="9974" y="8607"/>
                    <a:pt x="10074" y="7372"/>
                  </a:cubicBezTo>
                  <a:lnTo>
                    <a:pt x="10074" y="7372"/>
                  </a:lnTo>
                  <a:cubicBezTo>
                    <a:pt x="10731" y="7658"/>
                    <a:pt x="11633" y="8188"/>
                    <a:pt x="12423" y="8188"/>
                  </a:cubicBezTo>
                  <a:cubicBezTo>
                    <a:pt x="12555" y="8188"/>
                    <a:pt x="12685" y="8173"/>
                    <a:pt x="12810" y="8140"/>
                  </a:cubicBezTo>
                  <a:cubicBezTo>
                    <a:pt x="13977" y="7806"/>
                    <a:pt x="13744" y="6138"/>
                    <a:pt x="13610" y="5238"/>
                  </a:cubicBezTo>
                  <a:cubicBezTo>
                    <a:pt x="13410" y="3536"/>
                    <a:pt x="12776" y="1802"/>
                    <a:pt x="12643" y="101"/>
                  </a:cubicBezTo>
                  <a:lnTo>
                    <a:pt x="12576" y="101"/>
                  </a:lnTo>
                  <a:cubicBezTo>
                    <a:pt x="11533" y="101"/>
                    <a:pt x="10296" y="30"/>
                    <a:pt x="9083" y="3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3404877" y="3455662"/>
              <a:ext cx="321025" cy="474737"/>
            </a:xfrm>
            <a:custGeom>
              <a:avLst/>
              <a:gdLst/>
              <a:ahLst/>
              <a:cxnLst/>
              <a:rect l="l" t="t" r="r" b="b"/>
              <a:pathLst>
                <a:path w="10716" h="15847" extrusionOk="0">
                  <a:moveTo>
                    <a:pt x="10407" y="0"/>
                  </a:moveTo>
                  <a:cubicBezTo>
                    <a:pt x="10302" y="0"/>
                    <a:pt x="10196" y="59"/>
                    <a:pt x="10156" y="193"/>
                  </a:cubicBezTo>
                  <a:cubicBezTo>
                    <a:pt x="9255" y="3162"/>
                    <a:pt x="7720" y="5998"/>
                    <a:pt x="6019" y="8599"/>
                  </a:cubicBezTo>
                  <a:cubicBezTo>
                    <a:pt x="4385" y="11101"/>
                    <a:pt x="2283" y="13269"/>
                    <a:pt x="182" y="15404"/>
                  </a:cubicBezTo>
                  <a:cubicBezTo>
                    <a:pt x="1" y="15585"/>
                    <a:pt x="180" y="15846"/>
                    <a:pt x="379" y="15846"/>
                  </a:cubicBezTo>
                  <a:cubicBezTo>
                    <a:pt x="437" y="15846"/>
                    <a:pt x="496" y="15824"/>
                    <a:pt x="549" y="15771"/>
                  </a:cubicBezTo>
                  <a:cubicBezTo>
                    <a:pt x="2684" y="13603"/>
                    <a:pt x="4785" y="11401"/>
                    <a:pt x="6486" y="8866"/>
                  </a:cubicBezTo>
                  <a:cubicBezTo>
                    <a:pt x="8187" y="6231"/>
                    <a:pt x="9755" y="3329"/>
                    <a:pt x="10656" y="327"/>
                  </a:cubicBezTo>
                  <a:cubicBezTo>
                    <a:pt x="10716" y="128"/>
                    <a:pt x="10562" y="0"/>
                    <a:pt x="10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3505857" y="3642074"/>
              <a:ext cx="155300" cy="125672"/>
            </a:xfrm>
            <a:custGeom>
              <a:avLst/>
              <a:gdLst/>
              <a:ahLst/>
              <a:cxnLst/>
              <a:rect l="l" t="t" r="r" b="b"/>
              <a:pathLst>
                <a:path w="5184" h="4195" extrusionOk="0">
                  <a:moveTo>
                    <a:pt x="1934" y="1"/>
                  </a:moveTo>
                  <a:cubicBezTo>
                    <a:pt x="1389" y="1"/>
                    <a:pt x="845" y="35"/>
                    <a:pt x="313" y="175"/>
                  </a:cubicBezTo>
                  <a:cubicBezTo>
                    <a:pt x="0" y="237"/>
                    <a:pt x="98" y="681"/>
                    <a:pt x="387" y="681"/>
                  </a:cubicBezTo>
                  <a:cubicBezTo>
                    <a:pt x="406" y="681"/>
                    <a:pt x="426" y="679"/>
                    <a:pt x="447" y="675"/>
                  </a:cubicBezTo>
                  <a:cubicBezTo>
                    <a:pt x="934" y="540"/>
                    <a:pt x="1438" y="503"/>
                    <a:pt x="1947" y="503"/>
                  </a:cubicBezTo>
                  <a:cubicBezTo>
                    <a:pt x="2542" y="503"/>
                    <a:pt x="3144" y="553"/>
                    <a:pt x="3735" y="553"/>
                  </a:cubicBezTo>
                  <a:cubicBezTo>
                    <a:pt x="3821" y="553"/>
                    <a:pt x="3906" y="552"/>
                    <a:pt x="3992" y="550"/>
                  </a:cubicBezTo>
                  <a:lnTo>
                    <a:pt x="3992" y="550"/>
                  </a:lnTo>
                  <a:cubicBezTo>
                    <a:pt x="4231" y="1678"/>
                    <a:pt x="4618" y="2781"/>
                    <a:pt x="4650" y="3944"/>
                  </a:cubicBezTo>
                  <a:cubicBezTo>
                    <a:pt x="4666" y="4111"/>
                    <a:pt x="4800" y="4194"/>
                    <a:pt x="4929" y="4194"/>
                  </a:cubicBezTo>
                  <a:cubicBezTo>
                    <a:pt x="5058" y="4194"/>
                    <a:pt x="5183" y="4111"/>
                    <a:pt x="5183" y="3944"/>
                  </a:cubicBezTo>
                  <a:cubicBezTo>
                    <a:pt x="5117" y="2677"/>
                    <a:pt x="4716" y="1442"/>
                    <a:pt x="4450" y="208"/>
                  </a:cubicBezTo>
                  <a:cubicBezTo>
                    <a:pt x="4416" y="108"/>
                    <a:pt x="4316" y="8"/>
                    <a:pt x="4183" y="8"/>
                  </a:cubicBezTo>
                  <a:cubicBezTo>
                    <a:pt x="3957" y="26"/>
                    <a:pt x="3729" y="32"/>
                    <a:pt x="3499" y="32"/>
                  </a:cubicBezTo>
                  <a:cubicBezTo>
                    <a:pt x="2982" y="32"/>
                    <a:pt x="2457" y="1"/>
                    <a:pt x="19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3517210" y="3702794"/>
              <a:ext cx="89992" cy="89932"/>
            </a:xfrm>
            <a:custGeom>
              <a:avLst/>
              <a:gdLst/>
              <a:ahLst/>
              <a:cxnLst/>
              <a:rect l="l" t="t" r="r" b="b"/>
              <a:pathLst>
                <a:path w="3004" h="3002" extrusionOk="0">
                  <a:moveTo>
                    <a:pt x="2679" y="1"/>
                  </a:moveTo>
                  <a:cubicBezTo>
                    <a:pt x="2654" y="1"/>
                    <a:pt x="2629" y="5"/>
                    <a:pt x="2603" y="16"/>
                  </a:cubicBezTo>
                  <a:cubicBezTo>
                    <a:pt x="1836" y="283"/>
                    <a:pt x="1002" y="316"/>
                    <a:pt x="201" y="450"/>
                  </a:cubicBezTo>
                  <a:cubicBezTo>
                    <a:pt x="68" y="483"/>
                    <a:pt x="1" y="650"/>
                    <a:pt x="34" y="783"/>
                  </a:cubicBezTo>
                  <a:cubicBezTo>
                    <a:pt x="62" y="894"/>
                    <a:pt x="158" y="958"/>
                    <a:pt x="285" y="958"/>
                  </a:cubicBezTo>
                  <a:cubicBezTo>
                    <a:pt x="312" y="958"/>
                    <a:pt x="339" y="956"/>
                    <a:pt x="368" y="950"/>
                  </a:cubicBezTo>
                  <a:cubicBezTo>
                    <a:pt x="1030" y="835"/>
                    <a:pt x="1742" y="794"/>
                    <a:pt x="2418" y="613"/>
                  </a:cubicBezTo>
                  <a:lnTo>
                    <a:pt x="2418" y="613"/>
                  </a:lnTo>
                  <a:cubicBezTo>
                    <a:pt x="2453" y="1312"/>
                    <a:pt x="2503" y="2031"/>
                    <a:pt x="2503" y="2751"/>
                  </a:cubicBezTo>
                  <a:cubicBezTo>
                    <a:pt x="2503" y="2918"/>
                    <a:pt x="2628" y="3001"/>
                    <a:pt x="2753" y="3001"/>
                  </a:cubicBezTo>
                  <a:cubicBezTo>
                    <a:pt x="2878" y="3001"/>
                    <a:pt x="3003" y="2918"/>
                    <a:pt x="3003" y="2751"/>
                  </a:cubicBezTo>
                  <a:cubicBezTo>
                    <a:pt x="3003" y="1917"/>
                    <a:pt x="2970" y="1083"/>
                    <a:pt x="2903" y="249"/>
                  </a:cubicBezTo>
                  <a:cubicBezTo>
                    <a:pt x="2903" y="137"/>
                    <a:pt x="2808" y="1"/>
                    <a:pt x="26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3432196" y="3767648"/>
              <a:ext cx="125222" cy="117284"/>
            </a:xfrm>
            <a:custGeom>
              <a:avLst/>
              <a:gdLst/>
              <a:ahLst/>
              <a:cxnLst/>
              <a:rect l="l" t="t" r="r" b="b"/>
              <a:pathLst>
                <a:path w="4180" h="3915" extrusionOk="0">
                  <a:moveTo>
                    <a:pt x="1463" y="1"/>
                  </a:moveTo>
                  <a:cubicBezTo>
                    <a:pt x="1075" y="1"/>
                    <a:pt x="682" y="30"/>
                    <a:pt x="304" y="119"/>
                  </a:cubicBezTo>
                  <a:cubicBezTo>
                    <a:pt x="0" y="210"/>
                    <a:pt x="83" y="633"/>
                    <a:pt x="352" y="633"/>
                  </a:cubicBezTo>
                  <a:cubicBezTo>
                    <a:pt x="379" y="633"/>
                    <a:pt x="407" y="629"/>
                    <a:pt x="437" y="620"/>
                  </a:cubicBezTo>
                  <a:cubicBezTo>
                    <a:pt x="714" y="546"/>
                    <a:pt x="1011" y="523"/>
                    <a:pt x="1311" y="523"/>
                  </a:cubicBezTo>
                  <a:cubicBezTo>
                    <a:pt x="1554" y="523"/>
                    <a:pt x="1800" y="538"/>
                    <a:pt x="2038" y="553"/>
                  </a:cubicBezTo>
                  <a:cubicBezTo>
                    <a:pt x="2507" y="582"/>
                    <a:pt x="2976" y="637"/>
                    <a:pt x="3445" y="695"/>
                  </a:cubicBezTo>
                  <a:lnTo>
                    <a:pt x="3445" y="695"/>
                  </a:lnTo>
                  <a:cubicBezTo>
                    <a:pt x="3469" y="1697"/>
                    <a:pt x="3452" y="2724"/>
                    <a:pt x="3640" y="3722"/>
                  </a:cubicBezTo>
                  <a:cubicBezTo>
                    <a:pt x="3666" y="3856"/>
                    <a:pt x="3764" y="3915"/>
                    <a:pt x="3867" y="3915"/>
                  </a:cubicBezTo>
                  <a:cubicBezTo>
                    <a:pt x="4018" y="3915"/>
                    <a:pt x="4180" y="3787"/>
                    <a:pt x="4140" y="3588"/>
                  </a:cubicBezTo>
                  <a:cubicBezTo>
                    <a:pt x="3940" y="2554"/>
                    <a:pt x="4006" y="1520"/>
                    <a:pt x="3973" y="486"/>
                  </a:cubicBezTo>
                  <a:cubicBezTo>
                    <a:pt x="3973" y="386"/>
                    <a:pt x="3873" y="253"/>
                    <a:pt x="3773" y="219"/>
                  </a:cubicBezTo>
                  <a:cubicBezTo>
                    <a:pt x="3206" y="119"/>
                    <a:pt x="2605" y="52"/>
                    <a:pt x="2038" y="19"/>
                  </a:cubicBezTo>
                  <a:cubicBezTo>
                    <a:pt x="1849" y="8"/>
                    <a:pt x="1657" y="1"/>
                    <a:pt x="1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3444268" y="3829146"/>
              <a:ext cx="62012" cy="58986"/>
            </a:xfrm>
            <a:custGeom>
              <a:avLst/>
              <a:gdLst/>
              <a:ahLst/>
              <a:cxnLst/>
              <a:rect l="l" t="t" r="r" b="b"/>
              <a:pathLst>
                <a:path w="2070" h="1969" extrusionOk="0">
                  <a:moveTo>
                    <a:pt x="268" y="1"/>
                  </a:moveTo>
                  <a:cubicBezTo>
                    <a:pt x="101" y="1"/>
                    <a:pt x="1" y="134"/>
                    <a:pt x="1" y="268"/>
                  </a:cubicBezTo>
                  <a:cubicBezTo>
                    <a:pt x="1" y="401"/>
                    <a:pt x="101" y="535"/>
                    <a:pt x="268" y="535"/>
                  </a:cubicBezTo>
                  <a:cubicBezTo>
                    <a:pt x="668" y="535"/>
                    <a:pt x="1068" y="608"/>
                    <a:pt x="1469" y="629"/>
                  </a:cubicBezTo>
                  <a:lnTo>
                    <a:pt x="1469" y="629"/>
                  </a:lnTo>
                  <a:cubicBezTo>
                    <a:pt x="1469" y="651"/>
                    <a:pt x="1469" y="668"/>
                    <a:pt x="1469" y="668"/>
                  </a:cubicBezTo>
                  <a:cubicBezTo>
                    <a:pt x="1469" y="701"/>
                    <a:pt x="1469" y="701"/>
                    <a:pt x="1469" y="735"/>
                  </a:cubicBezTo>
                  <a:cubicBezTo>
                    <a:pt x="1469" y="735"/>
                    <a:pt x="1502" y="801"/>
                    <a:pt x="1502" y="801"/>
                  </a:cubicBezTo>
                  <a:cubicBezTo>
                    <a:pt x="1502" y="835"/>
                    <a:pt x="1502" y="868"/>
                    <a:pt x="1502" y="902"/>
                  </a:cubicBezTo>
                  <a:cubicBezTo>
                    <a:pt x="1502" y="935"/>
                    <a:pt x="1502" y="1002"/>
                    <a:pt x="1502" y="1035"/>
                  </a:cubicBezTo>
                  <a:cubicBezTo>
                    <a:pt x="1502" y="1268"/>
                    <a:pt x="1502" y="1502"/>
                    <a:pt x="1502" y="1702"/>
                  </a:cubicBezTo>
                  <a:cubicBezTo>
                    <a:pt x="1502" y="1836"/>
                    <a:pt x="1602" y="1969"/>
                    <a:pt x="1769" y="1969"/>
                  </a:cubicBezTo>
                  <a:cubicBezTo>
                    <a:pt x="1902" y="1969"/>
                    <a:pt x="2002" y="1869"/>
                    <a:pt x="2002" y="1702"/>
                  </a:cubicBezTo>
                  <a:cubicBezTo>
                    <a:pt x="2002" y="1235"/>
                    <a:pt x="2069" y="735"/>
                    <a:pt x="1902" y="301"/>
                  </a:cubicBezTo>
                  <a:cubicBezTo>
                    <a:pt x="1869" y="168"/>
                    <a:pt x="1769" y="101"/>
                    <a:pt x="1669" y="101"/>
                  </a:cubicBezTo>
                  <a:cubicBezTo>
                    <a:pt x="1202" y="101"/>
                    <a:pt x="735"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3402301" y="3870754"/>
              <a:ext cx="60005" cy="61353"/>
            </a:xfrm>
            <a:custGeom>
              <a:avLst/>
              <a:gdLst/>
              <a:ahLst/>
              <a:cxnLst/>
              <a:rect l="l" t="t" r="r" b="b"/>
              <a:pathLst>
                <a:path w="2003" h="2048" extrusionOk="0">
                  <a:moveTo>
                    <a:pt x="649" y="0"/>
                  </a:moveTo>
                  <a:cubicBezTo>
                    <a:pt x="520" y="0"/>
                    <a:pt x="393" y="5"/>
                    <a:pt x="268" y="13"/>
                  </a:cubicBezTo>
                  <a:cubicBezTo>
                    <a:pt x="134" y="13"/>
                    <a:pt x="1" y="113"/>
                    <a:pt x="1" y="280"/>
                  </a:cubicBezTo>
                  <a:cubicBezTo>
                    <a:pt x="1" y="413"/>
                    <a:pt x="101" y="547"/>
                    <a:pt x="268" y="547"/>
                  </a:cubicBezTo>
                  <a:cubicBezTo>
                    <a:pt x="385" y="530"/>
                    <a:pt x="501" y="522"/>
                    <a:pt x="622" y="522"/>
                  </a:cubicBezTo>
                  <a:cubicBezTo>
                    <a:pt x="743" y="522"/>
                    <a:pt x="868" y="530"/>
                    <a:pt x="1002" y="547"/>
                  </a:cubicBezTo>
                  <a:lnTo>
                    <a:pt x="1168" y="547"/>
                  </a:lnTo>
                  <a:cubicBezTo>
                    <a:pt x="1202" y="547"/>
                    <a:pt x="1235" y="547"/>
                    <a:pt x="1268" y="580"/>
                  </a:cubicBezTo>
                  <a:lnTo>
                    <a:pt x="1302" y="580"/>
                  </a:lnTo>
                  <a:cubicBezTo>
                    <a:pt x="1370" y="580"/>
                    <a:pt x="1438" y="589"/>
                    <a:pt x="1502" y="597"/>
                  </a:cubicBezTo>
                  <a:lnTo>
                    <a:pt x="1502" y="597"/>
                  </a:lnTo>
                  <a:lnTo>
                    <a:pt x="1502" y="1781"/>
                  </a:lnTo>
                  <a:cubicBezTo>
                    <a:pt x="1502" y="1914"/>
                    <a:pt x="1602" y="2048"/>
                    <a:pt x="1735" y="2048"/>
                  </a:cubicBezTo>
                  <a:cubicBezTo>
                    <a:pt x="1902" y="2014"/>
                    <a:pt x="2002" y="1914"/>
                    <a:pt x="2002" y="1781"/>
                  </a:cubicBezTo>
                  <a:lnTo>
                    <a:pt x="2002" y="380"/>
                  </a:lnTo>
                  <a:cubicBezTo>
                    <a:pt x="2002" y="280"/>
                    <a:pt x="1936" y="146"/>
                    <a:pt x="1836" y="113"/>
                  </a:cubicBezTo>
                  <a:cubicBezTo>
                    <a:pt x="1435" y="38"/>
                    <a:pt x="1035"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3395321" y="3762196"/>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3388312" y="378819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3375341" y="3765221"/>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3388312" y="395606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3378337" y="393408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3365336" y="396205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3565198" y="3891124"/>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3559177" y="3918084"/>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3545188" y="3899092"/>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3471258" y="3618320"/>
              <a:ext cx="15009" cy="11024"/>
            </a:xfrm>
            <a:custGeom>
              <a:avLst/>
              <a:gdLst/>
              <a:ahLst/>
              <a:cxnLst/>
              <a:rect l="l" t="t" r="r" b="b"/>
              <a:pathLst>
                <a:path w="501" h="368" extrusionOk="0">
                  <a:moveTo>
                    <a:pt x="234" y="1"/>
                  </a:moveTo>
                  <a:cubicBezTo>
                    <a:pt x="1" y="1"/>
                    <a:pt x="1" y="367"/>
                    <a:pt x="234" y="367"/>
                  </a:cubicBezTo>
                  <a:lnTo>
                    <a:pt x="267" y="367"/>
                  </a:ln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3460265" y="3646298"/>
              <a:ext cx="15009" cy="11024"/>
            </a:xfrm>
            <a:custGeom>
              <a:avLst/>
              <a:gdLst/>
              <a:ahLst/>
              <a:cxnLst/>
              <a:rect l="l" t="t" r="r" b="b"/>
              <a:pathLst>
                <a:path w="501" h="368" extrusionOk="0">
                  <a:moveTo>
                    <a:pt x="267" y="1"/>
                  </a:moveTo>
                  <a:cubicBezTo>
                    <a:pt x="1" y="1"/>
                    <a:pt x="1" y="367"/>
                    <a:pt x="267" y="367"/>
                  </a:cubicBez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3445287" y="3621315"/>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3662104"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3649133" y="3808177"/>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3640116"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 name="Google Shape;290;p2"/>
          <p:cNvGrpSpPr/>
          <p:nvPr/>
        </p:nvGrpSpPr>
        <p:grpSpPr>
          <a:xfrm>
            <a:off x="-181020" y="4253777"/>
            <a:ext cx="1117161" cy="1087511"/>
            <a:chOff x="-181020" y="4253777"/>
            <a:chExt cx="1117161" cy="1087511"/>
          </a:xfrm>
        </p:grpSpPr>
        <p:sp>
          <p:nvSpPr>
            <p:cNvPr id="291" name="Google Shape;291;p2"/>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5" name="Google Shape;305;p2"/>
          <p:cNvGrpSpPr/>
          <p:nvPr/>
        </p:nvGrpSpPr>
        <p:grpSpPr>
          <a:xfrm>
            <a:off x="-207387" y="3879385"/>
            <a:ext cx="884073" cy="1185979"/>
            <a:chOff x="-168050" y="4195214"/>
            <a:chExt cx="719519" cy="965231"/>
          </a:xfrm>
        </p:grpSpPr>
        <p:sp>
          <p:nvSpPr>
            <p:cNvPr id="306" name="Google Shape;306;p2"/>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3" name="Google Shape;353;p2"/>
          <p:cNvGrpSpPr/>
          <p:nvPr/>
        </p:nvGrpSpPr>
        <p:grpSpPr>
          <a:xfrm>
            <a:off x="7973149" y="-201092"/>
            <a:ext cx="1116750" cy="1145263"/>
            <a:chOff x="7973149" y="-201092"/>
            <a:chExt cx="1116750" cy="1145263"/>
          </a:xfrm>
        </p:grpSpPr>
        <p:sp>
          <p:nvSpPr>
            <p:cNvPr id="354" name="Google Shape;354;p2"/>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5" name="Google Shape;415;p2"/>
          <p:cNvGrpSpPr/>
          <p:nvPr/>
        </p:nvGrpSpPr>
        <p:grpSpPr>
          <a:xfrm rot="-5400000" flipH="1">
            <a:off x="5611844" y="-217762"/>
            <a:ext cx="1007000" cy="841746"/>
            <a:chOff x="3579657" y="4246288"/>
            <a:chExt cx="1007000" cy="841746"/>
          </a:xfrm>
        </p:grpSpPr>
        <p:sp>
          <p:nvSpPr>
            <p:cNvPr id="416" name="Google Shape;416;p2"/>
            <p:cNvSpPr/>
            <p:nvPr/>
          </p:nvSpPr>
          <p:spPr>
            <a:xfrm>
              <a:off x="4009156" y="4502305"/>
              <a:ext cx="66985" cy="52006"/>
            </a:xfrm>
            <a:custGeom>
              <a:avLst/>
              <a:gdLst/>
              <a:ahLst/>
              <a:cxnLst/>
              <a:rect l="l" t="t" r="r" b="b"/>
              <a:pathLst>
                <a:path w="2236" h="1736" extrusionOk="0">
                  <a:moveTo>
                    <a:pt x="1101" y="1"/>
                  </a:moveTo>
                  <a:cubicBezTo>
                    <a:pt x="0" y="1"/>
                    <a:pt x="0" y="1736"/>
                    <a:pt x="1101" y="1736"/>
                  </a:cubicBezTo>
                  <a:cubicBezTo>
                    <a:pt x="2235" y="1736"/>
                    <a:pt x="2235" y="1"/>
                    <a:pt x="11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
            <p:cNvSpPr/>
            <p:nvPr/>
          </p:nvSpPr>
          <p:spPr>
            <a:xfrm>
              <a:off x="4169028" y="4467347"/>
              <a:ext cx="67974" cy="52006"/>
            </a:xfrm>
            <a:custGeom>
              <a:avLst/>
              <a:gdLst/>
              <a:ahLst/>
              <a:cxnLst/>
              <a:rect l="l" t="t" r="r" b="b"/>
              <a:pathLst>
                <a:path w="2269" h="1736" extrusionOk="0">
                  <a:moveTo>
                    <a:pt x="1134" y="0"/>
                  </a:moveTo>
                  <a:cubicBezTo>
                    <a:pt x="0" y="0"/>
                    <a:pt x="0" y="1735"/>
                    <a:pt x="1134" y="1735"/>
                  </a:cubicBezTo>
                  <a:cubicBezTo>
                    <a:pt x="2269" y="1735"/>
                    <a:pt x="2269" y="0"/>
                    <a:pt x="1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
            <p:cNvSpPr/>
            <p:nvPr/>
          </p:nvSpPr>
          <p:spPr>
            <a:xfrm>
              <a:off x="4273931" y="4614248"/>
              <a:ext cx="68004" cy="51976"/>
            </a:xfrm>
            <a:custGeom>
              <a:avLst/>
              <a:gdLst/>
              <a:ahLst/>
              <a:cxnLst/>
              <a:rect l="l" t="t" r="r" b="b"/>
              <a:pathLst>
                <a:path w="2270" h="1735" extrusionOk="0">
                  <a:moveTo>
                    <a:pt x="1135" y="0"/>
                  </a:moveTo>
                  <a:cubicBezTo>
                    <a:pt x="1" y="0"/>
                    <a:pt x="1" y="1735"/>
                    <a:pt x="1135" y="1735"/>
                  </a:cubicBezTo>
                  <a:cubicBezTo>
                    <a:pt x="2269" y="1735"/>
                    <a:pt x="2269" y="0"/>
                    <a:pt x="1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
            <p:cNvSpPr/>
            <p:nvPr/>
          </p:nvSpPr>
          <p:spPr>
            <a:xfrm>
              <a:off x="4434821" y="4579260"/>
              <a:ext cx="67974" cy="52006"/>
            </a:xfrm>
            <a:custGeom>
              <a:avLst/>
              <a:gdLst/>
              <a:ahLst/>
              <a:cxnLst/>
              <a:rect l="l" t="t" r="r" b="b"/>
              <a:pathLst>
                <a:path w="2269" h="1736" extrusionOk="0">
                  <a:moveTo>
                    <a:pt x="1134" y="0"/>
                  </a:moveTo>
                  <a:cubicBezTo>
                    <a:pt x="0" y="0"/>
                    <a:pt x="0" y="1735"/>
                    <a:pt x="1134" y="1735"/>
                  </a:cubicBezTo>
                  <a:cubicBezTo>
                    <a:pt x="2269" y="1735"/>
                    <a:pt x="2269" y="0"/>
                    <a:pt x="1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
            <p:cNvSpPr/>
            <p:nvPr/>
          </p:nvSpPr>
          <p:spPr>
            <a:xfrm>
              <a:off x="4483768" y="4719152"/>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
            <p:cNvSpPr/>
            <p:nvPr/>
          </p:nvSpPr>
          <p:spPr>
            <a:xfrm>
              <a:off x="3682270" y="4246288"/>
              <a:ext cx="904387" cy="841746"/>
            </a:xfrm>
            <a:custGeom>
              <a:avLst/>
              <a:gdLst/>
              <a:ahLst/>
              <a:cxnLst/>
              <a:rect l="l" t="t" r="r" b="b"/>
              <a:pathLst>
                <a:path w="30189" h="28098" extrusionOk="0">
                  <a:moveTo>
                    <a:pt x="27654" y="1"/>
                  </a:moveTo>
                  <a:lnTo>
                    <a:pt x="27654" y="1"/>
                  </a:lnTo>
                  <a:cubicBezTo>
                    <a:pt x="22517" y="368"/>
                    <a:pt x="16379" y="1468"/>
                    <a:pt x="12977" y="5138"/>
                  </a:cubicBezTo>
                  <a:cubicBezTo>
                    <a:pt x="11642" y="3870"/>
                    <a:pt x="10875" y="2069"/>
                    <a:pt x="9741" y="768"/>
                  </a:cubicBezTo>
                  <a:cubicBezTo>
                    <a:pt x="6505" y="4404"/>
                    <a:pt x="4904" y="7506"/>
                    <a:pt x="4304" y="12309"/>
                  </a:cubicBezTo>
                  <a:cubicBezTo>
                    <a:pt x="3070" y="11976"/>
                    <a:pt x="2636" y="11209"/>
                    <a:pt x="668" y="9841"/>
                  </a:cubicBezTo>
                  <a:lnTo>
                    <a:pt x="668" y="9841"/>
                  </a:lnTo>
                  <a:cubicBezTo>
                    <a:pt x="1" y="13377"/>
                    <a:pt x="1735" y="19248"/>
                    <a:pt x="7306" y="23851"/>
                  </a:cubicBezTo>
                  <a:cubicBezTo>
                    <a:pt x="9275" y="26312"/>
                    <a:pt x="13384" y="28098"/>
                    <a:pt x="16996" y="28098"/>
                  </a:cubicBezTo>
                  <a:cubicBezTo>
                    <a:pt x="18525" y="28098"/>
                    <a:pt x="19965" y="27778"/>
                    <a:pt x="21116" y="27053"/>
                  </a:cubicBezTo>
                  <a:cubicBezTo>
                    <a:pt x="20182" y="25953"/>
                    <a:pt x="18814" y="25152"/>
                    <a:pt x="17680" y="24218"/>
                  </a:cubicBezTo>
                  <a:cubicBezTo>
                    <a:pt x="22850" y="23184"/>
                    <a:pt x="28488" y="21516"/>
                    <a:pt x="30189" y="16079"/>
                  </a:cubicBezTo>
                  <a:cubicBezTo>
                    <a:pt x="28955" y="15745"/>
                    <a:pt x="27387" y="15645"/>
                    <a:pt x="26286" y="14911"/>
                  </a:cubicBezTo>
                  <a:cubicBezTo>
                    <a:pt x="28354" y="10842"/>
                    <a:pt x="28988" y="4671"/>
                    <a:pt x="276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
            <p:cNvSpPr/>
            <p:nvPr/>
          </p:nvSpPr>
          <p:spPr>
            <a:xfrm>
              <a:off x="3579657" y="4381465"/>
              <a:ext cx="817960" cy="704930"/>
            </a:xfrm>
            <a:custGeom>
              <a:avLst/>
              <a:gdLst/>
              <a:ahLst/>
              <a:cxnLst/>
              <a:rect l="l" t="t" r="r" b="b"/>
              <a:pathLst>
                <a:path w="27304" h="23531" extrusionOk="0">
                  <a:moveTo>
                    <a:pt x="26708" y="0"/>
                  </a:moveTo>
                  <a:cubicBezTo>
                    <a:pt x="26616" y="0"/>
                    <a:pt x="26524" y="39"/>
                    <a:pt x="26447" y="132"/>
                  </a:cubicBezTo>
                  <a:cubicBezTo>
                    <a:pt x="20676" y="7137"/>
                    <a:pt x="15372" y="15076"/>
                    <a:pt x="7500" y="19846"/>
                  </a:cubicBezTo>
                  <a:cubicBezTo>
                    <a:pt x="5298" y="21181"/>
                    <a:pt x="2963" y="22181"/>
                    <a:pt x="495" y="22715"/>
                  </a:cubicBezTo>
                  <a:cubicBezTo>
                    <a:pt x="1" y="22808"/>
                    <a:pt x="164" y="23530"/>
                    <a:pt x="589" y="23530"/>
                  </a:cubicBezTo>
                  <a:cubicBezTo>
                    <a:pt x="623" y="23530"/>
                    <a:pt x="658" y="23525"/>
                    <a:pt x="695" y="23516"/>
                  </a:cubicBezTo>
                  <a:cubicBezTo>
                    <a:pt x="9935" y="21514"/>
                    <a:pt x="16606" y="13709"/>
                    <a:pt x="22244" y="6704"/>
                  </a:cubicBezTo>
                  <a:cubicBezTo>
                    <a:pt x="23845" y="4702"/>
                    <a:pt x="25413" y="2701"/>
                    <a:pt x="27047" y="733"/>
                  </a:cubicBezTo>
                  <a:cubicBezTo>
                    <a:pt x="27303" y="425"/>
                    <a:pt x="27009" y="0"/>
                    <a:pt x="26708"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
            <p:cNvSpPr/>
            <p:nvPr/>
          </p:nvSpPr>
          <p:spPr>
            <a:xfrm>
              <a:off x="4189966" y="4386347"/>
              <a:ext cx="263776" cy="238072"/>
            </a:xfrm>
            <a:custGeom>
              <a:avLst/>
              <a:gdLst/>
              <a:ahLst/>
              <a:cxnLst/>
              <a:rect l="l" t="t" r="r" b="b"/>
              <a:pathLst>
                <a:path w="8805" h="7947" extrusionOk="0">
                  <a:moveTo>
                    <a:pt x="1751" y="1"/>
                  </a:moveTo>
                  <a:cubicBezTo>
                    <a:pt x="1591" y="1"/>
                    <a:pt x="1442" y="92"/>
                    <a:pt x="1403" y="303"/>
                  </a:cubicBezTo>
                  <a:cubicBezTo>
                    <a:pt x="936" y="2671"/>
                    <a:pt x="1103" y="5173"/>
                    <a:pt x="135" y="7441"/>
                  </a:cubicBezTo>
                  <a:cubicBezTo>
                    <a:pt x="1" y="7737"/>
                    <a:pt x="300" y="7946"/>
                    <a:pt x="578" y="7946"/>
                  </a:cubicBezTo>
                  <a:cubicBezTo>
                    <a:pt x="645" y="7946"/>
                    <a:pt x="711" y="7934"/>
                    <a:pt x="769" y="7908"/>
                  </a:cubicBezTo>
                  <a:cubicBezTo>
                    <a:pt x="3237" y="6774"/>
                    <a:pt x="6039" y="6407"/>
                    <a:pt x="8408" y="4939"/>
                  </a:cubicBezTo>
                  <a:cubicBezTo>
                    <a:pt x="8805" y="4713"/>
                    <a:pt x="8551" y="4148"/>
                    <a:pt x="8199" y="4148"/>
                  </a:cubicBezTo>
                  <a:cubicBezTo>
                    <a:pt x="8137" y="4148"/>
                    <a:pt x="8072" y="4166"/>
                    <a:pt x="8008" y="4206"/>
                  </a:cubicBezTo>
                  <a:cubicBezTo>
                    <a:pt x="5925" y="5496"/>
                    <a:pt x="3483" y="5935"/>
                    <a:pt x="1245" y="6816"/>
                  </a:cubicBezTo>
                  <a:lnTo>
                    <a:pt x="1245" y="6816"/>
                  </a:lnTo>
                  <a:cubicBezTo>
                    <a:pt x="1872" y="4766"/>
                    <a:pt x="1794" y="2613"/>
                    <a:pt x="2203" y="536"/>
                  </a:cubicBezTo>
                  <a:cubicBezTo>
                    <a:pt x="2264" y="214"/>
                    <a:pt x="1995" y="1"/>
                    <a:pt x="1751"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
            <p:cNvSpPr/>
            <p:nvPr/>
          </p:nvSpPr>
          <p:spPr>
            <a:xfrm>
              <a:off x="4058343" y="4475345"/>
              <a:ext cx="296190" cy="306345"/>
            </a:xfrm>
            <a:custGeom>
              <a:avLst/>
              <a:gdLst/>
              <a:ahLst/>
              <a:cxnLst/>
              <a:rect l="l" t="t" r="r" b="b"/>
              <a:pathLst>
                <a:path w="9887" h="10226" extrusionOk="0">
                  <a:moveTo>
                    <a:pt x="752" y="0"/>
                  </a:moveTo>
                  <a:cubicBezTo>
                    <a:pt x="543" y="0"/>
                    <a:pt x="343" y="134"/>
                    <a:pt x="360" y="401"/>
                  </a:cubicBezTo>
                  <a:cubicBezTo>
                    <a:pt x="460" y="3503"/>
                    <a:pt x="593" y="6638"/>
                    <a:pt x="59" y="9707"/>
                  </a:cubicBezTo>
                  <a:cubicBezTo>
                    <a:pt x="1" y="9941"/>
                    <a:pt x="173" y="10226"/>
                    <a:pt x="440" y="10226"/>
                  </a:cubicBezTo>
                  <a:cubicBezTo>
                    <a:pt x="478" y="10226"/>
                    <a:pt x="518" y="10220"/>
                    <a:pt x="560" y="10208"/>
                  </a:cubicBezTo>
                  <a:cubicBezTo>
                    <a:pt x="3462" y="9240"/>
                    <a:pt x="6497" y="8940"/>
                    <a:pt x="9433" y="8039"/>
                  </a:cubicBezTo>
                  <a:cubicBezTo>
                    <a:pt x="9886" y="7888"/>
                    <a:pt x="9737" y="7216"/>
                    <a:pt x="9332" y="7216"/>
                  </a:cubicBezTo>
                  <a:cubicBezTo>
                    <a:pt x="9290" y="7216"/>
                    <a:pt x="9246" y="7223"/>
                    <a:pt x="9199" y="7239"/>
                  </a:cubicBezTo>
                  <a:cubicBezTo>
                    <a:pt x="6513" y="8073"/>
                    <a:pt x="3684" y="8392"/>
                    <a:pt x="976" y="9202"/>
                  </a:cubicBezTo>
                  <a:lnTo>
                    <a:pt x="976" y="9202"/>
                  </a:lnTo>
                  <a:cubicBezTo>
                    <a:pt x="1407" y="6292"/>
                    <a:pt x="1286" y="3332"/>
                    <a:pt x="1194" y="401"/>
                  </a:cubicBezTo>
                  <a:cubicBezTo>
                    <a:pt x="1177" y="134"/>
                    <a:pt x="960" y="0"/>
                    <a:pt x="752"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a:off x="3910423" y="4490263"/>
              <a:ext cx="447505" cy="405894"/>
            </a:xfrm>
            <a:custGeom>
              <a:avLst/>
              <a:gdLst/>
              <a:ahLst/>
              <a:cxnLst/>
              <a:rect l="l" t="t" r="r" b="b"/>
              <a:pathLst>
                <a:path w="14938" h="13549" extrusionOk="0">
                  <a:moveTo>
                    <a:pt x="513" y="1"/>
                  </a:moveTo>
                  <a:cubicBezTo>
                    <a:pt x="269" y="1"/>
                    <a:pt x="0" y="214"/>
                    <a:pt x="61" y="536"/>
                  </a:cubicBezTo>
                  <a:cubicBezTo>
                    <a:pt x="928" y="4673"/>
                    <a:pt x="861" y="8942"/>
                    <a:pt x="1061" y="13145"/>
                  </a:cubicBezTo>
                  <a:cubicBezTo>
                    <a:pt x="1061" y="13333"/>
                    <a:pt x="1207" y="13549"/>
                    <a:pt x="1444" y="13549"/>
                  </a:cubicBezTo>
                  <a:cubicBezTo>
                    <a:pt x="1461" y="13549"/>
                    <a:pt x="1478" y="13548"/>
                    <a:pt x="1495" y="13546"/>
                  </a:cubicBezTo>
                  <a:cubicBezTo>
                    <a:pt x="3429" y="13364"/>
                    <a:pt x="5378" y="13306"/>
                    <a:pt x="7330" y="13306"/>
                  </a:cubicBezTo>
                  <a:cubicBezTo>
                    <a:pt x="9687" y="13306"/>
                    <a:pt x="12051" y="13391"/>
                    <a:pt x="14404" y="13446"/>
                  </a:cubicBezTo>
                  <a:cubicBezTo>
                    <a:pt x="14938" y="13446"/>
                    <a:pt x="14938" y="12612"/>
                    <a:pt x="14404" y="12612"/>
                  </a:cubicBezTo>
                  <a:cubicBezTo>
                    <a:pt x="12123" y="12541"/>
                    <a:pt x="9832" y="12461"/>
                    <a:pt x="7546" y="12461"/>
                  </a:cubicBezTo>
                  <a:cubicBezTo>
                    <a:pt x="5649" y="12461"/>
                    <a:pt x="3755" y="12516"/>
                    <a:pt x="1874" y="12678"/>
                  </a:cubicBezTo>
                  <a:lnTo>
                    <a:pt x="1874" y="12678"/>
                  </a:lnTo>
                  <a:cubicBezTo>
                    <a:pt x="1699" y="8531"/>
                    <a:pt x="1729" y="4386"/>
                    <a:pt x="861" y="303"/>
                  </a:cubicBezTo>
                  <a:cubicBezTo>
                    <a:pt x="822" y="92"/>
                    <a:pt x="672" y="1"/>
                    <a:pt x="513"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p:nvPr/>
          </p:nvSpPr>
          <p:spPr>
            <a:xfrm>
              <a:off x="3830293" y="4714539"/>
              <a:ext cx="315872" cy="302691"/>
            </a:xfrm>
            <a:custGeom>
              <a:avLst/>
              <a:gdLst/>
              <a:ahLst/>
              <a:cxnLst/>
              <a:rect l="l" t="t" r="r" b="b"/>
              <a:pathLst>
                <a:path w="10544" h="10104" extrusionOk="0">
                  <a:moveTo>
                    <a:pt x="515" y="0"/>
                  </a:moveTo>
                  <a:cubicBezTo>
                    <a:pt x="261" y="0"/>
                    <a:pt x="0" y="201"/>
                    <a:pt x="100" y="521"/>
                  </a:cubicBezTo>
                  <a:cubicBezTo>
                    <a:pt x="734" y="2957"/>
                    <a:pt x="968" y="5458"/>
                    <a:pt x="1101" y="7960"/>
                  </a:cubicBezTo>
                  <a:cubicBezTo>
                    <a:pt x="1101" y="8127"/>
                    <a:pt x="1234" y="8294"/>
                    <a:pt x="1401" y="8360"/>
                  </a:cubicBezTo>
                  <a:cubicBezTo>
                    <a:pt x="4137" y="9228"/>
                    <a:pt x="7039" y="9461"/>
                    <a:pt x="9841" y="10095"/>
                  </a:cubicBezTo>
                  <a:cubicBezTo>
                    <a:pt x="9870" y="10101"/>
                    <a:pt x="9898" y="10104"/>
                    <a:pt x="9926" y="10104"/>
                  </a:cubicBezTo>
                  <a:cubicBezTo>
                    <a:pt x="10366" y="10104"/>
                    <a:pt x="10543" y="9389"/>
                    <a:pt x="10041" y="9294"/>
                  </a:cubicBezTo>
                  <a:cubicBezTo>
                    <a:pt x="7335" y="8682"/>
                    <a:pt x="4568" y="8444"/>
                    <a:pt x="1918" y="7647"/>
                  </a:cubicBezTo>
                  <a:lnTo>
                    <a:pt x="1918" y="7647"/>
                  </a:lnTo>
                  <a:cubicBezTo>
                    <a:pt x="1780" y="5152"/>
                    <a:pt x="1509" y="2689"/>
                    <a:pt x="901" y="288"/>
                  </a:cubicBezTo>
                  <a:cubicBezTo>
                    <a:pt x="848" y="88"/>
                    <a:pt x="683" y="0"/>
                    <a:pt x="515"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
            <p:cNvSpPr/>
            <p:nvPr/>
          </p:nvSpPr>
          <p:spPr>
            <a:xfrm>
              <a:off x="4387132" y="4769447"/>
              <a:ext cx="30437" cy="21330"/>
            </a:xfrm>
            <a:custGeom>
              <a:avLst/>
              <a:gdLst/>
              <a:ahLst/>
              <a:cxnLst/>
              <a:rect l="l" t="t" r="r" b="b"/>
              <a:pathLst>
                <a:path w="1016" h="712" extrusionOk="0">
                  <a:moveTo>
                    <a:pt x="509" y="1"/>
                  </a:moveTo>
                  <a:cubicBezTo>
                    <a:pt x="234" y="1"/>
                    <a:pt x="1" y="385"/>
                    <a:pt x="291" y="623"/>
                  </a:cubicBezTo>
                  <a:cubicBezTo>
                    <a:pt x="361" y="685"/>
                    <a:pt x="436" y="712"/>
                    <a:pt x="508" y="712"/>
                  </a:cubicBezTo>
                  <a:cubicBezTo>
                    <a:pt x="783" y="712"/>
                    <a:pt x="1016" y="327"/>
                    <a:pt x="725" y="89"/>
                  </a:cubicBezTo>
                  <a:cubicBezTo>
                    <a:pt x="656" y="27"/>
                    <a:pt x="581" y="1"/>
                    <a:pt x="509"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
            <p:cNvSpPr/>
            <p:nvPr/>
          </p:nvSpPr>
          <p:spPr>
            <a:xfrm>
              <a:off x="4371046" y="4822528"/>
              <a:ext cx="30647" cy="22109"/>
            </a:xfrm>
            <a:custGeom>
              <a:avLst/>
              <a:gdLst/>
              <a:ahLst/>
              <a:cxnLst/>
              <a:rect l="l" t="t" r="r" b="b"/>
              <a:pathLst>
                <a:path w="1023" h="738" extrusionOk="0">
                  <a:moveTo>
                    <a:pt x="508" y="0"/>
                  </a:moveTo>
                  <a:cubicBezTo>
                    <a:pt x="221" y="0"/>
                    <a:pt x="1" y="412"/>
                    <a:pt x="295" y="652"/>
                  </a:cubicBezTo>
                  <a:cubicBezTo>
                    <a:pt x="361" y="712"/>
                    <a:pt x="433" y="738"/>
                    <a:pt x="502" y="738"/>
                  </a:cubicBezTo>
                  <a:cubicBezTo>
                    <a:pt x="781" y="738"/>
                    <a:pt x="1022" y="326"/>
                    <a:pt x="728" y="85"/>
                  </a:cubicBezTo>
                  <a:cubicBezTo>
                    <a:pt x="655" y="26"/>
                    <a:pt x="580" y="0"/>
                    <a:pt x="508"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
            <p:cNvSpPr/>
            <p:nvPr/>
          </p:nvSpPr>
          <p:spPr>
            <a:xfrm>
              <a:off x="4424037" y="4805514"/>
              <a:ext cx="30497" cy="21240"/>
            </a:xfrm>
            <a:custGeom>
              <a:avLst/>
              <a:gdLst/>
              <a:ahLst/>
              <a:cxnLst/>
              <a:rect l="l" t="t" r="r" b="b"/>
              <a:pathLst>
                <a:path w="1018" h="709" extrusionOk="0">
                  <a:moveTo>
                    <a:pt x="519" y="1"/>
                  </a:moveTo>
                  <a:cubicBezTo>
                    <a:pt x="240" y="1"/>
                    <a:pt x="0" y="407"/>
                    <a:pt x="294" y="620"/>
                  </a:cubicBezTo>
                  <a:cubicBezTo>
                    <a:pt x="363" y="682"/>
                    <a:pt x="438" y="709"/>
                    <a:pt x="510" y="709"/>
                  </a:cubicBezTo>
                  <a:cubicBezTo>
                    <a:pt x="785" y="709"/>
                    <a:pt x="1018" y="324"/>
                    <a:pt x="727" y="86"/>
                  </a:cubicBezTo>
                  <a:cubicBezTo>
                    <a:pt x="661" y="26"/>
                    <a:pt x="588" y="1"/>
                    <a:pt x="519"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p:nvPr/>
          </p:nvSpPr>
          <p:spPr>
            <a:xfrm>
              <a:off x="3935406" y="4418819"/>
              <a:ext cx="30617" cy="22139"/>
            </a:xfrm>
            <a:custGeom>
              <a:avLst/>
              <a:gdLst/>
              <a:ahLst/>
              <a:cxnLst/>
              <a:rect l="l" t="t" r="r" b="b"/>
              <a:pathLst>
                <a:path w="1022" h="739" extrusionOk="0">
                  <a:moveTo>
                    <a:pt x="520" y="1"/>
                  </a:moveTo>
                  <a:cubicBezTo>
                    <a:pt x="241" y="1"/>
                    <a:pt x="0" y="413"/>
                    <a:pt x="294" y="653"/>
                  </a:cubicBezTo>
                  <a:cubicBezTo>
                    <a:pt x="360" y="713"/>
                    <a:pt x="432" y="738"/>
                    <a:pt x="501" y="738"/>
                  </a:cubicBezTo>
                  <a:cubicBezTo>
                    <a:pt x="780" y="738"/>
                    <a:pt x="1022" y="327"/>
                    <a:pt x="728" y="86"/>
                  </a:cubicBezTo>
                  <a:cubicBezTo>
                    <a:pt x="661" y="26"/>
                    <a:pt x="590" y="1"/>
                    <a:pt x="520"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
            <p:cNvSpPr/>
            <p:nvPr/>
          </p:nvSpPr>
          <p:spPr>
            <a:xfrm>
              <a:off x="3967368" y="4406837"/>
              <a:ext cx="31725" cy="21749"/>
            </a:xfrm>
            <a:custGeom>
              <a:avLst/>
              <a:gdLst/>
              <a:ahLst/>
              <a:cxnLst/>
              <a:rect l="l" t="t" r="r" b="b"/>
              <a:pathLst>
                <a:path w="1059" h="726" extrusionOk="0">
                  <a:moveTo>
                    <a:pt x="538" y="1"/>
                  </a:moveTo>
                  <a:cubicBezTo>
                    <a:pt x="242" y="1"/>
                    <a:pt x="0" y="412"/>
                    <a:pt x="294" y="653"/>
                  </a:cubicBezTo>
                  <a:cubicBezTo>
                    <a:pt x="364" y="704"/>
                    <a:pt x="437" y="725"/>
                    <a:pt x="508" y="725"/>
                  </a:cubicBezTo>
                  <a:cubicBezTo>
                    <a:pt x="809" y="725"/>
                    <a:pt x="1059" y="329"/>
                    <a:pt x="761" y="86"/>
                  </a:cubicBezTo>
                  <a:cubicBezTo>
                    <a:pt x="688" y="26"/>
                    <a:pt x="611" y="1"/>
                    <a:pt x="538"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
            <p:cNvSpPr/>
            <p:nvPr/>
          </p:nvSpPr>
          <p:spPr>
            <a:xfrm>
              <a:off x="3955386" y="4468785"/>
              <a:ext cx="30617" cy="22139"/>
            </a:xfrm>
            <a:custGeom>
              <a:avLst/>
              <a:gdLst/>
              <a:ahLst/>
              <a:cxnLst/>
              <a:rect l="l" t="t" r="r" b="b"/>
              <a:pathLst>
                <a:path w="1022" h="739" extrusionOk="0">
                  <a:moveTo>
                    <a:pt x="520" y="1"/>
                  </a:moveTo>
                  <a:cubicBezTo>
                    <a:pt x="241" y="1"/>
                    <a:pt x="0" y="413"/>
                    <a:pt x="294" y="653"/>
                  </a:cubicBezTo>
                  <a:cubicBezTo>
                    <a:pt x="360" y="713"/>
                    <a:pt x="432" y="738"/>
                    <a:pt x="501" y="738"/>
                  </a:cubicBezTo>
                  <a:cubicBezTo>
                    <a:pt x="780" y="738"/>
                    <a:pt x="1022" y="326"/>
                    <a:pt x="728" y="86"/>
                  </a:cubicBezTo>
                  <a:cubicBezTo>
                    <a:pt x="661" y="26"/>
                    <a:pt x="590" y="1"/>
                    <a:pt x="520"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
            <p:cNvSpPr/>
            <p:nvPr/>
          </p:nvSpPr>
          <p:spPr>
            <a:xfrm>
              <a:off x="4413822" y="4345878"/>
              <a:ext cx="30736" cy="21240"/>
            </a:xfrm>
            <a:custGeom>
              <a:avLst/>
              <a:gdLst/>
              <a:ahLst/>
              <a:cxnLst/>
              <a:rect l="l" t="t" r="r" b="b"/>
              <a:pathLst>
                <a:path w="1026" h="709" extrusionOk="0">
                  <a:moveTo>
                    <a:pt x="513" y="1"/>
                  </a:moveTo>
                  <a:cubicBezTo>
                    <a:pt x="225" y="1"/>
                    <a:pt x="1" y="406"/>
                    <a:pt x="268" y="620"/>
                  </a:cubicBezTo>
                  <a:cubicBezTo>
                    <a:pt x="344" y="682"/>
                    <a:pt x="424" y="708"/>
                    <a:pt x="501" y="708"/>
                  </a:cubicBezTo>
                  <a:cubicBezTo>
                    <a:pt x="793" y="708"/>
                    <a:pt x="1025" y="324"/>
                    <a:pt x="735" y="86"/>
                  </a:cubicBezTo>
                  <a:cubicBezTo>
                    <a:pt x="661" y="26"/>
                    <a:pt x="585" y="1"/>
                    <a:pt x="513"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
            <p:cNvSpPr/>
            <p:nvPr/>
          </p:nvSpPr>
          <p:spPr>
            <a:xfrm>
              <a:off x="4416908" y="4409743"/>
              <a:ext cx="30736" cy="21210"/>
            </a:xfrm>
            <a:custGeom>
              <a:avLst/>
              <a:gdLst/>
              <a:ahLst/>
              <a:cxnLst/>
              <a:rect l="l" t="t" r="r" b="b"/>
              <a:pathLst>
                <a:path w="1026" h="708" extrusionOk="0">
                  <a:moveTo>
                    <a:pt x="502" y="0"/>
                  </a:moveTo>
                  <a:cubicBezTo>
                    <a:pt x="218" y="0"/>
                    <a:pt x="0" y="385"/>
                    <a:pt x="265" y="623"/>
                  </a:cubicBezTo>
                  <a:cubicBezTo>
                    <a:pt x="338" y="683"/>
                    <a:pt x="416" y="708"/>
                    <a:pt x="489" y="708"/>
                  </a:cubicBezTo>
                  <a:cubicBezTo>
                    <a:pt x="785" y="708"/>
                    <a:pt x="1025" y="302"/>
                    <a:pt x="732" y="89"/>
                  </a:cubicBezTo>
                  <a:cubicBezTo>
                    <a:pt x="656" y="27"/>
                    <a:pt x="577" y="0"/>
                    <a:pt x="502"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
            <p:cNvSpPr/>
            <p:nvPr/>
          </p:nvSpPr>
          <p:spPr>
            <a:xfrm>
              <a:off x="4456000" y="4374874"/>
              <a:ext cx="30617" cy="22109"/>
            </a:xfrm>
            <a:custGeom>
              <a:avLst/>
              <a:gdLst/>
              <a:ahLst/>
              <a:cxnLst/>
              <a:rect l="l" t="t" r="r" b="b"/>
              <a:pathLst>
                <a:path w="1022" h="738" extrusionOk="0">
                  <a:moveTo>
                    <a:pt x="520" y="0"/>
                  </a:moveTo>
                  <a:cubicBezTo>
                    <a:pt x="241" y="0"/>
                    <a:pt x="0" y="412"/>
                    <a:pt x="294" y="652"/>
                  </a:cubicBezTo>
                  <a:cubicBezTo>
                    <a:pt x="360" y="712"/>
                    <a:pt x="432" y="738"/>
                    <a:pt x="501" y="738"/>
                  </a:cubicBezTo>
                  <a:cubicBezTo>
                    <a:pt x="780" y="738"/>
                    <a:pt x="1022" y="326"/>
                    <a:pt x="728" y="85"/>
                  </a:cubicBezTo>
                  <a:cubicBezTo>
                    <a:pt x="661" y="26"/>
                    <a:pt x="590" y="0"/>
                    <a:pt x="520"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
            <p:cNvSpPr/>
            <p:nvPr/>
          </p:nvSpPr>
          <p:spPr>
            <a:xfrm>
              <a:off x="3999450" y="4672542"/>
              <a:ext cx="30497" cy="21210"/>
            </a:xfrm>
            <a:custGeom>
              <a:avLst/>
              <a:gdLst/>
              <a:ahLst/>
              <a:cxnLst/>
              <a:rect l="l" t="t" r="r" b="b"/>
              <a:pathLst>
                <a:path w="1018" h="708" extrusionOk="0">
                  <a:moveTo>
                    <a:pt x="508" y="0"/>
                  </a:moveTo>
                  <a:cubicBezTo>
                    <a:pt x="233" y="0"/>
                    <a:pt x="0" y="385"/>
                    <a:pt x="291" y="623"/>
                  </a:cubicBezTo>
                  <a:cubicBezTo>
                    <a:pt x="358" y="683"/>
                    <a:pt x="430" y="708"/>
                    <a:pt x="499" y="708"/>
                  </a:cubicBezTo>
                  <a:cubicBezTo>
                    <a:pt x="778" y="708"/>
                    <a:pt x="1018" y="302"/>
                    <a:pt x="724" y="89"/>
                  </a:cubicBezTo>
                  <a:cubicBezTo>
                    <a:pt x="655" y="26"/>
                    <a:pt x="580" y="0"/>
                    <a:pt x="508"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
            <p:cNvSpPr/>
            <p:nvPr/>
          </p:nvSpPr>
          <p:spPr>
            <a:xfrm>
              <a:off x="3998222" y="4721489"/>
              <a:ext cx="30736" cy="21240"/>
            </a:xfrm>
            <a:custGeom>
              <a:avLst/>
              <a:gdLst/>
              <a:ahLst/>
              <a:cxnLst/>
              <a:rect l="l" t="t" r="r" b="b"/>
              <a:pathLst>
                <a:path w="1026" h="709" extrusionOk="0">
                  <a:moveTo>
                    <a:pt x="502" y="1"/>
                  </a:moveTo>
                  <a:cubicBezTo>
                    <a:pt x="218" y="1"/>
                    <a:pt x="1" y="385"/>
                    <a:pt x="265" y="623"/>
                  </a:cubicBezTo>
                  <a:cubicBezTo>
                    <a:pt x="338" y="683"/>
                    <a:pt x="416" y="708"/>
                    <a:pt x="490" y="708"/>
                  </a:cubicBezTo>
                  <a:cubicBezTo>
                    <a:pt x="785" y="708"/>
                    <a:pt x="1026" y="303"/>
                    <a:pt x="732" y="89"/>
                  </a:cubicBezTo>
                  <a:cubicBezTo>
                    <a:pt x="656" y="27"/>
                    <a:pt x="577" y="1"/>
                    <a:pt x="502"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
            <p:cNvSpPr/>
            <p:nvPr/>
          </p:nvSpPr>
          <p:spPr>
            <a:xfrm>
              <a:off x="4158034" y="4797546"/>
              <a:ext cx="30706" cy="21210"/>
            </a:xfrm>
            <a:custGeom>
              <a:avLst/>
              <a:gdLst/>
              <a:ahLst/>
              <a:cxnLst/>
              <a:rect l="l" t="t" r="r" b="b"/>
              <a:pathLst>
                <a:path w="1025" h="708" extrusionOk="0">
                  <a:moveTo>
                    <a:pt x="513" y="0"/>
                  </a:moveTo>
                  <a:cubicBezTo>
                    <a:pt x="225" y="0"/>
                    <a:pt x="0" y="406"/>
                    <a:pt x="267" y="619"/>
                  </a:cubicBezTo>
                  <a:cubicBezTo>
                    <a:pt x="343" y="681"/>
                    <a:pt x="424" y="708"/>
                    <a:pt x="500" y="708"/>
                  </a:cubicBezTo>
                  <a:cubicBezTo>
                    <a:pt x="792" y="708"/>
                    <a:pt x="1025" y="323"/>
                    <a:pt x="734" y="85"/>
                  </a:cubicBezTo>
                  <a:cubicBezTo>
                    <a:pt x="661" y="25"/>
                    <a:pt x="585" y="0"/>
                    <a:pt x="513"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
            <p:cNvSpPr/>
            <p:nvPr/>
          </p:nvSpPr>
          <p:spPr>
            <a:xfrm>
              <a:off x="4200211" y="4799523"/>
              <a:ext cx="31515" cy="21240"/>
            </a:xfrm>
            <a:custGeom>
              <a:avLst/>
              <a:gdLst/>
              <a:ahLst/>
              <a:cxnLst/>
              <a:rect l="l" t="t" r="r" b="b"/>
              <a:pathLst>
                <a:path w="1052" h="709" extrusionOk="0">
                  <a:moveTo>
                    <a:pt x="536" y="1"/>
                  </a:moveTo>
                  <a:cubicBezTo>
                    <a:pt x="240" y="1"/>
                    <a:pt x="0" y="406"/>
                    <a:pt x="294" y="620"/>
                  </a:cubicBezTo>
                  <a:cubicBezTo>
                    <a:pt x="370" y="682"/>
                    <a:pt x="450" y="709"/>
                    <a:pt x="527" y="709"/>
                  </a:cubicBezTo>
                  <a:cubicBezTo>
                    <a:pt x="818" y="709"/>
                    <a:pt x="1051" y="324"/>
                    <a:pt x="761" y="86"/>
                  </a:cubicBezTo>
                  <a:cubicBezTo>
                    <a:pt x="687" y="26"/>
                    <a:pt x="610" y="1"/>
                    <a:pt x="536"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
            <p:cNvSpPr/>
            <p:nvPr/>
          </p:nvSpPr>
          <p:spPr>
            <a:xfrm>
              <a:off x="4230975" y="4634678"/>
              <a:ext cx="30826" cy="22109"/>
            </a:xfrm>
            <a:custGeom>
              <a:avLst/>
              <a:gdLst/>
              <a:ahLst/>
              <a:cxnLst/>
              <a:rect l="l" t="t" r="r" b="b"/>
              <a:pathLst>
                <a:path w="1029" h="738" extrusionOk="0">
                  <a:moveTo>
                    <a:pt x="514" y="0"/>
                  </a:moveTo>
                  <a:cubicBezTo>
                    <a:pt x="225" y="0"/>
                    <a:pt x="0" y="412"/>
                    <a:pt x="267" y="652"/>
                  </a:cubicBezTo>
                  <a:cubicBezTo>
                    <a:pt x="340" y="712"/>
                    <a:pt x="417" y="737"/>
                    <a:pt x="491" y="737"/>
                  </a:cubicBezTo>
                  <a:cubicBezTo>
                    <a:pt x="787" y="737"/>
                    <a:pt x="1028" y="326"/>
                    <a:pt x="734" y="85"/>
                  </a:cubicBezTo>
                  <a:cubicBezTo>
                    <a:pt x="661" y="25"/>
                    <a:pt x="586" y="0"/>
                    <a:pt x="514"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
            <p:cNvSpPr/>
            <p:nvPr/>
          </p:nvSpPr>
          <p:spPr>
            <a:xfrm>
              <a:off x="4138144" y="4564103"/>
              <a:ext cx="30916" cy="21749"/>
            </a:xfrm>
            <a:custGeom>
              <a:avLst/>
              <a:gdLst/>
              <a:ahLst/>
              <a:cxnLst/>
              <a:rect l="l" t="t" r="r" b="b"/>
              <a:pathLst>
                <a:path w="1032" h="726" extrusionOk="0">
                  <a:moveTo>
                    <a:pt x="551" y="0"/>
                  </a:moveTo>
                  <a:cubicBezTo>
                    <a:pt x="250" y="0"/>
                    <a:pt x="0" y="397"/>
                    <a:pt x="297" y="640"/>
                  </a:cubicBezTo>
                  <a:cubicBezTo>
                    <a:pt x="370" y="700"/>
                    <a:pt x="446" y="725"/>
                    <a:pt x="518" y="725"/>
                  </a:cubicBezTo>
                  <a:cubicBezTo>
                    <a:pt x="807" y="725"/>
                    <a:pt x="1032" y="313"/>
                    <a:pt x="764" y="73"/>
                  </a:cubicBezTo>
                  <a:cubicBezTo>
                    <a:pt x="695" y="22"/>
                    <a:pt x="621" y="0"/>
                    <a:pt x="551"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
            <p:cNvSpPr/>
            <p:nvPr/>
          </p:nvSpPr>
          <p:spPr>
            <a:xfrm>
              <a:off x="3722573" y="4683625"/>
              <a:ext cx="30736" cy="21240"/>
            </a:xfrm>
            <a:custGeom>
              <a:avLst/>
              <a:gdLst/>
              <a:ahLst/>
              <a:cxnLst/>
              <a:rect l="l" t="t" r="r" b="b"/>
              <a:pathLst>
                <a:path w="1026" h="709" extrusionOk="0">
                  <a:moveTo>
                    <a:pt x="536" y="0"/>
                  </a:moveTo>
                  <a:cubicBezTo>
                    <a:pt x="240" y="0"/>
                    <a:pt x="0" y="406"/>
                    <a:pt x="294" y="619"/>
                  </a:cubicBezTo>
                  <a:cubicBezTo>
                    <a:pt x="370" y="682"/>
                    <a:pt x="449" y="708"/>
                    <a:pt x="524" y="708"/>
                  </a:cubicBezTo>
                  <a:cubicBezTo>
                    <a:pt x="808" y="708"/>
                    <a:pt x="1025" y="324"/>
                    <a:pt x="761" y="86"/>
                  </a:cubicBezTo>
                  <a:cubicBezTo>
                    <a:pt x="687" y="26"/>
                    <a:pt x="610" y="0"/>
                    <a:pt x="536"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
            <p:cNvSpPr/>
            <p:nvPr/>
          </p:nvSpPr>
          <p:spPr>
            <a:xfrm>
              <a:off x="3767237" y="4670025"/>
              <a:ext cx="30916" cy="21719"/>
            </a:xfrm>
            <a:custGeom>
              <a:avLst/>
              <a:gdLst/>
              <a:ahLst/>
              <a:cxnLst/>
              <a:rect l="l" t="t" r="r" b="b"/>
              <a:pathLst>
                <a:path w="1032" h="725" extrusionOk="0">
                  <a:moveTo>
                    <a:pt x="527" y="0"/>
                  </a:moveTo>
                  <a:cubicBezTo>
                    <a:pt x="234" y="0"/>
                    <a:pt x="0" y="397"/>
                    <a:pt x="271" y="640"/>
                  </a:cubicBezTo>
                  <a:cubicBezTo>
                    <a:pt x="344" y="700"/>
                    <a:pt x="421" y="725"/>
                    <a:pt x="494" y="725"/>
                  </a:cubicBezTo>
                  <a:cubicBezTo>
                    <a:pt x="790" y="725"/>
                    <a:pt x="1032" y="313"/>
                    <a:pt x="738" y="73"/>
                  </a:cubicBezTo>
                  <a:cubicBezTo>
                    <a:pt x="668" y="22"/>
                    <a:pt x="596" y="0"/>
                    <a:pt x="527"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
            <p:cNvSpPr/>
            <p:nvPr/>
          </p:nvSpPr>
          <p:spPr>
            <a:xfrm>
              <a:off x="3757441" y="4728978"/>
              <a:ext cx="30916" cy="21719"/>
            </a:xfrm>
            <a:custGeom>
              <a:avLst/>
              <a:gdLst/>
              <a:ahLst/>
              <a:cxnLst/>
              <a:rect l="l" t="t" r="r" b="b"/>
              <a:pathLst>
                <a:path w="1032" h="725" extrusionOk="0">
                  <a:moveTo>
                    <a:pt x="551" y="0"/>
                  </a:moveTo>
                  <a:cubicBezTo>
                    <a:pt x="250" y="0"/>
                    <a:pt x="0" y="397"/>
                    <a:pt x="297" y="640"/>
                  </a:cubicBezTo>
                  <a:cubicBezTo>
                    <a:pt x="370" y="700"/>
                    <a:pt x="446" y="725"/>
                    <a:pt x="518" y="725"/>
                  </a:cubicBezTo>
                  <a:cubicBezTo>
                    <a:pt x="806" y="725"/>
                    <a:pt x="1032" y="313"/>
                    <a:pt x="764" y="73"/>
                  </a:cubicBezTo>
                  <a:cubicBezTo>
                    <a:pt x="695" y="22"/>
                    <a:pt x="621" y="0"/>
                    <a:pt x="551"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
            <p:cNvSpPr/>
            <p:nvPr/>
          </p:nvSpPr>
          <p:spPr>
            <a:xfrm>
              <a:off x="4099351" y="5044229"/>
              <a:ext cx="30437" cy="21360"/>
            </a:xfrm>
            <a:custGeom>
              <a:avLst/>
              <a:gdLst/>
              <a:ahLst/>
              <a:cxnLst/>
              <a:rect l="l" t="t" r="r" b="b"/>
              <a:pathLst>
                <a:path w="1016" h="713" extrusionOk="0">
                  <a:moveTo>
                    <a:pt x="496" y="1"/>
                  </a:moveTo>
                  <a:cubicBezTo>
                    <a:pt x="213" y="1"/>
                    <a:pt x="1" y="385"/>
                    <a:pt x="292" y="623"/>
                  </a:cubicBezTo>
                  <a:cubicBezTo>
                    <a:pt x="361" y="686"/>
                    <a:pt x="436" y="712"/>
                    <a:pt x="508" y="712"/>
                  </a:cubicBezTo>
                  <a:cubicBezTo>
                    <a:pt x="783" y="712"/>
                    <a:pt x="1016" y="328"/>
                    <a:pt x="725" y="90"/>
                  </a:cubicBezTo>
                  <a:cubicBezTo>
                    <a:pt x="649" y="27"/>
                    <a:pt x="570" y="1"/>
                    <a:pt x="496"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
            <p:cNvSpPr/>
            <p:nvPr/>
          </p:nvSpPr>
          <p:spPr>
            <a:xfrm>
              <a:off x="4148029" y="5045337"/>
              <a:ext cx="30826" cy="22139"/>
            </a:xfrm>
            <a:custGeom>
              <a:avLst/>
              <a:gdLst/>
              <a:ahLst/>
              <a:cxnLst/>
              <a:rect l="l" t="t" r="r" b="b"/>
              <a:pathLst>
                <a:path w="1029" h="739" extrusionOk="0">
                  <a:moveTo>
                    <a:pt x="514" y="1"/>
                  </a:moveTo>
                  <a:cubicBezTo>
                    <a:pt x="226" y="1"/>
                    <a:pt x="0" y="413"/>
                    <a:pt x="268" y="653"/>
                  </a:cubicBezTo>
                  <a:cubicBezTo>
                    <a:pt x="341" y="713"/>
                    <a:pt x="418" y="738"/>
                    <a:pt x="491" y="738"/>
                  </a:cubicBezTo>
                  <a:cubicBezTo>
                    <a:pt x="787" y="738"/>
                    <a:pt x="1029" y="327"/>
                    <a:pt x="735" y="86"/>
                  </a:cubicBezTo>
                  <a:cubicBezTo>
                    <a:pt x="662" y="26"/>
                    <a:pt x="586" y="1"/>
                    <a:pt x="514"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7" name="Google Shape;447;p2"/>
          <p:cNvGrpSpPr/>
          <p:nvPr/>
        </p:nvGrpSpPr>
        <p:grpSpPr>
          <a:xfrm rot="-5400000">
            <a:off x="6963891" y="93879"/>
            <a:ext cx="161913" cy="145916"/>
            <a:chOff x="7737341" y="1046941"/>
            <a:chExt cx="161913" cy="145916"/>
          </a:xfrm>
        </p:grpSpPr>
        <p:sp>
          <p:nvSpPr>
            <p:cNvPr id="448" name="Google Shape;448;p2"/>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2">
  <p:cSld name="Title Slide_1_1_1">
    <p:spTree>
      <p:nvGrpSpPr>
        <p:cNvPr id="1" name="Shape 5893"/>
        <p:cNvGrpSpPr/>
        <p:nvPr/>
      </p:nvGrpSpPr>
      <p:grpSpPr>
        <a:xfrm>
          <a:off x="0" y="0"/>
          <a:ext cx="0" cy="0"/>
          <a:chOff x="0" y="0"/>
          <a:chExt cx="0" cy="0"/>
        </a:xfrm>
      </p:grpSpPr>
      <p:sp>
        <p:nvSpPr>
          <p:cNvPr id="5894" name="Google Shape;5894;p21"/>
          <p:cNvSpPr/>
          <p:nvPr/>
        </p:nvSpPr>
        <p:spPr>
          <a:xfrm rot="5400000">
            <a:off x="-1276700" y="3409374"/>
            <a:ext cx="3000054" cy="468199"/>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5" name="Google Shape;5895;p21"/>
          <p:cNvSpPr/>
          <p:nvPr/>
        </p:nvSpPr>
        <p:spPr>
          <a:xfrm>
            <a:off x="5828166" y="-32958"/>
            <a:ext cx="3377637" cy="527437"/>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96" name="Google Shape;5896;p21"/>
          <p:cNvGrpSpPr/>
          <p:nvPr/>
        </p:nvGrpSpPr>
        <p:grpSpPr>
          <a:xfrm rot="10800000">
            <a:off x="7993544" y="4536581"/>
            <a:ext cx="1074149" cy="686771"/>
            <a:chOff x="-206267" y="355694"/>
            <a:chExt cx="1406323" cy="899150"/>
          </a:xfrm>
        </p:grpSpPr>
        <p:sp>
          <p:nvSpPr>
            <p:cNvPr id="5897" name="Google Shape;5897;p21"/>
            <p:cNvSpPr/>
            <p:nvPr/>
          </p:nvSpPr>
          <p:spPr>
            <a:xfrm>
              <a:off x="-206267" y="355694"/>
              <a:ext cx="1329334" cy="847138"/>
            </a:xfrm>
            <a:custGeom>
              <a:avLst/>
              <a:gdLst/>
              <a:ahLst/>
              <a:cxnLst/>
              <a:rect l="l" t="t" r="r" b="b"/>
              <a:pathLst>
                <a:path w="44374" h="28278" extrusionOk="0">
                  <a:moveTo>
                    <a:pt x="486" y="0"/>
                  </a:moveTo>
                  <a:cubicBezTo>
                    <a:pt x="131" y="0"/>
                    <a:pt x="1" y="542"/>
                    <a:pt x="380" y="606"/>
                  </a:cubicBezTo>
                  <a:cubicBezTo>
                    <a:pt x="7585" y="1873"/>
                    <a:pt x="13723" y="6143"/>
                    <a:pt x="19227" y="10713"/>
                  </a:cubicBezTo>
                  <a:cubicBezTo>
                    <a:pt x="21862" y="12914"/>
                    <a:pt x="24397" y="15149"/>
                    <a:pt x="26832" y="17518"/>
                  </a:cubicBezTo>
                  <a:cubicBezTo>
                    <a:pt x="29134" y="19786"/>
                    <a:pt x="31436" y="22021"/>
                    <a:pt x="34038" y="23956"/>
                  </a:cubicBezTo>
                  <a:cubicBezTo>
                    <a:pt x="35472" y="24990"/>
                    <a:pt x="37006" y="25957"/>
                    <a:pt x="38641" y="26658"/>
                  </a:cubicBezTo>
                  <a:cubicBezTo>
                    <a:pt x="39408" y="27025"/>
                    <a:pt x="40242" y="27325"/>
                    <a:pt x="41076" y="27592"/>
                  </a:cubicBezTo>
                  <a:cubicBezTo>
                    <a:pt x="42010" y="27858"/>
                    <a:pt x="42944" y="27925"/>
                    <a:pt x="43845" y="28259"/>
                  </a:cubicBezTo>
                  <a:cubicBezTo>
                    <a:pt x="43882" y="28271"/>
                    <a:pt x="43918" y="28277"/>
                    <a:pt x="43951" y="28277"/>
                  </a:cubicBezTo>
                  <a:cubicBezTo>
                    <a:pt x="44271" y="28277"/>
                    <a:pt x="44374" y="27746"/>
                    <a:pt x="44011" y="27625"/>
                  </a:cubicBezTo>
                  <a:cubicBezTo>
                    <a:pt x="43211" y="27358"/>
                    <a:pt x="42377" y="27291"/>
                    <a:pt x="41543" y="27058"/>
                  </a:cubicBezTo>
                  <a:cubicBezTo>
                    <a:pt x="40776" y="26858"/>
                    <a:pt x="40008" y="26591"/>
                    <a:pt x="39241" y="26257"/>
                  </a:cubicBezTo>
                  <a:cubicBezTo>
                    <a:pt x="37774" y="25624"/>
                    <a:pt x="36373" y="24823"/>
                    <a:pt x="35038" y="23889"/>
                  </a:cubicBezTo>
                  <a:cubicBezTo>
                    <a:pt x="32370" y="22054"/>
                    <a:pt x="30035" y="19786"/>
                    <a:pt x="27733" y="17518"/>
                  </a:cubicBezTo>
                  <a:cubicBezTo>
                    <a:pt x="25298" y="15183"/>
                    <a:pt x="22796" y="12914"/>
                    <a:pt x="20194" y="10713"/>
                  </a:cubicBezTo>
                  <a:cubicBezTo>
                    <a:pt x="17492" y="8445"/>
                    <a:pt x="14657" y="6243"/>
                    <a:pt x="11622" y="4375"/>
                  </a:cubicBezTo>
                  <a:cubicBezTo>
                    <a:pt x="8219" y="2307"/>
                    <a:pt x="4483" y="706"/>
                    <a:pt x="547" y="5"/>
                  </a:cubicBezTo>
                  <a:cubicBezTo>
                    <a:pt x="526" y="2"/>
                    <a:pt x="506"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8" name="Google Shape;5898;p21"/>
            <p:cNvSpPr/>
            <p:nvPr/>
          </p:nvSpPr>
          <p:spPr>
            <a:xfrm>
              <a:off x="597494" y="885935"/>
              <a:ext cx="69981" cy="159014"/>
            </a:xfrm>
            <a:custGeom>
              <a:avLst/>
              <a:gdLst/>
              <a:ahLst/>
              <a:cxnLst/>
              <a:rect l="l" t="t" r="r" b="b"/>
              <a:pathLst>
                <a:path w="2336" h="5308" extrusionOk="0">
                  <a:moveTo>
                    <a:pt x="793" y="0"/>
                  </a:moveTo>
                  <a:cubicBezTo>
                    <a:pt x="659" y="0"/>
                    <a:pt x="517" y="84"/>
                    <a:pt x="501" y="250"/>
                  </a:cubicBezTo>
                  <a:cubicBezTo>
                    <a:pt x="401" y="1385"/>
                    <a:pt x="0" y="2419"/>
                    <a:pt x="267" y="3553"/>
                  </a:cubicBezTo>
                  <a:cubicBezTo>
                    <a:pt x="401" y="4020"/>
                    <a:pt x="601" y="5020"/>
                    <a:pt x="1101" y="5254"/>
                  </a:cubicBezTo>
                  <a:cubicBezTo>
                    <a:pt x="1185" y="5291"/>
                    <a:pt x="1261" y="5308"/>
                    <a:pt x="1330" y="5308"/>
                  </a:cubicBezTo>
                  <a:cubicBezTo>
                    <a:pt x="1508" y="5308"/>
                    <a:pt x="1639" y="5198"/>
                    <a:pt x="1735" y="5054"/>
                  </a:cubicBezTo>
                  <a:cubicBezTo>
                    <a:pt x="1768" y="5020"/>
                    <a:pt x="1802" y="4987"/>
                    <a:pt x="1802" y="4954"/>
                  </a:cubicBezTo>
                  <a:cubicBezTo>
                    <a:pt x="1902" y="4754"/>
                    <a:pt x="1968" y="4553"/>
                    <a:pt x="2035" y="4353"/>
                  </a:cubicBezTo>
                  <a:cubicBezTo>
                    <a:pt x="2335" y="3119"/>
                    <a:pt x="1535" y="1818"/>
                    <a:pt x="1235" y="651"/>
                  </a:cubicBezTo>
                  <a:cubicBezTo>
                    <a:pt x="1201" y="517"/>
                    <a:pt x="1101" y="484"/>
                    <a:pt x="1001" y="484"/>
                  </a:cubicBezTo>
                  <a:cubicBezTo>
                    <a:pt x="1001" y="384"/>
                    <a:pt x="1034" y="317"/>
                    <a:pt x="1034" y="250"/>
                  </a:cubicBezTo>
                  <a:cubicBezTo>
                    <a:pt x="1051" y="84"/>
                    <a:pt x="926" y="0"/>
                    <a:pt x="7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9" name="Google Shape;5899;p21"/>
            <p:cNvSpPr/>
            <p:nvPr/>
          </p:nvSpPr>
          <p:spPr>
            <a:xfrm>
              <a:off x="702218" y="915411"/>
              <a:ext cx="138134" cy="70969"/>
            </a:xfrm>
            <a:custGeom>
              <a:avLst/>
              <a:gdLst/>
              <a:ahLst/>
              <a:cxnLst/>
              <a:rect l="l" t="t" r="r" b="b"/>
              <a:pathLst>
                <a:path w="4611" h="2369" extrusionOk="0">
                  <a:moveTo>
                    <a:pt x="3670" y="0"/>
                  </a:moveTo>
                  <a:cubicBezTo>
                    <a:pt x="3399" y="0"/>
                    <a:pt x="3117" y="57"/>
                    <a:pt x="2942" y="100"/>
                  </a:cubicBezTo>
                  <a:cubicBezTo>
                    <a:pt x="1875" y="300"/>
                    <a:pt x="974" y="1034"/>
                    <a:pt x="207" y="1735"/>
                  </a:cubicBezTo>
                  <a:cubicBezTo>
                    <a:pt x="0" y="1916"/>
                    <a:pt x="174" y="2177"/>
                    <a:pt x="387" y="2177"/>
                  </a:cubicBezTo>
                  <a:cubicBezTo>
                    <a:pt x="448" y="2177"/>
                    <a:pt x="514" y="2154"/>
                    <a:pt x="574" y="2102"/>
                  </a:cubicBezTo>
                  <a:cubicBezTo>
                    <a:pt x="607" y="2202"/>
                    <a:pt x="674" y="2269"/>
                    <a:pt x="774" y="2269"/>
                  </a:cubicBezTo>
                  <a:cubicBezTo>
                    <a:pt x="807" y="2302"/>
                    <a:pt x="841" y="2302"/>
                    <a:pt x="874" y="2302"/>
                  </a:cubicBezTo>
                  <a:cubicBezTo>
                    <a:pt x="908" y="2302"/>
                    <a:pt x="941" y="2335"/>
                    <a:pt x="1008" y="2335"/>
                  </a:cubicBezTo>
                  <a:cubicBezTo>
                    <a:pt x="1041" y="2369"/>
                    <a:pt x="1108" y="2369"/>
                    <a:pt x="1174" y="2369"/>
                  </a:cubicBezTo>
                  <a:cubicBezTo>
                    <a:pt x="1241" y="2335"/>
                    <a:pt x="1308" y="2335"/>
                    <a:pt x="1375" y="2302"/>
                  </a:cubicBezTo>
                  <a:cubicBezTo>
                    <a:pt x="1508" y="2302"/>
                    <a:pt x="1675" y="2269"/>
                    <a:pt x="1842" y="2202"/>
                  </a:cubicBezTo>
                  <a:cubicBezTo>
                    <a:pt x="3076" y="2068"/>
                    <a:pt x="4610" y="1635"/>
                    <a:pt x="4410" y="434"/>
                  </a:cubicBezTo>
                  <a:cubicBezTo>
                    <a:pt x="4354" y="95"/>
                    <a:pt x="4021" y="0"/>
                    <a:pt x="36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0" name="Google Shape;5900;p21"/>
            <p:cNvSpPr/>
            <p:nvPr/>
          </p:nvSpPr>
          <p:spPr>
            <a:xfrm>
              <a:off x="751374" y="1028883"/>
              <a:ext cx="62971" cy="125642"/>
            </a:xfrm>
            <a:custGeom>
              <a:avLst/>
              <a:gdLst/>
              <a:ahLst/>
              <a:cxnLst/>
              <a:rect l="l" t="t" r="r" b="b"/>
              <a:pathLst>
                <a:path w="2102" h="4194" extrusionOk="0">
                  <a:moveTo>
                    <a:pt x="680" y="0"/>
                  </a:moveTo>
                  <a:cubicBezTo>
                    <a:pt x="571" y="0"/>
                    <a:pt x="457" y="56"/>
                    <a:pt x="401" y="182"/>
                  </a:cubicBezTo>
                  <a:cubicBezTo>
                    <a:pt x="0" y="1116"/>
                    <a:pt x="34" y="2283"/>
                    <a:pt x="367" y="3251"/>
                  </a:cubicBezTo>
                  <a:cubicBezTo>
                    <a:pt x="491" y="3621"/>
                    <a:pt x="816" y="4194"/>
                    <a:pt x="1207" y="4194"/>
                  </a:cubicBezTo>
                  <a:cubicBezTo>
                    <a:pt x="1343" y="4194"/>
                    <a:pt x="1488" y="4124"/>
                    <a:pt x="1635" y="3951"/>
                  </a:cubicBezTo>
                  <a:cubicBezTo>
                    <a:pt x="2102" y="3351"/>
                    <a:pt x="1868" y="2450"/>
                    <a:pt x="1735" y="1783"/>
                  </a:cubicBezTo>
                  <a:cubicBezTo>
                    <a:pt x="1635" y="1416"/>
                    <a:pt x="1435" y="349"/>
                    <a:pt x="934" y="282"/>
                  </a:cubicBezTo>
                  <a:cubicBezTo>
                    <a:pt x="973" y="107"/>
                    <a:pt x="832" y="0"/>
                    <a:pt x="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1" name="Google Shape;5901;p21"/>
            <p:cNvSpPr/>
            <p:nvPr/>
          </p:nvSpPr>
          <p:spPr>
            <a:xfrm>
              <a:off x="853402" y="1015612"/>
              <a:ext cx="117823" cy="84001"/>
            </a:xfrm>
            <a:custGeom>
              <a:avLst/>
              <a:gdLst/>
              <a:ahLst/>
              <a:cxnLst/>
              <a:rect l="l" t="t" r="r" b="b"/>
              <a:pathLst>
                <a:path w="3933" h="2804" extrusionOk="0">
                  <a:moveTo>
                    <a:pt x="2844" y="0"/>
                  </a:moveTo>
                  <a:cubicBezTo>
                    <a:pt x="2375" y="0"/>
                    <a:pt x="1847" y="391"/>
                    <a:pt x="1531" y="658"/>
                  </a:cubicBezTo>
                  <a:cubicBezTo>
                    <a:pt x="964" y="1092"/>
                    <a:pt x="297" y="1759"/>
                    <a:pt x="64" y="2493"/>
                  </a:cubicBezTo>
                  <a:cubicBezTo>
                    <a:pt x="1" y="2681"/>
                    <a:pt x="160" y="2803"/>
                    <a:pt x="321" y="2803"/>
                  </a:cubicBezTo>
                  <a:cubicBezTo>
                    <a:pt x="417" y="2803"/>
                    <a:pt x="514" y="2759"/>
                    <a:pt x="564" y="2660"/>
                  </a:cubicBezTo>
                  <a:cubicBezTo>
                    <a:pt x="588" y="2708"/>
                    <a:pt x="631" y="2739"/>
                    <a:pt x="691" y="2739"/>
                  </a:cubicBezTo>
                  <a:cubicBezTo>
                    <a:pt x="713" y="2739"/>
                    <a:pt x="737" y="2735"/>
                    <a:pt x="764" y="2726"/>
                  </a:cubicBezTo>
                  <a:cubicBezTo>
                    <a:pt x="1565" y="2626"/>
                    <a:pt x="2465" y="2459"/>
                    <a:pt x="3132" y="1959"/>
                  </a:cubicBezTo>
                  <a:cubicBezTo>
                    <a:pt x="3666" y="1559"/>
                    <a:pt x="3933" y="691"/>
                    <a:pt x="3333" y="191"/>
                  </a:cubicBezTo>
                  <a:cubicBezTo>
                    <a:pt x="3187" y="55"/>
                    <a:pt x="3020" y="0"/>
                    <a:pt x="28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2" name="Google Shape;5902;p21"/>
            <p:cNvSpPr/>
            <p:nvPr/>
          </p:nvSpPr>
          <p:spPr>
            <a:xfrm>
              <a:off x="921251" y="1139478"/>
              <a:ext cx="62971" cy="115366"/>
            </a:xfrm>
            <a:custGeom>
              <a:avLst/>
              <a:gdLst/>
              <a:ahLst/>
              <a:cxnLst/>
              <a:rect l="l" t="t" r="r" b="b"/>
              <a:pathLst>
                <a:path w="2102" h="3851" extrusionOk="0">
                  <a:moveTo>
                    <a:pt x="388" y="1"/>
                  </a:moveTo>
                  <a:cubicBezTo>
                    <a:pt x="284" y="1"/>
                    <a:pt x="184" y="59"/>
                    <a:pt x="167" y="192"/>
                  </a:cubicBezTo>
                  <a:cubicBezTo>
                    <a:pt x="0" y="1193"/>
                    <a:pt x="67" y="2127"/>
                    <a:pt x="467" y="3028"/>
                  </a:cubicBezTo>
                  <a:cubicBezTo>
                    <a:pt x="597" y="3288"/>
                    <a:pt x="929" y="3851"/>
                    <a:pt x="1291" y="3851"/>
                  </a:cubicBezTo>
                  <a:cubicBezTo>
                    <a:pt x="1393" y="3851"/>
                    <a:pt x="1498" y="3806"/>
                    <a:pt x="1601" y="3695"/>
                  </a:cubicBezTo>
                  <a:cubicBezTo>
                    <a:pt x="2102" y="3161"/>
                    <a:pt x="1968" y="2394"/>
                    <a:pt x="1768" y="1760"/>
                  </a:cubicBezTo>
                  <a:cubicBezTo>
                    <a:pt x="1601" y="1193"/>
                    <a:pt x="1301" y="393"/>
                    <a:pt x="701" y="192"/>
                  </a:cubicBezTo>
                  <a:cubicBezTo>
                    <a:pt x="684" y="176"/>
                    <a:pt x="676" y="176"/>
                    <a:pt x="667" y="176"/>
                  </a:cubicBezTo>
                  <a:cubicBezTo>
                    <a:pt x="659" y="176"/>
                    <a:pt x="651" y="176"/>
                    <a:pt x="634" y="159"/>
                  </a:cubicBezTo>
                  <a:cubicBezTo>
                    <a:pt x="601" y="59"/>
                    <a:pt x="492" y="1"/>
                    <a:pt x="3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3" name="Google Shape;5903;p21"/>
            <p:cNvSpPr/>
            <p:nvPr/>
          </p:nvSpPr>
          <p:spPr>
            <a:xfrm>
              <a:off x="999165" y="1094485"/>
              <a:ext cx="88974" cy="73576"/>
            </a:xfrm>
            <a:custGeom>
              <a:avLst/>
              <a:gdLst/>
              <a:ahLst/>
              <a:cxnLst/>
              <a:rect l="l" t="t" r="r" b="b"/>
              <a:pathLst>
                <a:path w="2970" h="2456" extrusionOk="0">
                  <a:moveTo>
                    <a:pt x="2122" y="1"/>
                  </a:moveTo>
                  <a:cubicBezTo>
                    <a:pt x="1736" y="1"/>
                    <a:pt x="1337" y="359"/>
                    <a:pt x="1102" y="594"/>
                  </a:cubicBezTo>
                  <a:cubicBezTo>
                    <a:pt x="668" y="961"/>
                    <a:pt x="201" y="1494"/>
                    <a:pt x="34" y="2028"/>
                  </a:cubicBezTo>
                  <a:cubicBezTo>
                    <a:pt x="1" y="2228"/>
                    <a:pt x="101" y="2328"/>
                    <a:pt x="234" y="2362"/>
                  </a:cubicBezTo>
                  <a:cubicBezTo>
                    <a:pt x="305" y="2409"/>
                    <a:pt x="376" y="2456"/>
                    <a:pt x="459" y="2456"/>
                  </a:cubicBezTo>
                  <a:cubicBezTo>
                    <a:pt x="493" y="2456"/>
                    <a:pt x="529" y="2448"/>
                    <a:pt x="568" y="2428"/>
                  </a:cubicBezTo>
                  <a:cubicBezTo>
                    <a:pt x="1168" y="2161"/>
                    <a:pt x="1769" y="2061"/>
                    <a:pt x="2303" y="1628"/>
                  </a:cubicBezTo>
                  <a:cubicBezTo>
                    <a:pt x="2670" y="1327"/>
                    <a:pt x="2970" y="427"/>
                    <a:pt x="2436" y="93"/>
                  </a:cubicBezTo>
                  <a:cubicBezTo>
                    <a:pt x="2335" y="28"/>
                    <a:pt x="2229" y="1"/>
                    <a:pt x="21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4" name="Google Shape;5904;p21"/>
            <p:cNvSpPr/>
            <p:nvPr/>
          </p:nvSpPr>
          <p:spPr>
            <a:xfrm>
              <a:off x="1060693" y="1176263"/>
              <a:ext cx="139362" cy="76422"/>
            </a:xfrm>
            <a:custGeom>
              <a:avLst/>
              <a:gdLst/>
              <a:ahLst/>
              <a:cxnLst/>
              <a:rect l="l" t="t" r="r" b="b"/>
              <a:pathLst>
                <a:path w="4652" h="2551" extrusionOk="0">
                  <a:moveTo>
                    <a:pt x="368" y="0"/>
                  </a:moveTo>
                  <a:cubicBezTo>
                    <a:pt x="187" y="0"/>
                    <a:pt x="0" y="192"/>
                    <a:pt x="115" y="399"/>
                  </a:cubicBezTo>
                  <a:cubicBezTo>
                    <a:pt x="482" y="1099"/>
                    <a:pt x="1383" y="1633"/>
                    <a:pt x="2050" y="2033"/>
                  </a:cubicBezTo>
                  <a:cubicBezTo>
                    <a:pt x="2413" y="2238"/>
                    <a:pt x="2977" y="2550"/>
                    <a:pt x="3458" y="2550"/>
                  </a:cubicBezTo>
                  <a:cubicBezTo>
                    <a:pt x="3684" y="2550"/>
                    <a:pt x="3891" y="2481"/>
                    <a:pt x="4051" y="2300"/>
                  </a:cubicBezTo>
                  <a:cubicBezTo>
                    <a:pt x="4652" y="1666"/>
                    <a:pt x="3885" y="966"/>
                    <a:pt x="3351" y="732"/>
                  </a:cubicBezTo>
                  <a:cubicBezTo>
                    <a:pt x="2484" y="365"/>
                    <a:pt x="1516" y="299"/>
                    <a:pt x="616" y="165"/>
                  </a:cubicBezTo>
                  <a:cubicBezTo>
                    <a:pt x="582" y="165"/>
                    <a:pt x="582" y="132"/>
                    <a:pt x="582" y="132"/>
                  </a:cubicBezTo>
                  <a:cubicBezTo>
                    <a:pt x="530" y="39"/>
                    <a:pt x="450"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05" name="Google Shape;5905;p21"/>
          <p:cNvGrpSpPr/>
          <p:nvPr/>
        </p:nvGrpSpPr>
        <p:grpSpPr>
          <a:xfrm rot="5400000">
            <a:off x="-35047" y="4117023"/>
            <a:ext cx="979636" cy="1073014"/>
            <a:chOff x="2318158" y="4088320"/>
            <a:chExt cx="1256104" cy="1375835"/>
          </a:xfrm>
        </p:grpSpPr>
        <p:sp>
          <p:nvSpPr>
            <p:cNvPr id="5906" name="Google Shape;5906;p21"/>
            <p:cNvSpPr/>
            <p:nvPr/>
          </p:nvSpPr>
          <p:spPr>
            <a:xfrm>
              <a:off x="2820748" y="4145416"/>
              <a:ext cx="387171" cy="1065798"/>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7" name="Google Shape;5907;p21"/>
            <p:cNvSpPr/>
            <p:nvPr/>
          </p:nvSpPr>
          <p:spPr>
            <a:xfrm>
              <a:off x="3064285" y="4374694"/>
              <a:ext cx="65277" cy="105990"/>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8" name="Google Shape;5908;p21"/>
            <p:cNvSpPr/>
            <p:nvPr/>
          </p:nvSpPr>
          <p:spPr>
            <a:xfrm>
              <a:off x="2938682" y="4379847"/>
              <a:ext cx="102934" cy="55781"/>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9" name="Google Shape;5909;p21"/>
            <p:cNvSpPr/>
            <p:nvPr/>
          </p:nvSpPr>
          <p:spPr>
            <a:xfrm>
              <a:off x="2984634" y="4243550"/>
              <a:ext cx="61982" cy="103204"/>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0" name="Google Shape;5910;p21"/>
            <p:cNvSpPr/>
            <p:nvPr/>
          </p:nvSpPr>
          <p:spPr>
            <a:xfrm>
              <a:off x="2864723" y="4267424"/>
              <a:ext cx="95984" cy="57548"/>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1" name="Google Shape;5911;p21"/>
            <p:cNvSpPr/>
            <p:nvPr/>
          </p:nvSpPr>
          <p:spPr>
            <a:xfrm>
              <a:off x="2886830" y="4133733"/>
              <a:ext cx="43888" cy="88135"/>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2" name="Google Shape;5912;p21"/>
            <p:cNvSpPr/>
            <p:nvPr/>
          </p:nvSpPr>
          <p:spPr>
            <a:xfrm>
              <a:off x="2800768" y="4184328"/>
              <a:ext cx="81994" cy="56021"/>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3" name="Google Shape;5913;p21"/>
            <p:cNvSpPr/>
            <p:nvPr/>
          </p:nvSpPr>
          <p:spPr>
            <a:xfrm>
              <a:off x="2774797" y="4088320"/>
              <a:ext cx="73995" cy="73606"/>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4" name="Google Shape;5914;p21"/>
            <p:cNvSpPr/>
            <p:nvPr/>
          </p:nvSpPr>
          <p:spPr>
            <a:xfrm>
              <a:off x="2922686" y="4298787"/>
              <a:ext cx="651576" cy="1046356"/>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5" name="Google Shape;5915;p21"/>
            <p:cNvSpPr/>
            <p:nvPr/>
          </p:nvSpPr>
          <p:spPr>
            <a:xfrm>
              <a:off x="2914239" y="4374065"/>
              <a:ext cx="577850" cy="1059986"/>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6" name="Google Shape;5916;p21"/>
            <p:cNvSpPr/>
            <p:nvPr/>
          </p:nvSpPr>
          <p:spPr>
            <a:xfrm>
              <a:off x="3304736" y="4462763"/>
              <a:ext cx="202153" cy="167133"/>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7" name="Google Shape;5917;p21"/>
            <p:cNvSpPr/>
            <p:nvPr/>
          </p:nvSpPr>
          <p:spPr>
            <a:xfrm>
              <a:off x="3227452" y="4556973"/>
              <a:ext cx="280732" cy="217192"/>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8" name="Google Shape;5918;p21"/>
            <p:cNvSpPr/>
            <p:nvPr/>
          </p:nvSpPr>
          <p:spPr>
            <a:xfrm>
              <a:off x="3129528" y="4660889"/>
              <a:ext cx="387830" cy="265723"/>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9" name="Google Shape;5919;p21"/>
            <p:cNvSpPr/>
            <p:nvPr/>
          </p:nvSpPr>
          <p:spPr>
            <a:xfrm>
              <a:off x="3050985" y="4859733"/>
              <a:ext cx="447385" cy="249276"/>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0" name="Google Shape;5920;p21"/>
            <p:cNvSpPr/>
            <p:nvPr/>
          </p:nvSpPr>
          <p:spPr>
            <a:xfrm>
              <a:off x="3031125" y="5077958"/>
              <a:ext cx="279653" cy="177648"/>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1" name="Google Shape;5921;p21"/>
            <p:cNvSpPr/>
            <p:nvPr/>
          </p:nvSpPr>
          <p:spPr>
            <a:xfrm>
              <a:off x="3079562" y="4761449"/>
              <a:ext cx="31995" cy="25015"/>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2" name="Google Shape;5922;p21"/>
            <p:cNvSpPr/>
            <p:nvPr/>
          </p:nvSpPr>
          <p:spPr>
            <a:xfrm>
              <a:off x="3044604" y="4794400"/>
              <a:ext cx="31006" cy="25015"/>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3" name="Google Shape;5923;p21"/>
            <p:cNvSpPr/>
            <p:nvPr/>
          </p:nvSpPr>
          <p:spPr>
            <a:xfrm>
              <a:off x="3030615" y="473544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4" name="Google Shape;5924;p21"/>
            <p:cNvSpPr/>
            <p:nvPr/>
          </p:nvSpPr>
          <p:spPr>
            <a:xfrm>
              <a:off x="3412306" y="4911316"/>
              <a:ext cx="31006" cy="25015"/>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5" name="Google Shape;5925;p21"/>
            <p:cNvSpPr/>
            <p:nvPr/>
          </p:nvSpPr>
          <p:spPr>
            <a:xfrm>
              <a:off x="3373334" y="4941301"/>
              <a:ext cx="31006" cy="24026"/>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6" name="Google Shape;5926;p21"/>
            <p:cNvSpPr/>
            <p:nvPr/>
          </p:nvSpPr>
          <p:spPr>
            <a:xfrm>
              <a:off x="3262410" y="5198109"/>
              <a:ext cx="31006" cy="25015"/>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7" name="Google Shape;5927;p21"/>
            <p:cNvSpPr/>
            <p:nvPr/>
          </p:nvSpPr>
          <p:spPr>
            <a:xfrm>
              <a:off x="3220442" y="5231090"/>
              <a:ext cx="31006" cy="23996"/>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8" name="Google Shape;5928;p21"/>
            <p:cNvSpPr/>
            <p:nvPr/>
          </p:nvSpPr>
          <p:spPr>
            <a:xfrm>
              <a:off x="3213463" y="4713490"/>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9" name="Google Shape;5929;p21"/>
            <p:cNvSpPr/>
            <p:nvPr/>
          </p:nvSpPr>
          <p:spPr>
            <a:xfrm>
              <a:off x="3190487" y="4654508"/>
              <a:ext cx="31995" cy="24026"/>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0" name="Google Shape;5930;p21"/>
            <p:cNvSpPr/>
            <p:nvPr/>
          </p:nvSpPr>
          <p:spPr>
            <a:xfrm>
              <a:off x="3474254" y="4608556"/>
              <a:ext cx="31006" cy="25015"/>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1" name="Google Shape;5931;p21"/>
            <p:cNvSpPr/>
            <p:nvPr/>
          </p:nvSpPr>
          <p:spPr>
            <a:xfrm>
              <a:off x="3425307" y="4644533"/>
              <a:ext cx="31006" cy="25015"/>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2" name="Google Shape;5932;p21"/>
            <p:cNvSpPr/>
            <p:nvPr/>
          </p:nvSpPr>
          <p:spPr>
            <a:xfrm>
              <a:off x="3366355" y="443268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3" name="Google Shape;5933;p21"/>
            <p:cNvSpPr/>
            <p:nvPr/>
          </p:nvSpPr>
          <p:spPr>
            <a:xfrm>
              <a:off x="3399305" y="4380745"/>
              <a:ext cx="31006" cy="24985"/>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4" name="Google Shape;5934;p21"/>
            <p:cNvSpPr/>
            <p:nvPr/>
          </p:nvSpPr>
          <p:spPr>
            <a:xfrm>
              <a:off x="2318158" y="4324070"/>
              <a:ext cx="815743" cy="1023678"/>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5" name="Google Shape;5935;p21"/>
            <p:cNvSpPr/>
            <p:nvPr/>
          </p:nvSpPr>
          <p:spPr>
            <a:xfrm>
              <a:off x="2392866" y="4415554"/>
              <a:ext cx="574675" cy="1048602"/>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6" name="Google Shape;5936;p21"/>
            <p:cNvSpPr/>
            <p:nvPr/>
          </p:nvSpPr>
          <p:spPr>
            <a:xfrm>
              <a:off x="2751551" y="5149132"/>
              <a:ext cx="166174" cy="158565"/>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7" name="Google Shape;5937;p21"/>
            <p:cNvSpPr/>
            <p:nvPr/>
          </p:nvSpPr>
          <p:spPr>
            <a:xfrm>
              <a:off x="2622654" y="4908320"/>
              <a:ext cx="229145" cy="228066"/>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8" name="Google Shape;5938;p21"/>
            <p:cNvSpPr/>
            <p:nvPr/>
          </p:nvSpPr>
          <p:spPr>
            <a:xfrm>
              <a:off x="2527695" y="4691503"/>
              <a:ext cx="257155" cy="325788"/>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9" name="Google Shape;5939;p21"/>
            <p:cNvSpPr/>
            <p:nvPr/>
          </p:nvSpPr>
          <p:spPr>
            <a:xfrm>
              <a:off x="2544440" y="4684493"/>
              <a:ext cx="132472" cy="171836"/>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0" name="Google Shape;5940;p21"/>
            <p:cNvSpPr/>
            <p:nvPr/>
          </p:nvSpPr>
          <p:spPr>
            <a:xfrm>
              <a:off x="2414165" y="4499638"/>
              <a:ext cx="169829" cy="203411"/>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1" name="Google Shape;5941;p21"/>
            <p:cNvSpPr/>
            <p:nvPr/>
          </p:nvSpPr>
          <p:spPr>
            <a:xfrm>
              <a:off x="2387774" y="4436702"/>
              <a:ext cx="121268" cy="140920"/>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2" name="Google Shape;5942;p21"/>
            <p:cNvSpPr/>
            <p:nvPr/>
          </p:nvSpPr>
          <p:spPr>
            <a:xfrm>
              <a:off x="2915677" y="4698483"/>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3" name="Google Shape;5943;p21"/>
            <p:cNvSpPr/>
            <p:nvPr/>
          </p:nvSpPr>
          <p:spPr>
            <a:xfrm>
              <a:off x="2880719" y="4656515"/>
              <a:ext cx="34002" cy="26003"/>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4" name="Google Shape;5944;p21"/>
            <p:cNvSpPr/>
            <p:nvPr/>
          </p:nvSpPr>
          <p:spPr>
            <a:xfrm>
              <a:off x="2866730" y="4715467"/>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5" name="Google Shape;5945;p21"/>
            <p:cNvSpPr/>
            <p:nvPr/>
          </p:nvSpPr>
          <p:spPr>
            <a:xfrm>
              <a:off x="2392088" y="4963289"/>
              <a:ext cx="34002" cy="26003"/>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6" name="Google Shape;5946;p21"/>
            <p:cNvSpPr/>
            <p:nvPr/>
          </p:nvSpPr>
          <p:spPr>
            <a:xfrm>
              <a:off x="2402093" y="4907332"/>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7" name="Google Shape;5947;p21"/>
            <p:cNvSpPr/>
            <p:nvPr/>
          </p:nvSpPr>
          <p:spPr>
            <a:xfrm>
              <a:off x="2458049" y="4949299"/>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8" name="Google Shape;5948;p21"/>
            <p:cNvSpPr/>
            <p:nvPr/>
          </p:nvSpPr>
          <p:spPr>
            <a:xfrm>
              <a:off x="2541984" y="4390721"/>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9" name="Google Shape;5949;p21"/>
            <p:cNvSpPr/>
            <p:nvPr/>
          </p:nvSpPr>
          <p:spPr>
            <a:xfrm>
              <a:off x="2504001" y="4373736"/>
              <a:ext cx="33013" cy="26003"/>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0" name="Google Shape;5950;p21"/>
            <p:cNvSpPr/>
            <p:nvPr/>
          </p:nvSpPr>
          <p:spPr>
            <a:xfrm>
              <a:off x="2357130" y="4586569"/>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1" name="Google Shape;5951;p21"/>
            <p:cNvSpPr/>
            <p:nvPr/>
          </p:nvSpPr>
          <p:spPr>
            <a:xfrm>
              <a:off x="2357130" y="4621557"/>
              <a:ext cx="34002" cy="26003"/>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2" name="Google Shape;5952;p21"/>
            <p:cNvSpPr/>
            <p:nvPr/>
          </p:nvSpPr>
          <p:spPr>
            <a:xfrm>
              <a:off x="2880719" y="5026225"/>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3" name="Google Shape;5953;p21"/>
            <p:cNvSpPr/>
            <p:nvPr/>
          </p:nvSpPr>
          <p:spPr>
            <a:xfrm>
              <a:off x="2677861" y="5183102"/>
              <a:ext cx="34032" cy="27022"/>
            </a:xfrm>
            <a:custGeom>
              <a:avLst/>
              <a:gdLst/>
              <a:ahLst/>
              <a:cxnLst/>
              <a:rect l="l" t="t" r="r" b="b"/>
              <a:pathLst>
                <a:path w="1136" h="902" extrusionOk="0">
                  <a:moveTo>
                    <a:pt x="568" y="1"/>
                  </a:moveTo>
                  <a:cubicBezTo>
                    <a:pt x="1" y="1"/>
                    <a:pt x="1" y="902"/>
                    <a:pt x="568" y="902"/>
                  </a:cubicBezTo>
                  <a:cubicBezTo>
                    <a:pt x="1135" y="902"/>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4" name="Google Shape;5954;p21"/>
            <p:cNvSpPr/>
            <p:nvPr/>
          </p:nvSpPr>
          <p:spPr>
            <a:xfrm>
              <a:off x="2562953" y="4876358"/>
              <a:ext cx="34032" cy="26003"/>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5" name="Google Shape;5955;p21"/>
            <p:cNvSpPr/>
            <p:nvPr/>
          </p:nvSpPr>
          <p:spPr>
            <a:xfrm>
              <a:off x="2824762" y="4851375"/>
              <a:ext cx="34002" cy="26992"/>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56" name="Google Shape;5956;p21"/>
          <p:cNvGrpSpPr/>
          <p:nvPr/>
        </p:nvGrpSpPr>
        <p:grpSpPr>
          <a:xfrm rot="2699802" flipH="1">
            <a:off x="45765" y="-39055"/>
            <a:ext cx="872863" cy="391688"/>
            <a:chOff x="8502760" y="3542528"/>
            <a:chExt cx="711519" cy="319269"/>
          </a:xfrm>
        </p:grpSpPr>
        <p:sp>
          <p:nvSpPr>
            <p:cNvPr id="5957" name="Google Shape;5957;p21"/>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8" name="Google Shape;5958;p21"/>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9" name="Google Shape;5959;p21"/>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0" name="Google Shape;5960;p21"/>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1" name="Google Shape;5961;p21"/>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2" name="Google Shape;5962;p21"/>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3" name="Google Shape;5963;p21"/>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4" name="Google Shape;5964;p21"/>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5" name="Google Shape;5965;p21"/>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66" name="Google Shape;5966;p21"/>
          <p:cNvGrpSpPr/>
          <p:nvPr/>
        </p:nvGrpSpPr>
        <p:grpSpPr>
          <a:xfrm>
            <a:off x="8405369" y="-112602"/>
            <a:ext cx="809979" cy="830659"/>
            <a:chOff x="7973149" y="-201092"/>
            <a:chExt cx="1116750" cy="1145263"/>
          </a:xfrm>
        </p:grpSpPr>
        <p:sp>
          <p:nvSpPr>
            <p:cNvPr id="5967" name="Google Shape;5967;p21"/>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8" name="Google Shape;5968;p21"/>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9" name="Google Shape;5969;p21"/>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0" name="Google Shape;5970;p21"/>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1" name="Google Shape;5971;p21"/>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2" name="Google Shape;5972;p21"/>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3" name="Google Shape;5973;p21"/>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4" name="Google Shape;5974;p21"/>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5" name="Google Shape;5975;p21"/>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6" name="Google Shape;5976;p21"/>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7" name="Google Shape;5977;p21"/>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8" name="Google Shape;5978;p21"/>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9" name="Google Shape;5979;p21"/>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0" name="Google Shape;5980;p21"/>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1" name="Google Shape;5981;p21"/>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2" name="Google Shape;5982;p21"/>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3" name="Google Shape;5983;p21"/>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4" name="Google Shape;5984;p21"/>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5" name="Google Shape;5985;p21"/>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6" name="Google Shape;5986;p21"/>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7" name="Google Shape;5987;p21"/>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8" name="Google Shape;5988;p21"/>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9" name="Google Shape;5989;p21"/>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0" name="Google Shape;5990;p21"/>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1" name="Google Shape;5991;p21"/>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2" name="Google Shape;5992;p21"/>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3" name="Google Shape;5993;p21"/>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4" name="Google Shape;5994;p21"/>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5" name="Google Shape;5995;p21"/>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6" name="Google Shape;5996;p21"/>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7" name="Google Shape;5997;p21"/>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8" name="Google Shape;5998;p21"/>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9" name="Google Shape;5999;p21"/>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0" name="Google Shape;6000;p21"/>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1" name="Google Shape;6001;p21"/>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2" name="Google Shape;6002;p21"/>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3" name="Google Shape;6003;p21"/>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4" name="Google Shape;6004;p21"/>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5" name="Google Shape;6005;p21"/>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6" name="Google Shape;6006;p21"/>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7" name="Google Shape;6007;p21"/>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8" name="Google Shape;6008;p21"/>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9" name="Google Shape;6009;p21"/>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0" name="Google Shape;6010;p21"/>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1" name="Google Shape;6011;p21"/>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2" name="Google Shape;6012;p21"/>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3" name="Google Shape;6013;p21"/>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4" name="Google Shape;6014;p21"/>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5" name="Google Shape;6015;p21"/>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6" name="Google Shape;6016;p21"/>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7" name="Google Shape;6017;p21"/>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8" name="Google Shape;6018;p21"/>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9" name="Google Shape;6019;p21"/>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0" name="Google Shape;6020;p21"/>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1" name="Google Shape;6021;p21"/>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2" name="Google Shape;6022;p21"/>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3" name="Google Shape;6023;p21"/>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4" name="Google Shape;6024;p21"/>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5" name="Google Shape;6025;p21"/>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6" name="Google Shape;6026;p21"/>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7" name="Google Shape;6027;p21"/>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28" name="Google Shape;6028;p21"/>
          <p:cNvGrpSpPr/>
          <p:nvPr/>
        </p:nvGrpSpPr>
        <p:grpSpPr>
          <a:xfrm rot="-5400000">
            <a:off x="7563322" y="69155"/>
            <a:ext cx="117436" cy="105833"/>
            <a:chOff x="7737341" y="1046941"/>
            <a:chExt cx="161913" cy="145916"/>
          </a:xfrm>
        </p:grpSpPr>
        <p:sp>
          <p:nvSpPr>
            <p:cNvPr id="6029" name="Google Shape;6029;p21"/>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0" name="Google Shape;6030;p21"/>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1" name="Google Shape;6031;p21"/>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32" name="Google Shape;6032;p21"/>
          <p:cNvGrpSpPr/>
          <p:nvPr/>
        </p:nvGrpSpPr>
        <p:grpSpPr>
          <a:xfrm flipH="1">
            <a:off x="8145018" y="-112607"/>
            <a:ext cx="687043" cy="689217"/>
            <a:chOff x="-566600" y="186057"/>
            <a:chExt cx="1240151" cy="1244074"/>
          </a:xfrm>
        </p:grpSpPr>
        <p:sp>
          <p:nvSpPr>
            <p:cNvPr id="6033" name="Google Shape;6033;p21"/>
            <p:cNvSpPr/>
            <p:nvPr/>
          </p:nvSpPr>
          <p:spPr>
            <a:xfrm>
              <a:off x="-566600" y="204000"/>
              <a:ext cx="1240151" cy="1226131"/>
            </a:xfrm>
            <a:custGeom>
              <a:avLst/>
              <a:gdLst/>
              <a:ahLst/>
              <a:cxnLst/>
              <a:rect l="l" t="t" r="r" b="b"/>
              <a:pathLst>
                <a:path w="41397" h="40929" extrusionOk="0">
                  <a:moveTo>
                    <a:pt x="7689" y="1"/>
                  </a:moveTo>
                  <a:cubicBezTo>
                    <a:pt x="7309" y="1"/>
                    <a:pt x="6925" y="11"/>
                    <a:pt x="6538" y="32"/>
                  </a:cubicBezTo>
                  <a:cubicBezTo>
                    <a:pt x="0" y="25317"/>
                    <a:pt x="37661" y="39661"/>
                    <a:pt x="41397" y="40928"/>
                  </a:cubicBezTo>
                  <a:lnTo>
                    <a:pt x="41397" y="40928"/>
                  </a:lnTo>
                  <a:cubicBezTo>
                    <a:pt x="40084" y="36336"/>
                    <a:pt x="30191" y="1"/>
                    <a:pt x="76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4" name="Google Shape;6034;p21"/>
            <p:cNvSpPr/>
            <p:nvPr/>
          </p:nvSpPr>
          <p:spPr>
            <a:xfrm>
              <a:off x="-400378" y="186057"/>
              <a:ext cx="958430" cy="1103125"/>
            </a:xfrm>
            <a:custGeom>
              <a:avLst/>
              <a:gdLst/>
              <a:ahLst/>
              <a:cxnLst/>
              <a:rect l="l" t="t" r="r" b="b"/>
              <a:pathLst>
                <a:path w="31993" h="36823" extrusionOk="0">
                  <a:moveTo>
                    <a:pt x="506" y="1"/>
                  </a:moveTo>
                  <a:cubicBezTo>
                    <a:pt x="248" y="1"/>
                    <a:pt x="0" y="194"/>
                    <a:pt x="122" y="498"/>
                  </a:cubicBezTo>
                  <a:cubicBezTo>
                    <a:pt x="1056" y="2733"/>
                    <a:pt x="3324" y="4134"/>
                    <a:pt x="5126" y="5668"/>
                  </a:cubicBezTo>
                  <a:cubicBezTo>
                    <a:pt x="7394" y="7603"/>
                    <a:pt x="9062" y="10205"/>
                    <a:pt x="10863" y="12573"/>
                  </a:cubicBezTo>
                  <a:cubicBezTo>
                    <a:pt x="14899" y="17877"/>
                    <a:pt x="19069" y="23147"/>
                    <a:pt x="23439" y="28184"/>
                  </a:cubicBezTo>
                  <a:cubicBezTo>
                    <a:pt x="25940" y="31086"/>
                    <a:pt x="28476" y="33922"/>
                    <a:pt x="31111" y="36690"/>
                  </a:cubicBezTo>
                  <a:cubicBezTo>
                    <a:pt x="31197" y="36784"/>
                    <a:pt x="31295" y="36823"/>
                    <a:pt x="31391" y="36823"/>
                  </a:cubicBezTo>
                  <a:cubicBezTo>
                    <a:pt x="31706" y="36823"/>
                    <a:pt x="31992" y="36405"/>
                    <a:pt x="31711" y="36123"/>
                  </a:cubicBezTo>
                  <a:cubicBezTo>
                    <a:pt x="27108" y="31287"/>
                    <a:pt x="22772" y="26216"/>
                    <a:pt x="18569" y="21046"/>
                  </a:cubicBezTo>
                  <a:cubicBezTo>
                    <a:pt x="16467" y="18444"/>
                    <a:pt x="14399" y="15809"/>
                    <a:pt x="12364" y="13140"/>
                  </a:cubicBezTo>
                  <a:cubicBezTo>
                    <a:pt x="11430" y="11939"/>
                    <a:pt x="10529" y="10739"/>
                    <a:pt x="9595" y="9504"/>
                  </a:cubicBezTo>
                  <a:cubicBezTo>
                    <a:pt x="8695" y="8303"/>
                    <a:pt x="7761" y="7036"/>
                    <a:pt x="6693" y="5968"/>
                  </a:cubicBezTo>
                  <a:cubicBezTo>
                    <a:pt x="5726" y="5001"/>
                    <a:pt x="4592" y="4167"/>
                    <a:pt x="3558" y="3300"/>
                  </a:cubicBezTo>
                  <a:cubicBezTo>
                    <a:pt x="2557" y="2466"/>
                    <a:pt x="1456" y="1499"/>
                    <a:pt x="923" y="264"/>
                  </a:cubicBezTo>
                  <a:cubicBezTo>
                    <a:pt x="844" y="81"/>
                    <a:pt x="673" y="1"/>
                    <a:pt x="50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5" name="Google Shape;6035;p21"/>
            <p:cNvSpPr/>
            <p:nvPr/>
          </p:nvSpPr>
          <p:spPr>
            <a:xfrm>
              <a:off x="359679" y="1074115"/>
              <a:ext cx="149698" cy="162190"/>
            </a:xfrm>
            <a:custGeom>
              <a:avLst/>
              <a:gdLst/>
              <a:ahLst/>
              <a:cxnLst/>
              <a:rect l="l" t="t" r="r" b="b"/>
              <a:pathLst>
                <a:path w="4997" h="5414" extrusionOk="0">
                  <a:moveTo>
                    <a:pt x="2262" y="0"/>
                  </a:moveTo>
                  <a:cubicBezTo>
                    <a:pt x="1613" y="0"/>
                    <a:pt x="963" y="65"/>
                    <a:pt x="334" y="173"/>
                  </a:cubicBezTo>
                  <a:cubicBezTo>
                    <a:pt x="100" y="206"/>
                    <a:pt x="0" y="473"/>
                    <a:pt x="34" y="673"/>
                  </a:cubicBezTo>
                  <a:cubicBezTo>
                    <a:pt x="267" y="2108"/>
                    <a:pt x="367" y="3575"/>
                    <a:pt x="267" y="5010"/>
                  </a:cubicBezTo>
                  <a:cubicBezTo>
                    <a:pt x="234" y="5243"/>
                    <a:pt x="467" y="5410"/>
                    <a:pt x="668" y="5410"/>
                  </a:cubicBezTo>
                  <a:cubicBezTo>
                    <a:pt x="687" y="5412"/>
                    <a:pt x="706" y="5414"/>
                    <a:pt x="724" y="5414"/>
                  </a:cubicBezTo>
                  <a:cubicBezTo>
                    <a:pt x="954" y="5414"/>
                    <a:pt x="1070" y="5226"/>
                    <a:pt x="1101" y="5010"/>
                  </a:cubicBezTo>
                  <a:cubicBezTo>
                    <a:pt x="1191" y="3658"/>
                    <a:pt x="1119" y="2279"/>
                    <a:pt x="909" y="922"/>
                  </a:cubicBezTo>
                  <a:lnTo>
                    <a:pt x="909" y="922"/>
                  </a:lnTo>
                  <a:cubicBezTo>
                    <a:pt x="1351" y="861"/>
                    <a:pt x="1807" y="826"/>
                    <a:pt x="2265" y="826"/>
                  </a:cubicBezTo>
                  <a:cubicBezTo>
                    <a:pt x="2955" y="826"/>
                    <a:pt x="3649" y="907"/>
                    <a:pt x="4303" y="1107"/>
                  </a:cubicBezTo>
                  <a:cubicBezTo>
                    <a:pt x="4342" y="1117"/>
                    <a:pt x="4378" y="1122"/>
                    <a:pt x="4413" y="1122"/>
                  </a:cubicBezTo>
                  <a:cubicBezTo>
                    <a:pt x="4835" y="1122"/>
                    <a:pt x="4997" y="429"/>
                    <a:pt x="4504" y="306"/>
                  </a:cubicBezTo>
                  <a:cubicBezTo>
                    <a:pt x="3783" y="90"/>
                    <a:pt x="3023" y="0"/>
                    <a:pt x="2262"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6" name="Google Shape;6036;p21"/>
            <p:cNvSpPr/>
            <p:nvPr/>
          </p:nvSpPr>
          <p:spPr>
            <a:xfrm>
              <a:off x="236353" y="959656"/>
              <a:ext cx="203202" cy="189661"/>
            </a:xfrm>
            <a:custGeom>
              <a:avLst/>
              <a:gdLst/>
              <a:ahLst/>
              <a:cxnLst/>
              <a:rect l="l" t="t" r="r" b="b"/>
              <a:pathLst>
                <a:path w="6783" h="6331" extrusionOk="0">
                  <a:moveTo>
                    <a:pt x="3286" y="1"/>
                  </a:moveTo>
                  <a:cubicBezTo>
                    <a:pt x="2548" y="1"/>
                    <a:pt x="1812" y="24"/>
                    <a:pt x="1082" y="24"/>
                  </a:cubicBezTo>
                  <a:cubicBezTo>
                    <a:pt x="815" y="24"/>
                    <a:pt x="682" y="191"/>
                    <a:pt x="648" y="425"/>
                  </a:cubicBezTo>
                  <a:cubicBezTo>
                    <a:pt x="448" y="2226"/>
                    <a:pt x="548" y="4061"/>
                    <a:pt x="81" y="5795"/>
                  </a:cubicBezTo>
                  <a:cubicBezTo>
                    <a:pt x="0" y="6118"/>
                    <a:pt x="261" y="6331"/>
                    <a:pt x="510" y="6331"/>
                  </a:cubicBezTo>
                  <a:cubicBezTo>
                    <a:pt x="672" y="6331"/>
                    <a:pt x="829" y="6240"/>
                    <a:pt x="882" y="6029"/>
                  </a:cubicBezTo>
                  <a:cubicBezTo>
                    <a:pt x="1313" y="4335"/>
                    <a:pt x="1261" y="2585"/>
                    <a:pt x="1434" y="856"/>
                  </a:cubicBezTo>
                  <a:lnTo>
                    <a:pt x="1434" y="856"/>
                  </a:lnTo>
                  <a:cubicBezTo>
                    <a:pt x="2059" y="851"/>
                    <a:pt x="2689" y="832"/>
                    <a:pt x="3317" y="832"/>
                  </a:cubicBezTo>
                  <a:cubicBezTo>
                    <a:pt x="4249" y="832"/>
                    <a:pt x="5177" y="873"/>
                    <a:pt x="6085" y="1058"/>
                  </a:cubicBezTo>
                  <a:cubicBezTo>
                    <a:pt x="6125" y="1068"/>
                    <a:pt x="6162" y="1073"/>
                    <a:pt x="6198" y="1073"/>
                  </a:cubicBezTo>
                  <a:cubicBezTo>
                    <a:pt x="6645" y="1073"/>
                    <a:pt x="6782" y="351"/>
                    <a:pt x="6319" y="258"/>
                  </a:cubicBezTo>
                  <a:cubicBezTo>
                    <a:pt x="5315" y="45"/>
                    <a:pt x="4299" y="1"/>
                    <a:pt x="328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7" name="Google Shape;6037;p21"/>
            <p:cNvSpPr/>
            <p:nvPr/>
          </p:nvSpPr>
          <p:spPr>
            <a:xfrm>
              <a:off x="102362" y="806493"/>
              <a:ext cx="241368" cy="254848"/>
            </a:xfrm>
            <a:custGeom>
              <a:avLst/>
              <a:gdLst/>
              <a:ahLst/>
              <a:cxnLst/>
              <a:rect l="l" t="t" r="r" b="b"/>
              <a:pathLst>
                <a:path w="8057" h="8507" extrusionOk="0">
                  <a:moveTo>
                    <a:pt x="7523" y="0"/>
                  </a:moveTo>
                  <a:cubicBezTo>
                    <a:pt x="5421" y="0"/>
                    <a:pt x="3320" y="134"/>
                    <a:pt x="1252" y="501"/>
                  </a:cubicBezTo>
                  <a:cubicBezTo>
                    <a:pt x="1052" y="534"/>
                    <a:pt x="952" y="701"/>
                    <a:pt x="952" y="901"/>
                  </a:cubicBezTo>
                  <a:cubicBezTo>
                    <a:pt x="685" y="3303"/>
                    <a:pt x="18" y="5671"/>
                    <a:pt x="18" y="8106"/>
                  </a:cubicBezTo>
                  <a:cubicBezTo>
                    <a:pt x="1" y="8373"/>
                    <a:pt x="201" y="8506"/>
                    <a:pt x="405" y="8506"/>
                  </a:cubicBezTo>
                  <a:cubicBezTo>
                    <a:pt x="610" y="8506"/>
                    <a:pt x="818" y="8373"/>
                    <a:pt x="818" y="8106"/>
                  </a:cubicBezTo>
                  <a:cubicBezTo>
                    <a:pt x="850" y="5791"/>
                    <a:pt x="1455" y="3535"/>
                    <a:pt x="1715" y="1255"/>
                  </a:cubicBezTo>
                  <a:lnTo>
                    <a:pt x="1715" y="1255"/>
                  </a:lnTo>
                  <a:cubicBezTo>
                    <a:pt x="3631" y="926"/>
                    <a:pt x="5577" y="834"/>
                    <a:pt x="7523" y="834"/>
                  </a:cubicBezTo>
                  <a:cubicBezTo>
                    <a:pt x="8057" y="834"/>
                    <a:pt x="8057" y="0"/>
                    <a:pt x="7523"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8" name="Google Shape;6038;p21"/>
            <p:cNvSpPr/>
            <p:nvPr/>
          </p:nvSpPr>
          <p:spPr>
            <a:xfrm>
              <a:off x="-43999" y="621638"/>
              <a:ext cx="282829" cy="296819"/>
            </a:xfrm>
            <a:custGeom>
              <a:avLst/>
              <a:gdLst/>
              <a:ahLst/>
              <a:cxnLst/>
              <a:rect l="l" t="t" r="r" b="b"/>
              <a:pathLst>
                <a:path w="9441" h="9908" extrusionOk="0">
                  <a:moveTo>
                    <a:pt x="8906" y="0"/>
                  </a:moveTo>
                  <a:cubicBezTo>
                    <a:pt x="6405" y="0"/>
                    <a:pt x="3936" y="234"/>
                    <a:pt x="1468" y="334"/>
                  </a:cubicBezTo>
                  <a:cubicBezTo>
                    <a:pt x="1301" y="367"/>
                    <a:pt x="1068" y="467"/>
                    <a:pt x="1068" y="667"/>
                  </a:cubicBezTo>
                  <a:cubicBezTo>
                    <a:pt x="567" y="3569"/>
                    <a:pt x="0" y="6538"/>
                    <a:pt x="100" y="9507"/>
                  </a:cubicBezTo>
                  <a:cubicBezTo>
                    <a:pt x="117" y="9774"/>
                    <a:pt x="334" y="9907"/>
                    <a:pt x="542" y="9907"/>
                  </a:cubicBezTo>
                  <a:cubicBezTo>
                    <a:pt x="751" y="9907"/>
                    <a:pt x="951" y="9774"/>
                    <a:pt x="934" y="9507"/>
                  </a:cubicBezTo>
                  <a:cubicBezTo>
                    <a:pt x="837" y="6701"/>
                    <a:pt x="1333" y="3926"/>
                    <a:pt x="1818" y="1153"/>
                  </a:cubicBezTo>
                  <a:lnTo>
                    <a:pt x="1818" y="1153"/>
                  </a:lnTo>
                  <a:cubicBezTo>
                    <a:pt x="4173" y="1046"/>
                    <a:pt x="6555" y="834"/>
                    <a:pt x="8906" y="834"/>
                  </a:cubicBezTo>
                  <a:cubicBezTo>
                    <a:pt x="9440" y="834"/>
                    <a:pt x="9440" y="0"/>
                    <a:pt x="8906"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9" name="Google Shape;6039;p21"/>
            <p:cNvSpPr/>
            <p:nvPr/>
          </p:nvSpPr>
          <p:spPr>
            <a:xfrm>
              <a:off x="-193896" y="415126"/>
              <a:ext cx="286783" cy="363444"/>
            </a:xfrm>
            <a:custGeom>
              <a:avLst/>
              <a:gdLst/>
              <a:ahLst/>
              <a:cxnLst/>
              <a:rect l="l" t="t" r="r" b="b"/>
              <a:pathLst>
                <a:path w="9573" h="12132" extrusionOk="0">
                  <a:moveTo>
                    <a:pt x="1719" y="0"/>
                  </a:moveTo>
                  <a:cubicBezTo>
                    <a:pt x="1514" y="0"/>
                    <a:pt x="1308" y="7"/>
                    <a:pt x="1101" y="23"/>
                  </a:cubicBezTo>
                  <a:cubicBezTo>
                    <a:pt x="868" y="23"/>
                    <a:pt x="668" y="189"/>
                    <a:pt x="668" y="423"/>
                  </a:cubicBezTo>
                  <a:cubicBezTo>
                    <a:pt x="534" y="4192"/>
                    <a:pt x="1" y="7962"/>
                    <a:pt x="201" y="11731"/>
                  </a:cubicBezTo>
                  <a:cubicBezTo>
                    <a:pt x="217" y="11998"/>
                    <a:pt x="434" y="12131"/>
                    <a:pt x="643" y="12131"/>
                  </a:cubicBezTo>
                  <a:cubicBezTo>
                    <a:pt x="851" y="12131"/>
                    <a:pt x="1051" y="11998"/>
                    <a:pt x="1035" y="11731"/>
                  </a:cubicBezTo>
                  <a:cubicBezTo>
                    <a:pt x="842" y="8100"/>
                    <a:pt x="1361" y="4468"/>
                    <a:pt x="1489" y="837"/>
                  </a:cubicBezTo>
                  <a:lnTo>
                    <a:pt x="1489" y="837"/>
                  </a:lnTo>
                  <a:cubicBezTo>
                    <a:pt x="1566" y="835"/>
                    <a:pt x="1643" y="834"/>
                    <a:pt x="1719" y="834"/>
                  </a:cubicBezTo>
                  <a:cubicBezTo>
                    <a:pt x="3963" y="834"/>
                    <a:pt x="6146" y="1680"/>
                    <a:pt x="8389" y="1680"/>
                  </a:cubicBezTo>
                  <a:cubicBezTo>
                    <a:pt x="8594" y="1680"/>
                    <a:pt x="8800" y="1673"/>
                    <a:pt x="9007" y="1657"/>
                  </a:cubicBezTo>
                  <a:cubicBezTo>
                    <a:pt x="9530" y="1624"/>
                    <a:pt x="9573" y="822"/>
                    <a:pt x="9040" y="822"/>
                  </a:cubicBezTo>
                  <a:cubicBezTo>
                    <a:pt x="9029" y="822"/>
                    <a:pt x="9018" y="823"/>
                    <a:pt x="9007" y="823"/>
                  </a:cubicBezTo>
                  <a:cubicBezTo>
                    <a:pt x="8800" y="839"/>
                    <a:pt x="8594" y="846"/>
                    <a:pt x="8389" y="846"/>
                  </a:cubicBezTo>
                  <a:cubicBezTo>
                    <a:pt x="6146" y="846"/>
                    <a:pt x="3963" y="0"/>
                    <a:pt x="1719"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0" name="Google Shape;6040;p21"/>
            <p:cNvSpPr/>
            <p:nvPr/>
          </p:nvSpPr>
          <p:spPr>
            <a:xfrm>
              <a:off x="174824" y="717556"/>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1" name="Google Shape;6041;p21"/>
            <p:cNvSpPr/>
            <p:nvPr/>
          </p:nvSpPr>
          <p:spPr>
            <a:xfrm>
              <a:off x="205798" y="668609"/>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2" name="Google Shape;6042;p21"/>
            <p:cNvSpPr/>
            <p:nvPr/>
          </p:nvSpPr>
          <p:spPr>
            <a:xfrm>
              <a:off x="233776" y="710576"/>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3" name="Google Shape;6043;p21"/>
            <p:cNvSpPr/>
            <p:nvPr/>
          </p:nvSpPr>
          <p:spPr>
            <a:xfrm>
              <a:off x="142832" y="1088284"/>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4" name="Google Shape;6044;p21"/>
            <p:cNvSpPr/>
            <p:nvPr/>
          </p:nvSpPr>
          <p:spPr>
            <a:xfrm>
              <a:off x="167815" y="1028313"/>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5" name="Google Shape;6045;p21"/>
            <p:cNvSpPr/>
            <p:nvPr/>
          </p:nvSpPr>
          <p:spPr>
            <a:xfrm>
              <a:off x="195793" y="1088284"/>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6" name="Google Shape;6046;p21"/>
            <p:cNvSpPr/>
            <p:nvPr/>
          </p:nvSpPr>
          <p:spPr>
            <a:xfrm>
              <a:off x="565502" y="1228176"/>
              <a:ext cx="27022" cy="21000"/>
            </a:xfrm>
            <a:custGeom>
              <a:avLst/>
              <a:gdLst/>
              <a:ahLst/>
              <a:cxnLst/>
              <a:rect l="l" t="t" r="r" b="b"/>
              <a:pathLst>
                <a:path w="902" h="701" extrusionOk="0">
                  <a:moveTo>
                    <a:pt x="468" y="0"/>
                  </a:moveTo>
                  <a:cubicBezTo>
                    <a:pt x="1" y="0"/>
                    <a:pt x="1" y="701"/>
                    <a:pt x="468" y="701"/>
                  </a:cubicBezTo>
                  <a:cubicBezTo>
                    <a:pt x="902" y="667"/>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7" name="Google Shape;6047;p21"/>
            <p:cNvSpPr/>
            <p:nvPr/>
          </p:nvSpPr>
          <p:spPr>
            <a:xfrm>
              <a:off x="583505" y="1283114"/>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8" name="Google Shape;6048;p21"/>
            <p:cNvSpPr/>
            <p:nvPr/>
          </p:nvSpPr>
          <p:spPr>
            <a:xfrm>
              <a:off x="20944" y="550674"/>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9" name="Google Shape;6049;p21"/>
            <p:cNvSpPr/>
            <p:nvPr/>
          </p:nvSpPr>
          <p:spPr>
            <a:xfrm>
              <a:off x="37928" y="504722"/>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0" name="Google Shape;6050;p21"/>
            <p:cNvSpPr/>
            <p:nvPr/>
          </p:nvSpPr>
          <p:spPr>
            <a:xfrm>
              <a:off x="72886" y="539680"/>
              <a:ext cx="27022" cy="21030"/>
            </a:xfrm>
            <a:custGeom>
              <a:avLst/>
              <a:gdLst/>
              <a:ahLst/>
              <a:cxnLst/>
              <a:rect l="l" t="t" r="r" b="b"/>
              <a:pathLst>
                <a:path w="902" h="702" extrusionOk="0">
                  <a:moveTo>
                    <a:pt x="468" y="1"/>
                  </a:moveTo>
                  <a:cubicBezTo>
                    <a:pt x="1" y="1"/>
                    <a:pt x="1" y="701"/>
                    <a:pt x="468" y="701"/>
                  </a:cubicBezTo>
                  <a:cubicBezTo>
                    <a:pt x="902" y="701"/>
                    <a:pt x="902"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1" name="Google Shape;6051;p21"/>
            <p:cNvSpPr/>
            <p:nvPr/>
          </p:nvSpPr>
          <p:spPr>
            <a:xfrm>
              <a:off x="-313807" y="536685"/>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2" name="Google Shape;6052;p21"/>
            <p:cNvSpPr/>
            <p:nvPr/>
          </p:nvSpPr>
          <p:spPr>
            <a:xfrm>
              <a:off x="-289813" y="469735"/>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3" name="Google Shape;6053;p21"/>
            <p:cNvSpPr/>
            <p:nvPr/>
          </p:nvSpPr>
          <p:spPr>
            <a:xfrm>
              <a:off x="-247845" y="522696"/>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4" name="Google Shape;6054;p21"/>
            <p:cNvSpPr/>
            <p:nvPr/>
          </p:nvSpPr>
          <p:spPr>
            <a:xfrm>
              <a:off x="-56011" y="34083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5" name="Google Shape;6055;p21"/>
            <p:cNvSpPr/>
            <p:nvPr/>
          </p:nvSpPr>
          <p:spPr>
            <a:xfrm>
              <a:off x="-10030" y="329843"/>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6" name="Google Shape;6056;p21"/>
            <p:cNvSpPr/>
            <p:nvPr/>
          </p:nvSpPr>
          <p:spPr>
            <a:xfrm>
              <a:off x="-70001" y="69356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7" name="Google Shape;6057;p21"/>
            <p:cNvSpPr/>
            <p:nvPr/>
          </p:nvSpPr>
          <p:spPr>
            <a:xfrm>
              <a:off x="258759" y="864457"/>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8" name="Google Shape;6058;p21"/>
            <p:cNvSpPr/>
            <p:nvPr/>
          </p:nvSpPr>
          <p:spPr>
            <a:xfrm>
              <a:off x="37928" y="896420"/>
              <a:ext cx="27022" cy="21000"/>
            </a:xfrm>
            <a:custGeom>
              <a:avLst/>
              <a:gdLst/>
              <a:ahLst/>
              <a:cxnLst/>
              <a:rect l="l" t="t" r="r" b="b"/>
              <a:pathLst>
                <a:path w="902" h="701" extrusionOk="0">
                  <a:moveTo>
                    <a:pt x="467" y="0"/>
                  </a:moveTo>
                  <a:cubicBezTo>
                    <a:pt x="0" y="0"/>
                    <a:pt x="0" y="701"/>
                    <a:pt x="467" y="701"/>
                  </a:cubicBezTo>
                  <a:cubicBezTo>
                    <a:pt x="901" y="668"/>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9" name="Google Shape;6059;p21"/>
            <p:cNvSpPr/>
            <p:nvPr/>
          </p:nvSpPr>
          <p:spPr>
            <a:xfrm>
              <a:off x="460598" y="1014324"/>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60" name="Google Shape;6060;p21"/>
          <p:cNvGrpSpPr/>
          <p:nvPr/>
        </p:nvGrpSpPr>
        <p:grpSpPr>
          <a:xfrm flipH="1">
            <a:off x="7889429" y="-139208"/>
            <a:ext cx="499188" cy="482707"/>
            <a:chOff x="-168381" y="-168706"/>
            <a:chExt cx="901061" cy="871312"/>
          </a:xfrm>
        </p:grpSpPr>
        <p:sp>
          <p:nvSpPr>
            <p:cNvPr id="6061" name="Google Shape;6061;p21"/>
            <p:cNvSpPr/>
            <p:nvPr/>
          </p:nvSpPr>
          <p:spPr>
            <a:xfrm>
              <a:off x="-157717" y="-134796"/>
              <a:ext cx="890397" cy="837402"/>
            </a:xfrm>
            <a:custGeom>
              <a:avLst/>
              <a:gdLst/>
              <a:ahLst/>
              <a:cxnLst/>
              <a:rect l="l" t="t" r="r" b="b"/>
              <a:pathLst>
                <a:path w="29722" h="27953" extrusionOk="0">
                  <a:moveTo>
                    <a:pt x="568" y="1"/>
                  </a:moveTo>
                  <a:cubicBezTo>
                    <a:pt x="334" y="3603"/>
                    <a:pt x="34" y="8507"/>
                    <a:pt x="101" y="10442"/>
                  </a:cubicBezTo>
                  <a:cubicBezTo>
                    <a:pt x="201" y="13444"/>
                    <a:pt x="1" y="14978"/>
                    <a:pt x="368" y="17880"/>
                  </a:cubicBezTo>
                  <a:cubicBezTo>
                    <a:pt x="609" y="19676"/>
                    <a:pt x="721" y="23022"/>
                    <a:pt x="2365" y="23022"/>
                  </a:cubicBezTo>
                  <a:cubicBezTo>
                    <a:pt x="2767" y="23022"/>
                    <a:pt x="3261" y="22822"/>
                    <a:pt x="3870" y="22350"/>
                  </a:cubicBezTo>
                  <a:cubicBezTo>
                    <a:pt x="4427" y="21877"/>
                    <a:pt x="5052" y="20848"/>
                    <a:pt x="5709" y="20848"/>
                  </a:cubicBezTo>
                  <a:cubicBezTo>
                    <a:pt x="5840" y="20848"/>
                    <a:pt x="5972" y="20888"/>
                    <a:pt x="6105" y="20983"/>
                  </a:cubicBezTo>
                  <a:cubicBezTo>
                    <a:pt x="6572" y="21383"/>
                    <a:pt x="6672" y="23217"/>
                    <a:pt x="6772" y="23718"/>
                  </a:cubicBezTo>
                  <a:cubicBezTo>
                    <a:pt x="7062" y="24907"/>
                    <a:pt x="7320" y="27398"/>
                    <a:pt x="8831" y="27398"/>
                  </a:cubicBezTo>
                  <a:cubicBezTo>
                    <a:pt x="8888" y="27398"/>
                    <a:pt x="8947" y="27394"/>
                    <a:pt x="9007" y="27387"/>
                  </a:cubicBezTo>
                  <a:cubicBezTo>
                    <a:pt x="10442" y="27187"/>
                    <a:pt x="11809" y="24285"/>
                    <a:pt x="13043" y="23518"/>
                  </a:cubicBezTo>
                  <a:cubicBezTo>
                    <a:pt x="14017" y="24583"/>
                    <a:pt x="15074" y="27952"/>
                    <a:pt x="16721" y="27952"/>
                  </a:cubicBezTo>
                  <a:cubicBezTo>
                    <a:pt x="16880" y="27952"/>
                    <a:pt x="17043" y="27921"/>
                    <a:pt x="17213" y="27854"/>
                  </a:cubicBezTo>
                  <a:cubicBezTo>
                    <a:pt x="18381" y="27387"/>
                    <a:pt x="18747" y="25452"/>
                    <a:pt x="20115" y="24085"/>
                  </a:cubicBezTo>
                  <a:cubicBezTo>
                    <a:pt x="21574" y="24241"/>
                    <a:pt x="24886" y="25639"/>
                    <a:pt x="26727" y="25639"/>
                  </a:cubicBezTo>
                  <a:cubicBezTo>
                    <a:pt x="27242" y="25639"/>
                    <a:pt x="27642" y="25530"/>
                    <a:pt x="27854" y="25252"/>
                  </a:cubicBezTo>
                  <a:cubicBezTo>
                    <a:pt x="28821" y="23985"/>
                    <a:pt x="26119" y="18681"/>
                    <a:pt x="25752" y="17513"/>
                  </a:cubicBezTo>
                  <a:cubicBezTo>
                    <a:pt x="27187" y="16813"/>
                    <a:pt x="29722" y="16246"/>
                    <a:pt x="28655" y="14311"/>
                  </a:cubicBezTo>
                  <a:cubicBezTo>
                    <a:pt x="27954" y="12943"/>
                    <a:pt x="26119" y="12176"/>
                    <a:pt x="25152" y="10909"/>
                  </a:cubicBezTo>
                  <a:cubicBezTo>
                    <a:pt x="26420" y="10141"/>
                    <a:pt x="29422" y="9774"/>
                    <a:pt x="28655" y="7906"/>
                  </a:cubicBezTo>
                  <a:cubicBezTo>
                    <a:pt x="28054" y="6472"/>
                    <a:pt x="25252" y="5705"/>
                    <a:pt x="23985" y="5104"/>
                  </a:cubicBezTo>
                  <a:cubicBezTo>
                    <a:pt x="25052" y="4137"/>
                    <a:pt x="26720" y="3670"/>
                    <a:pt x="25152" y="2302"/>
                  </a:cubicBezTo>
                  <a:cubicBezTo>
                    <a:pt x="24185" y="1335"/>
                    <a:pt x="22250" y="1035"/>
                    <a:pt x="20982" y="868"/>
                  </a:cubicBezTo>
                  <a:cubicBezTo>
                    <a:pt x="17413" y="268"/>
                    <a:pt x="4270" y="1"/>
                    <a:pt x="5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2" name="Google Shape;6062;p21"/>
            <p:cNvSpPr/>
            <p:nvPr/>
          </p:nvSpPr>
          <p:spPr>
            <a:xfrm>
              <a:off x="-168381" y="-168706"/>
              <a:ext cx="804808" cy="754000"/>
            </a:xfrm>
            <a:custGeom>
              <a:avLst/>
              <a:gdLst/>
              <a:ahLst/>
              <a:cxnLst/>
              <a:rect l="l" t="t" r="r" b="b"/>
              <a:pathLst>
                <a:path w="26865" h="25169" extrusionOk="0">
                  <a:moveTo>
                    <a:pt x="581" y="0"/>
                  </a:moveTo>
                  <a:cubicBezTo>
                    <a:pt x="295" y="0"/>
                    <a:pt x="1" y="425"/>
                    <a:pt x="257" y="733"/>
                  </a:cubicBezTo>
                  <a:cubicBezTo>
                    <a:pt x="2959" y="4202"/>
                    <a:pt x="6528" y="6870"/>
                    <a:pt x="9763" y="9772"/>
                  </a:cubicBezTo>
                  <a:cubicBezTo>
                    <a:pt x="13366" y="12975"/>
                    <a:pt x="16568" y="16577"/>
                    <a:pt x="20104" y="19846"/>
                  </a:cubicBezTo>
                  <a:cubicBezTo>
                    <a:pt x="22039" y="21648"/>
                    <a:pt x="23940" y="23549"/>
                    <a:pt x="26075" y="25083"/>
                  </a:cubicBezTo>
                  <a:cubicBezTo>
                    <a:pt x="26153" y="25143"/>
                    <a:pt x="26230" y="25168"/>
                    <a:pt x="26303" y="25168"/>
                  </a:cubicBezTo>
                  <a:cubicBezTo>
                    <a:pt x="26636" y="25168"/>
                    <a:pt x="26865" y="24629"/>
                    <a:pt x="26509" y="24383"/>
                  </a:cubicBezTo>
                  <a:cubicBezTo>
                    <a:pt x="24574" y="22982"/>
                    <a:pt x="22873" y="21247"/>
                    <a:pt x="21105" y="19646"/>
                  </a:cubicBezTo>
                  <a:cubicBezTo>
                    <a:pt x="19337" y="18045"/>
                    <a:pt x="17669" y="16310"/>
                    <a:pt x="16001" y="14609"/>
                  </a:cubicBezTo>
                  <a:cubicBezTo>
                    <a:pt x="14333" y="12941"/>
                    <a:pt x="12666" y="11273"/>
                    <a:pt x="10931" y="9706"/>
                  </a:cubicBezTo>
                  <a:cubicBezTo>
                    <a:pt x="9330" y="8238"/>
                    <a:pt x="7662" y="6870"/>
                    <a:pt x="6061" y="5436"/>
                  </a:cubicBezTo>
                  <a:cubicBezTo>
                    <a:pt x="4193" y="3801"/>
                    <a:pt x="2358" y="2100"/>
                    <a:pt x="824" y="132"/>
                  </a:cubicBezTo>
                  <a:cubicBezTo>
                    <a:pt x="754" y="39"/>
                    <a:pt x="668" y="0"/>
                    <a:pt x="581"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3" name="Google Shape;6063;p21"/>
            <p:cNvSpPr/>
            <p:nvPr/>
          </p:nvSpPr>
          <p:spPr>
            <a:xfrm>
              <a:off x="380880" y="342484"/>
              <a:ext cx="199876" cy="224232"/>
            </a:xfrm>
            <a:custGeom>
              <a:avLst/>
              <a:gdLst/>
              <a:ahLst/>
              <a:cxnLst/>
              <a:rect l="l" t="t" r="r" b="b"/>
              <a:pathLst>
                <a:path w="6672" h="7485" extrusionOk="0">
                  <a:moveTo>
                    <a:pt x="5644" y="1"/>
                  </a:moveTo>
                  <a:cubicBezTo>
                    <a:pt x="3868" y="1"/>
                    <a:pt x="2120" y="503"/>
                    <a:pt x="401" y="780"/>
                  </a:cubicBezTo>
                  <a:cubicBezTo>
                    <a:pt x="200" y="813"/>
                    <a:pt x="100" y="1013"/>
                    <a:pt x="100" y="1180"/>
                  </a:cubicBezTo>
                  <a:cubicBezTo>
                    <a:pt x="0" y="3148"/>
                    <a:pt x="100" y="5116"/>
                    <a:pt x="100" y="7084"/>
                  </a:cubicBezTo>
                  <a:cubicBezTo>
                    <a:pt x="100" y="7351"/>
                    <a:pt x="309" y="7485"/>
                    <a:pt x="517" y="7485"/>
                  </a:cubicBezTo>
                  <a:cubicBezTo>
                    <a:pt x="726" y="7485"/>
                    <a:pt x="934" y="7351"/>
                    <a:pt x="934" y="7084"/>
                  </a:cubicBezTo>
                  <a:cubicBezTo>
                    <a:pt x="903" y="5232"/>
                    <a:pt x="842" y="3379"/>
                    <a:pt x="918" y="1526"/>
                  </a:cubicBezTo>
                  <a:lnTo>
                    <a:pt x="918" y="1526"/>
                  </a:lnTo>
                  <a:cubicBezTo>
                    <a:pt x="2493" y="1248"/>
                    <a:pt x="4069" y="834"/>
                    <a:pt x="5644" y="834"/>
                  </a:cubicBezTo>
                  <a:cubicBezTo>
                    <a:pt x="5797" y="834"/>
                    <a:pt x="5951" y="838"/>
                    <a:pt x="6105" y="846"/>
                  </a:cubicBezTo>
                  <a:cubicBezTo>
                    <a:pt x="6672" y="846"/>
                    <a:pt x="6638" y="13"/>
                    <a:pt x="6105" y="13"/>
                  </a:cubicBezTo>
                  <a:cubicBezTo>
                    <a:pt x="5951" y="5"/>
                    <a:pt x="5798" y="1"/>
                    <a:pt x="5644"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4" name="Google Shape;6064;p21"/>
            <p:cNvSpPr/>
            <p:nvPr/>
          </p:nvSpPr>
          <p:spPr>
            <a:xfrm>
              <a:off x="243984" y="203700"/>
              <a:ext cx="219978" cy="244124"/>
            </a:xfrm>
            <a:custGeom>
              <a:avLst/>
              <a:gdLst/>
              <a:ahLst/>
              <a:cxnLst/>
              <a:rect l="l" t="t" r="r" b="b"/>
              <a:pathLst>
                <a:path w="7343" h="8149" extrusionOk="0">
                  <a:moveTo>
                    <a:pt x="6692" y="1"/>
                  </a:moveTo>
                  <a:cubicBezTo>
                    <a:pt x="6664" y="1"/>
                    <a:pt x="6635" y="3"/>
                    <a:pt x="6605" y="9"/>
                  </a:cubicBezTo>
                  <a:cubicBezTo>
                    <a:pt x="4570" y="276"/>
                    <a:pt x="2569" y="576"/>
                    <a:pt x="534" y="676"/>
                  </a:cubicBezTo>
                  <a:cubicBezTo>
                    <a:pt x="301" y="676"/>
                    <a:pt x="100" y="843"/>
                    <a:pt x="100" y="1076"/>
                  </a:cubicBezTo>
                  <a:cubicBezTo>
                    <a:pt x="0" y="3311"/>
                    <a:pt x="100" y="5546"/>
                    <a:pt x="100" y="7748"/>
                  </a:cubicBezTo>
                  <a:cubicBezTo>
                    <a:pt x="100" y="8015"/>
                    <a:pt x="309" y="8148"/>
                    <a:pt x="517" y="8148"/>
                  </a:cubicBezTo>
                  <a:cubicBezTo>
                    <a:pt x="726" y="8148"/>
                    <a:pt x="934" y="8015"/>
                    <a:pt x="934" y="7748"/>
                  </a:cubicBezTo>
                  <a:cubicBezTo>
                    <a:pt x="934" y="5682"/>
                    <a:pt x="846" y="3587"/>
                    <a:pt x="918" y="1490"/>
                  </a:cubicBezTo>
                  <a:lnTo>
                    <a:pt x="918" y="1490"/>
                  </a:lnTo>
                  <a:cubicBezTo>
                    <a:pt x="2892" y="1373"/>
                    <a:pt x="4865" y="1091"/>
                    <a:pt x="6839" y="809"/>
                  </a:cubicBezTo>
                  <a:cubicBezTo>
                    <a:pt x="7342" y="747"/>
                    <a:pt x="7163" y="1"/>
                    <a:pt x="6692"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5" name="Google Shape;6065;p21"/>
            <p:cNvSpPr/>
            <p:nvPr/>
          </p:nvSpPr>
          <p:spPr>
            <a:xfrm>
              <a:off x="73119" y="64048"/>
              <a:ext cx="303799" cy="334805"/>
            </a:xfrm>
            <a:custGeom>
              <a:avLst/>
              <a:gdLst/>
              <a:ahLst/>
              <a:cxnLst/>
              <a:rect l="l" t="t" r="r" b="b"/>
              <a:pathLst>
                <a:path w="10141" h="11176" extrusionOk="0">
                  <a:moveTo>
                    <a:pt x="9607" y="1"/>
                  </a:moveTo>
                  <a:cubicBezTo>
                    <a:pt x="6705" y="1"/>
                    <a:pt x="3803" y="101"/>
                    <a:pt x="901" y="301"/>
                  </a:cubicBezTo>
                  <a:cubicBezTo>
                    <a:pt x="667" y="301"/>
                    <a:pt x="501" y="468"/>
                    <a:pt x="501" y="701"/>
                  </a:cubicBezTo>
                  <a:cubicBezTo>
                    <a:pt x="200" y="4070"/>
                    <a:pt x="0" y="7406"/>
                    <a:pt x="0" y="10775"/>
                  </a:cubicBezTo>
                  <a:cubicBezTo>
                    <a:pt x="0" y="11042"/>
                    <a:pt x="209" y="11176"/>
                    <a:pt x="417" y="11176"/>
                  </a:cubicBezTo>
                  <a:cubicBezTo>
                    <a:pt x="626" y="11176"/>
                    <a:pt x="834" y="11042"/>
                    <a:pt x="834" y="10775"/>
                  </a:cubicBezTo>
                  <a:cubicBezTo>
                    <a:pt x="834" y="7542"/>
                    <a:pt x="1019" y="4339"/>
                    <a:pt x="1299" y="1108"/>
                  </a:cubicBezTo>
                  <a:lnTo>
                    <a:pt x="1299" y="1108"/>
                  </a:lnTo>
                  <a:cubicBezTo>
                    <a:pt x="4068" y="926"/>
                    <a:pt x="6838" y="835"/>
                    <a:pt x="9607" y="835"/>
                  </a:cubicBezTo>
                  <a:cubicBezTo>
                    <a:pt x="10141" y="835"/>
                    <a:pt x="10141" y="1"/>
                    <a:pt x="960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6" name="Google Shape;6066;p21"/>
            <p:cNvSpPr/>
            <p:nvPr/>
          </p:nvSpPr>
          <p:spPr>
            <a:xfrm>
              <a:off x="-59793" y="-50082"/>
              <a:ext cx="283847" cy="333038"/>
            </a:xfrm>
            <a:custGeom>
              <a:avLst/>
              <a:gdLst/>
              <a:ahLst/>
              <a:cxnLst/>
              <a:rect l="l" t="t" r="r" b="b"/>
              <a:pathLst>
                <a:path w="9475" h="11117" extrusionOk="0">
                  <a:moveTo>
                    <a:pt x="4345" y="0"/>
                  </a:moveTo>
                  <a:cubicBezTo>
                    <a:pt x="3143" y="0"/>
                    <a:pt x="1946" y="77"/>
                    <a:pt x="768" y="342"/>
                  </a:cubicBezTo>
                  <a:cubicBezTo>
                    <a:pt x="601" y="375"/>
                    <a:pt x="501" y="575"/>
                    <a:pt x="468" y="742"/>
                  </a:cubicBezTo>
                  <a:cubicBezTo>
                    <a:pt x="168" y="4044"/>
                    <a:pt x="1" y="7380"/>
                    <a:pt x="1" y="10716"/>
                  </a:cubicBezTo>
                  <a:cubicBezTo>
                    <a:pt x="1" y="10983"/>
                    <a:pt x="209" y="11116"/>
                    <a:pt x="418" y="11116"/>
                  </a:cubicBezTo>
                  <a:cubicBezTo>
                    <a:pt x="626" y="11116"/>
                    <a:pt x="835" y="10983"/>
                    <a:pt x="835" y="10716"/>
                  </a:cubicBezTo>
                  <a:cubicBezTo>
                    <a:pt x="835" y="7495"/>
                    <a:pt x="990" y="4274"/>
                    <a:pt x="1271" y="1084"/>
                  </a:cubicBezTo>
                  <a:lnTo>
                    <a:pt x="1271" y="1084"/>
                  </a:lnTo>
                  <a:cubicBezTo>
                    <a:pt x="2280" y="878"/>
                    <a:pt x="3303" y="814"/>
                    <a:pt x="4328" y="814"/>
                  </a:cubicBezTo>
                  <a:cubicBezTo>
                    <a:pt x="5862" y="814"/>
                    <a:pt x="7401" y="956"/>
                    <a:pt x="8907" y="976"/>
                  </a:cubicBezTo>
                  <a:cubicBezTo>
                    <a:pt x="9474" y="976"/>
                    <a:pt x="9474" y="142"/>
                    <a:pt x="8907" y="142"/>
                  </a:cubicBezTo>
                  <a:cubicBezTo>
                    <a:pt x="7397" y="123"/>
                    <a:pt x="5867" y="0"/>
                    <a:pt x="4345"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7" name="Google Shape;6067;p21"/>
            <p:cNvSpPr/>
            <p:nvPr/>
          </p:nvSpPr>
          <p:spPr>
            <a:xfrm>
              <a:off x="459812" y="66055"/>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8" name="Google Shape;6068;p21"/>
            <p:cNvSpPr/>
            <p:nvPr/>
          </p:nvSpPr>
          <p:spPr>
            <a:xfrm>
              <a:off x="471794" y="121023"/>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9" name="Google Shape;6069;p21"/>
            <p:cNvSpPr/>
            <p:nvPr/>
          </p:nvSpPr>
          <p:spPr>
            <a:xfrm>
              <a:off x="512773" y="80044"/>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0" name="Google Shape;6070;p21"/>
            <p:cNvSpPr/>
            <p:nvPr/>
          </p:nvSpPr>
          <p:spPr>
            <a:xfrm>
              <a:off x="89085" y="51170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1" name="Google Shape;6071;p21"/>
            <p:cNvSpPr/>
            <p:nvPr/>
          </p:nvSpPr>
          <p:spPr>
            <a:xfrm>
              <a:off x="115086" y="451761"/>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2" name="Google Shape;6072;p21"/>
            <p:cNvSpPr/>
            <p:nvPr/>
          </p:nvSpPr>
          <p:spPr>
            <a:xfrm>
              <a:off x="147049" y="503734"/>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3" name="Google Shape;6073;p21"/>
            <p:cNvSpPr/>
            <p:nvPr/>
          </p:nvSpPr>
          <p:spPr>
            <a:xfrm>
              <a:off x="7943" y="204958"/>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4" name="Google Shape;6074;p21"/>
            <p:cNvSpPr/>
            <p:nvPr/>
          </p:nvSpPr>
          <p:spPr>
            <a:xfrm>
              <a:off x="13934" y="146995"/>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5" name="Google Shape;6075;p21"/>
            <p:cNvSpPr/>
            <p:nvPr/>
          </p:nvSpPr>
          <p:spPr>
            <a:xfrm>
              <a:off x="430845" y="285898"/>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6" name="Google Shape;6076;p21"/>
            <p:cNvSpPr/>
            <p:nvPr/>
          </p:nvSpPr>
          <p:spPr>
            <a:xfrm>
              <a:off x="462808" y="268913"/>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7" name="Google Shape;6077;p21"/>
            <p:cNvSpPr/>
            <p:nvPr/>
          </p:nvSpPr>
          <p:spPr>
            <a:xfrm>
              <a:off x="219990" y="5096"/>
              <a:ext cx="28010" cy="21030"/>
            </a:xfrm>
            <a:custGeom>
              <a:avLst/>
              <a:gdLst/>
              <a:ahLst/>
              <a:cxnLst/>
              <a:rect l="l" t="t" r="r" b="b"/>
              <a:pathLst>
                <a:path w="935" h="702" extrusionOk="0">
                  <a:moveTo>
                    <a:pt x="468" y="1"/>
                  </a:moveTo>
                  <a:cubicBezTo>
                    <a:pt x="1" y="1"/>
                    <a:pt x="1" y="701"/>
                    <a:pt x="468" y="701"/>
                  </a:cubicBezTo>
                  <a:cubicBezTo>
                    <a:pt x="935" y="701"/>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8" name="Google Shape;6078;p21"/>
            <p:cNvSpPr/>
            <p:nvPr/>
          </p:nvSpPr>
          <p:spPr>
            <a:xfrm>
              <a:off x="578705" y="465750"/>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9" name="Google Shape;6079;p21"/>
            <p:cNvSpPr/>
            <p:nvPr/>
          </p:nvSpPr>
          <p:spPr>
            <a:xfrm>
              <a:off x="494770" y="52371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80" name="Google Shape;6080;p21"/>
          <p:cNvGrpSpPr/>
          <p:nvPr/>
        </p:nvGrpSpPr>
        <p:grpSpPr>
          <a:xfrm>
            <a:off x="7063672" y="-121094"/>
            <a:ext cx="397610" cy="555774"/>
            <a:chOff x="1897495" y="-461400"/>
            <a:chExt cx="815443" cy="1139815"/>
          </a:xfrm>
        </p:grpSpPr>
        <p:sp>
          <p:nvSpPr>
            <p:cNvPr id="6081" name="Google Shape;6081;p21"/>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2" name="Google Shape;6082;p21"/>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3" name="Google Shape;6083;p21"/>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4" name="Google Shape;6084;p21"/>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5" name="Google Shape;6085;p21"/>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6" name="Google Shape;6086;p21"/>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7" name="Google Shape;6087;p21"/>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8" name="Google Shape;6088;p21"/>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9" name="Google Shape;6089;p21"/>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0" name="Google Shape;6090;p21"/>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1" name="Google Shape;6091;p21"/>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2" name="Google Shape;6092;p21"/>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3" name="Google Shape;6093;p21"/>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4" name="Google Shape;6094;p21"/>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5" name="Google Shape;6095;p21"/>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6" name="Google Shape;6096;p21"/>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7" name="Google Shape;6097;p21"/>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8" name="Google Shape;6098;p21"/>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9" name="Google Shape;6099;p21"/>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0" name="Google Shape;6100;p21"/>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1" name="Google Shape;6101;p21"/>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2" name="Google Shape;6102;p21"/>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03" name="Google Shape;6103;p21"/>
          <p:cNvGrpSpPr/>
          <p:nvPr/>
        </p:nvGrpSpPr>
        <p:grpSpPr>
          <a:xfrm rot="10800000">
            <a:off x="8579697" y="4308693"/>
            <a:ext cx="519193" cy="813144"/>
            <a:chOff x="1897495" y="-461400"/>
            <a:chExt cx="815443" cy="1139815"/>
          </a:xfrm>
        </p:grpSpPr>
        <p:sp>
          <p:nvSpPr>
            <p:cNvPr id="6104" name="Google Shape;6104;p21"/>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5" name="Google Shape;6105;p21"/>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6" name="Google Shape;6106;p21"/>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7" name="Google Shape;6107;p21"/>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8" name="Google Shape;6108;p21"/>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9" name="Google Shape;6109;p21"/>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0" name="Google Shape;6110;p21"/>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1" name="Google Shape;6111;p21"/>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2" name="Google Shape;6112;p21"/>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3" name="Google Shape;6113;p21"/>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4" name="Google Shape;6114;p21"/>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5" name="Google Shape;6115;p21"/>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6" name="Google Shape;6116;p21"/>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7" name="Google Shape;6117;p21"/>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8" name="Google Shape;6118;p21"/>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9" name="Google Shape;6119;p21"/>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0" name="Google Shape;6120;p21"/>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1" name="Google Shape;6121;p21"/>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2" name="Google Shape;6122;p21"/>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3" name="Google Shape;6123;p21"/>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4" name="Google Shape;6124;p21"/>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5" name="Google Shape;6125;p21"/>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26" name="Google Shape;6126;p21"/>
          <p:cNvGrpSpPr/>
          <p:nvPr/>
        </p:nvGrpSpPr>
        <p:grpSpPr>
          <a:xfrm rot="10800000">
            <a:off x="8370109" y="3535768"/>
            <a:ext cx="880479" cy="667378"/>
            <a:chOff x="-320607" y="2105391"/>
            <a:chExt cx="1152762" cy="873760"/>
          </a:xfrm>
        </p:grpSpPr>
        <p:sp>
          <p:nvSpPr>
            <p:cNvPr id="6127" name="Google Shape;6127;p21"/>
            <p:cNvSpPr/>
            <p:nvPr/>
          </p:nvSpPr>
          <p:spPr>
            <a:xfrm>
              <a:off x="545521" y="2184503"/>
              <a:ext cx="286633" cy="151345"/>
            </a:xfrm>
            <a:custGeom>
              <a:avLst/>
              <a:gdLst/>
              <a:ahLst/>
              <a:cxnLst/>
              <a:rect l="l" t="t" r="r" b="b"/>
              <a:pathLst>
                <a:path w="9568" h="5052" extrusionOk="0">
                  <a:moveTo>
                    <a:pt x="6776" y="1"/>
                  </a:moveTo>
                  <a:cubicBezTo>
                    <a:pt x="4318" y="1"/>
                    <a:pt x="683" y="3064"/>
                    <a:pt x="1" y="4735"/>
                  </a:cubicBezTo>
                  <a:cubicBezTo>
                    <a:pt x="55" y="4732"/>
                    <a:pt x="114" y="4731"/>
                    <a:pt x="177" y="4731"/>
                  </a:cubicBezTo>
                  <a:cubicBezTo>
                    <a:pt x="1185" y="4731"/>
                    <a:pt x="3165" y="5051"/>
                    <a:pt x="4998" y="5051"/>
                  </a:cubicBezTo>
                  <a:cubicBezTo>
                    <a:pt x="7409" y="5051"/>
                    <a:pt x="9568" y="4497"/>
                    <a:pt x="8941" y="1933"/>
                  </a:cubicBezTo>
                  <a:cubicBezTo>
                    <a:pt x="8626" y="536"/>
                    <a:pt x="7804" y="1"/>
                    <a:pt x="6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8" name="Google Shape;6128;p21"/>
            <p:cNvSpPr/>
            <p:nvPr/>
          </p:nvSpPr>
          <p:spPr>
            <a:xfrm>
              <a:off x="400687" y="2105391"/>
              <a:ext cx="173873" cy="225969"/>
            </a:xfrm>
            <a:custGeom>
              <a:avLst/>
              <a:gdLst/>
              <a:ahLst/>
              <a:cxnLst/>
              <a:rect l="l" t="t" r="r" b="b"/>
              <a:pathLst>
                <a:path w="5804" h="7543" extrusionOk="0">
                  <a:moveTo>
                    <a:pt x="3381" y="0"/>
                  </a:moveTo>
                  <a:cubicBezTo>
                    <a:pt x="1" y="0"/>
                    <a:pt x="1181" y="5468"/>
                    <a:pt x="2134" y="7276"/>
                  </a:cubicBezTo>
                  <a:lnTo>
                    <a:pt x="2234" y="7542"/>
                  </a:lnTo>
                  <a:cubicBezTo>
                    <a:pt x="3201" y="6308"/>
                    <a:pt x="4335" y="5541"/>
                    <a:pt x="4836" y="4040"/>
                  </a:cubicBezTo>
                  <a:cubicBezTo>
                    <a:pt x="5470" y="2539"/>
                    <a:pt x="5803" y="104"/>
                    <a:pt x="3535" y="4"/>
                  </a:cubicBezTo>
                  <a:cubicBezTo>
                    <a:pt x="3483" y="1"/>
                    <a:pt x="3431" y="0"/>
                    <a:pt x="33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9" name="Google Shape;6129;p21"/>
            <p:cNvSpPr/>
            <p:nvPr/>
          </p:nvSpPr>
          <p:spPr>
            <a:xfrm>
              <a:off x="409644" y="2504068"/>
              <a:ext cx="345769" cy="163238"/>
            </a:xfrm>
            <a:custGeom>
              <a:avLst/>
              <a:gdLst/>
              <a:ahLst/>
              <a:cxnLst/>
              <a:rect l="l" t="t" r="r" b="b"/>
              <a:pathLst>
                <a:path w="11542" h="5449" extrusionOk="0">
                  <a:moveTo>
                    <a:pt x="9124" y="0"/>
                  </a:moveTo>
                  <a:cubicBezTo>
                    <a:pt x="7189" y="0"/>
                    <a:pt x="5562" y="1863"/>
                    <a:pt x="3936" y="2806"/>
                  </a:cubicBezTo>
                  <a:cubicBezTo>
                    <a:pt x="2635" y="3573"/>
                    <a:pt x="1401" y="3774"/>
                    <a:pt x="0" y="4207"/>
                  </a:cubicBezTo>
                  <a:lnTo>
                    <a:pt x="100" y="4374"/>
                  </a:lnTo>
                  <a:cubicBezTo>
                    <a:pt x="718" y="5248"/>
                    <a:pt x="2663" y="5449"/>
                    <a:pt x="4134" y="5449"/>
                  </a:cubicBezTo>
                  <a:cubicBezTo>
                    <a:pt x="4570" y="5449"/>
                    <a:pt x="4965" y="5431"/>
                    <a:pt x="5271" y="5408"/>
                  </a:cubicBezTo>
                  <a:cubicBezTo>
                    <a:pt x="7105" y="5341"/>
                    <a:pt x="8840" y="5241"/>
                    <a:pt x="10241" y="3840"/>
                  </a:cubicBezTo>
                  <a:cubicBezTo>
                    <a:pt x="11542" y="2539"/>
                    <a:pt x="11475" y="71"/>
                    <a:pt x="9274" y="4"/>
                  </a:cubicBezTo>
                  <a:cubicBezTo>
                    <a:pt x="9223" y="2"/>
                    <a:pt x="9173" y="0"/>
                    <a:pt x="9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0" name="Google Shape;6130;p21"/>
            <p:cNvSpPr/>
            <p:nvPr/>
          </p:nvSpPr>
          <p:spPr>
            <a:xfrm>
              <a:off x="43560" y="2378345"/>
              <a:ext cx="154281" cy="295740"/>
            </a:xfrm>
            <a:custGeom>
              <a:avLst/>
              <a:gdLst/>
              <a:ahLst/>
              <a:cxnLst/>
              <a:rect l="l" t="t" r="r" b="b"/>
              <a:pathLst>
                <a:path w="5150" h="9872" extrusionOk="0">
                  <a:moveTo>
                    <a:pt x="3240" y="1"/>
                  </a:moveTo>
                  <a:cubicBezTo>
                    <a:pt x="2587" y="1"/>
                    <a:pt x="1888" y="407"/>
                    <a:pt x="1380" y="1299"/>
                  </a:cubicBezTo>
                  <a:cubicBezTo>
                    <a:pt x="0" y="3731"/>
                    <a:pt x="497" y="8072"/>
                    <a:pt x="2840" y="9732"/>
                  </a:cubicBezTo>
                  <a:lnTo>
                    <a:pt x="2840" y="9732"/>
                  </a:lnTo>
                  <a:cubicBezTo>
                    <a:pt x="2961" y="9390"/>
                    <a:pt x="3159" y="8597"/>
                    <a:pt x="3215" y="8204"/>
                  </a:cubicBezTo>
                  <a:cubicBezTo>
                    <a:pt x="3915" y="6203"/>
                    <a:pt x="5150" y="4468"/>
                    <a:pt x="5049" y="2266"/>
                  </a:cubicBezTo>
                  <a:cubicBezTo>
                    <a:pt x="5010" y="833"/>
                    <a:pt x="4173" y="1"/>
                    <a:pt x="3240" y="1"/>
                  </a:cubicBezTo>
                  <a:close/>
                  <a:moveTo>
                    <a:pt x="2840" y="9732"/>
                  </a:moveTo>
                  <a:cubicBezTo>
                    <a:pt x="2817" y="9797"/>
                    <a:pt x="2797" y="9845"/>
                    <a:pt x="2781" y="9872"/>
                  </a:cubicBezTo>
                  <a:lnTo>
                    <a:pt x="2948" y="9805"/>
                  </a:lnTo>
                  <a:cubicBezTo>
                    <a:pt x="2912" y="9781"/>
                    <a:pt x="2876" y="9757"/>
                    <a:pt x="2840" y="973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1" name="Google Shape;6131;p21"/>
            <p:cNvSpPr/>
            <p:nvPr/>
          </p:nvSpPr>
          <p:spPr>
            <a:xfrm>
              <a:off x="-320607" y="2252322"/>
              <a:ext cx="1065079" cy="726829"/>
            </a:xfrm>
            <a:custGeom>
              <a:avLst/>
              <a:gdLst/>
              <a:ahLst/>
              <a:cxnLst/>
              <a:rect l="l" t="t" r="r" b="b"/>
              <a:pathLst>
                <a:path w="35553" h="24262" extrusionOk="0">
                  <a:moveTo>
                    <a:pt x="35184" y="1"/>
                  </a:moveTo>
                  <a:cubicBezTo>
                    <a:pt x="35174" y="1"/>
                    <a:pt x="35163" y="1"/>
                    <a:pt x="35153" y="2"/>
                  </a:cubicBezTo>
                  <a:cubicBezTo>
                    <a:pt x="32217" y="202"/>
                    <a:pt x="29549" y="1370"/>
                    <a:pt x="27247" y="3204"/>
                  </a:cubicBezTo>
                  <a:cubicBezTo>
                    <a:pt x="24945" y="5072"/>
                    <a:pt x="23111" y="7441"/>
                    <a:pt x="21376" y="9843"/>
                  </a:cubicBezTo>
                  <a:cubicBezTo>
                    <a:pt x="19642" y="12311"/>
                    <a:pt x="18007" y="14880"/>
                    <a:pt x="16139" y="17248"/>
                  </a:cubicBezTo>
                  <a:cubicBezTo>
                    <a:pt x="14471" y="19383"/>
                    <a:pt x="12570" y="21418"/>
                    <a:pt x="10135" y="22618"/>
                  </a:cubicBezTo>
                  <a:cubicBezTo>
                    <a:pt x="8695" y="23323"/>
                    <a:pt x="7175" y="23623"/>
                    <a:pt x="5642" y="23623"/>
                  </a:cubicBezTo>
                  <a:cubicBezTo>
                    <a:pt x="3908" y="23623"/>
                    <a:pt x="2159" y="23238"/>
                    <a:pt x="495" y="22618"/>
                  </a:cubicBezTo>
                  <a:cubicBezTo>
                    <a:pt x="458" y="22605"/>
                    <a:pt x="424" y="22599"/>
                    <a:pt x="392" y="22599"/>
                  </a:cubicBezTo>
                  <a:cubicBezTo>
                    <a:pt x="100" y="22599"/>
                    <a:pt x="0" y="23099"/>
                    <a:pt x="361" y="23219"/>
                  </a:cubicBezTo>
                  <a:cubicBezTo>
                    <a:pt x="2066" y="23861"/>
                    <a:pt x="3867" y="24261"/>
                    <a:pt x="5663" y="24261"/>
                  </a:cubicBezTo>
                  <a:cubicBezTo>
                    <a:pt x="6854" y="24261"/>
                    <a:pt x="8043" y="24085"/>
                    <a:pt x="9201" y="23686"/>
                  </a:cubicBezTo>
                  <a:cubicBezTo>
                    <a:pt x="11736" y="22785"/>
                    <a:pt x="13804" y="20984"/>
                    <a:pt x="15539" y="18982"/>
                  </a:cubicBezTo>
                  <a:cubicBezTo>
                    <a:pt x="19475" y="14446"/>
                    <a:pt x="22077" y="8875"/>
                    <a:pt x="26446" y="4739"/>
                  </a:cubicBezTo>
                  <a:cubicBezTo>
                    <a:pt x="28881" y="2471"/>
                    <a:pt x="31817" y="869"/>
                    <a:pt x="35153" y="603"/>
                  </a:cubicBezTo>
                  <a:cubicBezTo>
                    <a:pt x="35542" y="570"/>
                    <a:pt x="35553" y="1"/>
                    <a:pt x="3518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2" name="Google Shape;6132;p21"/>
            <p:cNvSpPr/>
            <p:nvPr/>
          </p:nvSpPr>
          <p:spPr>
            <a:xfrm>
              <a:off x="104879" y="2424356"/>
              <a:ext cx="79058" cy="353708"/>
            </a:xfrm>
            <a:custGeom>
              <a:avLst/>
              <a:gdLst/>
              <a:ahLst/>
              <a:cxnLst/>
              <a:rect l="l" t="t" r="r" b="b"/>
              <a:pathLst>
                <a:path w="2639" h="11807" extrusionOk="0">
                  <a:moveTo>
                    <a:pt x="1108" y="1"/>
                  </a:moveTo>
                  <a:cubicBezTo>
                    <a:pt x="982" y="1"/>
                    <a:pt x="854" y="70"/>
                    <a:pt x="801" y="230"/>
                  </a:cubicBezTo>
                  <a:cubicBezTo>
                    <a:pt x="134" y="2098"/>
                    <a:pt x="0" y="4233"/>
                    <a:pt x="167" y="6201"/>
                  </a:cubicBezTo>
                  <a:cubicBezTo>
                    <a:pt x="334" y="8102"/>
                    <a:pt x="734" y="10204"/>
                    <a:pt x="2002" y="11705"/>
                  </a:cubicBezTo>
                  <a:cubicBezTo>
                    <a:pt x="2065" y="11776"/>
                    <a:pt x="2138" y="11806"/>
                    <a:pt x="2209" y="11806"/>
                  </a:cubicBezTo>
                  <a:cubicBezTo>
                    <a:pt x="2435" y="11806"/>
                    <a:pt x="2639" y="11500"/>
                    <a:pt x="2435" y="11271"/>
                  </a:cubicBezTo>
                  <a:cubicBezTo>
                    <a:pt x="1235" y="9837"/>
                    <a:pt x="901" y="7736"/>
                    <a:pt x="768" y="5901"/>
                  </a:cubicBezTo>
                  <a:cubicBezTo>
                    <a:pt x="667" y="4066"/>
                    <a:pt x="768" y="2132"/>
                    <a:pt x="1401" y="397"/>
                  </a:cubicBezTo>
                  <a:cubicBezTo>
                    <a:pt x="1481" y="157"/>
                    <a:pt x="1297" y="1"/>
                    <a:pt x="110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3" name="Google Shape;6133;p21"/>
            <p:cNvSpPr/>
            <p:nvPr/>
          </p:nvSpPr>
          <p:spPr>
            <a:xfrm>
              <a:off x="277062" y="2568202"/>
              <a:ext cx="405355" cy="74504"/>
            </a:xfrm>
            <a:custGeom>
              <a:avLst/>
              <a:gdLst/>
              <a:ahLst/>
              <a:cxnLst/>
              <a:rect l="l" t="t" r="r" b="b"/>
              <a:pathLst>
                <a:path w="13531" h="2487" extrusionOk="0">
                  <a:moveTo>
                    <a:pt x="13082" y="1"/>
                  </a:moveTo>
                  <a:cubicBezTo>
                    <a:pt x="13010" y="1"/>
                    <a:pt x="12934" y="30"/>
                    <a:pt x="12866" y="98"/>
                  </a:cubicBezTo>
                  <a:cubicBezTo>
                    <a:pt x="11298" y="1499"/>
                    <a:pt x="8763" y="1733"/>
                    <a:pt x="6761" y="1833"/>
                  </a:cubicBezTo>
                  <a:cubicBezTo>
                    <a:pt x="6316" y="1855"/>
                    <a:pt x="5858" y="1869"/>
                    <a:pt x="5395" y="1869"/>
                  </a:cubicBezTo>
                  <a:cubicBezTo>
                    <a:pt x="3737" y="1869"/>
                    <a:pt x="2002" y="1691"/>
                    <a:pt x="490" y="1066"/>
                  </a:cubicBezTo>
                  <a:cubicBezTo>
                    <a:pt x="446" y="1046"/>
                    <a:pt x="405" y="1037"/>
                    <a:pt x="367" y="1037"/>
                  </a:cubicBezTo>
                  <a:cubicBezTo>
                    <a:pt x="91" y="1037"/>
                    <a:pt x="0" y="1519"/>
                    <a:pt x="323" y="1666"/>
                  </a:cubicBezTo>
                  <a:cubicBezTo>
                    <a:pt x="1881" y="2294"/>
                    <a:pt x="3665" y="2487"/>
                    <a:pt x="5392" y="2487"/>
                  </a:cubicBezTo>
                  <a:cubicBezTo>
                    <a:pt x="5958" y="2487"/>
                    <a:pt x="6518" y="2466"/>
                    <a:pt x="7061" y="2433"/>
                  </a:cubicBezTo>
                  <a:cubicBezTo>
                    <a:pt x="9163" y="2333"/>
                    <a:pt x="11665" y="2000"/>
                    <a:pt x="13299" y="532"/>
                  </a:cubicBezTo>
                  <a:cubicBezTo>
                    <a:pt x="13531" y="326"/>
                    <a:pt x="13326" y="1"/>
                    <a:pt x="130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4" name="Google Shape;6134;p21"/>
            <p:cNvSpPr/>
            <p:nvPr/>
          </p:nvSpPr>
          <p:spPr>
            <a:xfrm>
              <a:off x="455596" y="2167309"/>
              <a:ext cx="63929" cy="225011"/>
            </a:xfrm>
            <a:custGeom>
              <a:avLst/>
              <a:gdLst/>
              <a:ahLst/>
              <a:cxnLst/>
              <a:rect l="l" t="t" r="r" b="b"/>
              <a:pathLst>
                <a:path w="2134" h="7511" extrusionOk="0">
                  <a:moveTo>
                    <a:pt x="1691" y="0"/>
                  </a:moveTo>
                  <a:cubicBezTo>
                    <a:pt x="1598" y="0"/>
                    <a:pt x="1503" y="41"/>
                    <a:pt x="1435" y="138"/>
                  </a:cubicBezTo>
                  <a:cubicBezTo>
                    <a:pt x="101" y="2206"/>
                    <a:pt x="1" y="4842"/>
                    <a:pt x="1" y="7210"/>
                  </a:cubicBezTo>
                  <a:cubicBezTo>
                    <a:pt x="1" y="7410"/>
                    <a:pt x="159" y="7510"/>
                    <a:pt x="318" y="7510"/>
                  </a:cubicBezTo>
                  <a:cubicBezTo>
                    <a:pt x="476" y="7510"/>
                    <a:pt x="634" y="7410"/>
                    <a:pt x="634" y="7210"/>
                  </a:cubicBezTo>
                  <a:cubicBezTo>
                    <a:pt x="634" y="4942"/>
                    <a:pt x="701" y="2440"/>
                    <a:pt x="1969" y="472"/>
                  </a:cubicBezTo>
                  <a:cubicBezTo>
                    <a:pt x="2134" y="236"/>
                    <a:pt x="1915" y="0"/>
                    <a:pt x="16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5" name="Google Shape;6135;p21"/>
            <p:cNvSpPr/>
            <p:nvPr/>
          </p:nvSpPr>
          <p:spPr>
            <a:xfrm>
              <a:off x="729387" y="2208408"/>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6" name="Google Shape;6136;p21"/>
            <p:cNvSpPr/>
            <p:nvPr/>
          </p:nvSpPr>
          <p:spPr>
            <a:xfrm>
              <a:off x="752363" y="2250375"/>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7" name="Google Shape;6137;p21"/>
            <p:cNvSpPr/>
            <p:nvPr/>
          </p:nvSpPr>
          <p:spPr>
            <a:xfrm>
              <a:off x="770366" y="2210415"/>
              <a:ext cx="28010" cy="21000"/>
            </a:xfrm>
            <a:custGeom>
              <a:avLst/>
              <a:gdLst/>
              <a:ahLst/>
              <a:cxnLst/>
              <a:rect l="l" t="t" r="r" b="b"/>
              <a:pathLst>
                <a:path w="935" h="701" extrusionOk="0">
                  <a:moveTo>
                    <a:pt x="467" y="0"/>
                  </a:moveTo>
                  <a:cubicBezTo>
                    <a:pt x="0" y="0"/>
                    <a:pt x="0" y="701"/>
                    <a:pt x="467" y="701"/>
                  </a:cubicBezTo>
                  <a:cubicBezTo>
                    <a:pt x="901" y="701"/>
                    <a:pt x="934"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8" name="Google Shape;6138;p21"/>
            <p:cNvSpPr/>
            <p:nvPr/>
          </p:nvSpPr>
          <p:spPr>
            <a:xfrm>
              <a:off x="611483" y="2546155"/>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9" name="Google Shape;6139;p21"/>
            <p:cNvSpPr/>
            <p:nvPr/>
          </p:nvSpPr>
          <p:spPr>
            <a:xfrm>
              <a:off x="647459" y="2525156"/>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0" name="Google Shape;6140;p21"/>
            <p:cNvSpPr/>
            <p:nvPr/>
          </p:nvSpPr>
          <p:spPr>
            <a:xfrm>
              <a:off x="687420" y="2593125"/>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1" name="Google Shape;6141;p21"/>
            <p:cNvSpPr/>
            <p:nvPr/>
          </p:nvSpPr>
          <p:spPr>
            <a:xfrm>
              <a:off x="448616" y="2158442"/>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2" name="Google Shape;6142;p21"/>
            <p:cNvSpPr/>
            <p:nvPr/>
          </p:nvSpPr>
          <p:spPr>
            <a:xfrm>
              <a:off x="506550" y="2205412"/>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3" name="Google Shape;6143;p21"/>
            <p:cNvSpPr/>
            <p:nvPr/>
          </p:nvSpPr>
          <p:spPr>
            <a:xfrm>
              <a:off x="149842" y="2499185"/>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4" name="Google Shape;6144;p21"/>
            <p:cNvSpPr/>
            <p:nvPr/>
          </p:nvSpPr>
          <p:spPr>
            <a:xfrm>
              <a:off x="149842" y="2459224"/>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5" name="Google Shape;6145;p21"/>
            <p:cNvSpPr/>
            <p:nvPr/>
          </p:nvSpPr>
          <p:spPr>
            <a:xfrm>
              <a:off x="68902" y="2478186"/>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46" name="Google Shape;6146;p21"/>
          <p:cNvGrpSpPr/>
          <p:nvPr/>
        </p:nvGrpSpPr>
        <p:grpSpPr>
          <a:xfrm rot="5400000" flipH="1">
            <a:off x="8808755" y="903605"/>
            <a:ext cx="117436" cy="105833"/>
            <a:chOff x="7737341" y="1046941"/>
            <a:chExt cx="161913" cy="145916"/>
          </a:xfrm>
        </p:grpSpPr>
        <p:sp>
          <p:nvSpPr>
            <p:cNvPr id="6147" name="Google Shape;6147;p21"/>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8" name="Google Shape;6148;p21"/>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9" name="Google Shape;6149;p21"/>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50" name="Google Shape;6150;p21"/>
          <p:cNvGrpSpPr/>
          <p:nvPr/>
        </p:nvGrpSpPr>
        <p:grpSpPr>
          <a:xfrm rot="-8257188" flipH="1">
            <a:off x="7479248" y="4812751"/>
            <a:ext cx="872869" cy="391714"/>
            <a:chOff x="8502760" y="3542528"/>
            <a:chExt cx="711519" cy="319269"/>
          </a:xfrm>
        </p:grpSpPr>
        <p:sp>
          <p:nvSpPr>
            <p:cNvPr id="6151" name="Google Shape;6151;p21"/>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2" name="Google Shape;6152;p21"/>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3" name="Google Shape;6153;p21"/>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4" name="Google Shape;6154;p21"/>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5" name="Google Shape;6155;p21"/>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6" name="Google Shape;6156;p21"/>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7" name="Google Shape;6157;p21"/>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8" name="Google Shape;6158;p21"/>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9" name="Google Shape;6159;p21"/>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60" name="Google Shape;6160;p21"/>
          <p:cNvSpPr txBox="1">
            <a:spLocks noGrp="1"/>
          </p:cNvSpPr>
          <p:nvPr>
            <p:ph type="title"/>
          </p:nvPr>
        </p:nvSpPr>
        <p:spPr>
          <a:xfrm>
            <a:off x="733947" y="1877714"/>
            <a:ext cx="1828500" cy="573000"/>
          </a:xfrm>
          <a:prstGeom prst="rect">
            <a:avLst/>
          </a:prstGeom>
          <a:noFill/>
          <a:ln>
            <a:noFill/>
          </a:ln>
        </p:spPr>
        <p:txBody>
          <a:bodyPr spcFirstLastPara="1" wrap="square" lIns="0" tIns="0" rIns="0" bIns="0" anchor="b" anchorCtr="0">
            <a:noAutofit/>
          </a:bodyPr>
          <a:lstStyle>
            <a:lvl1pPr lvl="0" algn="l" rtl="0">
              <a:spcBef>
                <a:spcPts val="0"/>
              </a:spcBef>
              <a:spcAft>
                <a:spcPts val="0"/>
              </a:spcAft>
              <a:buSzPts val="3000"/>
              <a:buNone/>
              <a:defRPr i="0"/>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6161" name="Google Shape;6161;p21"/>
          <p:cNvSpPr txBox="1">
            <a:spLocks noGrp="1"/>
          </p:cNvSpPr>
          <p:nvPr>
            <p:ph type="subTitle" idx="1"/>
          </p:nvPr>
        </p:nvSpPr>
        <p:spPr>
          <a:xfrm>
            <a:off x="623539" y="2504551"/>
            <a:ext cx="3287400" cy="13323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None/>
              <a:defRPr sz="1400">
                <a:latin typeface="Nunito"/>
                <a:ea typeface="Nunito"/>
                <a:cs typeface="Nunito"/>
                <a:sym typeface="Nunito"/>
              </a:defRPr>
            </a:lvl1pPr>
            <a:lvl2pPr lvl="1" rtl="0">
              <a:lnSpc>
                <a:spcPct val="115000"/>
              </a:lnSpc>
              <a:spcBef>
                <a:spcPts val="0"/>
              </a:spcBef>
              <a:spcAft>
                <a:spcPts val="0"/>
              </a:spcAft>
              <a:buNone/>
              <a:defRPr sz="1400">
                <a:latin typeface="Nunito"/>
                <a:ea typeface="Nunito"/>
                <a:cs typeface="Nunito"/>
                <a:sym typeface="Nunito"/>
              </a:defRPr>
            </a:lvl2pPr>
            <a:lvl3pPr lvl="2" rtl="0">
              <a:lnSpc>
                <a:spcPct val="115000"/>
              </a:lnSpc>
              <a:spcBef>
                <a:spcPts val="0"/>
              </a:spcBef>
              <a:spcAft>
                <a:spcPts val="0"/>
              </a:spcAft>
              <a:buNone/>
              <a:defRPr sz="1400">
                <a:latin typeface="Nunito"/>
                <a:ea typeface="Nunito"/>
                <a:cs typeface="Nunito"/>
                <a:sym typeface="Nunito"/>
              </a:defRPr>
            </a:lvl3pPr>
            <a:lvl4pPr lvl="3" rtl="0">
              <a:lnSpc>
                <a:spcPct val="115000"/>
              </a:lnSpc>
              <a:spcBef>
                <a:spcPts val="0"/>
              </a:spcBef>
              <a:spcAft>
                <a:spcPts val="0"/>
              </a:spcAft>
              <a:buNone/>
              <a:defRPr sz="1400">
                <a:latin typeface="Nunito"/>
                <a:ea typeface="Nunito"/>
                <a:cs typeface="Nunito"/>
                <a:sym typeface="Nunito"/>
              </a:defRPr>
            </a:lvl4pPr>
            <a:lvl5pPr lvl="4" rtl="0">
              <a:lnSpc>
                <a:spcPct val="115000"/>
              </a:lnSpc>
              <a:spcBef>
                <a:spcPts val="0"/>
              </a:spcBef>
              <a:spcAft>
                <a:spcPts val="0"/>
              </a:spcAft>
              <a:buNone/>
              <a:defRPr sz="1400">
                <a:latin typeface="Nunito"/>
                <a:ea typeface="Nunito"/>
                <a:cs typeface="Nunito"/>
                <a:sym typeface="Nunito"/>
              </a:defRPr>
            </a:lvl5pPr>
            <a:lvl6pPr lvl="5" rtl="0">
              <a:lnSpc>
                <a:spcPct val="115000"/>
              </a:lnSpc>
              <a:spcBef>
                <a:spcPts val="0"/>
              </a:spcBef>
              <a:spcAft>
                <a:spcPts val="0"/>
              </a:spcAft>
              <a:buNone/>
              <a:defRPr sz="1400">
                <a:latin typeface="Nunito"/>
                <a:ea typeface="Nunito"/>
                <a:cs typeface="Nunito"/>
                <a:sym typeface="Nunito"/>
              </a:defRPr>
            </a:lvl6pPr>
            <a:lvl7pPr lvl="6" rtl="0">
              <a:lnSpc>
                <a:spcPct val="115000"/>
              </a:lnSpc>
              <a:spcBef>
                <a:spcPts val="0"/>
              </a:spcBef>
              <a:spcAft>
                <a:spcPts val="0"/>
              </a:spcAft>
              <a:buNone/>
              <a:defRPr sz="1400">
                <a:latin typeface="Nunito"/>
                <a:ea typeface="Nunito"/>
                <a:cs typeface="Nunito"/>
                <a:sym typeface="Nunito"/>
              </a:defRPr>
            </a:lvl7pPr>
            <a:lvl8pPr lvl="7" rtl="0">
              <a:lnSpc>
                <a:spcPct val="115000"/>
              </a:lnSpc>
              <a:spcBef>
                <a:spcPts val="0"/>
              </a:spcBef>
              <a:spcAft>
                <a:spcPts val="0"/>
              </a:spcAft>
              <a:buNone/>
              <a:defRPr sz="1400">
                <a:latin typeface="Nunito"/>
                <a:ea typeface="Nunito"/>
                <a:cs typeface="Nunito"/>
                <a:sym typeface="Nunito"/>
              </a:defRPr>
            </a:lvl8pPr>
            <a:lvl9pPr lvl="8" rtl="0">
              <a:lnSpc>
                <a:spcPct val="115000"/>
              </a:lnSpc>
              <a:spcBef>
                <a:spcPts val="0"/>
              </a:spcBef>
              <a:spcAft>
                <a:spcPts val="0"/>
              </a:spcAft>
              <a:buNone/>
              <a:defRPr sz="1400">
                <a:latin typeface="Nunito"/>
                <a:ea typeface="Nunito"/>
                <a:cs typeface="Nunito"/>
                <a:sym typeface="Nunito"/>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51"/>
        <p:cNvGrpSpPr/>
        <p:nvPr/>
      </p:nvGrpSpPr>
      <p:grpSpPr>
        <a:xfrm>
          <a:off x="0" y="0"/>
          <a:ext cx="0" cy="0"/>
          <a:chOff x="0" y="0"/>
          <a:chExt cx="0" cy="0"/>
        </a:xfrm>
      </p:grpSpPr>
      <p:sp>
        <p:nvSpPr>
          <p:cNvPr id="452" name="Google Shape;452;p3"/>
          <p:cNvSpPr txBox="1">
            <a:spLocks noGrp="1"/>
          </p:cNvSpPr>
          <p:nvPr>
            <p:ph type="subTitle" idx="1"/>
          </p:nvPr>
        </p:nvSpPr>
        <p:spPr>
          <a:xfrm>
            <a:off x="4926486" y="2565993"/>
            <a:ext cx="3013800" cy="654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None/>
              <a:defRPr sz="3000"/>
            </a:lvl1pPr>
            <a:lvl2pPr lvl="1" algn="ctr" rtl="0">
              <a:lnSpc>
                <a:spcPct val="90000"/>
              </a:lnSpc>
              <a:spcBef>
                <a:spcPts val="0"/>
              </a:spcBef>
              <a:spcAft>
                <a:spcPts val="0"/>
              </a:spcAft>
              <a:buNone/>
              <a:defRPr sz="3000"/>
            </a:lvl2pPr>
            <a:lvl3pPr lvl="2" algn="ctr" rtl="0">
              <a:lnSpc>
                <a:spcPct val="90000"/>
              </a:lnSpc>
              <a:spcBef>
                <a:spcPts val="0"/>
              </a:spcBef>
              <a:spcAft>
                <a:spcPts val="0"/>
              </a:spcAft>
              <a:buNone/>
              <a:defRPr sz="3000"/>
            </a:lvl3pPr>
            <a:lvl4pPr lvl="3" algn="ctr" rtl="0">
              <a:lnSpc>
                <a:spcPct val="90000"/>
              </a:lnSpc>
              <a:spcBef>
                <a:spcPts val="0"/>
              </a:spcBef>
              <a:spcAft>
                <a:spcPts val="0"/>
              </a:spcAft>
              <a:buNone/>
              <a:defRPr sz="3000"/>
            </a:lvl4pPr>
            <a:lvl5pPr lvl="4" algn="ctr" rtl="0">
              <a:lnSpc>
                <a:spcPct val="90000"/>
              </a:lnSpc>
              <a:spcBef>
                <a:spcPts val="0"/>
              </a:spcBef>
              <a:spcAft>
                <a:spcPts val="0"/>
              </a:spcAft>
              <a:buNone/>
              <a:defRPr sz="3000"/>
            </a:lvl5pPr>
            <a:lvl6pPr lvl="5" algn="ctr" rtl="0">
              <a:lnSpc>
                <a:spcPct val="90000"/>
              </a:lnSpc>
              <a:spcBef>
                <a:spcPts val="0"/>
              </a:spcBef>
              <a:spcAft>
                <a:spcPts val="0"/>
              </a:spcAft>
              <a:buNone/>
              <a:defRPr sz="3000"/>
            </a:lvl6pPr>
            <a:lvl7pPr lvl="6" algn="ctr" rtl="0">
              <a:lnSpc>
                <a:spcPct val="90000"/>
              </a:lnSpc>
              <a:spcBef>
                <a:spcPts val="0"/>
              </a:spcBef>
              <a:spcAft>
                <a:spcPts val="0"/>
              </a:spcAft>
              <a:buNone/>
              <a:defRPr sz="3000"/>
            </a:lvl7pPr>
            <a:lvl8pPr lvl="7" algn="ctr" rtl="0">
              <a:lnSpc>
                <a:spcPct val="90000"/>
              </a:lnSpc>
              <a:spcBef>
                <a:spcPts val="0"/>
              </a:spcBef>
              <a:spcAft>
                <a:spcPts val="0"/>
              </a:spcAft>
              <a:buNone/>
              <a:defRPr sz="3000"/>
            </a:lvl8pPr>
            <a:lvl9pPr lvl="8" algn="ctr" rtl="0">
              <a:lnSpc>
                <a:spcPct val="90000"/>
              </a:lnSpc>
              <a:spcBef>
                <a:spcPts val="0"/>
              </a:spcBef>
              <a:spcAft>
                <a:spcPts val="0"/>
              </a:spcAft>
              <a:buNone/>
              <a:defRPr sz="3000"/>
            </a:lvl9pPr>
          </a:lstStyle>
          <a:p>
            <a:endParaRPr/>
          </a:p>
        </p:txBody>
      </p:sp>
      <p:sp>
        <p:nvSpPr>
          <p:cNvPr id="453" name="Google Shape;453;p3"/>
          <p:cNvSpPr txBox="1">
            <a:spLocks noGrp="1"/>
          </p:cNvSpPr>
          <p:nvPr>
            <p:ph type="subTitle" idx="2"/>
          </p:nvPr>
        </p:nvSpPr>
        <p:spPr>
          <a:xfrm>
            <a:off x="4677036" y="3350093"/>
            <a:ext cx="3512700" cy="591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600">
                <a:latin typeface="Montserrat"/>
                <a:ea typeface="Montserrat"/>
                <a:cs typeface="Montserrat"/>
                <a:sym typeface="Montserrat"/>
              </a:defRPr>
            </a:lvl1pPr>
            <a:lvl2pPr lvl="1" algn="ctr" rtl="0">
              <a:spcBef>
                <a:spcPts val="0"/>
              </a:spcBef>
              <a:spcAft>
                <a:spcPts val="0"/>
              </a:spcAft>
              <a:buNone/>
              <a:defRPr>
                <a:solidFill>
                  <a:schemeClr val="dk2"/>
                </a:solidFill>
                <a:latin typeface="Montserrat"/>
                <a:ea typeface="Montserrat"/>
                <a:cs typeface="Montserrat"/>
                <a:sym typeface="Montserrat"/>
              </a:defRPr>
            </a:lvl2pPr>
            <a:lvl3pPr lvl="2" algn="ctr" rtl="0">
              <a:spcBef>
                <a:spcPts val="0"/>
              </a:spcBef>
              <a:spcAft>
                <a:spcPts val="0"/>
              </a:spcAft>
              <a:buNone/>
              <a:defRPr>
                <a:solidFill>
                  <a:schemeClr val="dk2"/>
                </a:solidFill>
                <a:latin typeface="Montserrat"/>
                <a:ea typeface="Montserrat"/>
                <a:cs typeface="Montserrat"/>
                <a:sym typeface="Montserrat"/>
              </a:defRPr>
            </a:lvl3pPr>
            <a:lvl4pPr lvl="3" algn="ctr" rtl="0">
              <a:spcBef>
                <a:spcPts val="0"/>
              </a:spcBef>
              <a:spcAft>
                <a:spcPts val="0"/>
              </a:spcAft>
              <a:buNone/>
              <a:defRPr>
                <a:solidFill>
                  <a:schemeClr val="dk2"/>
                </a:solidFill>
                <a:latin typeface="Montserrat"/>
                <a:ea typeface="Montserrat"/>
                <a:cs typeface="Montserrat"/>
                <a:sym typeface="Montserrat"/>
              </a:defRPr>
            </a:lvl4pPr>
            <a:lvl5pPr lvl="4" algn="ctr" rtl="0">
              <a:spcBef>
                <a:spcPts val="0"/>
              </a:spcBef>
              <a:spcAft>
                <a:spcPts val="0"/>
              </a:spcAft>
              <a:buNone/>
              <a:defRPr>
                <a:solidFill>
                  <a:schemeClr val="dk2"/>
                </a:solidFill>
                <a:latin typeface="Montserrat"/>
                <a:ea typeface="Montserrat"/>
                <a:cs typeface="Montserrat"/>
                <a:sym typeface="Montserrat"/>
              </a:defRPr>
            </a:lvl5pPr>
            <a:lvl6pPr lvl="5" algn="ctr" rtl="0">
              <a:spcBef>
                <a:spcPts val="0"/>
              </a:spcBef>
              <a:spcAft>
                <a:spcPts val="0"/>
              </a:spcAft>
              <a:buNone/>
              <a:defRPr>
                <a:solidFill>
                  <a:schemeClr val="dk2"/>
                </a:solidFill>
                <a:latin typeface="Montserrat"/>
                <a:ea typeface="Montserrat"/>
                <a:cs typeface="Montserrat"/>
                <a:sym typeface="Montserrat"/>
              </a:defRPr>
            </a:lvl6pPr>
            <a:lvl7pPr lvl="6" algn="ctr" rtl="0">
              <a:spcBef>
                <a:spcPts val="0"/>
              </a:spcBef>
              <a:spcAft>
                <a:spcPts val="0"/>
              </a:spcAft>
              <a:buNone/>
              <a:defRPr>
                <a:solidFill>
                  <a:schemeClr val="dk2"/>
                </a:solidFill>
                <a:latin typeface="Montserrat"/>
                <a:ea typeface="Montserrat"/>
                <a:cs typeface="Montserrat"/>
                <a:sym typeface="Montserrat"/>
              </a:defRPr>
            </a:lvl7pPr>
            <a:lvl8pPr lvl="7" algn="ctr" rtl="0">
              <a:spcBef>
                <a:spcPts val="0"/>
              </a:spcBef>
              <a:spcAft>
                <a:spcPts val="0"/>
              </a:spcAft>
              <a:buNone/>
              <a:defRPr>
                <a:solidFill>
                  <a:schemeClr val="dk2"/>
                </a:solidFill>
                <a:latin typeface="Montserrat"/>
                <a:ea typeface="Montserrat"/>
                <a:cs typeface="Montserrat"/>
                <a:sym typeface="Montserrat"/>
              </a:defRPr>
            </a:lvl8pPr>
            <a:lvl9pPr lvl="8" algn="ctr" rtl="0">
              <a:spcBef>
                <a:spcPts val="0"/>
              </a:spcBef>
              <a:spcAft>
                <a:spcPts val="0"/>
              </a:spcAft>
              <a:buNone/>
              <a:defRPr>
                <a:solidFill>
                  <a:schemeClr val="dk2"/>
                </a:solidFill>
                <a:latin typeface="Montserrat"/>
                <a:ea typeface="Montserrat"/>
                <a:cs typeface="Montserrat"/>
                <a:sym typeface="Montserrat"/>
              </a:defRPr>
            </a:lvl9pPr>
          </a:lstStyle>
          <a:p>
            <a:endParaRPr/>
          </a:p>
        </p:txBody>
      </p:sp>
      <p:sp>
        <p:nvSpPr>
          <p:cNvPr id="454" name="Google Shape;454;p3"/>
          <p:cNvSpPr txBox="1">
            <a:spLocks noGrp="1"/>
          </p:cNvSpPr>
          <p:nvPr>
            <p:ph type="title" hasCustomPrompt="1"/>
          </p:nvPr>
        </p:nvSpPr>
        <p:spPr>
          <a:xfrm>
            <a:off x="5195586" y="1139607"/>
            <a:ext cx="2475600" cy="115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400"/>
              <a:buNone/>
              <a:defRPr sz="12400"/>
            </a:lvl1pPr>
            <a:lvl2pPr lvl="1" algn="ctr" rtl="0">
              <a:spcBef>
                <a:spcPts val="0"/>
              </a:spcBef>
              <a:spcAft>
                <a:spcPts val="0"/>
              </a:spcAft>
              <a:buClr>
                <a:schemeClr val="accent4"/>
              </a:buClr>
              <a:buSzPts val="12400"/>
              <a:buNone/>
              <a:defRPr sz="12400">
                <a:solidFill>
                  <a:schemeClr val="accent4"/>
                </a:solidFill>
              </a:defRPr>
            </a:lvl2pPr>
            <a:lvl3pPr lvl="2" algn="ctr" rtl="0">
              <a:spcBef>
                <a:spcPts val="0"/>
              </a:spcBef>
              <a:spcAft>
                <a:spcPts val="0"/>
              </a:spcAft>
              <a:buClr>
                <a:schemeClr val="accent4"/>
              </a:buClr>
              <a:buSzPts val="12400"/>
              <a:buNone/>
              <a:defRPr sz="12400">
                <a:solidFill>
                  <a:schemeClr val="accent4"/>
                </a:solidFill>
              </a:defRPr>
            </a:lvl3pPr>
            <a:lvl4pPr lvl="3" algn="ctr" rtl="0">
              <a:spcBef>
                <a:spcPts val="0"/>
              </a:spcBef>
              <a:spcAft>
                <a:spcPts val="0"/>
              </a:spcAft>
              <a:buClr>
                <a:schemeClr val="accent4"/>
              </a:buClr>
              <a:buSzPts val="12400"/>
              <a:buNone/>
              <a:defRPr sz="12400">
                <a:solidFill>
                  <a:schemeClr val="accent4"/>
                </a:solidFill>
              </a:defRPr>
            </a:lvl4pPr>
            <a:lvl5pPr lvl="4" algn="ctr" rtl="0">
              <a:spcBef>
                <a:spcPts val="0"/>
              </a:spcBef>
              <a:spcAft>
                <a:spcPts val="0"/>
              </a:spcAft>
              <a:buClr>
                <a:schemeClr val="accent4"/>
              </a:buClr>
              <a:buSzPts val="12400"/>
              <a:buNone/>
              <a:defRPr sz="12400">
                <a:solidFill>
                  <a:schemeClr val="accent4"/>
                </a:solidFill>
              </a:defRPr>
            </a:lvl5pPr>
            <a:lvl6pPr lvl="5" algn="ctr" rtl="0">
              <a:spcBef>
                <a:spcPts val="0"/>
              </a:spcBef>
              <a:spcAft>
                <a:spcPts val="0"/>
              </a:spcAft>
              <a:buClr>
                <a:schemeClr val="accent4"/>
              </a:buClr>
              <a:buSzPts val="12400"/>
              <a:buNone/>
              <a:defRPr sz="12400">
                <a:solidFill>
                  <a:schemeClr val="accent4"/>
                </a:solidFill>
              </a:defRPr>
            </a:lvl6pPr>
            <a:lvl7pPr lvl="6" algn="ctr" rtl="0">
              <a:spcBef>
                <a:spcPts val="0"/>
              </a:spcBef>
              <a:spcAft>
                <a:spcPts val="0"/>
              </a:spcAft>
              <a:buClr>
                <a:schemeClr val="accent4"/>
              </a:buClr>
              <a:buSzPts val="12400"/>
              <a:buNone/>
              <a:defRPr sz="12400">
                <a:solidFill>
                  <a:schemeClr val="accent4"/>
                </a:solidFill>
              </a:defRPr>
            </a:lvl7pPr>
            <a:lvl8pPr lvl="7" algn="ctr" rtl="0">
              <a:spcBef>
                <a:spcPts val="0"/>
              </a:spcBef>
              <a:spcAft>
                <a:spcPts val="0"/>
              </a:spcAft>
              <a:buClr>
                <a:schemeClr val="accent4"/>
              </a:buClr>
              <a:buSzPts val="12400"/>
              <a:buNone/>
              <a:defRPr sz="12400">
                <a:solidFill>
                  <a:schemeClr val="accent4"/>
                </a:solidFill>
              </a:defRPr>
            </a:lvl8pPr>
            <a:lvl9pPr lvl="8" algn="ctr" rtl="0">
              <a:spcBef>
                <a:spcPts val="0"/>
              </a:spcBef>
              <a:spcAft>
                <a:spcPts val="0"/>
              </a:spcAft>
              <a:buClr>
                <a:schemeClr val="accent4"/>
              </a:buClr>
              <a:buSzPts val="12400"/>
              <a:buNone/>
              <a:defRPr sz="12400">
                <a:solidFill>
                  <a:schemeClr val="accent4"/>
                </a:solidFill>
              </a:defRPr>
            </a:lvl9pPr>
          </a:lstStyle>
          <a:p>
            <a:r>
              <a:t>xx%</a:t>
            </a:r>
          </a:p>
        </p:txBody>
      </p:sp>
      <p:grpSp>
        <p:nvGrpSpPr>
          <p:cNvPr id="455" name="Google Shape;455;p3"/>
          <p:cNvGrpSpPr/>
          <p:nvPr/>
        </p:nvGrpSpPr>
        <p:grpSpPr>
          <a:xfrm>
            <a:off x="6529833" y="4777398"/>
            <a:ext cx="149592" cy="135726"/>
            <a:chOff x="7894217" y="3432112"/>
            <a:chExt cx="161913" cy="146905"/>
          </a:xfrm>
        </p:grpSpPr>
        <p:sp>
          <p:nvSpPr>
            <p:cNvPr id="456" name="Google Shape;456;p3"/>
            <p:cNvSpPr/>
            <p:nvPr/>
          </p:nvSpPr>
          <p:spPr>
            <a:xfrm>
              <a:off x="7894217" y="3526023"/>
              <a:ext cx="67974" cy="52995"/>
            </a:xfrm>
            <a:custGeom>
              <a:avLst/>
              <a:gdLst/>
              <a:ahLst/>
              <a:cxnLst/>
              <a:rect l="l" t="t" r="r" b="b"/>
              <a:pathLst>
                <a:path w="2269" h="1769" extrusionOk="0">
                  <a:moveTo>
                    <a:pt x="1135" y="1"/>
                  </a:moveTo>
                  <a:cubicBezTo>
                    <a:pt x="1" y="1"/>
                    <a:pt x="1" y="1769"/>
                    <a:pt x="1135" y="1769"/>
                  </a:cubicBezTo>
                  <a:cubicBezTo>
                    <a:pt x="2269" y="1769"/>
                    <a:pt x="2269" y="1"/>
                    <a:pt x="11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
            <p:cNvSpPr/>
            <p:nvPr/>
          </p:nvSpPr>
          <p:spPr>
            <a:xfrm>
              <a:off x="7947178" y="3432112"/>
              <a:ext cx="66985" cy="51976"/>
            </a:xfrm>
            <a:custGeom>
              <a:avLst/>
              <a:gdLst/>
              <a:ahLst/>
              <a:cxnLst/>
              <a:rect l="l" t="t" r="r" b="b"/>
              <a:pathLst>
                <a:path w="2236" h="1735" extrusionOk="0">
                  <a:moveTo>
                    <a:pt x="1101" y="0"/>
                  </a:moveTo>
                  <a:cubicBezTo>
                    <a:pt x="0" y="0"/>
                    <a:pt x="0" y="1735"/>
                    <a:pt x="1101" y="1735"/>
                  </a:cubicBezTo>
                  <a:cubicBezTo>
                    <a:pt x="2235" y="1735"/>
                    <a:pt x="2235" y="0"/>
                    <a:pt x="11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
            <p:cNvSpPr/>
            <p:nvPr/>
          </p:nvSpPr>
          <p:spPr>
            <a:xfrm>
              <a:off x="7989146" y="3526023"/>
              <a:ext cx="66985" cy="52995"/>
            </a:xfrm>
            <a:custGeom>
              <a:avLst/>
              <a:gdLst/>
              <a:ahLst/>
              <a:cxnLst/>
              <a:rect l="l" t="t" r="r" b="b"/>
              <a:pathLst>
                <a:path w="2236" h="1769" extrusionOk="0">
                  <a:moveTo>
                    <a:pt x="1101" y="1"/>
                  </a:moveTo>
                  <a:cubicBezTo>
                    <a:pt x="0" y="1"/>
                    <a:pt x="0" y="1769"/>
                    <a:pt x="1101" y="1769"/>
                  </a:cubicBezTo>
                  <a:cubicBezTo>
                    <a:pt x="2235" y="1769"/>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9" name="Google Shape;459;p3"/>
          <p:cNvSpPr/>
          <p:nvPr/>
        </p:nvSpPr>
        <p:spPr>
          <a:xfrm rot="10800000">
            <a:off x="5045130" y="4574461"/>
            <a:ext cx="4302661" cy="671891"/>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0" name="Google Shape;460;p3"/>
          <p:cNvGrpSpPr/>
          <p:nvPr/>
        </p:nvGrpSpPr>
        <p:grpSpPr>
          <a:xfrm>
            <a:off x="136982" y="3909079"/>
            <a:ext cx="305120" cy="398169"/>
            <a:chOff x="1304140" y="978228"/>
            <a:chExt cx="436509" cy="569545"/>
          </a:xfrm>
        </p:grpSpPr>
        <p:sp>
          <p:nvSpPr>
            <p:cNvPr id="461" name="Google Shape;461;p3"/>
            <p:cNvSpPr/>
            <p:nvPr/>
          </p:nvSpPr>
          <p:spPr>
            <a:xfrm>
              <a:off x="1321934" y="978228"/>
              <a:ext cx="418716" cy="433845"/>
            </a:xfrm>
            <a:custGeom>
              <a:avLst/>
              <a:gdLst/>
              <a:ahLst/>
              <a:cxnLst/>
              <a:rect l="l" t="t" r="r" b="b"/>
              <a:pathLst>
                <a:path w="13977" h="14482" extrusionOk="0">
                  <a:moveTo>
                    <a:pt x="12193" y="1"/>
                  </a:moveTo>
                  <a:cubicBezTo>
                    <a:pt x="11019" y="1"/>
                    <a:pt x="8624" y="2538"/>
                    <a:pt x="7306" y="3407"/>
                  </a:cubicBezTo>
                  <a:cubicBezTo>
                    <a:pt x="7155" y="3515"/>
                    <a:pt x="7024" y="3559"/>
                    <a:pt x="6904" y="3559"/>
                  </a:cubicBezTo>
                  <a:cubicBezTo>
                    <a:pt x="6467" y="3559"/>
                    <a:pt x="6173" y="2969"/>
                    <a:pt x="5571" y="2707"/>
                  </a:cubicBezTo>
                  <a:cubicBezTo>
                    <a:pt x="5238" y="2567"/>
                    <a:pt x="4914" y="2426"/>
                    <a:pt x="4624" y="2426"/>
                  </a:cubicBezTo>
                  <a:cubicBezTo>
                    <a:pt x="4362" y="2426"/>
                    <a:pt x="4127" y="2541"/>
                    <a:pt x="3936" y="2873"/>
                  </a:cubicBezTo>
                  <a:cubicBezTo>
                    <a:pt x="3303" y="4041"/>
                    <a:pt x="4037" y="5876"/>
                    <a:pt x="3936" y="7143"/>
                  </a:cubicBezTo>
                  <a:cubicBezTo>
                    <a:pt x="3288" y="6861"/>
                    <a:pt x="2376" y="6317"/>
                    <a:pt x="1586" y="6317"/>
                  </a:cubicBezTo>
                  <a:cubicBezTo>
                    <a:pt x="1442" y="6317"/>
                    <a:pt x="1302" y="6335"/>
                    <a:pt x="1168" y="6376"/>
                  </a:cubicBezTo>
                  <a:cubicBezTo>
                    <a:pt x="0" y="6710"/>
                    <a:pt x="267" y="8344"/>
                    <a:pt x="401" y="9278"/>
                  </a:cubicBezTo>
                  <a:cubicBezTo>
                    <a:pt x="601" y="10946"/>
                    <a:pt x="1235" y="12714"/>
                    <a:pt x="1368" y="14382"/>
                  </a:cubicBezTo>
                  <a:lnTo>
                    <a:pt x="1401" y="14382"/>
                  </a:lnTo>
                  <a:cubicBezTo>
                    <a:pt x="2530" y="14382"/>
                    <a:pt x="3857" y="14480"/>
                    <a:pt x="5122" y="14480"/>
                  </a:cubicBezTo>
                  <a:cubicBezTo>
                    <a:pt x="5502" y="14480"/>
                    <a:pt x="5876" y="14472"/>
                    <a:pt x="6238" y="14448"/>
                  </a:cubicBezTo>
                  <a:cubicBezTo>
                    <a:pt x="7372" y="14415"/>
                    <a:pt x="9207" y="14482"/>
                    <a:pt x="10041" y="13514"/>
                  </a:cubicBezTo>
                  <a:cubicBezTo>
                    <a:pt x="11142" y="12213"/>
                    <a:pt x="8707" y="11580"/>
                    <a:pt x="7939" y="11113"/>
                  </a:cubicBezTo>
                  <a:cubicBezTo>
                    <a:pt x="9340" y="10479"/>
                    <a:pt x="10941" y="10379"/>
                    <a:pt x="12309" y="9512"/>
                  </a:cubicBezTo>
                  <a:cubicBezTo>
                    <a:pt x="13076" y="8978"/>
                    <a:pt x="13977" y="8444"/>
                    <a:pt x="13176" y="7577"/>
                  </a:cubicBezTo>
                  <a:cubicBezTo>
                    <a:pt x="12509" y="6810"/>
                    <a:pt x="11442" y="6309"/>
                    <a:pt x="10575" y="6042"/>
                  </a:cubicBezTo>
                  <a:cubicBezTo>
                    <a:pt x="11375" y="4675"/>
                    <a:pt x="13510" y="772"/>
                    <a:pt x="12543" y="105"/>
                  </a:cubicBezTo>
                  <a:cubicBezTo>
                    <a:pt x="12444" y="34"/>
                    <a:pt x="12327" y="1"/>
                    <a:pt x="121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
            <p:cNvSpPr/>
            <p:nvPr/>
          </p:nvSpPr>
          <p:spPr>
            <a:xfrm>
              <a:off x="1304140" y="1073037"/>
              <a:ext cx="322013" cy="474737"/>
            </a:xfrm>
            <a:custGeom>
              <a:avLst/>
              <a:gdLst/>
              <a:ahLst/>
              <a:cxnLst/>
              <a:rect l="l" t="t" r="r" b="b"/>
              <a:pathLst>
                <a:path w="10749" h="15847" extrusionOk="0">
                  <a:moveTo>
                    <a:pt x="10371" y="1"/>
                  </a:moveTo>
                  <a:cubicBezTo>
                    <a:pt x="10313" y="1"/>
                    <a:pt x="10254" y="23"/>
                    <a:pt x="10201" y="75"/>
                  </a:cubicBezTo>
                  <a:cubicBezTo>
                    <a:pt x="8066" y="2210"/>
                    <a:pt x="5931" y="4412"/>
                    <a:pt x="4264" y="6980"/>
                  </a:cubicBezTo>
                  <a:cubicBezTo>
                    <a:pt x="2529" y="9616"/>
                    <a:pt x="995" y="12484"/>
                    <a:pt x="61" y="15520"/>
                  </a:cubicBezTo>
                  <a:cubicBezTo>
                    <a:pt x="1" y="15719"/>
                    <a:pt x="155" y="15846"/>
                    <a:pt x="310" y="15846"/>
                  </a:cubicBezTo>
                  <a:cubicBezTo>
                    <a:pt x="415" y="15846"/>
                    <a:pt x="521" y="15788"/>
                    <a:pt x="561" y="15653"/>
                  </a:cubicBezTo>
                  <a:cubicBezTo>
                    <a:pt x="1495" y="12684"/>
                    <a:pt x="3029" y="9849"/>
                    <a:pt x="4731" y="7247"/>
                  </a:cubicBezTo>
                  <a:cubicBezTo>
                    <a:pt x="6365" y="4712"/>
                    <a:pt x="8467" y="2544"/>
                    <a:pt x="10568" y="442"/>
                  </a:cubicBezTo>
                  <a:cubicBezTo>
                    <a:pt x="10749" y="261"/>
                    <a:pt x="10570" y="1"/>
                    <a:pt x="10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
            <p:cNvSpPr/>
            <p:nvPr/>
          </p:nvSpPr>
          <p:spPr>
            <a:xfrm>
              <a:off x="1369383" y="1235665"/>
              <a:ext cx="155569" cy="125642"/>
            </a:xfrm>
            <a:custGeom>
              <a:avLst/>
              <a:gdLst/>
              <a:ahLst/>
              <a:cxnLst/>
              <a:rect l="l" t="t" r="r" b="b"/>
              <a:pathLst>
                <a:path w="5193" h="4194" extrusionOk="0">
                  <a:moveTo>
                    <a:pt x="255" y="0"/>
                  </a:moveTo>
                  <a:cubicBezTo>
                    <a:pt x="126" y="0"/>
                    <a:pt x="1" y="84"/>
                    <a:pt x="17" y="250"/>
                  </a:cubicBezTo>
                  <a:cubicBezTo>
                    <a:pt x="84" y="1518"/>
                    <a:pt x="484" y="2752"/>
                    <a:pt x="751" y="3986"/>
                  </a:cubicBezTo>
                  <a:cubicBezTo>
                    <a:pt x="751" y="4086"/>
                    <a:pt x="885" y="4187"/>
                    <a:pt x="985" y="4187"/>
                  </a:cubicBezTo>
                  <a:cubicBezTo>
                    <a:pt x="1217" y="4169"/>
                    <a:pt x="1450" y="4163"/>
                    <a:pt x="1683" y="4163"/>
                  </a:cubicBezTo>
                  <a:cubicBezTo>
                    <a:pt x="2210" y="4163"/>
                    <a:pt x="2739" y="4194"/>
                    <a:pt x="3264" y="4194"/>
                  </a:cubicBezTo>
                  <a:cubicBezTo>
                    <a:pt x="3812" y="4194"/>
                    <a:pt x="4356" y="4160"/>
                    <a:pt x="4888" y="4020"/>
                  </a:cubicBezTo>
                  <a:cubicBezTo>
                    <a:pt x="5193" y="3959"/>
                    <a:pt x="5107" y="3507"/>
                    <a:pt x="4835" y="3507"/>
                  </a:cubicBezTo>
                  <a:cubicBezTo>
                    <a:pt x="4810" y="3507"/>
                    <a:pt x="4783" y="3511"/>
                    <a:pt x="4754" y="3519"/>
                  </a:cubicBezTo>
                  <a:cubicBezTo>
                    <a:pt x="4273" y="3636"/>
                    <a:pt x="3782" y="3667"/>
                    <a:pt x="3288" y="3667"/>
                  </a:cubicBezTo>
                  <a:cubicBezTo>
                    <a:pt x="2738" y="3667"/>
                    <a:pt x="2185" y="3629"/>
                    <a:pt x="1641" y="3629"/>
                  </a:cubicBezTo>
                  <a:cubicBezTo>
                    <a:pt x="1494" y="3629"/>
                    <a:pt x="1348" y="3632"/>
                    <a:pt x="1203" y="3639"/>
                  </a:cubicBezTo>
                  <a:lnTo>
                    <a:pt x="1203" y="3639"/>
                  </a:lnTo>
                  <a:cubicBezTo>
                    <a:pt x="938" y="2513"/>
                    <a:pt x="581" y="1411"/>
                    <a:pt x="518" y="250"/>
                  </a:cubicBezTo>
                  <a:cubicBezTo>
                    <a:pt x="518" y="84"/>
                    <a:pt x="384" y="0"/>
                    <a:pt x="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
            <p:cNvSpPr/>
            <p:nvPr/>
          </p:nvSpPr>
          <p:spPr>
            <a:xfrm>
              <a:off x="1422853" y="1210682"/>
              <a:ext cx="90951" cy="89603"/>
            </a:xfrm>
            <a:custGeom>
              <a:avLst/>
              <a:gdLst/>
              <a:ahLst/>
              <a:cxnLst/>
              <a:rect l="l" t="t" r="r" b="b"/>
              <a:pathLst>
                <a:path w="3036" h="2991" extrusionOk="0">
                  <a:moveTo>
                    <a:pt x="267" y="0"/>
                  </a:moveTo>
                  <a:cubicBezTo>
                    <a:pt x="134" y="0"/>
                    <a:pt x="0" y="84"/>
                    <a:pt x="0" y="250"/>
                  </a:cubicBezTo>
                  <a:cubicBezTo>
                    <a:pt x="0" y="1084"/>
                    <a:pt x="67" y="1885"/>
                    <a:pt x="100" y="2719"/>
                  </a:cubicBezTo>
                  <a:cubicBezTo>
                    <a:pt x="130" y="2868"/>
                    <a:pt x="240" y="2991"/>
                    <a:pt x="383" y="2991"/>
                  </a:cubicBezTo>
                  <a:cubicBezTo>
                    <a:pt x="400" y="2991"/>
                    <a:pt x="417" y="2989"/>
                    <a:pt x="434" y="2986"/>
                  </a:cubicBezTo>
                  <a:cubicBezTo>
                    <a:pt x="1201" y="2686"/>
                    <a:pt x="2002" y="2686"/>
                    <a:pt x="2802" y="2552"/>
                  </a:cubicBezTo>
                  <a:cubicBezTo>
                    <a:pt x="2936" y="2519"/>
                    <a:pt x="3036" y="2352"/>
                    <a:pt x="3003" y="2219"/>
                  </a:cubicBezTo>
                  <a:cubicBezTo>
                    <a:pt x="2936" y="2085"/>
                    <a:pt x="2802" y="2018"/>
                    <a:pt x="2669" y="2018"/>
                  </a:cubicBezTo>
                  <a:cubicBezTo>
                    <a:pt x="1974" y="2163"/>
                    <a:pt x="1280" y="2182"/>
                    <a:pt x="607" y="2359"/>
                  </a:cubicBezTo>
                  <a:lnTo>
                    <a:pt x="607" y="2359"/>
                  </a:lnTo>
                  <a:cubicBezTo>
                    <a:pt x="559" y="1653"/>
                    <a:pt x="534" y="964"/>
                    <a:pt x="534" y="250"/>
                  </a:cubicBezTo>
                  <a:cubicBezTo>
                    <a:pt x="534" y="84"/>
                    <a:pt x="401" y="0"/>
                    <a:pt x="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
            <p:cNvSpPr/>
            <p:nvPr/>
          </p:nvSpPr>
          <p:spPr>
            <a:xfrm>
              <a:off x="1473208" y="1117461"/>
              <a:ext cx="125911" cy="118242"/>
            </a:xfrm>
            <a:custGeom>
              <a:avLst/>
              <a:gdLst/>
              <a:ahLst/>
              <a:cxnLst/>
              <a:rect l="l" t="t" r="r" b="b"/>
              <a:pathLst>
                <a:path w="4203" h="3947" extrusionOk="0">
                  <a:moveTo>
                    <a:pt x="318" y="0"/>
                  </a:moveTo>
                  <a:cubicBezTo>
                    <a:pt x="171" y="0"/>
                    <a:pt x="1" y="128"/>
                    <a:pt x="21" y="327"/>
                  </a:cubicBezTo>
                  <a:cubicBezTo>
                    <a:pt x="221" y="1361"/>
                    <a:pt x="187" y="2428"/>
                    <a:pt x="221" y="3463"/>
                  </a:cubicBezTo>
                  <a:cubicBezTo>
                    <a:pt x="221" y="3563"/>
                    <a:pt x="287" y="3696"/>
                    <a:pt x="421" y="3696"/>
                  </a:cubicBezTo>
                  <a:cubicBezTo>
                    <a:pt x="988" y="3796"/>
                    <a:pt x="1555" y="3863"/>
                    <a:pt x="2155" y="3930"/>
                  </a:cubicBezTo>
                  <a:cubicBezTo>
                    <a:pt x="2331" y="3940"/>
                    <a:pt x="2509" y="3947"/>
                    <a:pt x="2689" y="3947"/>
                  </a:cubicBezTo>
                  <a:cubicBezTo>
                    <a:pt x="3090" y="3947"/>
                    <a:pt x="3498" y="3911"/>
                    <a:pt x="3890" y="3796"/>
                  </a:cubicBezTo>
                  <a:cubicBezTo>
                    <a:pt x="4203" y="3734"/>
                    <a:pt x="4105" y="3290"/>
                    <a:pt x="3816" y="3290"/>
                  </a:cubicBezTo>
                  <a:cubicBezTo>
                    <a:pt x="3797" y="3290"/>
                    <a:pt x="3777" y="3292"/>
                    <a:pt x="3757" y="3296"/>
                  </a:cubicBezTo>
                  <a:cubicBezTo>
                    <a:pt x="3401" y="3385"/>
                    <a:pt x="3045" y="3414"/>
                    <a:pt x="2689" y="3414"/>
                  </a:cubicBezTo>
                  <a:cubicBezTo>
                    <a:pt x="2511" y="3414"/>
                    <a:pt x="2333" y="3407"/>
                    <a:pt x="2155" y="3396"/>
                  </a:cubicBezTo>
                  <a:cubicBezTo>
                    <a:pt x="1684" y="3366"/>
                    <a:pt x="1213" y="3311"/>
                    <a:pt x="742" y="3229"/>
                  </a:cubicBezTo>
                  <a:lnTo>
                    <a:pt x="742" y="3229"/>
                  </a:lnTo>
                  <a:cubicBezTo>
                    <a:pt x="691" y="2207"/>
                    <a:pt x="707" y="1186"/>
                    <a:pt x="521" y="194"/>
                  </a:cubicBezTo>
                  <a:cubicBezTo>
                    <a:pt x="507" y="59"/>
                    <a:pt x="418" y="0"/>
                    <a:pt x="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
            <p:cNvSpPr/>
            <p:nvPr/>
          </p:nvSpPr>
          <p:spPr>
            <a:xfrm>
              <a:off x="1524761" y="1114256"/>
              <a:ext cx="61982" cy="58986"/>
            </a:xfrm>
            <a:custGeom>
              <a:avLst/>
              <a:gdLst/>
              <a:ahLst/>
              <a:cxnLst/>
              <a:rect l="l" t="t" r="r" b="b"/>
              <a:pathLst>
                <a:path w="2069" h="1969" extrusionOk="0">
                  <a:moveTo>
                    <a:pt x="301" y="0"/>
                  </a:moveTo>
                  <a:cubicBezTo>
                    <a:pt x="168" y="34"/>
                    <a:pt x="34" y="134"/>
                    <a:pt x="34" y="267"/>
                  </a:cubicBezTo>
                  <a:cubicBezTo>
                    <a:pt x="34" y="734"/>
                    <a:pt x="1" y="1235"/>
                    <a:pt x="168" y="1702"/>
                  </a:cubicBezTo>
                  <a:cubicBezTo>
                    <a:pt x="201" y="1802"/>
                    <a:pt x="301" y="1902"/>
                    <a:pt x="401" y="1902"/>
                  </a:cubicBezTo>
                  <a:cubicBezTo>
                    <a:pt x="868" y="1902"/>
                    <a:pt x="1335" y="1968"/>
                    <a:pt x="1802" y="1968"/>
                  </a:cubicBezTo>
                  <a:cubicBezTo>
                    <a:pt x="1936" y="1968"/>
                    <a:pt x="2069" y="1868"/>
                    <a:pt x="2069" y="1735"/>
                  </a:cubicBezTo>
                  <a:cubicBezTo>
                    <a:pt x="2069" y="1568"/>
                    <a:pt x="1969" y="1468"/>
                    <a:pt x="1802" y="1468"/>
                  </a:cubicBezTo>
                  <a:cubicBezTo>
                    <a:pt x="1402" y="1468"/>
                    <a:pt x="1002" y="1395"/>
                    <a:pt x="601" y="1374"/>
                  </a:cubicBezTo>
                  <a:lnTo>
                    <a:pt x="601" y="1374"/>
                  </a:lnTo>
                  <a:cubicBezTo>
                    <a:pt x="601" y="1349"/>
                    <a:pt x="601" y="1325"/>
                    <a:pt x="601" y="1301"/>
                  </a:cubicBezTo>
                  <a:cubicBezTo>
                    <a:pt x="601" y="1301"/>
                    <a:pt x="601" y="1301"/>
                    <a:pt x="568" y="1268"/>
                  </a:cubicBezTo>
                  <a:cubicBezTo>
                    <a:pt x="568" y="1268"/>
                    <a:pt x="568" y="1201"/>
                    <a:pt x="568" y="1168"/>
                  </a:cubicBezTo>
                  <a:cubicBezTo>
                    <a:pt x="568" y="1168"/>
                    <a:pt x="568" y="1134"/>
                    <a:pt x="568" y="1101"/>
                  </a:cubicBezTo>
                  <a:cubicBezTo>
                    <a:pt x="568" y="1034"/>
                    <a:pt x="568" y="1001"/>
                    <a:pt x="535" y="934"/>
                  </a:cubicBezTo>
                  <a:cubicBezTo>
                    <a:pt x="535" y="734"/>
                    <a:pt x="568" y="501"/>
                    <a:pt x="568" y="267"/>
                  </a:cubicBezTo>
                  <a:cubicBezTo>
                    <a:pt x="568" y="134"/>
                    <a:pt x="434" y="0"/>
                    <a:pt x="3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
            <p:cNvSpPr/>
            <p:nvPr/>
          </p:nvSpPr>
          <p:spPr>
            <a:xfrm>
              <a:off x="1567747" y="1071270"/>
              <a:ext cx="60964" cy="60814"/>
            </a:xfrm>
            <a:custGeom>
              <a:avLst/>
              <a:gdLst/>
              <a:ahLst/>
              <a:cxnLst/>
              <a:rect l="l" t="t" r="r" b="b"/>
              <a:pathLst>
                <a:path w="2035" h="2030" extrusionOk="0">
                  <a:moveTo>
                    <a:pt x="267" y="1"/>
                  </a:moveTo>
                  <a:cubicBezTo>
                    <a:pt x="134" y="1"/>
                    <a:pt x="0" y="101"/>
                    <a:pt x="0" y="268"/>
                  </a:cubicBezTo>
                  <a:lnTo>
                    <a:pt x="0" y="1669"/>
                  </a:lnTo>
                  <a:cubicBezTo>
                    <a:pt x="0" y="1769"/>
                    <a:pt x="100" y="1902"/>
                    <a:pt x="200" y="1902"/>
                  </a:cubicBezTo>
                  <a:cubicBezTo>
                    <a:pt x="585" y="1974"/>
                    <a:pt x="970" y="2029"/>
                    <a:pt x="1342" y="2029"/>
                  </a:cubicBezTo>
                  <a:cubicBezTo>
                    <a:pt x="1486" y="2029"/>
                    <a:pt x="1628" y="2021"/>
                    <a:pt x="1768" y="2002"/>
                  </a:cubicBezTo>
                  <a:cubicBezTo>
                    <a:pt x="1902" y="2002"/>
                    <a:pt x="2035" y="1902"/>
                    <a:pt x="2035" y="1769"/>
                  </a:cubicBezTo>
                  <a:cubicBezTo>
                    <a:pt x="2035" y="1647"/>
                    <a:pt x="1952" y="1498"/>
                    <a:pt x="1810" y="1498"/>
                  </a:cubicBezTo>
                  <a:cubicBezTo>
                    <a:pt x="1797" y="1498"/>
                    <a:pt x="1783" y="1499"/>
                    <a:pt x="1768" y="1502"/>
                  </a:cubicBezTo>
                  <a:lnTo>
                    <a:pt x="1034" y="1502"/>
                  </a:lnTo>
                  <a:cubicBezTo>
                    <a:pt x="968" y="1502"/>
                    <a:pt x="934" y="1502"/>
                    <a:pt x="867" y="1469"/>
                  </a:cubicBezTo>
                  <a:lnTo>
                    <a:pt x="734" y="1469"/>
                  </a:lnTo>
                  <a:cubicBezTo>
                    <a:pt x="667" y="1452"/>
                    <a:pt x="601" y="1444"/>
                    <a:pt x="534" y="1435"/>
                  </a:cubicBezTo>
                  <a:lnTo>
                    <a:pt x="534" y="1435"/>
                  </a:lnTo>
                  <a:lnTo>
                    <a:pt x="534" y="268"/>
                  </a:lnTo>
                  <a:cubicBezTo>
                    <a:pt x="534" y="101"/>
                    <a:pt x="434"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
            <p:cNvSpPr/>
            <p:nvPr/>
          </p:nvSpPr>
          <p:spPr>
            <a:xfrm>
              <a:off x="1620708" y="1230153"/>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
            <p:cNvSpPr/>
            <p:nvPr/>
          </p:nvSpPr>
          <p:spPr>
            <a:xfrm>
              <a:off x="1628676" y="120418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
            <p:cNvSpPr/>
            <p:nvPr/>
          </p:nvSpPr>
          <p:spPr>
            <a:xfrm>
              <a:off x="1641677" y="1227158"/>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
            <p:cNvSpPr/>
            <p:nvPr/>
          </p:nvSpPr>
          <p:spPr>
            <a:xfrm>
              <a:off x="1628676" y="103631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
            <p:cNvSpPr/>
            <p:nvPr/>
          </p:nvSpPr>
          <p:spPr>
            <a:xfrm>
              <a:off x="1638681" y="105728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
            <p:cNvSpPr/>
            <p:nvPr/>
          </p:nvSpPr>
          <p:spPr>
            <a:xfrm>
              <a:off x="1651682" y="103032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
            <p:cNvSpPr/>
            <p:nvPr/>
          </p:nvSpPr>
          <p:spPr>
            <a:xfrm>
              <a:off x="1451820" y="1101255"/>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
            <p:cNvSpPr/>
            <p:nvPr/>
          </p:nvSpPr>
          <p:spPr>
            <a:xfrm>
              <a:off x="1457811" y="1073277"/>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
            <p:cNvSpPr/>
            <p:nvPr/>
          </p:nvSpPr>
          <p:spPr>
            <a:xfrm>
              <a:off x="1471800" y="109226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
            <p:cNvSpPr/>
            <p:nvPr/>
          </p:nvSpPr>
          <p:spPr>
            <a:xfrm>
              <a:off x="1544741" y="1374059"/>
              <a:ext cx="15039" cy="10006"/>
            </a:xfrm>
            <a:custGeom>
              <a:avLst/>
              <a:gdLst/>
              <a:ahLst/>
              <a:cxnLst/>
              <a:rect l="l" t="t" r="r" b="b"/>
              <a:pathLst>
                <a:path w="502" h="334" extrusionOk="0">
                  <a:moveTo>
                    <a:pt x="234" y="0"/>
                  </a:moveTo>
                  <a:cubicBezTo>
                    <a:pt x="1" y="0"/>
                    <a:pt x="1" y="334"/>
                    <a:pt x="234" y="334"/>
                  </a:cubicBezTo>
                  <a:lnTo>
                    <a:pt x="268" y="334"/>
                  </a:lnTo>
                  <a:cubicBezTo>
                    <a:pt x="501" y="334"/>
                    <a:pt x="501" y="0"/>
                    <a:pt x="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
            <p:cNvSpPr/>
            <p:nvPr/>
          </p:nvSpPr>
          <p:spPr>
            <a:xfrm>
              <a:off x="1555735" y="1346081"/>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
            <p:cNvSpPr/>
            <p:nvPr/>
          </p:nvSpPr>
          <p:spPr>
            <a:xfrm>
              <a:off x="1571731" y="1371063"/>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
            <p:cNvSpPr/>
            <p:nvPr/>
          </p:nvSpPr>
          <p:spPr>
            <a:xfrm>
              <a:off x="1354914" y="1205170"/>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
            <p:cNvSpPr/>
            <p:nvPr/>
          </p:nvSpPr>
          <p:spPr>
            <a:xfrm>
              <a:off x="1367885" y="1184201"/>
              <a:ext cx="14020" cy="10006"/>
            </a:xfrm>
            <a:custGeom>
              <a:avLst/>
              <a:gdLst/>
              <a:ahLst/>
              <a:cxnLst/>
              <a:rect l="l" t="t" r="r" b="b"/>
              <a:pathLst>
                <a:path w="468" h="334" extrusionOk="0">
                  <a:moveTo>
                    <a:pt x="234" y="0"/>
                  </a:moveTo>
                  <a:cubicBezTo>
                    <a:pt x="1" y="0"/>
                    <a:pt x="1" y="334"/>
                    <a:pt x="234" y="334"/>
                  </a:cubicBezTo>
                  <a:cubicBezTo>
                    <a:pt x="468" y="334"/>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
            <p:cNvSpPr/>
            <p:nvPr/>
          </p:nvSpPr>
          <p:spPr>
            <a:xfrm>
              <a:off x="1375883" y="120517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3" name="Google Shape;483;p3"/>
          <p:cNvGrpSpPr/>
          <p:nvPr/>
        </p:nvGrpSpPr>
        <p:grpSpPr>
          <a:xfrm rot="-5400000">
            <a:off x="7709956" y="4669021"/>
            <a:ext cx="312963" cy="847725"/>
            <a:chOff x="7607455" y="4238363"/>
            <a:chExt cx="438017" cy="1186459"/>
          </a:xfrm>
        </p:grpSpPr>
        <p:sp>
          <p:nvSpPr>
            <p:cNvPr id="484" name="Google Shape;484;p3"/>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8" name="Google Shape;508;p3"/>
          <p:cNvGrpSpPr/>
          <p:nvPr/>
        </p:nvGrpSpPr>
        <p:grpSpPr>
          <a:xfrm>
            <a:off x="8150120" y="4315687"/>
            <a:ext cx="897486" cy="983034"/>
            <a:chOff x="2318158" y="4088320"/>
            <a:chExt cx="1256104" cy="1375835"/>
          </a:xfrm>
        </p:grpSpPr>
        <p:sp>
          <p:nvSpPr>
            <p:cNvPr id="509" name="Google Shape;509;p3"/>
            <p:cNvSpPr/>
            <p:nvPr/>
          </p:nvSpPr>
          <p:spPr>
            <a:xfrm>
              <a:off x="2820748" y="4145416"/>
              <a:ext cx="387171" cy="1065798"/>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
            <p:cNvSpPr/>
            <p:nvPr/>
          </p:nvSpPr>
          <p:spPr>
            <a:xfrm>
              <a:off x="3064285" y="4374694"/>
              <a:ext cx="65277" cy="105990"/>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
            <p:cNvSpPr/>
            <p:nvPr/>
          </p:nvSpPr>
          <p:spPr>
            <a:xfrm>
              <a:off x="2938682" y="4379847"/>
              <a:ext cx="102934" cy="55781"/>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
            <p:cNvSpPr/>
            <p:nvPr/>
          </p:nvSpPr>
          <p:spPr>
            <a:xfrm>
              <a:off x="2984634" y="4243550"/>
              <a:ext cx="61982" cy="103204"/>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
            <p:cNvSpPr/>
            <p:nvPr/>
          </p:nvSpPr>
          <p:spPr>
            <a:xfrm>
              <a:off x="2864723" y="4267424"/>
              <a:ext cx="95984" cy="57548"/>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
            <p:cNvSpPr/>
            <p:nvPr/>
          </p:nvSpPr>
          <p:spPr>
            <a:xfrm>
              <a:off x="2886830" y="4133733"/>
              <a:ext cx="43888" cy="88135"/>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
            <p:cNvSpPr/>
            <p:nvPr/>
          </p:nvSpPr>
          <p:spPr>
            <a:xfrm>
              <a:off x="2800768" y="4184328"/>
              <a:ext cx="81994" cy="56021"/>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
            <p:cNvSpPr/>
            <p:nvPr/>
          </p:nvSpPr>
          <p:spPr>
            <a:xfrm>
              <a:off x="2774797" y="4088320"/>
              <a:ext cx="73995" cy="73606"/>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
            <p:cNvSpPr/>
            <p:nvPr/>
          </p:nvSpPr>
          <p:spPr>
            <a:xfrm>
              <a:off x="2922686" y="4298787"/>
              <a:ext cx="651576" cy="1046356"/>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
            <p:cNvSpPr/>
            <p:nvPr/>
          </p:nvSpPr>
          <p:spPr>
            <a:xfrm>
              <a:off x="2914239" y="4374065"/>
              <a:ext cx="577850" cy="1059986"/>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
            <p:cNvSpPr/>
            <p:nvPr/>
          </p:nvSpPr>
          <p:spPr>
            <a:xfrm>
              <a:off x="3304736" y="4462763"/>
              <a:ext cx="202153" cy="167133"/>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
            <p:cNvSpPr/>
            <p:nvPr/>
          </p:nvSpPr>
          <p:spPr>
            <a:xfrm>
              <a:off x="3227452" y="4556973"/>
              <a:ext cx="280732" cy="217192"/>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
            <p:cNvSpPr/>
            <p:nvPr/>
          </p:nvSpPr>
          <p:spPr>
            <a:xfrm>
              <a:off x="3129528" y="4660889"/>
              <a:ext cx="387830" cy="265723"/>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
            <p:cNvSpPr/>
            <p:nvPr/>
          </p:nvSpPr>
          <p:spPr>
            <a:xfrm>
              <a:off x="3050985" y="4859733"/>
              <a:ext cx="447385" cy="249276"/>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
            <p:cNvSpPr/>
            <p:nvPr/>
          </p:nvSpPr>
          <p:spPr>
            <a:xfrm>
              <a:off x="3031125" y="5077958"/>
              <a:ext cx="279653" cy="177648"/>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
            <p:cNvSpPr/>
            <p:nvPr/>
          </p:nvSpPr>
          <p:spPr>
            <a:xfrm>
              <a:off x="3079562" y="4761449"/>
              <a:ext cx="31995" cy="25015"/>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
            <p:cNvSpPr/>
            <p:nvPr/>
          </p:nvSpPr>
          <p:spPr>
            <a:xfrm>
              <a:off x="3044604" y="4794400"/>
              <a:ext cx="31006" cy="25015"/>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
            <p:cNvSpPr/>
            <p:nvPr/>
          </p:nvSpPr>
          <p:spPr>
            <a:xfrm>
              <a:off x="3030615" y="473544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
            <p:cNvSpPr/>
            <p:nvPr/>
          </p:nvSpPr>
          <p:spPr>
            <a:xfrm>
              <a:off x="3412306" y="4911316"/>
              <a:ext cx="31006" cy="25015"/>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
            <p:cNvSpPr/>
            <p:nvPr/>
          </p:nvSpPr>
          <p:spPr>
            <a:xfrm>
              <a:off x="3373334" y="4941301"/>
              <a:ext cx="31006" cy="24026"/>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
            <p:cNvSpPr/>
            <p:nvPr/>
          </p:nvSpPr>
          <p:spPr>
            <a:xfrm>
              <a:off x="3262410" y="5198109"/>
              <a:ext cx="31006" cy="25015"/>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
            <p:cNvSpPr/>
            <p:nvPr/>
          </p:nvSpPr>
          <p:spPr>
            <a:xfrm>
              <a:off x="3220442" y="5231090"/>
              <a:ext cx="31006" cy="23996"/>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
            <p:cNvSpPr/>
            <p:nvPr/>
          </p:nvSpPr>
          <p:spPr>
            <a:xfrm>
              <a:off x="3213463" y="4713490"/>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
            <p:cNvSpPr/>
            <p:nvPr/>
          </p:nvSpPr>
          <p:spPr>
            <a:xfrm>
              <a:off x="3190487" y="4654508"/>
              <a:ext cx="31995" cy="24026"/>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
            <p:cNvSpPr/>
            <p:nvPr/>
          </p:nvSpPr>
          <p:spPr>
            <a:xfrm>
              <a:off x="3474254" y="4608556"/>
              <a:ext cx="31006" cy="25015"/>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
            <p:cNvSpPr/>
            <p:nvPr/>
          </p:nvSpPr>
          <p:spPr>
            <a:xfrm>
              <a:off x="3425307" y="4644533"/>
              <a:ext cx="31006" cy="25015"/>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
            <p:cNvSpPr/>
            <p:nvPr/>
          </p:nvSpPr>
          <p:spPr>
            <a:xfrm>
              <a:off x="3366355" y="443268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
            <p:cNvSpPr/>
            <p:nvPr/>
          </p:nvSpPr>
          <p:spPr>
            <a:xfrm>
              <a:off x="3399305" y="4380745"/>
              <a:ext cx="31006" cy="24985"/>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
            <p:cNvSpPr/>
            <p:nvPr/>
          </p:nvSpPr>
          <p:spPr>
            <a:xfrm>
              <a:off x="2318158" y="4324070"/>
              <a:ext cx="815743" cy="1023678"/>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
            <p:cNvSpPr/>
            <p:nvPr/>
          </p:nvSpPr>
          <p:spPr>
            <a:xfrm>
              <a:off x="2392866" y="4415554"/>
              <a:ext cx="574675" cy="1048602"/>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
            <p:cNvSpPr/>
            <p:nvPr/>
          </p:nvSpPr>
          <p:spPr>
            <a:xfrm>
              <a:off x="2751551" y="5149132"/>
              <a:ext cx="166174" cy="158565"/>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
            <p:cNvSpPr/>
            <p:nvPr/>
          </p:nvSpPr>
          <p:spPr>
            <a:xfrm>
              <a:off x="2622654" y="4908320"/>
              <a:ext cx="229145" cy="228066"/>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
            <p:cNvSpPr/>
            <p:nvPr/>
          </p:nvSpPr>
          <p:spPr>
            <a:xfrm>
              <a:off x="2527695" y="4691503"/>
              <a:ext cx="257155" cy="325788"/>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
            <p:cNvSpPr/>
            <p:nvPr/>
          </p:nvSpPr>
          <p:spPr>
            <a:xfrm>
              <a:off x="2544440" y="4684493"/>
              <a:ext cx="132472" cy="171836"/>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
            <p:cNvSpPr/>
            <p:nvPr/>
          </p:nvSpPr>
          <p:spPr>
            <a:xfrm>
              <a:off x="2414165" y="4499638"/>
              <a:ext cx="169829" cy="203411"/>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
            <p:cNvSpPr/>
            <p:nvPr/>
          </p:nvSpPr>
          <p:spPr>
            <a:xfrm>
              <a:off x="2387774" y="4436702"/>
              <a:ext cx="121268" cy="140920"/>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
            <p:cNvSpPr/>
            <p:nvPr/>
          </p:nvSpPr>
          <p:spPr>
            <a:xfrm>
              <a:off x="2915677" y="4698483"/>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
            <p:cNvSpPr/>
            <p:nvPr/>
          </p:nvSpPr>
          <p:spPr>
            <a:xfrm>
              <a:off x="2880719" y="4656515"/>
              <a:ext cx="34002" cy="26003"/>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
            <p:cNvSpPr/>
            <p:nvPr/>
          </p:nvSpPr>
          <p:spPr>
            <a:xfrm>
              <a:off x="2866730" y="4715467"/>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
            <p:cNvSpPr/>
            <p:nvPr/>
          </p:nvSpPr>
          <p:spPr>
            <a:xfrm>
              <a:off x="2392088" y="4963289"/>
              <a:ext cx="34002" cy="26003"/>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
            <p:cNvSpPr/>
            <p:nvPr/>
          </p:nvSpPr>
          <p:spPr>
            <a:xfrm>
              <a:off x="2402093" y="4907332"/>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
            <p:cNvSpPr/>
            <p:nvPr/>
          </p:nvSpPr>
          <p:spPr>
            <a:xfrm>
              <a:off x="2458049" y="4949299"/>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
            <p:cNvSpPr/>
            <p:nvPr/>
          </p:nvSpPr>
          <p:spPr>
            <a:xfrm>
              <a:off x="2541984" y="4390721"/>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
            <p:cNvSpPr/>
            <p:nvPr/>
          </p:nvSpPr>
          <p:spPr>
            <a:xfrm>
              <a:off x="2504001" y="4373736"/>
              <a:ext cx="33013" cy="26003"/>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
            <p:cNvSpPr/>
            <p:nvPr/>
          </p:nvSpPr>
          <p:spPr>
            <a:xfrm>
              <a:off x="2357130" y="4586569"/>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
            <p:cNvSpPr/>
            <p:nvPr/>
          </p:nvSpPr>
          <p:spPr>
            <a:xfrm>
              <a:off x="2357130" y="4621557"/>
              <a:ext cx="34002" cy="26003"/>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
            <p:cNvSpPr/>
            <p:nvPr/>
          </p:nvSpPr>
          <p:spPr>
            <a:xfrm>
              <a:off x="2880719" y="5026225"/>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
            <p:cNvSpPr/>
            <p:nvPr/>
          </p:nvSpPr>
          <p:spPr>
            <a:xfrm>
              <a:off x="2677861" y="5183102"/>
              <a:ext cx="34032" cy="27022"/>
            </a:xfrm>
            <a:custGeom>
              <a:avLst/>
              <a:gdLst/>
              <a:ahLst/>
              <a:cxnLst/>
              <a:rect l="l" t="t" r="r" b="b"/>
              <a:pathLst>
                <a:path w="1136" h="902" extrusionOk="0">
                  <a:moveTo>
                    <a:pt x="568" y="1"/>
                  </a:moveTo>
                  <a:cubicBezTo>
                    <a:pt x="1" y="1"/>
                    <a:pt x="1" y="902"/>
                    <a:pt x="568" y="902"/>
                  </a:cubicBezTo>
                  <a:cubicBezTo>
                    <a:pt x="1135" y="902"/>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
            <p:cNvSpPr/>
            <p:nvPr/>
          </p:nvSpPr>
          <p:spPr>
            <a:xfrm>
              <a:off x="2562953" y="4876358"/>
              <a:ext cx="34032" cy="26003"/>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
            <p:cNvSpPr/>
            <p:nvPr/>
          </p:nvSpPr>
          <p:spPr>
            <a:xfrm>
              <a:off x="2824762" y="4851375"/>
              <a:ext cx="34002" cy="26992"/>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9" name="Google Shape;559;p3"/>
          <p:cNvGrpSpPr/>
          <p:nvPr/>
        </p:nvGrpSpPr>
        <p:grpSpPr>
          <a:xfrm>
            <a:off x="7861294" y="-67332"/>
            <a:ext cx="344269" cy="448962"/>
            <a:chOff x="3289399" y="3455662"/>
            <a:chExt cx="436502" cy="569243"/>
          </a:xfrm>
        </p:grpSpPr>
        <p:sp>
          <p:nvSpPr>
            <p:cNvPr id="560" name="Google Shape;560;p3"/>
            <p:cNvSpPr/>
            <p:nvPr/>
          </p:nvSpPr>
          <p:spPr>
            <a:xfrm>
              <a:off x="3289399" y="3590341"/>
              <a:ext cx="418746" cy="434563"/>
            </a:xfrm>
            <a:custGeom>
              <a:avLst/>
              <a:gdLst/>
              <a:ahLst/>
              <a:cxnLst/>
              <a:rect l="l" t="t" r="r" b="b"/>
              <a:pathLst>
                <a:path w="13978" h="14506" extrusionOk="0">
                  <a:moveTo>
                    <a:pt x="9083" y="30"/>
                  </a:moveTo>
                  <a:cubicBezTo>
                    <a:pt x="8628" y="30"/>
                    <a:pt x="8176" y="40"/>
                    <a:pt x="7739" y="67"/>
                  </a:cubicBezTo>
                  <a:cubicBezTo>
                    <a:pt x="6639" y="101"/>
                    <a:pt x="4804" y="1"/>
                    <a:pt x="3970" y="968"/>
                  </a:cubicBezTo>
                  <a:cubicBezTo>
                    <a:pt x="2869" y="2269"/>
                    <a:pt x="5271" y="2903"/>
                    <a:pt x="6038" y="3403"/>
                  </a:cubicBezTo>
                  <a:cubicBezTo>
                    <a:pt x="4637" y="4037"/>
                    <a:pt x="3036" y="4103"/>
                    <a:pt x="1702" y="5004"/>
                  </a:cubicBezTo>
                  <a:cubicBezTo>
                    <a:pt x="935" y="5538"/>
                    <a:pt x="1" y="6038"/>
                    <a:pt x="834" y="6939"/>
                  </a:cubicBezTo>
                  <a:cubicBezTo>
                    <a:pt x="1502" y="7706"/>
                    <a:pt x="2569" y="8173"/>
                    <a:pt x="3436" y="8473"/>
                  </a:cubicBezTo>
                  <a:cubicBezTo>
                    <a:pt x="2602" y="9841"/>
                    <a:pt x="501" y="13744"/>
                    <a:pt x="1468" y="14411"/>
                  </a:cubicBezTo>
                  <a:cubicBezTo>
                    <a:pt x="1563" y="14476"/>
                    <a:pt x="1674" y="14506"/>
                    <a:pt x="1801" y="14506"/>
                  </a:cubicBezTo>
                  <a:cubicBezTo>
                    <a:pt x="2969" y="14506"/>
                    <a:pt x="5377" y="11948"/>
                    <a:pt x="6672" y="11075"/>
                  </a:cubicBezTo>
                  <a:cubicBezTo>
                    <a:pt x="6822" y="10980"/>
                    <a:pt x="6951" y="10940"/>
                    <a:pt x="7068" y="10940"/>
                  </a:cubicBezTo>
                  <a:cubicBezTo>
                    <a:pt x="7523" y="10940"/>
                    <a:pt x="7796" y="11543"/>
                    <a:pt x="8407" y="11809"/>
                  </a:cubicBezTo>
                  <a:cubicBezTo>
                    <a:pt x="8739" y="11932"/>
                    <a:pt x="9072" y="12073"/>
                    <a:pt x="9371" y="12073"/>
                  </a:cubicBezTo>
                  <a:cubicBezTo>
                    <a:pt x="9642" y="12073"/>
                    <a:pt x="9884" y="11957"/>
                    <a:pt x="10074" y="11609"/>
                  </a:cubicBezTo>
                  <a:cubicBezTo>
                    <a:pt x="10675" y="10441"/>
                    <a:pt x="9974" y="8607"/>
                    <a:pt x="10074" y="7372"/>
                  </a:cubicBezTo>
                  <a:lnTo>
                    <a:pt x="10074" y="7372"/>
                  </a:lnTo>
                  <a:cubicBezTo>
                    <a:pt x="10731" y="7658"/>
                    <a:pt x="11633" y="8188"/>
                    <a:pt x="12423" y="8188"/>
                  </a:cubicBezTo>
                  <a:cubicBezTo>
                    <a:pt x="12555" y="8188"/>
                    <a:pt x="12685" y="8173"/>
                    <a:pt x="12810" y="8140"/>
                  </a:cubicBezTo>
                  <a:cubicBezTo>
                    <a:pt x="13977" y="7806"/>
                    <a:pt x="13744" y="6138"/>
                    <a:pt x="13610" y="5238"/>
                  </a:cubicBezTo>
                  <a:cubicBezTo>
                    <a:pt x="13410" y="3536"/>
                    <a:pt x="12776" y="1802"/>
                    <a:pt x="12643" y="101"/>
                  </a:cubicBezTo>
                  <a:lnTo>
                    <a:pt x="12576" y="101"/>
                  </a:lnTo>
                  <a:cubicBezTo>
                    <a:pt x="11533" y="101"/>
                    <a:pt x="10296" y="30"/>
                    <a:pt x="9083" y="3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
            <p:cNvSpPr/>
            <p:nvPr/>
          </p:nvSpPr>
          <p:spPr>
            <a:xfrm>
              <a:off x="3404877" y="3455662"/>
              <a:ext cx="321025" cy="474737"/>
            </a:xfrm>
            <a:custGeom>
              <a:avLst/>
              <a:gdLst/>
              <a:ahLst/>
              <a:cxnLst/>
              <a:rect l="l" t="t" r="r" b="b"/>
              <a:pathLst>
                <a:path w="10716" h="15847" extrusionOk="0">
                  <a:moveTo>
                    <a:pt x="10407" y="0"/>
                  </a:moveTo>
                  <a:cubicBezTo>
                    <a:pt x="10302" y="0"/>
                    <a:pt x="10196" y="59"/>
                    <a:pt x="10156" y="193"/>
                  </a:cubicBezTo>
                  <a:cubicBezTo>
                    <a:pt x="9255" y="3162"/>
                    <a:pt x="7720" y="5998"/>
                    <a:pt x="6019" y="8599"/>
                  </a:cubicBezTo>
                  <a:cubicBezTo>
                    <a:pt x="4385" y="11101"/>
                    <a:pt x="2283" y="13269"/>
                    <a:pt x="182" y="15404"/>
                  </a:cubicBezTo>
                  <a:cubicBezTo>
                    <a:pt x="1" y="15585"/>
                    <a:pt x="180" y="15846"/>
                    <a:pt x="379" y="15846"/>
                  </a:cubicBezTo>
                  <a:cubicBezTo>
                    <a:pt x="437" y="15846"/>
                    <a:pt x="496" y="15824"/>
                    <a:pt x="549" y="15771"/>
                  </a:cubicBezTo>
                  <a:cubicBezTo>
                    <a:pt x="2684" y="13603"/>
                    <a:pt x="4785" y="11401"/>
                    <a:pt x="6486" y="8866"/>
                  </a:cubicBezTo>
                  <a:cubicBezTo>
                    <a:pt x="8187" y="6231"/>
                    <a:pt x="9755" y="3329"/>
                    <a:pt x="10656" y="327"/>
                  </a:cubicBezTo>
                  <a:cubicBezTo>
                    <a:pt x="10716" y="128"/>
                    <a:pt x="10562" y="0"/>
                    <a:pt x="10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
            <p:cNvSpPr/>
            <p:nvPr/>
          </p:nvSpPr>
          <p:spPr>
            <a:xfrm>
              <a:off x="3505857" y="3642074"/>
              <a:ext cx="155300" cy="125672"/>
            </a:xfrm>
            <a:custGeom>
              <a:avLst/>
              <a:gdLst/>
              <a:ahLst/>
              <a:cxnLst/>
              <a:rect l="l" t="t" r="r" b="b"/>
              <a:pathLst>
                <a:path w="5184" h="4195" extrusionOk="0">
                  <a:moveTo>
                    <a:pt x="1934" y="1"/>
                  </a:moveTo>
                  <a:cubicBezTo>
                    <a:pt x="1389" y="1"/>
                    <a:pt x="845" y="35"/>
                    <a:pt x="313" y="175"/>
                  </a:cubicBezTo>
                  <a:cubicBezTo>
                    <a:pt x="0" y="237"/>
                    <a:pt x="98" y="681"/>
                    <a:pt x="387" y="681"/>
                  </a:cubicBezTo>
                  <a:cubicBezTo>
                    <a:pt x="406" y="681"/>
                    <a:pt x="426" y="679"/>
                    <a:pt x="447" y="675"/>
                  </a:cubicBezTo>
                  <a:cubicBezTo>
                    <a:pt x="934" y="540"/>
                    <a:pt x="1438" y="503"/>
                    <a:pt x="1947" y="503"/>
                  </a:cubicBezTo>
                  <a:cubicBezTo>
                    <a:pt x="2542" y="503"/>
                    <a:pt x="3144" y="553"/>
                    <a:pt x="3735" y="553"/>
                  </a:cubicBezTo>
                  <a:cubicBezTo>
                    <a:pt x="3821" y="553"/>
                    <a:pt x="3906" y="552"/>
                    <a:pt x="3992" y="550"/>
                  </a:cubicBezTo>
                  <a:lnTo>
                    <a:pt x="3992" y="550"/>
                  </a:lnTo>
                  <a:cubicBezTo>
                    <a:pt x="4231" y="1678"/>
                    <a:pt x="4618" y="2781"/>
                    <a:pt x="4650" y="3944"/>
                  </a:cubicBezTo>
                  <a:cubicBezTo>
                    <a:pt x="4666" y="4111"/>
                    <a:pt x="4800" y="4194"/>
                    <a:pt x="4929" y="4194"/>
                  </a:cubicBezTo>
                  <a:cubicBezTo>
                    <a:pt x="5058" y="4194"/>
                    <a:pt x="5183" y="4111"/>
                    <a:pt x="5183" y="3944"/>
                  </a:cubicBezTo>
                  <a:cubicBezTo>
                    <a:pt x="5117" y="2677"/>
                    <a:pt x="4716" y="1442"/>
                    <a:pt x="4450" y="208"/>
                  </a:cubicBezTo>
                  <a:cubicBezTo>
                    <a:pt x="4416" y="108"/>
                    <a:pt x="4316" y="8"/>
                    <a:pt x="4183" y="8"/>
                  </a:cubicBezTo>
                  <a:cubicBezTo>
                    <a:pt x="3957" y="26"/>
                    <a:pt x="3729" y="32"/>
                    <a:pt x="3499" y="32"/>
                  </a:cubicBezTo>
                  <a:cubicBezTo>
                    <a:pt x="2982" y="32"/>
                    <a:pt x="2457" y="1"/>
                    <a:pt x="19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
            <p:cNvSpPr/>
            <p:nvPr/>
          </p:nvSpPr>
          <p:spPr>
            <a:xfrm>
              <a:off x="3517210" y="3702794"/>
              <a:ext cx="89992" cy="89932"/>
            </a:xfrm>
            <a:custGeom>
              <a:avLst/>
              <a:gdLst/>
              <a:ahLst/>
              <a:cxnLst/>
              <a:rect l="l" t="t" r="r" b="b"/>
              <a:pathLst>
                <a:path w="3004" h="3002" extrusionOk="0">
                  <a:moveTo>
                    <a:pt x="2679" y="1"/>
                  </a:moveTo>
                  <a:cubicBezTo>
                    <a:pt x="2654" y="1"/>
                    <a:pt x="2629" y="5"/>
                    <a:pt x="2603" y="16"/>
                  </a:cubicBezTo>
                  <a:cubicBezTo>
                    <a:pt x="1836" y="283"/>
                    <a:pt x="1002" y="316"/>
                    <a:pt x="201" y="450"/>
                  </a:cubicBezTo>
                  <a:cubicBezTo>
                    <a:pt x="68" y="483"/>
                    <a:pt x="1" y="650"/>
                    <a:pt x="34" y="783"/>
                  </a:cubicBezTo>
                  <a:cubicBezTo>
                    <a:pt x="62" y="894"/>
                    <a:pt x="158" y="958"/>
                    <a:pt x="285" y="958"/>
                  </a:cubicBezTo>
                  <a:cubicBezTo>
                    <a:pt x="312" y="958"/>
                    <a:pt x="339" y="956"/>
                    <a:pt x="368" y="950"/>
                  </a:cubicBezTo>
                  <a:cubicBezTo>
                    <a:pt x="1030" y="835"/>
                    <a:pt x="1742" y="794"/>
                    <a:pt x="2418" y="613"/>
                  </a:cubicBezTo>
                  <a:lnTo>
                    <a:pt x="2418" y="613"/>
                  </a:lnTo>
                  <a:cubicBezTo>
                    <a:pt x="2453" y="1312"/>
                    <a:pt x="2503" y="2031"/>
                    <a:pt x="2503" y="2751"/>
                  </a:cubicBezTo>
                  <a:cubicBezTo>
                    <a:pt x="2503" y="2918"/>
                    <a:pt x="2628" y="3001"/>
                    <a:pt x="2753" y="3001"/>
                  </a:cubicBezTo>
                  <a:cubicBezTo>
                    <a:pt x="2878" y="3001"/>
                    <a:pt x="3003" y="2918"/>
                    <a:pt x="3003" y="2751"/>
                  </a:cubicBezTo>
                  <a:cubicBezTo>
                    <a:pt x="3003" y="1917"/>
                    <a:pt x="2970" y="1083"/>
                    <a:pt x="2903" y="249"/>
                  </a:cubicBezTo>
                  <a:cubicBezTo>
                    <a:pt x="2903" y="137"/>
                    <a:pt x="2808" y="1"/>
                    <a:pt x="26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
            <p:cNvSpPr/>
            <p:nvPr/>
          </p:nvSpPr>
          <p:spPr>
            <a:xfrm>
              <a:off x="3432196" y="3767648"/>
              <a:ext cx="125222" cy="117284"/>
            </a:xfrm>
            <a:custGeom>
              <a:avLst/>
              <a:gdLst/>
              <a:ahLst/>
              <a:cxnLst/>
              <a:rect l="l" t="t" r="r" b="b"/>
              <a:pathLst>
                <a:path w="4180" h="3915" extrusionOk="0">
                  <a:moveTo>
                    <a:pt x="1463" y="1"/>
                  </a:moveTo>
                  <a:cubicBezTo>
                    <a:pt x="1075" y="1"/>
                    <a:pt x="682" y="30"/>
                    <a:pt x="304" y="119"/>
                  </a:cubicBezTo>
                  <a:cubicBezTo>
                    <a:pt x="0" y="210"/>
                    <a:pt x="83" y="633"/>
                    <a:pt x="352" y="633"/>
                  </a:cubicBezTo>
                  <a:cubicBezTo>
                    <a:pt x="379" y="633"/>
                    <a:pt x="407" y="629"/>
                    <a:pt x="437" y="620"/>
                  </a:cubicBezTo>
                  <a:cubicBezTo>
                    <a:pt x="714" y="546"/>
                    <a:pt x="1011" y="523"/>
                    <a:pt x="1311" y="523"/>
                  </a:cubicBezTo>
                  <a:cubicBezTo>
                    <a:pt x="1554" y="523"/>
                    <a:pt x="1800" y="538"/>
                    <a:pt x="2038" y="553"/>
                  </a:cubicBezTo>
                  <a:cubicBezTo>
                    <a:pt x="2507" y="582"/>
                    <a:pt x="2976" y="637"/>
                    <a:pt x="3445" y="695"/>
                  </a:cubicBezTo>
                  <a:lnTo>
                    <a:pt x="3445" y="695"/>
                  </a:lnTo>
                  <a:cubicBezTo>
                    <a:pt x="3469" y="1697"/>
                    <a:pt x="3452" y="2724"/>
                    <a:pt x="3640" y="3722"/>
                  </a:cubicBezTo>
                  <a:cubicBezTo>
                    <a:pt x="3666" y="3856"/>
                    <a:pt x="3764" y="3915"/>
                    <a:pt x="3867" y="3915"/>
                  </a:cubicBezTo>
                  <a:cubicBezTo>
                    <a:pt x="4018" y="3915"/>
                    <a:pt x="4180" y="3787"/>
                    <a:pt x="4140" y="3588"/>
                  </a:cubicBezTo>
                  <a:cubicBezTo>
                    <a:pt x="3940" y="2554"/>
                    <a:pt x="4006" y="1520"/>
                    <a:pt x="3973" y="486"/>
                  </a:cubicBezTo>
                  <a:cubicBezTo>
                    <a:pt x="3973" y="386"/>
                    <a:pt x="3873" y="253"/>
                    <a:pt x="3773" y="219"/>
                  </a:cubicBezTo>
                  <a:cubicBezTo>
                    <a:pt x="3206" y="119"/>
                    <a:pt x="2605" y="52"/>
                    <a:pt x="2038" y="19"/>
                  </a:cubicBezTo>
                  <a:cubicBezTo>
                    <a:pt x="1849" y="8"/>
                    <a:pt x="1657" y="1"/>
                    <a:pt x="1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
            <p:cNvSpPr/>
            <p:nvPr/>
          </p:nvSpPr>
          <p:spPr>
            <a:xfrm>
              <a:off x="3444268" y="3829146"/>
              <a:ext cx="62012" cy="58986"/>
            </a:xfrm>
            <a:custGeom>
              <a:avLst/>
              <a:gdLst/>
              <a:ahLst/>
              <a:cxnLst/>
              <a:rect l="l" t="t" r="r" b="b"/>
              <a:pathLst>
                <a:path w="2070" h="1969" extrusionOk="0">
                  <a:moveTo>
                    <a:pt x="268" y="1"/>
                  </a:moveTo>
                  <a:cubicBezTo>
                    <a:pt x="101" y="1"/>
                    <a:pt x="1" y="134"/>
                    <a:pt x="1" y="268"/>
                  </a:cubicBezTo>
                  <a:cubicBezTo>
                    <a:pt x="1" y="401"/>
                    <a:pt x="101" y="535"/>
                    <a:pt x="268" y="535"/>
                  </a:cubicBezTo>
                  <a:cubicBezTo>
                    <a:pt x="668" y="535"/>
                    <a:pt x="1068" y="608"/>
                    <a:pt x="1469" y="629"/>
                  </a:cubicBezTo>
                  <a:lnTo>
                    <a:pt x="1469" y="629"/>
                  </a:lnTo>
                  <a:cubicBezTo>
                    <a:pt x="1469" y="651"/>
                    <a:pt x="1469" y="668"/>
                    <a:pt x="1469" y="668"/>
                  </a:cubicBezTo>
                  <a:cubicBezTo>
                    <a:pt x="1469" y="701"/>
                    <a:pt x="1469" y="701"/>
                    <a:pt x="1469" y="735"/>
                  </a:cubicBezTo>
                  <a:cubicBezTo>
                    <a:pt x="1469" y="735"/>
                    <a:pt x="1502" y="801"/>
                    <a:pt x="1502" y="801"/>
                  </a:cubicBezTo>
                  <a:cubicBezTo>
                    <a:pt x="1502" y="835"/>
                    <a:pt x="1502" y="868"/>
                    <a:pt x="1502" y="902"/>
                  </a:cubicBezTo>
                  <a:cubicBezTo>
                    <a:pt x="1502" y="935"/>
                    <a:pt x="1502" y="1002"/>
                    <a:pt x="1502" y="1035"/>
                  </a:cubicBezTo>
                  <a:cubicBezTo>
                    <a:pt x="1502" y="1268"/>
                    <a:pt x="1502" y="1502"/>
                    <a:pt x="1502" y="1702"/>
                  </a:cubicBezTo>
                  <a:cubicBezTo>
                    <a:pt x="1502" y="1836"/>
                    <a:pt x="1602" y="1969"/>
                    <a:pt x="1769" y="1969"/>
                  </a:cubicBezTo>
                  <a:cubicBezTo>
                    <a:pt x="1902" y="1969"/>
                    <a:pt x="2002" y="1869"/>
                    <a:pt x="2002" y="1702"/>
                  </a:cubicBezTo>
                  <a:cubicBezTo>
                    <a:pt x="2002" y="1235"/>
                    <a:pt x="2069" y="735"/>
                    <a:pt x="1902" y="301"/>
                  </a:cubicBezTo>
                  <a:cubicBezTo>
                    <a:pt x="1869" y="168"/>
                    <a:pt x="1769" y="101"/>
                    <a:pt x="1669" y="101"/>
                  </a:cubicBezTo>
                  <a:cubicBezTo>
                    <a:pt x="1202" y="101"/>
                    <a:pt x="735"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
            <p:cNvSpPr/>
            <p:nvPr/>
          </p:nvSpPr>
          <p:spPr>
            <a:xfrm>
              <a:off x="3402301" y="3870754"/>
              <a:ext cx="60005" cy="61353"/>
            </a:xfrm>
            <a:custGeom>
              <a:avLst/>
              <a:gdLst/>
              <a:ahLst/>
              <a:cxnLst/>
              <a:rect l="l" t="t" r="r" b="b"/>
              <a:pathLst>
                <a:path w="2003" h="2048" extrusionOk="0">
                  <a:moveTo>
                    <a:pt x="649" y="0"/>
                  </a:moveTo>
                  <a:cubicBezTo>
                    <a:pt x="520" y="0"/>
                    <a:pt x="393" y="5"/>
                    <a:pt x="268" y="13"/>
                  </a:cubicBezTo>
                  <a:cubicBezTo>
                    <a:pt x="134" y="13"/>
                    <a:pt x="1" y="113"/>
                    <a:pt x="1" y="280"/>
                  </a:cubicBezTo>
                  <a:cubicBezTo>
                    <a:pt x="1" y="413"/>
                    <a:pt x="101" y="547"/>
                    <a:pt x="268" y="547"/>
                  </a:cubicBezTo>
                  <a:cubicBezTo>
                    <a:pt x="385" y="530"/>
                    <a:pt x="501" y="522"/>
                    <a:pt x="622" y="522"/>
                  </a:cubicBezTo>
                  <a:cubicBezTo>
                    <a:pt x="743" y="522"/>
                    <a:pt x="868" y="530"/>
                    <a:pt x="1002" y="547"/>
                  </a:cubicBezTo>
                  <a:lnTo>
                    <a:pt x="1168" y="547"/>
                  </a:lnTo>
                  <a:cubicBezTo>
                    <a:pt x="1202" y="547"/>
                    <a:pt x="1235" y="547"/>
                    <a:pt x="1268" y="580"/>
                  </a:cubicBezTo>
                  <a:lnTo>
                    <a:pt x="1302" y="580"/>
                  </a:lnTo>
                  <a:cubicBezTo>
                    <a:pt x="1370" y="580"/>
                    <a:pt x="1438" y="589"/>
                    <a:pt x="1502" y="597"/>
                  </a:cubicBezTo>
                  <a:lnTo>
                    <a:pt x="1502" y="597"/>
                  </a:lnTo>
                  <a:lnTo>
                    <a:pt x="1502" y="1781"/>
                  </a:lnTo>
                  <a:cubicBezTo>
                    <a:pt x="1502" y="1914"/>
                    <a:pt x="1602" y="2048"/>
                    <a:pt x="1735" y="2048"/>
                  </a:cubicBezTo>
                  <a:cubicBezTo>
                    <a:pt x="1902" y="2014"/>
                    <a:pt x="2002" y="1914"/>
                    <a:pt x="2002" y="1781"/>
                  </a:cubicBezTo>
                  <a:lnTo>
                    <a:pt x="2002" y="380"/>
                  </a:lnTo>
                  <a:cubicBezTo>
                    <a:pt x="2002" y="280"/>
                    <a:pt x="1936" y="146"/>
                    <a:pt x="1836" y="113"/>
                  </a:cubicBezTo>
                  <a:cubicBezTo>
                    <a:pt x="1435" y="38"/>
                    <a:pt x="1035"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
            <p:cNvSpPr/>
            <p:nvPr/>
          </p:nvSpPr>
          <p:spPr>
            <a:xfrm>
              <a:off x="3395321" y="3762196"/>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
            <p:cNvSpPr/>
            <p:nvPr/>
          </p:nvSpPr>
          <p:spPr>
            <a:xfrm>
              <a:off x="3388312" y="378819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
            <p:cNvSpPr/>
            <p:nvPr/>
          </p:nvSpPr>
          <p:spPr>
            <a:xfrm>
              <a:off x="3375341" y="3765221"/>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
            <p:cNvSpPr/>
            <p:nvPr/>
          </p:nvSpPr>
          <p:spPr>
            <a:xfrm>
              <a:off x="3388312" y="395606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
            <p:cNvSpPr/>
            <p:nvPr/>
          </p:nvSpPr>
          <p:spPr>
            <a:xfrm>
              <a:off x="3378337" y="393408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
            <p:cNvSpPr/>
            <p:nvPr/>
          </p:nvSpPr>
          <p:spPr>
            <a:xfrm>
              <a:off x="3365336" y="396205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
            <p:cNvSpPr/>
            <p:nvPr/>
          </p:nvSpPr>
          <p:spPr>
            <a:xfrm>
              <a:off x="3565198" y="3891124"/>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
            <p:cNvSpPr/>
            <p:nvPr/>
          </p:nvSpPr>
          <p:spPr>
            <a:xfrm>
              <a:off x="3559177" y="3918084"/>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
            <p:cNvSpPr/>
            <p:nvPr/>
          </p:nvSpPr>
          <p:spPr>
            <a:xfrm>
              <a:off x="3545188" y="3899092"/>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
            <p:cNvSpPr/>
            <p:nvPr/>
          </p:nvSpPr>
          <p:spPr>
            <a:xfrm>
              <a:off x="3471258" y="3618320"/>
              <a:ext cx="15009" cy="11024"/>
            </a:xfrm>
            <a:custGeom>
              <a:avLst/>
              <a:gdLst/>
              <a:ahLst/>
              <a:cxnLst/>
              <a:rect l="l" t="t" r="r" b="b"/>
              <a:pathLst>
                <a:path w="501" h="368" extrusionOk="0">
                  <a:moveTo>
                    <a:pt x="234" y="1"/>
                  </a:moveTo>
                  <a:cubicBezTo>
                    <a:pt x="1" y="1"/>
                    <a:pt x="1" y="367"/>
                    <a:pt x="234" y="367"/>
                  </a:cubicBezTo>
                  <a:lnTo>
                    <a:pt x="267" y="367"/>
                  </a:ln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
            <p:cNvSpPr/>
            <p:nvPr/>
          </p:nvSpPr>
          <p:spPr>
            <a:xfrm>
              <a:off x="3460265" y="3646298"/>
              <a:ext cx="15009" cy="11024"/>
            </a:xfrm>
            <a:custGeom>
              <a:avLst/>
              <a:gdLst/>
              <a:ahLst/>
              <a:cxnLst/>
              <a:rect l="l" t="t" r="r" b="b"/>
              <a:pathLst>
                <a:path w="501" h="368" extrusionOk="0">
                  <a:moveTo>
                    <a:pt x="267" y="1"/>
                  </a:moveTo>
                  <a:cubicBezTo>
                    <a:pt x="1" y="1"/>
                    <a:pt x="1" y="367"/>
                    <a:pt x="267" y="367"/>
                  </a:cubicBez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
            <p:cNvSpPr/>
            <p:nvPr/>
          </p:nvSpPr>
          <p:spPr>
            <a:xfrm>
              <a:off x="3445287" y="3621315"/>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
            <p:cNvSpPr/>
            <p:nvPr/>
          </p:nvSpPr>
          <p:spPr>
            <a:xfrm>
              <a:off x="3662104"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
            <p:cNvSpPr/>
            <p:nvPr/>
          </p:nvSpPr>
          <p:spPr>
            <a:xfrm>
              <a:off x="3649133" y="3808177"/>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
            <p:cNvSpPr/>
            <p:nvPr/>
          </p:nvSpPr>
          <p:spPr>
            <a:xfrm>
              <a:off x="3640116"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2" name="Google Shape;582;p3"/>
          <p:cNvGrpSpPr/>
          <p:nvPr/>
        </p:nvGrpSpPr>
        <p:grpSpPr>
          <a:xfrm>
            <a:off x="8702358" y="4163752"/>
            <a:ext cx="508380" cy="228117"/>
            <a:chOff x="8502760" y="3542528"/>
            <a:chExt cx="711519" cy="319269"/>
          </a:xfrm>
        </p:grpSpPr>
        <p:sp>
          <p:nvSpPr>
            <p:cNvPr id="583" name="Google Shape;583;p3"/>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2" name="Google Shape;592;p3"/>
          <p:cNvGrpSpPr/>
          <p:nvPr/>
        </p:nvGrpSpPr>
        <p:grpSpPr>
          <a:xfrm>
            <a:off x="8241496" y="67305"/>
            <a:ext cx="1125920" cy="841327"/>
            <a:chOff x="7809743" y="1407245"/>
            <a:chExt cx="1427565" cy="1066727"/>
          </a:xfrm>
        </p:grpSpPr>
        <p:sp>
          <p:nvSpPr>
            <p:cNvPr id="593" name="Google Shape;593;p3"/>
            <p:cNvSpPr/>
            <p:nvPr/>
          </p:nvSpPr>
          <p:spPr>
            <a:xfrm>
              <a:off x="7809743" y="1407245"/>
              <a:ext cx="1427565" cy="1066727"/>
            </a:xfrm>
            <a:custGeom>
              <a:avLst/>
              <a:gdLst/>
              <a:ahLst/>
              <a:cxnLst/>
              <a:rect l="l" t="t" r="r" b="b"/>
              <a:pathLst>
                <a:path w="47653" h="35608" extrusionOk="0">
                  <a:moveTo>
                    <a:pt x="10687" y="0"/>
                  </a:moveTo>
                  <a:cubicBezTo>
                    <a:pt x="9318" y="0"/>
                    <a:pt x="8106" y="427"/>
                    <a:pt x="7557" y="1782"/>
                  </a:cubicBezTo>
                  <a:cubicBezTo>
                    <a:pt x="6156" y="5285"/>
                    <a:pt x="11960" y="7853"/>
                    <a:pt x="14062" y="9021"/>
                  </a:cubicBezTo>
                  <a:cubicBezTo>
                    <a:pt x="19199" y="12490"/>
                    <a:pt x="25270" y="14358"/>
                    <a:pt x="30407" y="17861"/>
                  </a:cubicBezTo>
                  <a:cubicBezTo>
                    <a:pt x="28067" y="17276"/>
                    <a:pt x="16214" y="14414"/>
                    <a:pt x="8199" y="14414"/>
                  </a:cubicBezTo>
                  <a:cubicBezTo>
                    <a:pt x="3417" y="14414"/>
                    <a:pt x="0" y="15432"/>
                    <a:pt x="786" y="18561"/>
                  </a:cubicBezTo>
                  <a:cubicBezTo>
                    <a:pt x="2187" y="24399"/>
                    <a:pt x="24569" y="22998"/>
                    <a:pt x="29706" y="24632"/>
                  </a:cubicBezTo>
                  <a:cubicBezTo>
                    <a:pt x="29466" y="24623"/>
                    <a:pt x="29220" y="24619"/>
                    <a:pt x="28971" y="24619"/>
                  </a:cubicBezTo>
                  <a:cubicBezTo>
                    <a:pt x="22677" y="24619"/>
                    <a:pt x="13625" y="27407"/>
                    <a:pt x="8491" y="30937"/>
                  </a:cubicBezTo>
                  <a:cubicBezTo>
                    <a:pt x="3921" y="34058"/>
                    <a:pt x="5815" y="35607"/>
                    <a:pt x="9677" y="35607"/>
                  </a:cubicBezTo>
                  <a:cubicBezTo>
                    <a:pt x="12129" y="35607"/>
                    <a:pt x="15376" y="34982"/>
                    <a:pt x="18265" y="33739"/>
                  </a:cubicBezTo>
                  <a:cubicBezTo>
                    <a:pt x="27138" y="29869"/>
                    <a:pt x="37379" y="29069"/>
                    <a:pt x="46952" y="29069"/>
                  </a:cubicBezTo>
                  <a:lnTo>
                    <a:pt x="47653" y="29069"/>
                  </a:lnTo>
                  <a:lnTo>
                    <a:pt x="47653" y="18328"/>
                  </a:lnTo>
                  <a:cubicBezTo>
                    <a:pt x="37612" y="12490"/>
                    <a:pt x="26204" y="3650"/>
                    <a:pt x="14996" y="848"/>
                  </a:cubicBezTo>
                  <a:cubicBezTo>
                    <a:pt x="13790" y="487"/>
                    <a:pt x="12149" y="0"/>
                    <a:pt x="106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
            <p:cNvSpPr/>
            <p:nvPr/>
          </p:nvSpPr>
          <p:spPr>
            <a:xfrm>
              <a:off x="8923422" y="2140105"/>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
            <p:cNvSpPr/>
            <p:nvPr/>
          </p:nvSpPr>
          <p:spPr>
            <a:xfrm>
              <a:off x="8804500" y="2063149"/>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
            <p:cNvSpPr/>
            <p:nvPr/>
          </p:nvSpPr>
          <p:spPr>
            <a:xfrm>
              <a:off x="8700585" y="2224040"/>
              <a:ext cx="66985" cy="51976"/>
            </a:xfrm>
            <a:custGeom>
              <a:avLst/>
              <a:gdLst/>
              <a:ahLst/>
              <a:cxnLst/>
              <a:rect l="l" t="t" r="r" b="b"/>
              <a:pathLst>
                <a:path w="2236" h="1735" extrusionOk="0">
                  <a:moveTo>
                    <a:pt x="1102" y="0"/>
                  </a:moveTo>
                  <a:cubicBezTo>
                    <a:pt x="1" y="0"/>
                    <a:pt x="1" y="1735"/>
                    <a:pt x="1102" y="1735"/>
                  </a:cubicBezTo>
                  <a:cubicBezTo>
                    <a:pt x="2236" y="1735"/>
                    <a:pt x="2236" y="0"/>
                    <a:pt x="11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
            <p:cNvSpPr/>
            <p:nvPr/>
          </p:nvSpPr>
          <p:spPr>
            <a:xfrm>
              <a:off x="8518726" y="2182072"/>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
            <p:cNvSpPr/>
            <p:nvPr/>
          </p:nvSpPr>
          <p:spPr>
            <a:xfrm>
              <a:off x="8406813" y="2292967"/>
              <a:ext cx="68004" cy="52995"/>
            </a:xfrm>
            <a:custGeom>
              <a:avLst/>
              <a:gdLst/>
              <a:ahLst/>
              <a:cxnLst/>
              <a:rect l="l" t="t" r="r" b="b"/>
              <a:pathLst>
                <a:path w="2270" h="1769" extrusionOk="0">
                  <a:moveTo>
                    <a:pt x="1135" y="1"/>
                  </a:moveTo>
                  <a:cubicBezTo>
                    <a:pt x="1" y="1"/>
                    <a:pt x="1" y="1769"/>
                    <a:pt x="1135" y="1769"/>
                  </a:cubicBezTo>
                  <a:cubicBezTo>
                    <a:pt x="2269" y="1769"/>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
            <p:cNvSpPr/>
            <p:nvPr/>
          </p:nvSpPr>
          <p:spPr>
            <a:xfrm>
              <a:off x="8259942" y="2264989"/>
              <a:ext cx="67974" cy="52995"/>
            </a:xfrm>
            <a:custGeom>
              <a:avLst/>
              <a:gdLst/>
              <a:ahLst/>
              <a:cxnLst/>
              <a:rect l="l" t="t" r="r" b="b"/>
              <a:pathLst>
                <a:path w="2269" h="1769" extrusionOk="0">
                  <a:moveTo>
                    <a:pt x="1134" y="1"/>
                  </a:moveTo>
                  <a:cubicBezTo>
                    <a:pt x="0" y="1"/>
                    <a:pt x="0" y="1769"/>
                    <a:pt x="1134" y="1769"/>
                  </a:cubicBezTo>
                  <a:cubicBezTo>
                    <a:pt x="2269" y="1769"/>
                    <a:pt x="2269" y="1"/>
                    <a:pt x="11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
            <p:cNvSpPr/>
            <p:nvPr/>
          </p:nvSpPr>
          <p:spPr>
            <a:xfrm>
              <a:off x="8378834" y="2021182"/>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
            <p:cNvSpPr/>
            <p:nvPr/>
          </p:nvSpPr>
          <p:spPr>
            <a:xfrm>
              <a:off x="8294900" y="1909268"/>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
            <p:cNvSpPr/>
            <p:nvPr/>
          </p:nvSpPr>
          <p:spPr>
            <a:xfrm>
              <a:off x="8128048" y="2021182"/>
              <a:ext cx="66985" cy="52006"/>
            </a:xfrm>
            <a:custGeom>
              <a:avLst/>
              <a:gdLst/>
              <a:ahLst/>
              <a:cxnLst/>
              <a:rect l="l" t="t" r="r" b="b"/>
              <a:pathLst>
                <a:path w="2236" h="1736" extrusionOk="0">
                  <a:moveTo>
                    <a:pt x="1101" y="1"/>
                  </a:moveTo>
                  <a:cubicBezTo>
                    <a:pt x="0" y="1"/>
                    <a:pt x="0" y="1735"/>
                    <a:pt x="1101" y="1735"/>
                  </a:cubicBezTo>
                  <a:cubicBezTo>
                    <a:pt x="2235" y="1735"/>
                    <a:pt x="2235" y="1"/>
                    <a:pt x="11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
            <p:cNvSpPr/>
            <p:nvPr/>
          </p:nvSpPr>
          <p:spPr>
            <a:xfrm>
              <a:off x="8051093" y="1881290"/>
              <a:ext cx="66985" cy="52006"/>
            </a:xfrm>
            <a:custGeom>
              <a:avLst/>
              <a:gdLst/>
              <a:ahLst/>
              <a:cxnLst/>
              <a:rect l="l" t="t" r="r" b="b"/>
              <a:pathLst>
                <a:path w="2236" h="1736" extrusionOk="0">
                  <a:moveTo>
                    <a:pt x="1101" y="1"/>
                  </a:moveTo>
                  <a:cubicBezTo>
                    <a:pt x="1" y="1"/>
                    <a:pt x="1" y="1735"/>
                    <a:pt x="1101" y="1735"/>
                  </a:cubicBezTo>
                  <a:cubicBezTo>
                    <a:pt x="2236" y="1735"/>
                    <a:pt x="2236" y="1"/>
                    <a:pt x="11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
            <p:cNvSpPr/>
            <p:nvPr/>
          </p:nvSpPr>
          <p:spPr>
            <a:xfrm>
              <a:off x="7904222" y="1930267"/>
              <a:ext cx="66985" cy="51976"/>
            </a:xfrm>
            <a:custGeom>
              <a:avLst/>
              <a:gdLst/>
              <a:ahLst/>
              <a:cxnLst/>
              <a:rect l="l" t="t" r="r" b="b"/>
              <a:pathLst>
                <a:path w="2236" h="1735" extrusionOk="0">
                  <a:moveTo>
                    <a:pt x="1134" y="0"/>
                  </a:moveTo>
                  <a:cubicBezTo>
                    <a:pt x="0" y="0"/>
                    <a:pt x="0" y="1735"/>
                    <a:pt x="1134" y="1735"/>
                  </a:cubicBezTo>
                  <a:cubicBezTo>
                    <a:pt x="2235" y="1735"/>
                    <a:pt x="2235" y="0"/>
                    <a:pt x="1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
            <p:cNvSpPr/>
            <p:nvPr/>
          </p:nvSpPr>
          <p:spPr>
            <a:xfrm>
              <a:off x="8881455" y="1944256"/>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
            <p:cNvSpPr/>
            <p:nvPr/>
          </p:nvSpPr>
          <p:spPr>
            <a:xfrm>
              <a:off x="8364845" y="1553548"/>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
            <p:cNvSpPr/>
            <p:nvPr/>
          </p:nvSpPr>
          <p:spPr>
            <a:xfrm>
              <a:off x="8196976" y="1581526"/>
              <a:ext cx="68004" cy="52006"/>
            </a:xfrm>
            <a:custGeom>
              <a:avLst/>
              <a:gdLst/>
              <a:ahLst/>
              <a:cxnLst/>
              <a:rect l="l" t="t" r="r" b="b"/>
              <a:pathLst>
                <a:path w="2270" h="1736" extrusionOk="0">
                  <a:moveTo>
                    <a:pt x="1103" y="0"/>
                  </a:moveTo>
                  <a:cubicBezTo>
                    <a:pt x="1" y="0"/>
                    <a:pt x="11" y="1735"/>
                    <a:pt x="1135" y="1735"/>
                  </a:cubicBezTo>
                  <a:cubicBezTo>
                    <a:pt x="2269" y="1735"/>
                    <a:pt x="2269" y="1"/>
                    <a:pt x="1135" y="1"/>
                  </a:cubicBezTo>
                  <a:cubicBezTo>
                    <a:pt x="1124" y="0"/>
                    <a:pt x="1114" y="0"/>
                    <a:pt x="11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
            <p:cNvSpPr/>
            <p:nvPr/>
          </p:nvSpPr>
          <p:spPr>
            <a:xfrm>
              <a:off x="8114059" y="1455623"/>
              <a:ext cx="66985" cy="52006"/>
            </a:xfrm>
            <a:custGeom>
              <a:avLst/>
              <a:gdLst/>
              <a:ahLst/>
              <a:cxnLst/>
              <a:rect l="l" t="t" r="r" b="b"/>
              <a:pathLst>
                <a:path w="2236" h="1736" extrusionOk="0">
                  <a:moveTo>
                    <a:pt x="1101" y="1"/>
                  </a:moveTo>
                  <a:cubicBezTo>
                    <a:pt x="0" y="1"/>
                    <a:pt x="0" y="1735"/>
                    <a:pt x="1101" y="1735"/>
                  </a:cubicBezTo>
                  <a:cubicBezTo>
                    <a:pt x="2235" y="1735"/>
                    <a:pt x="2235" y="1"/>
                    <a:pt x="11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
            <p:cNvSpPr/>
            <p:nvPr/>
          </p:nvSpPr>
          <p:spPr>
            <a:xfrm>
              <a:off x="9127268" y="1974721"/>
              <a:ext cx="51976" cy="55991"/>
            </a:xfrm>
            <a:custGeom>
              <a:avLst/>
              <a:gdLst/>
              <a:ahLst/>
              <a:cxnLst/>
              <a:rect l="l" t="t" r="r" b="b"/>
              <a:pathLst>
                <a:path w="1735" h="1869" extrusionOk="0">
                  <a:moveTo>
                    <a:pt x="868" y="1"/>
                  </a:moveTo>
                  <a:cubicBezTo>
                    <a:pt x="434" y="1"/>
                    <a:pt x="0" y="284"/>
                    <a:pt x="0" y="851"/>
                  </a:cubicBezTo>
                  <a:lnTo>
                    <a:pt x="0" y="1018"/>
                  </a:lnTo>
                  <a:cubicBezTo>
                    <a:pt x="0" y="1585"/>
                    <a:pt x="434" y="1869"/>
                    <a:pt x="868" y="1869"/>
                  </a:cubicBezTo>
                  <a:cubicBezTo>
                    <a:pt x="1301" y="1869"/>
                    <a:pt x="1735" y="1585"/>
                    <a:pt x="1735" y="1018"/>
                  </a:cubicBezTo>
                  <a:lnTo>
                    <a:pt x="1735" y="851"/>
                  </a:lnTo>
                  <a:cubicBezTo>
                    <a:pt x="1735" y="284"/>
                    <a:pt x="1301" y="1"/>
                    <a:pt x="8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
            <p:cNvSpPr/>
            <p:nvPr/>
          </p:nvSpPr>
          <p:spPr>
            <a:xfrm>
              <a:off x="9119270" y="2161074"/>
              <a:ext cx="67974" cy="52006"/>
            </a:xfrm>
            <a:custGeom>
              <a:avLst/>
              <a:gdLst/>
              <a:ahLst/>
              <a:cxnLst/>
              <a:rect l="l" t="t" r="r" b="b"/>
              <a:pathLst>
                <a:path w="2269" h="1736" extrusionOk="0">
                  <a:moveTo>
                    <a:pt x="1135" y="1"/>
                  </a:moveTo>
                  <a:cubicBezTo>
                    <a:pt x="0" y="1"/>
                    <a:pt x="0"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1" name="Google Shape;611;p3"/>
          <p:cNvGrpSpPr/>
          <p:nvPr/>
        </p:nvGrpSpPr>
        <p:grpSpPr>
          <a:xfrm>
            <a:off x="-28467" y="4581438"/>
            <a:ext cx="780895" cy="760279"/>
            <a:chOff x="-181020" y="4253777"/>
            <a:chExt cx="1117161" cy="1087511"/>
          </a:xfrm>
        </p:grpSpPr>
        <p:sp>
          <p:nvSpPr>
            <p:cNvPr id="612" name="Google Shape;612;p3"/>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6" name="Google Shape;626;p3"/>
          <p:cNvGrpSpPr/>
          <p:nvPr/>
        </p:nvGrpSpPr>
        <p:grpSpPr>
          <a:xfrm>
            <a:off x="-19406" y="4385961"/>
            <a:ext cx="617995" cy="829037"/>
            <a:chOff x="-168050" y="4195214"/>
            <a:chExt cx="719519" cy="965231"/>
          </a:xfrm>
        </p:grpSpPr>
        <p:sp>
          <p:nvSpPr>
            <p:cNvPr id="627" name="Google Shape;627;p3"/>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4" name="Google Shape;674;p3"/>
          <p:cNvGrpSpPr/>
          <p:nvPr/>
        </p:nvGrpSpPr>
        <p:grpSpPr>
          <a:xfrm>
            <a:off x="8267905" y="-201102"/>
            <a:ext cx="880781" cy="903269"/>
            <a:chOff x="7973149" y="-201092"/>
            <a:chExt cx="1116750" cy="1145263"/>
          </a:xfrm>
        </p:grpSpPr>
        <p:sp>
          <p:nvSpPr>
            <p:cNvPr id="675" name="Google Shape;675;p3"/>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6" name="Google Shape;736;p3"/>
          <p:cNvGrpSpPr/>
          <p:nvPr/>
        </p:nvGrpSpPr>
        <p:grpSpPr>
          <a:xfrm>
            <a:off x="8598076" y="819274"/>
            <a:ext cx="736229" cy="431627"/>
            <a:chOff x="8365864" y="2993835"/>
            <a:chExt cx="933472" cy="547264"/>
          </a:xfrm>
        </p:grpSpPr>
        <p:sp>
          <p:nvSpPr>
            <p:cNvPr id="737" name="Google Shape;737;p3"/>
            <p:cNvSpPr/>
            <p:nvPr/>
          </p:nvSpPr>
          <p:spPr>
            <a:xfrm>
              <a:off x="8365864" y="2993835"/>
              <a:ext cx="721496" cy="547264"/>
            </a:xfrm>
            <a:custGeom>
              <a:avLst/>
              <a:gdLst/>
              <a:ahLst/>
              <a:cxnLst/>
              <a:rect l="l" t="t" r="r" b="b"/>
              <a:pathLst>
                <a:path w="24084" h="18268" extrusionOk="0">
                  <a:moveTo>
                    <a:pt x="14332" y="1"/>
                  </a:moveTo>
                  <a:cubicBezTo>
                    <a:pt x="13719" y="1"/>
                    <a:pt x="13112" y="37"/>
                    <a:pt x="12542" y="87"/>
                  </a:cubicBezTo>
                  <a:cubicBezTo>
                    <a:pt x="10541" y="254"/>
                    <a:pt x="8740" y="321"/>
                    <a:pt x="7172" y="1655"/>
                  </a:cubicBezTo>
                  <a:cubicBezTo>
                    <a:pt x="6471" y="2289"/>
                    <a:pt x="6238" y="2489"/>
                    <a:pt x="7172" y="2823"/>
                  </a:cubicBezTo>
                  <a:cubicBezTo>
                    <a:pt x="8006" y="3190"/>
                    <a:pt x="8906" y="3190"/>
                    <a:pt x="9740" y="3590"/>
                  </a:cubicBezTo>
                  <a:cubicBezTo>
                    <a:pt x="8973" y="4524"/>
                    <a:pt x="7872" y="5158"/>
                    <a:pt x="7005" y="5925"/>
                  </a:cubicBezTo>
                  <a:cubicBezTo>
                    <a:pt x="5771" y="6892"/>
                    <a:pt x="5004" y="8126"/>
                    <a:pt x="4070" y="9361"/>
                  </a:cubicBezTo>
                  <a:cubicBezTo>
                    <a:pt x="3136" y="10528"/>
                    <a:pt x="2235" y="11796"/>
                    <a:pt x="1535" y="13130"/>
                  </a:cubicBezTo>
                  <a:cubicBezTo>
                    <a:pt x="1068" y="13831"/>
                    <a:pt x="0" y="15665"/>
                    <a:pt x="167" y="16399"/>
                  </a:cubicBezTo>
                  <a:cubicBezTo>
                    <a:pt x="2802" y="16166"/>
                    <a:pt x="5437" y="15932"/>
                    <a:pt x="8006" y="15298"/>
                  </a:cubicBezTo>
                  <a:cubicBezTo>
                    <a:pt x="10508" y="14731"/>
                    <a:pt x="12476" y="13564"/>
                    <a:pt x="14811" y="12496"/>
                  </a:cubicBezTo>
                  <a:cubicBezTo>
                    <a:pt x="15344" y="14298"/>
                    <a:pt x="15178" y="16599"/>
                    <a:pt x="16112" y="18267"/>
                  </a:cubicBezTo>
                  <a:cubicBezTo>
                    <a:pt x="18313" y="16599"/>
                    <a:pt x="20014" y="13197"/>
                    <a:pt x="21182" y="10762"/>
                  </a:cubicBezTo>
                  <a:cubicBezTo>
                    <a:pt x="21749" y="9427"/>
                    <a:pt x="22450" y="8060"/>
                    <a:pt x="22917" y="6692"/>
                  </a:cubicBezTo>
                  <a:cubicBezTo>
                    <a:pt x="23317" y="5458"/>
                    <a:pt x="24084" y="3890"/>
                    <a:pt x="24084" y="2522"/>
                  </a:cubicBezTo>
                  <a:cubicBezTo>
                    <a:pt x="23550" y="2189"/>
                    <a:pt x="22450" y="1789"/>
                    <a:pt x="21849" y="1555"/>
                  </a:cubicBezTo>
                  <a:cubicBezTo>
                    <a:pt x="20348" y="888"/>
                    <a:pt x="18880" y="855"/>
                    <a:pt x="17246" y="388"/>
                  </a:cubicBezTo>
                  <a:cubicBezTo>
                    <a:pt x="16355" y="98"/>
                    <a:pt x="15336" y="1"/>
                    <a:pt x="143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
            <p:cNvSpPr/>
            <p:nvPr/>
          </p:nvSpPr>
          <p:spPr>
            <a:xfrm>
              <a:off x="8415260" y="3054554"/>
              <a:ext cx="884076" cy="395139"/>
            </a:xfrm>
            <a:custGeom>
              <a:avLst/>
              <a:gdLst/>
              <a:ahLst/>
              <a:cxnLst/>
              <a:rect l="l" t="t" r="r" b="b"/>
              <a:pathLst>
                <a:path w="29511" h="13190" extrusionOk="0">
                  <a:moveTo>
                    <a:pt x="26842" y="0"/>
                  </a:moveTo>
                  <a:cubicBezTo>
                    <a:pt x="23844" y="0"/>
                    <a:pt x="20859" y="1428"/>
                    <a:pt x="18165" y="2564"/>
                  </a:cubicBezTo>
                  <a:cubicBezTo>
                    <a:pt x="14096" y="4265"/>
                    <a:pt x="10059" y="6099"/>
                    <a:pt x="6357" y="8468"/>
                  </a:cubicBezTo>
                  <a:cubicBezTo>
                    <a:pt x="4255" y="9802"/>
                    <a:pt x="2221" y="11270"/>
                    <a:pt x="219" y="12704"/>
                  </a:cubicBezTo>
                  <a:cubicBezTo>
                    <a:pt x="0" y="12868"/>
                    <a:pt x="118" y="13189"/>
                    <a:pt x="333" y="13189"/>
                  </a:cubicBezTo>
                  <a:cubicBezTo>
                    <a:pt x="380" y="13189"/>
                    <a:pt x="432" y="13174"/>
                    <a:pt x="486" y="13138"/>
                  </a:cubicBezTo>
                  <a:cubicBezTo>
                    <a:pt x="3955" y="10669"/>
                    <a:pt x="7424" y="8201"/>
                    <a:pt x="11227" y="6300"/>
                  </a:cubicBezTo>
                  <a:cubicBezTo>
                    <a:pt x="13162" y="5332"/>
                    <a:pt x="15130" y="4432"/>
                    <a:pt x="17098" y="3598"/>
                  </a:cubicBezTo>
                  <a:cubicBezTo>
                    <a:pt x="18933" y="2797"/>
                    <a:pt x="20767" y="1930"/>
                    <a:pt x="22669" y="1329"/>
                  </a:cubicBezTo>
                  <a:cubicBezTo>
                    <a:pt x="24025" y="885"/>
                    <a:pt x="25485" y="529"/>
                    <a:pt x="26931" y="529"/>
                  </a:cubicBezTo>
                  <a:cubicBezTo>
                    <a:pt x="27654" y="529"/>
                    <a:pt x="28373" y="618"/>
                    <a:pt x="29073" y="829"/>
                  </a:cubicBezTo>
                  <a:cubicBezTo>
                    <a:pt x="29100" y="838"/>
                    <a:pt x="29126" y="842"/>
                    <a:pt x="29151" y="842"/>
                  </a:cubicBezTo>
                  <a:cubicBezTo>
                    <a:pt x="29399" y="842"/>
                    <a:pt x="29510" y="420"/>
                    <a:pt x="29207" y="329"/>
                  </a:cubicBezTo>
                  <a:cubicBezTo>
                    <a:pt x="28421" y="99"/>
                    <a:pt x="27631" y="0"/>
                    <a:pt x="26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
            <p:cNvSpPr/>
            <p:nvPr/>
          </p:nvSpPr>
          <p:spPr>
            <a:xfrm>
              <a:off x="8854106" y="3057220"/>
              <a:ext cx="149278" cy="223004"/>
            </a:xfrm>
            <a:custGeom>
              <a:avLst/>
              <a:gdLst/>
              <a:ahLst/>
              <a:cxnLst/>
              <a:rect l="l" t="t" r="r" b="b"/>
              <a:pathLst>
                <a:path w="4983" h="7444" extrusionOk="0">
                  <a:moveTo>
                    <a:pt x="387" y="0"/>
                  </a:moveTo>
                  <a:cubicBezTo>
                    <a:pt x="98" y="0"/>
                    <a:pt x="0" y="444"/>
                    <a:pt x="313" y="507"/>
                  </a:cubicBezTo>
                  <a:cubicBezTo>
                    <a:pt x="1777" y="793"/>
                    <a:pt x="3150" y="1595"/>
                    <a:pt x="4373" y="2393"/>
                  </a:cubicBezTo>
                  <a:lnTo>
                    <a:pt x="4373" y="2393"/>
                  </a:lnTo>
                  <a:cubicBezTo>
                    <a:pt x="3748" y="3939"/>
                    <a:pt x="3318" y="5569"/>
                    <a:pt x="2548" y="7045"/>
                  </a:cubicBezTo>
                  <a:cubicBezTo>
                    <a:pt x="2433" y="7252"/>
                    <a:pt x="2620" y="7443"/>
                    <a:pt x="2790" y="7443"/>
                  </a:cubicBezTo>
                  <a:cubicBezTo>
                    <a:pt x="2867" y="7443"/>
                    <a:pt x="2940" y="7404"/>
                    <a:pt x="2982" y="7311"/>
                  </a:cubicBezTo>
                  <a:cubicBezTo>
                    <a:pt x="3849" y="5744"/>
                    <a:pt x="4283" y="4009"/>
                    <a:pt x="4950" y="2341"/>
                  </a:cubicBezTo>
                  <a:cubicBezTo>
                    <a:pt x="4983" y="2241"/>
                    <a:pt x="4916" y="2108"/>
                    <a:pt x="4816" y="2074"/>
                  </a:cubicBezTo>
                  <a:cubicBezTo>
                    <a:pt x="3515" y="1207"/>
                    <a:pt x="2014" y="306"/>
                    <a:pt x="446" y="6"/>
                  </a:cubicBezTo>
                  <a:cubicBezTo>
                    <a:pt x="426" y="2"/>
                    <a:pt x="406" y="0"/>
                    <a:pt x="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
            <p:cNvSpPr/>
            <p:nvPr/>
          </p:nvSpPr>
          <p:spPr>
            <a:xfrm>
              <a:off x="8712926" y="3114285"/>
              <a:ext cx="159584" cy="218001"/>
            </a:xfrm>
            <a:custGeom>
              <a:avLst/>
              <a:gdLst/>
              <a:ahLst/>
              <a:cxnLst/>
              <a:rect l="l" t="t" r="r" b="b"/>
              <a:pathLst>
                <a:path w="5327" h="7277" extrusionOk="0">
                  <a:moveTo>
                    <a:pt x="394" y="0"/>
                  </a:moveTo>
                  <a:cubicBezTo>
                    <a:pt x="156" y="0"/>
                    <a:pt x="0" y="361"/>
                    <a:pt x="256" y="503"/>
                  </a:cubicBezTo>
                  <a:cubicBezTo>
                    <a:pt x="1660" y="1332"/>
                    <a:pt x="3186" y="1979"/>
                    <a:pt x="4746" y="2501"/>
                  </a:cubicBezTo>
                  <a:lnTo>
                    <a:pt x="4746" y="2501"/>
                  </a:lnTo>
                  <a:cubicBezTo>
                    <a:pt x="4467" y="4011"/>
                    <a:pt x="3968" y="5492"/>
                    <a:pt x="3558" y="6974"/>
                  </a:cubicBezTo>
                  <a:cubicBezTo>
                    <a:pt x="3498" y="7156"/>
                    <a:pt x="3670" y="7277"/>
                    <a:pt x="3830" y="7277"/>
                  </a:cubicBezTo>
                  <a:cubicBezTo>
                    <a:pt x="3934" y="7277"/>
                    <a:pt x="4032" y="7226"/>
                    <a:pt x="4059" y="7108"/>
                  </a:cubicBezTo>
                  <a:cubicBezTo>
                    <a:pt x="4492" y="5540"/>
                    <a:pt x="5026" y="3972"/>
                    <a:pt x="5293" y="2371"/>
                  </a:cubicBezTo>
                  <a:cubicBezTo>
                    <a:pt x="5326" y="2237"/>
                    <a:pt x="5259" y="2104"/>
                    <a:pt x="5093" y="2071"/>
                  </a:cubicBezTo>
                  <a:cubicBezTo>
                    <a:pt x="3525" y="1537"/>
                    <a:pt x="1957" y="903"/>
                    <a:pt x="523" y="36"/>
                  </a:cubicBezTo>
                  <a:cubicBezTo>
                    <a:pt x="478" y="11"/>
                    <a:pt x="435" y="0"/>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
            <p:cNvSpPr/>
            <p:nvPr/>
          </p:nvSpPr>
          <p:spPr>
            <a:xfrm>
              <a:off x="8610569" y="3209873"/>
              <a:ext cx="124024" cy="171327"/>
            </a:xfrm>
            <a:custGeom>
              <a:avLst/>
              <a:gdLst/>
              <a:ahLst/>
              <a:cxnLst/>
              <a:rect l="l" t="t" r="r" b="b"/>
              <a:pathLst>
                <a:path w="4140" h="5719" extrusionOk="0">
                  <a:moveTo>
                    <a:pt x="352" y="1"/>
                  </a:moveTo>
                  <a:cubicBezTo>
                    <a:pt x="84" y="1"/>
                    <a:pt x="0" y="426"/>
                    <a:pt x="304" y="548"/>
                  </a:cubicBezTo>
                  <a:cubicBezTo>
                    <a:pt x="1350" y="978"/>
                    <a:pt x="2425" y="1381"/>
                    <a:pt x="3555" y="1545"/>
                  </a:cubicBezTo>
                  <a:lnTo>
                    <a:pt x="3555" y="1545"/>
                  </a:lnTo>
                  <a:cubicBezTo>
                    <a:pt x="3325" y="2843"/>
                    <a:pt x="3013" y="4114"/>
                    <a:pt x="2672" y="5384"/>
                  </a:cubicBezTo>
                  <a:cubicBezTo>
                    <a:pt x="2611" y="5589"/>
                    <a:pt x="2776" y="5718"/>
                    <a:pt x="2935" y="5718"/>
                  </a:cubicBezTo>
                  <a:cubicBezTo>
                    <a:pt x="3036" y="5718"/>
                    <a:pt x="3134" y="5667"/>
                    <a:pt x="3173" y="5551"/>
                  </a:cubicBezTo>
                  <a:cubicBezTo>
                    <a:pt x="3539" y="4183"/>
                    <a:pt x="3873" y="2782"/>
                    <a:pt x="4107" y="1415"/>
                  </a:cubicBezTo>
                  <a:cubicBezTo>
                    <a:pt x="4140" y="1215"/>
                    <a:pt x="4040" y="1081"/>
                    <a:pt x="3840" y="1081"/>
                  </a:cubicBezTo>
                  <a:cubicBezTo>
                    <a:pt x="2672" y="948"/>
                    <a:pt x="1538" y="481"/>
                    <a:pt x="437" y="14"/>
                  </a:cubicBezTo>
                  <a:cubicBezTo>
                    <a:pt x="407" y="5"/>
                    <a:pt x="379" y="1"/>
                    <a:pt x="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
            <p:cNvSpPr/>
            <p:nvPr/>
          </p:nvSpPr>
          <p:spPr>
            <a:xfrm>
              <a:off x="8502760" y="3299170"/>
              <a:ext cx="98950" cy="129476"/>
            </a:xfrm>
            <a:custGeom>
              <a:avLst/>
              <a:gdLst/>
              <a:ahLst/>
              <a:cxnLst/>
              <a:rect l="l" t="t" r="r" b="b"/>
              <a:pathLst>
                <a:path w="3303" h="4322" extrusionOk="0">
                  <a:moveTo>
                    <a:pt x="426" y="0"/>
                  </a:moveTo>
                  <a:cubicBezTo>
                    <a:pt x="395" y="0"/>
                    <a:pt x="365" y="1"/>
                    <a:pt x="334" y="2"/>
                  </a:cubicBezTo>
                  <a:cubicBezTo>
                    <a:pt x="0" y="35"/>
                    <a:pt x="0" y="535"/>
                    <a:pt x="334" y="535"/>
                  </a:cubicBezTo>
                  <a:cubicBezTo>
                    <a:pt x="386" y="531"/>
                    <a:pt x="438" y="530"/>
                    <a:pt x="490" y="530"/>
                  </a:cubicBezTo>
                  <a:cubicBezTo>
                    <a:pt x="1249" y="530"/>
                    <a:pt x="1983" y="921"/>
                    <a:pt x="2694" y="1161"/>
                  </a:cubicBezTo>
                  <a:lnTo>
                    <a:pt x="2694" y="1161"/>
                  </a:lnTo>
                  <a:cubicBezTo>
                    <a:pt x="2419" y="2104"/>
                    <a:pt x="2149" y="3026"/>
                    <a:pt x="1935" y="4004"/>
                  </a:cubicBezTo>
                  <a:cubicBezTo>
                    <a:pt x="1894" y="4188"/>
                    <a:pt x="2065" y="4322"/>
                    <a:pt x="2227" y="4322"/>
                  </a:cubicBezTo>
                  <a:cubicBezTo>
                    <a:pt x="2330" y="4322"/>
                    <a:pt x="2430" y="4268"/>
                    <a:pt x="2468" y="4138"/>
                  </a:cubicBezTo>
                  <a:cubicBezTo>
                    <a:pt x="2702" y="3104"/>
                    <a:pt x="2969" y="2070"/>
                    <a:pt x="3269" y="1036"/>
                  </a:cubicBezTo>
                  <a:cubicBezTo>
                    <a:pt x="3302" y="902"/>
                    <a:pt x="3236" y="735"/>
                    <a:pt x="3102" y="702"/>
                  </a:cubicBezTo>
                  <a:cubicBezTo>
                    <a:pt x="2198" y="476"/>
                    <a:pt x="1357" y="0"/>
                    <a:pt x="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
            <p:cNvSpPr/>
            <p:nvPr/>
          </p:nvSpPr>
          <p:spPr>
            <a:xfrm>
              <a:off x="8446593" y="3356775"/>
              <a:ext cx="72168" cy="99609"/>
            </a:xfrm>
            <a:custGeom>
              <a:avLst/>
              <a:gdLst/>
              <a:ahLst/>
              <a:cxnLst/>
              <a:rect l="l" t="t" r="r" b="b"/>
              <a:pathLst>
                <a:path w="2409" h="3325" extrusionOk="0">
                  <a:moveTo>
                    <a:pt x="1942" y="781"/>
                  </a:moveTo>
                  <a:cubicBezTo>
                    <a:pt x="1932" y="801"/>
                    <a:pt x="1922" y="822"/>
                    <a:pt x="1913" y="843"/>
                  </a:cubicBezTo>
                  <a:lnTo>
                    <a:pt x="1913" y="843"/>
                  </a:lnTo>
                  <a:cubicBezTo>
                    <a:pt x="1918" y="819"/>
                    <a:pt x="1926" y="796"/>
                    <a:pt x="1942" y="781"/>
                  </a:cubicBezTo>
                  <a:close/>
                  <a:moveTo>
                    <a:pt x="330" y="0"/>
                  </a:moveTo>
                  <a:cubicBezTo>
                    <a:pt x="87" y="0"/>
                    <a:pt x="1" y="423"/>
                    <a:pt x="274" y="514"/>
                  </a:cubicBezTo>
                  <a:cubicBezTo>
                    <a:pt x="794" y="687"/>
                    <a:pt x="1339" y="835"/>
                    <a:pt x="1844" y="1024"/>
                  </a:cubicBezTo>
                  <a:lnTo>
                    <a:pt x="1844" y="1024"/>
                  </a:lnTo>
                  <a:cubicBezTo>
                    <a:pt x="1635" y="1657"/>
                    <a:pt x="1726" y="2336"/>
                    <a:pt x="1608" y="3015"/>
                  </a:cubicBezTo>
                  <a:cubicBezTo>
                    <a:pt x="1608" y="3149"/>
                    <a:pt x="1642" y="3282"/>
                    <a:pt x="1808" y="3316"/>
                  </a:cubicBezTo>
                  <a:cubicBezTo>
                    <a:pt x="1826" y="3321"/>
                    <a:pt x="1846" y="3324"/>
                    <a:pt x="1867" y="3324"/>
                  </a:cubicBezTo>
                  <a:cubicBezTo>
                    <a:pt x="1971" y="3324"/>
                    <a:pt x="2109" y="3259"/>
                    <a:pt x="2109" y="3149"/>
                  </a:cubicBezTo>
                  <a:cubicBezTo>
                    <a:pt x="2175" y="2715"/>
                    <a:pt x="2175" y="2315"/>
                    <a:pt x="2209" y="1881"/>
                  </a:cubicBezTo>
                  <a:cubicBezTo>
                    <a:pt x="2209" y="1715"/>
                    <a:pt x="2242" y="1514"/>
                    <a:pt x="2275" y="1314"/>
                  </a:cubicBezTo>
                  <a:cubicBezTo>
                    <a:pt x="2342" y="1181"/>
                    <a:pt x="2409" y="1014"/>
                    <a:pt x="2409" y="847"/>
                  </a:cubicBezTo>
                  <a:cubicBezTo>
                    <a:pt x="2409" y="714"/>
                    <a:pt x="2342" y="647"/>
                    <a:pt x="2209" y="614"/>
                  </a:cubicBezTo>
                  <a:cubicBezTo>
                    <a:pt x="1642" y="380"/>
                    <a:pt x="1008" y="213"/>
                    <a:pt x="407" y="13"/>
                  </a:cubicBezTo>
                  <a:cubicBezTo>
                    <a:pt x="380" y="4"/>
                    <a:pt x="355"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4" name="Google Shape;744;p3"/>
          <p:cNvGrpSpPr/>
          <p:nvPr/>
        </p:nvGrpSpPr>
        <p:grpSpPr>
          <a:xfrm rot="-5400000">
            <a:off x="7560641" y="73929"/>
            <a:ext cx="161913" cy="145916"/>
            <a:chOff x="7737341" y="1046941"/>
            <a:chExt cx="161913" cy="145916"/>
          </a:xfrm>
        </p:grpSpPr>
        <p:sp>
          <p:nvSpPr>
            <p:cNvPr id="745" name="Google Shape;745;p3"/>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48"/>
        <p:cNvGrpSpPr/>
        <p:nvPr/>
      </p:nvGrpSpPr>
      <p:grpSpPr>
        <a:xfrm>
          <a:off x="0" y="0"/>
          <a:ext cx="0" cy="0"/>
          <a:chOff x="0" y="0"/>
          <a:chExt cx="0" cy="0"/>
        </a:xfrm>
      </p:grpSpPr>
      <p:grpSp>
        <p:nvGrpSpPr>
          <p:cNvPr id="749" name="Google Shape;749;p4"/>
          <p:cNvGrpSpPr/>
          <p:nvPr/>
        </p:nvGrpSpPr>
        <p:grpSpPr>
          <a:xfrm rot="-5400000" flipH="1">
            <a:off x="469170" y="-164267"/>
            <a:ext cx="255434" cy="662200"/>
            <a:chOff x="1823086" y="-208516"/>
            <a:chExt cx="433159" cy="1122944"/>
          </a:xfrm>
        </p:grpSpPr>
        <p:sp>
          <p:nvSpPr>
            <p:cNvPr id="750" name="Google Shape;750;p4"/>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8" name="Google Shape;758;p4"/>
          <p:cNvGrpSpPr/>
          <p:nvPr/>
        </p:nvGrpSpPr>
        <p:grpSpPr>
          <a:xfrm>
            <a:off x="202008" y="-176001"/>
            <a:ext cx="471978" cy="659725"/>
            <a:chOff x="1897495" y="-461400"/>
            <a:chExt cx="815443" cy="1139815"/>
          </a:xfrm>
        </p:grpSpPr>
        <p:sp>
          <p:nvSpPr>
            <p:cNvPr id="759" name="Google Shape;759;p4"/>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4"/>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4"/>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1" name="Google Shape;781;p4"/>
          <p:cNvSpPr txBox="1">
            <a:spLocks noGrp="1"/>
          </p:cNvSpPr>
          <p:nvPr>
            <p:ph type="title"/>
          </p:nvPr>
        </p:nvSpPr>
        <p:spPr>
          <a:xfrm>
            <a:off x="927975" y="521625"/>
            <a:ext cx="5723400" cy="560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2" name="Google Shape;782;p4"/>
          <p:cNvSpPr txBox="1">
            <a:spLocks noGrp="1"/>
          </p:cNvSpPr>
          <p:nvPr>
            <p:ph type="body" idx="1"/>
          </p:nvPr>
        </p:nvSpPr>
        <p:spPr>
          <a:xfrm>
            <a:off x="939150" y="1142825"/>
            <a:ext cx="7455900" cy="36369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091179"/>
              </a:buClr>
              <a:buSzPts val="1200"/>
              <a:buFont typeface="Nunito"/>
              <a:buAutoNum type="arabicPeriod"/>
              <a:defRPr sz="1200">
                <a:latin typeface="Nunito"/>
                <a:ea typeface="Nunito"/>
                <a:cs typeface="Nunito"/>
                <a:sym typeface="Nunito"/>
              </a:defRPr>
            </a:lvl1pPr>
            <a:lvl2pPr marL="914400" lvl="1" indent="-304800" rtl="0">
              <a:spcBef>
                <a:spcPts val="0"/>
              </a:spcBef>
              <a:spcAft>
                <a:spcPts val="0"/>
              </a:spcAft>
              <a:buClr>
                <a:srgbClr val="091179"/>
              </a:buClr>
              <a:buSzPts val="1200"/>
              <a:buFont typeface="Nunito"/>
              <a:buAutoNum type="alphaLcPeriod"/>
              <a:defRPr/>
            </a:lvl2pPr>
            <a:lvl3pPr marL="1371600" lvl="2" indent="-304800" rtl="0">
              <a:spcBef>
                <a:spcPts val="0"/>
              </a:spcBef>
              <a:spcAft>
                <a:spcPts val="0"/>
              </a:spcAft>
              <a:buClr>
                <a:srgbClr val="091179"/>
              </a:buClr>
              <a:buSzPts val="1200"/>
              <a:buFont typeface="Nunito"/>
              <a:buAutoNum type="romanLcPeriod"/>
              <a:defRPr/>
            </a:lvl3pPr>
            <a:lvl4pPr marL="1828800" lvl="3" indent="-304800" rtl="0">
              <a:spcBef>
                <a:spcPts val="0"/>
              </a:spcBef>
              <a:spcAft>
                <a:spcPts val="0"/>
              </a:spcAft>
              <a:buClr>
                <a:srgbClr val="091179"/>
              </a:buClr>
              <a:buSzPts val="1200"/>
              <a:buFont typeface="Nunito"/>
              <a:buAutoNum type="arabicPeriod"/>
              <a:defRPr/>
            </a:lvl4pPr>
            <a:lvl5pPr marL="2286000" lvl="4" indent="-304800" rtl="0">
              <a:spcBef>
                <a:spcPts val="0"/>
              </a:spcBef>
              <a:spcAft>
                <a:spcPts val="0"/>
              </a:spcAft>
              <a:buClr>
                <a:srgbClr val="091179"/>
              </a:buClr>
              <a:buSzPts val="1200"/>
              <a:buFont typeface="Nunito"/>
              <a:buAutoNum type="alphaLcPeriod"/>
              <a:defRPr/>
            </a:lvl5pPr>
            <a:lvl6pPr marL="2743200" lvl="5" indent="-304800" rtl="0">
              <a:spcBef>
                <a:spcPts val="0"/>
              </a:spcBef>
              <a:spcAft>
                <a:spcPts val="0"/>
              </a:spcAft>
              <a:buClr>
                <a:srgbClr val="091179"/>
              </a:buClr>
              <a:buSzPts val="1200"/>
              <a:buFont typeface="Nunito"/>
              <a:buAutoNum type="romanLcPeriod"/>
              <a:defRPr/>
            </a:lvl6pPr>
            <a:lvl7pPr marL="3200400" lvl="6" indent="-304800" rtl="0">
              <a:spcBef>
                <a:spcPts val="0"/>
              </a:spcBef>
              <a:spcAft>
                <a:spcPts val="0"/>
              </a:spcAft>
              <a:buClr>
                <a:srgbClr val="091179"/>
              </a:buClr>
              <a:buSzPts val="1200"/>
              <a:buFont typeface="Nunito"/>
              <a:buAutoNum type="arabicPeriod"/>
              <a:defRPr/>
            </a:lvl7pPr>
            <a:lvl8pPr marL="3657600" lvl="7" indent="-304800" rtl="0">
              <a:spcBef>
                <a:spcPts val="0"/>
              </a:spcBef>
              <a:spcAft>
                <a:spcPts val="0"/>
              </a:spcAft>
              <a:buClr>
                <a:srgbClr val="674EA7"/>
              </a:buClr>
              <a:buSzPts val="1200"/>
              <a:buFont typeface="Inconsolata"/>
              <a:buAutoNum type="alphaLcPeriod"/>
              <a:defRPr/>
            </a:lvl8pPr>
            <a:lvl9pPr marL="4114800" lvl="8" indent="-304800" rtl="0">
              <a:spcBef>
                <a:spcPts val="0"/>
              </a:spcBef>
              <a:spcAft>
                <a:spcPts val="0"/>
              </a:spcAft>
              <a:buClr>
                <a:srgbClr val="674EA7"/>
              </a:buClr>
              <a:buSzPts val="1200"/>
              <a:buFont typeface="Arial"/>
              <a:buAutoNum type="romanLcPeriod"/>
              <a:defRPr/>
            </a:lvl9pPr>
          </a:lstStyle>
          <a:p>
            <a:endParaRPr/>
          </a:p>
        </p:txBody>
      </p:sp>
      <p:grpSp>
        <p:nvGrpSpPr>
          <p:cNvPr id="783" name="Google Shape;783;p4"/>
          <p:cNvGrpSpPr/>
          <p:nvPr/>
        </p:nvGrpSpPr>
        <p:grpSpPr>
          <a:xfrm>
            <a:off x="468253" y="629728"/>
            <a:ext cx="123669" cy="112229"/>
            <a:chOff x="737385" y="1492952"/>
            <a:chExt cx="161913" cy="146935"/>
          </a:xfrm>
        </p:grpSpPr>
        <p:sp>
          <p:nvSpPr>
            <p:cNvPr id="784" name="Google Shape;784;p4"/>
            <p:cNvSpPr/>
            <p:nvPr/>
          </p:nvSpPr>
          <p:spPr>
            <a:xfrm>
              <a:off x="737385" y="1587881"/>
              <a:ext cx="67974" cy="52006"/>
            </a:xfrm>
            <a:custGeom>
              <a:avLst/>
              <a:gdLst/>
              <a:ahLst/>
              <a:cxnLst/>
              <a:rect l="l" t="t" r="r" b="b"/>
              <a:pathLst>
                <a:path w="2269" h="1736" extrusionOk="0">
                  <a:moveTo>
                    <a:pt x="1135" y="1"/>
                  </a:moveTo>
                  <a:cubicBezTo>
                    <a:pt x="0" y="1"/>
                    <a:pt x="0" y="1735"/>
                    <a:pt x="1135" y="1735"/>
                  </a:cubicBezTo>
                  <a:cubicBezTo>
                    <a:pt x="2269" y="1735"/>
                    <a:pt x="2269" y="1"/>
                    <a:pt x="11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
            <p:cNvSpPr/>
            <p:nvPr/>
          </p:nvSpPr>
          <p:spPr>
            <a:xfrm>
              <a:off x="790346" y="1492952"/>
              <a:ext cx="66985" cy="52995"/>
            </a:xfrm>
            <a:custGeom>
              <a:avLst/>
              <a:gdLst/>
              <a:ahLst/>
              <a:cxnLst/>
              <a:rect l="l" t="t" r="r" b="b"/>
              <a:pathLst>
                <a:path w="2236" h="1769" extrusionOk="0">
                  <a:moveTo>
                    <a:pt x="1101" y="1"/>
                  </a:moveTo>
                  <a:cubicBezTo>
                    <a:pt x="0" y="1"/>
                    <a:pt x="0" y="1769"/>
                    <a:pt x="1101" y="1769"/>
                  </a:cubicBezTo>
                  <a:cubicBezTo>
                    <a:pt x="2235" y="1769"/>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
            <p:cNvSpPr/>
            <p:nvPr/>
          </p:nvSpPr>
          <p:spPr>
            <a:xfrm>
              <a:off x="832314" y="1587881"/>
              <a:ext cx="66985" cy="52006"/>
            </a:xfrm>
            <a:custGeom>
              <a:avLst/>
              <a:gdLst/>
              <a:ahLst/>
              <a:cxnLst/>
              <a:rect l="l" t="t" r="r" b="b"/>
              <a:pathLst>
                <a:path w="2236" h="1736" extrusionOk="0">
                  <a:moveTo>
                    <a:pt x="1101" y="1"/>
                  </a:moveTo>
                  <a:cubicBezTo>
                    <a:pt x="0" y="1"/>
                    <a:pt x="0" y="1735"/>
                    <a:pt x="1101" y="1735"/>
                  </a:cubicBezTo>
                  <a:cubicBezTo>
                    <a:pt x="2235" y="1735"/>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7" name="Google Shape;787;p4"/>
          <p:cNvSpPr/>
          <p:nvPr/>
        </p:nvSpPr>
        <p:spPr>
          <a:xfrm>
            <a:off x="4939899" y="-47200"/>
            <a:ext cx="4288460" cy="669714"/>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8" name="Google Shape;788;p4"/>
          <p:cNvGrpSpPr/>
          <p:nvPr/>
        </p:nvGrpSpPr>
        <p:grpSpPr>
          <a:xfrm>
            <a:off x="2" y="-201096"/>
            <a:ext cx="334905" cy="906426"/>
            <a:chOff x="904476" y="-243594"/>
            <a:chExt cx="438472" cy="1186732"/>
          </a:xfrm>
        </p:grpSpPr>
        <p:sp>
          <p:nvSpPr>
            <p:cNvPr id="789" name="Google Shape;789;p4"/>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4"/>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4"/>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6" name="Google Shape;816;p4"/>
          <p:cNvGrpSpPr/>
          <p:nvPr/>
        </p:nvGrpSpPr>
        <p:grpSpPr>
          <a:xfrm>
            <a:off x="8569241" y="4248248"/>
            <a:ext cx="380417" cy="1030440"/>
            <a:chOff x="7607455" y="4238363"/>
            <a:chExt cx="438017" cy="1186459"/>
          </a:xfrm>
        </p:grpSpPr>
        <p:sp>
          <p:nvSpPr>
            <p:cNvPr id="817" name="Google Shape;817;p4"/>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4"/>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4"/>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4"/>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4"/>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4"/>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4"/>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4"/>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4"/>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4"/>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1" name="Google Shape;841;p4"/>
          <p:cNvGrpSpPr/>
          <p:nvPr/>
        </p:nvGrpSpPr>
        <p:grpSpPr>
          <a:xfrm flipH="1">
            <a:off x="93561" y="4452607"/>
            <a:ext cx="671388" cy="735384"/>
            <a:chOff x="2318158" y="4088320"/>
            <a:chExt cx="1256104" cy="1375835"/>
          </a:xfrm>
        </p:grpSpPr>
        <p:sp>
          <p:nvSpPr>
            <p:cNvPr id="842" name="Google Shape;842;p4"/>
            <p:cNvSpPr/>
            <p:nvPr/>
          </p:nvSpPr>
          <p:spPr>
            <a:xfrm>
              <a:off x="2820748" y="4145416"/>
              <a:ext cx="387171" cy="1065798"/>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
            <p:cNvSpPr/>
            <p:nvPr/>
          </p:nvSpPr>
          <p:spPr>
            <a:xfrm>
              <a:off x="3064285" y="4374694"/>
              <a:ext cx="65277" cy="105990"/>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4"/>
            <p:cNvSpPr/>
            <p:nvPr/>
          </p:nvSpPr>
          <p:spPr>
            <a:xfrm>
              <a:off x="2938682" y="4379847"/>
              <a:ext cx="102934" cy="55781"/>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4"/>
            <p:cNvSpPr/>
            <p:nvPr/>
          </p:nvSpPr>
          <p:spPr>
            <a:xfrm>
              <a:off x="2984634" y="4243550"/>
              <a:ext cx="61982" cy="103204"/>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
            <p:cNvSpPr/>
            <p:nvPr/>
          </p:nvSpPr>
          <p:spPr>
            <a:xfrm>
              <a:off x="2864723" y="4267424"/>
              <a:ext cx="95984" cy="57548"/>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
            <p:cNvSpPr/>
            <p:nvPr/>
          </p:nvSpPr>
          <p:spPr>
            <a:xfrm>
              <a:off x="2886830" y="4133733"/>
              <a:ext cx="43888" cy="88135"/>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
            <p:cNvSpPr/>
            <p:nvPr/>
          </p:nvSpPr>
          <p:spPr>
            <a:xfrm>
              <a:off x="2800768" y="4184328"/>
              <a:ext cx="81994" cy="56021"/>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
            <p:cNvSpPr/>
            <p:nvPr/>
          </p:nvSpPr>
          <p:spPr>
            <a:xfrm>
              <a:off x="2774797" y="4088320"/>
              <a:ext cx="73995" cy="73606"/>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
            <p:cNvSpPr/>
            <p:nvPr/>
          </p:nvSpPr>
          <p:spPr>
            <a:xfrm>
              <a:off x="2922686" y="4298787"/>
              <a:ext cx="651576" cy="1046356"/>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
            <p:cNvSpPr/>
            <p:nvPr/>
          </p:nvSpPr>
          <p:spPr>
            <a:xfrm>
              <a:off x="2914239" y="4374065"/>
              <a:ext cx="577850" cy="1059986"/>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
            <p:cNvSpPr/>
            <p:nvPr/>
          </p:nvSpPr>
          <p:spPr>
            <a:xfrm>
              <a:off x="3304736" y="4462763"/>
              <a:ext cx="202153" cy="167133"/>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
            <p:cNvSpPr/>
            <p:nvPr/>
          </p:nvSpPr>
          <p:spPr>
            <a:xfrm>
              <a:off x="3227452" y="4556973"/>
              <a:ext cx="280732" cy="217192"/>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
            <p:cNvSpPr/>
            <p:nvPr/>
          </p:nvSpPr>
          <p:spPr>
            <a:xfrm>
              <a:off x="3129528" y="4660889"/>
              <a:ext cx="387830" cy="265723"/>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
            <p:cNvSpPr/>
            <p:nvPr/>
          </p:nvSpPr>
          <p:spPr>
            <a:xfrm>
              <a:off x="3050985" y="4859733"/>
              <a:ext cx="447385" cy="249276"/>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
            <p:cNvSpPr/>
            <p:nvPr/>
          </p:nvSpPr>
          <p:spPr>
            <a:xfrm>
              <a:off x="3031125" y="5077958"/>
              <a:ext cx="279653" cy="177648"/>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4"/>
            <p:cNvSpPr/>
            <p:nvPr/>
          </p:nvSpPr>
          <p:spPr>
            <a:xfrm>
              <a:off x="3079562" y="4761449"/>
              <a:ext cx="31995" cy="25015"/>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
            <p:cNvSpPr/>
            <p:nvPr/>
          </p:nvSpPr>
          <p:spPr>
            <a:xfrm>
              <a:off x="3044604" y="4794400"/>
              <a:ext cx="31006" cy="25015"/>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
            <p:cNvSpPr/>
            <p:nvPr/>
          </p:nvSpPr>
          <p:spPr>
            <a:xfrm>
              <a:off x="3030615" y="473544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
            <p:cNvSpPr/>
            <p:nvPr/>
          </p:nvSpPr>
          <p:spPr>
            <a:xfrm>
              <a:off x="3412306" y="4911316"/>
              <a:ext cx="31006" cy="25015"/>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
            <p:cNvSpPr/>
            <p:nvPr/>
          </p:nvSpPr>
          <p:spPr>
            <a:xfrm>
              <a:off x="3373334" y="4941301"/>
              <a:ext cx="31006" cy="24026"/>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4"/>
            <p:cNvSpPr/>
            <p:nvPr/>
          </p:nvSpPr>
          <p:spPr>
            <a:xfrm>
              <a:off x="3262410" y="5198109"/>
              <a:ext cx="31006" cy="25015"/>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4"/>
            <p:cNvSpPr/>
            <p:nvPr/>
          </p:nvSpPr>
          <p:spPr>
            <a:xfrm>
              <a:off x="3220442" y="5231090"/>
              <a:ext cx="31006" cy="23996"/>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4"/>
            <p:cNvSpPr/>
            <p:nvPr/>
          </p:nvSpPr>
          <p:spPr>
            <a:xfrm>
              <a:off x="3213463" y="4713490"/>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4"/>
            <p:cNvSpPr/>
            <p:nvPr/>
          </p:nvSpPr>
          <p:spPr>
            <a:xfrm>
              <a:off x="3190487" y="4654508"/>
              <a:ext cx="31995" cy="24026"/>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4"/>
            <p:cNvSpPr/>
            <p:nvPr/>
          </p:nvSpPr>
          <p:spPr>
            <a:xfrm>
              <a:off x="3474254" y="4608556"/>
              <a:ext cx="31006" cy="25015"/>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4"/>
            <p:cNvSpPr/>
            <p:nvPr/>
          </p:nvSpPr>
          <p:spPr>
            <a:xfrm>
              <a:off x="3425307" y="4644533"/>
              <a:ext cx="31006" cy="25015"/>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4"/>
            <p:cNvSpPr/>
            <p:nvPr/>
          </p:nvSpPr>
          <p:spPr>
            <a:xfrm>
              <a:off x="3366355" y="443268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
            <p:cNvSpPr/>
            <p:nvPr/>
          </p:nvSpPr>
          <p:spPr>
            <a:xfrm>
              <a:off x="3399305" y="4380745"/>
              <a:ext cx="31006" cy="24985"/>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
            <p:cNvSpPr/>
            <p:nvPr/>
          </p:nvSpPr>
          <p:spPr>
            <a:xfrm>
              <a:off x="2318158" y="4324070"/>
              <a:ext cx="815743" cy="1023678"/>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
            <p:cNvSpPr/>
            <p:nvPr/>
          </p:nvSpPr>
          <p:spPr>
            <a:xfrm>
              <a:off x="2392866" y="4415554"/>
              <a:ext cx="574675" cy="1048602"/>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
            <p:cNvSpPr/>
            <p:nvPr/>
          </p:nvSpPr>
          <p:spPr>
            <a:xfrm>
              <a:off x="2751551" y="5149132"/>
              <a:ext cx="166174" cy="158565"/>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
            <p:cNvSpPr/>
            <p:nvPr/>
          </p:nvSpPr>
          <p:spPr>
            <a:xfrm>
              <a:off x="2622654" y="4908320"/>
              <a:ext cx="229145" cy="228066"/>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
            <p:cNvSpPr/>
            <p:nvPr/>
          </p:nvSpPr>
          <p:spPr>
            <a:xfrm>
              <a:off x="2527695" y="4691503"/>
              <a:ext cx="257155" cy="325788"/>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
            <p:cNvSpPr/>
            <p:nvPr/>
          </p:nvSpPr>
          <p:spPr>
            <a:xfrm>
              <a:off x="2544440" y="4684493"/>
              <a:ext cx="132472" cy="171836"/>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
            <p:cNvSpPr/>
            <p:nvPr/>
          </p:nvSpPr>
          <p:spPr>
            <a:xfrm>
              <a:off x="2414165" y="4499638"/>
              <a:ext cx="169829" cy="203411"/>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
            <p:cNvSpPr/>
            <p:nvPr/>
          </p:nvSpPr>
          <p:spPr>
            <a:xfrm>
              <a:off x="2387774" y="4436702"/>
              <a:ext cx="121268" cy="140920"/>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
            <p:cNvSpPr/>
            <p:nvPr/>
          </p:nvSpPr>
          <p:spPr>
            <a:xfrm>
              <a:off x="2915677" y="4698483"/>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
            <p:cNvSpPr/>
            <p:nvPr/>
          </p:nvSpPr>
          <p:spPr>
            <a:xfrm>
              <a:off x="2880719" y="4656515"/>
              <a:ext cx="34002" cy="26003"/>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
            <p:cNvSpPr/>
            <p:nvPr/>
          </p:nvSpPr>
          <p:spPr>
            <a:xfrm>
              <a:off x="2866730" y="4715467"/>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
            <p:cNvSpPr/>
            <p:nvPr/>
          </p:nvSpPr>
          <p:spPr>
            <a:xfrm>
              <a:off x="2392088" y="4963289"/>
              <a:ext cx="34002" cy="26003"/>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
            <p:cNvSpPr/>
            <p:nvPr/>
          </p:nvSpPr>
          <p:spPr>
            <a:xfrm>
              <a:off x="2402093" y="4907332"/>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
            <p:cNvSpPr/>
            <p:nvPr/>
          </p:nvSpPr>
          <p:spPr>
            <a:xfrm>
              <a:off x="2458049" y="4949299"/>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
            <p:cNvSpPr/>
            <p:nvPr/>
          </p:nvSpPr>
          <p:spPr>
            <a:xfrm>
              <a:off x="2541984" y="4390721"/>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
            <p:cNvSpPr/>
            <p:nvPr/>
          </p:nvSpPr>
          <p:spPr>
            <a:xfrm>
              <a:off x="2504001" y="4373736"/>
              <a:ext cx="33013" cy="26003"/>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
            <p:cNvSpPr/>
            <p:nvPr/>
          </p:nvSpPr>
          <p:spPr>
            <a:xfrm>
              <a:off x="2357130" y="4586569"/>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
            <p:cNvSpPr/>
            <p:nvPr/>
          </p:nvSpPr>
          <p:spPr>
            <a:xfrm>
              <a:off x="2357130" y="4621557"/>
              <a:ext cx="34002" cy="26003"/>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
            <p:cNvSpPr/>
            <p:nvPr/>
          </p:nvSpPr>
          <p:spPr>
            <a:xfrm>
              <a:off x="2880719" y="5026225"/>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
            <p:cNvSpPr/>
            <p:nvPr/>
          </p:nvSpPr>
          <p:spPr>
            <a:xfrm>
              <a:off x="2677861" y="5183102"/>
              <a:ext cx="34032" cy="27022"/>
            </a:xfrm>
            <a:custGeom>
              <a:avLst/>
              <a:gdLst/>
              <a:ahLst/>
              <a:cxnLst/>
              <a:rect l="l" t="t" r="r" b="b"/>
              <a:pathLst>
                <a:path w="1136" h="902" extrusionOk="0">
                  <a:moveTo>
                    <a:pt x="568" y="1"/>
                  </a:moveTo>
                  <a:cubicBezTo>
                    <a:pt x="1" y="1"/>
                    <a:pt x="1" y="902"/>
                    <a:pt x="568" y="902"/>
                  </a:cubicBezTo>
                  <a:cubicBezTo>
                    <a:pt x="1135" y="902"/>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
            <p:cNvSpPr/>
            <p:nvPr/>
          </p:nvSpPr>
          <p:spPr>
            <a:xfrm>
              <a:off x="2562953" y="4876358"/>
              <a:ext cx="34032" cy="26003"/>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
            <p:cNvSpPr/>
            <p:nvPr/>
          </p:nvSpPr>
          <p:spPr>
            <a:xfrm>
              <a:off x="2824762" y="4851375"/>
              <a:ext cx="34002" cy="26992"/>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2" name="Google Shape;892;p4"/>
          <p:cNvGrpSpPr/>
          <p:nvPr/>
        </p:nvGrpSpPr>
        <p:grpSpPr>
          <a:xfrm>
            <a:off x="5949062" y="113836"/>
            <a:ext cx="395340" cy="515393"/>
            <a:chOff x="3289399" y="3455662"/>
            <a:chExt cx="436502" cy="569243"/>
          </a:xfrm>
        </p:grpSpPr>
        <p:sp>
          <p:nvSpPr>
            <p:cNvPr id="893" name="Google Shape;893;p4"/>
            <p:cNvSpPr/>
            <p:nvPr/>
          </p:nvSpPr>
          <p:spPr>
            <a:xfrm>
              <a:off x="3289399" y="3590341"/>
              <a:ext cx="418746" cy="434563"/>
            </a:xfrm>
            <a:custGeom>
              <a:avLst/>
              <a:gdLst/>
              <a:ahLst/>
              <a:cxnLst/>
              <a:rect l="l" t="t" r="r" b="b"/>
              <a:pathLst>
                <a:path w="13978" h="14506" extrusionOk="0">
                  <a:moveTo>
                    <a:pt x="9083" y="30"/>
                  </a:moveTo>
                  <a:cubicBezTo>
                    <a:pt x="8628" y="30"/>
                    <a:pt x="8176" y="40"/>
                    <a:pt x="7739" y="67"/>
                  </a:cubicBezTo>
                  <a:cubicBezTo>
                    <a:pt x="6639" y="101"/>
                    <a:pt x="4804" y="1"/>
                    <a:pt x="3970" y="968"/>
                  </a:cubicBezTo>
                  <a:cubicBezTo>
                    <a:pt x="2869" y="2269"/>
                    <a:pt x="5271" y="2903"/>
                    <a:pt x="6038" y="3403"/>
                  </a:cubicBezTo>
                  <a:cubicBezTo>
                    <a:pt x="4637" y="4037"/>
                    <a:pt x="3036" y="4103"/>
                    <a:pt x="1702" y="5004"/>
                  </a:cubicBezTo>
                  <a:cubicBezTo>
                    <a:pt x="935" y="5538"/>
                    <a:pt x="1" y="6038"/>
                    <a:pt x="834" y="6939"/>
                  </a:cubicBezTo>
                  <a:cubicBezTo>
                    <a:pt x="1502" y="7706"/>
                    <a:pt x="2569" y="8173"/>
                    <a:pt x="3436" y="8473"/>
                  </a:cubicBezTo>
                  <a:cubicBezTo>
                    <a:pt x="2602" y="9841"/>
                    <a:pt x="501" y="13744"/>
                    <a:pt x="1468" y="14411"/>
                  </a:cubicBezTo>
                  <a:cubicBezTo>
                    <a:pt x="1563" y="14476"/>
                    <a:pt x="1674" y="14506"/>
                    <a:pt x="1801" y="14506"/>
                  </a:cubicBezTo>
                  <a:cubicBezTo>
                    <a:pt x="2969" y="14506"/>
                    <a:pt x="5377" y="11948"/>
                    <a:pt x="6672" y="11075"/>
                  </a:cubicBezTo>
                  <a:cubicBezTo>
                    <a:pt x="6822" y="10980"/>
                    <a:pt x="6951" y="10940"/>
                    <a:pt x="7068" y="10940"/>
                  </a:cubicBezTo>
                  <a:cubicBezTo>
                    <a:pt x="7523" y="10940"/>
                    <a:pt x="7796" y="11543"/>
                    <a:pt x="8407" y="11809"/>
                  </a:cubicBezTo>
                  <a:cubicBezTo>
                    <a:pt x="8739" y="11932"/>
                    <a:pt x="9072" y="12073"/>
                    <a:pt x="9371" y="12073"/>
                  </a:cubicBezTo>
                  <a:cubicBezTo>
                    <a:pt x="9642" y="12073"/>
                    <a:pt x="9884" y="11957"/>
                    <a:pt x="10074" y="11609"/>
                  </a:cubicBezTo>
                  <a:cubicBezTo>
                    <a:pt x="10675" y="10441"/>
                    <a:pt x="9974" y="8607"/>
                    <a:pt x="10074" y="7372"/>
                  </a:cubicBezTo>
                  <a:lnTo>
                    <a:pt x="10074" y="7372"/>
                  </a:lnTo>
                  <a:cubicBezTo>
                    <a:pt x="10731" y="7658"/>
                    <a:pt x="11633" y="8188"/>
                    <a:pt x="12423" y="8188"/>
                  </a:cubicBezTo>
                  <a:cubicBezTo>
                    <a:pt x="12555" y="8188"/>
                    <a:pt x="12685" y="8173"/>
                    <a:pt x="12810" y="8140"/>
                  </a:cubicBezTo>
                  <a:cubicBezTo>
                    <a:pt x="13977" y="7806"/>
                    <a:pt x="13744" y="6138"/>
                    <a:pt x="13610" y="5238"/>
                  </a:cubicBezTo>
                  <a:cubicBezTo>
                    <a:pt x="13410" y="3536"/>
                    <a:pt x="12776" y="1802"/>
                    <a:pt x="12643" y="101"/>
                  </a:cubicBezTo>
                  <a:lnTo>
                    <a:pt x="12576" y="101"/>
                  </a:lnTo>
                  <a:cubicBezTo>
                    <a:pt x="11533" y="101"/>
                    <a:pt x="10296" y="30"/>
                    <a:pt x="9083" y="3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
            <p:cNvSpPr/>
            <p:nvPr/>
          </p:nvSpPr>
          <p:spPr>
            <a:xfrm>
              <a:off x="3404877" y="3455662"/>
              <a:ext cx="321025" cy="474737"/>
            </a:xfrm>
            <a:custGeom>
              <a:avLst/>
              <a:gdLst/>
              <a:ahLst/>
              <a:cxnLst/>
              <a:rect l="l" t="t" r="r" b="b"/>
              <a:pathLst>
                <a:path w="10716" h="15847" extrusionOk="0">
                  <a:moveTo>
                    <a:pt x="10407" y="0"/>
                  </a:moveTo>
                  <a:cubicBezTo>
                    <a:pt x="10302" y="0"/>
                    <a:pt x="10196" y="59"/>
                    <a:pt x="10156" y="193"/>
                  </a:cubicBezTo>
                  <a:cubicBezTo>
                    <a:pt x="9255" y="3162"/>
                    <a:pt x="7720" y="5998"/>
                    <a:pt x="6019" y="8599"/>
                  </a:cubicBezTo>
                  <a:cubicBezTo>
                    <a:pt x="4385" y="11101"/>
                    <a:pt x="2283" y="13269"/>
                    <a:pt x="182" y="15404"/>
                  </a:cubicBezTo>
                  <a:cubicBezTo>
                    <a:pt x="1" y="15585"/>
                    <a:pt x="180" y="15846"/>
                    <a:pt x="379" y="15846"/>
                  </a:cubicBezTo>
                  <a:cubicBezTo>
                    <a:pt x="437" y="15846"/>
                    <a:pt x="496" y="15824"/>
                    <a:pt x="549" y="15771"/>
                  </a:cubicBezTo>
                  <a:cubicBezTo>
                    <a:pt x="2684" y="13603"/>
                    <a:pt x="4785" y="11401"/>
                    <a:pt x="6486" y="8866"/>
                  </a:cubicBezTo>
                  <a:cubicBezTo>
                    <a:pt x="8187" y="6231"/>
                    <a:pt x="9755" y="3329"/>
                    <a:pt x="10656" y="327"/>
                  </a:cubicBezTo>
                  <a:cubicBezTo>
                    <a:pt x="10716" y="128"/>
                    <a:pt x="10562" y="0"/>
                    <a:pt x="10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
            <p:cNvSpPr/>
            <p:nvPr/>
          </p:nvSpPr>
          <p:spPr>
            <a:xfrm>
              <a:off x="3505857" y="3642074"/>
              <a:ext cx="155300" cy="125672"/>
            </a:xfrm>
            <a:custGeom>
              <a:avLst/>
              <a:gdLst/>
              <a:ahLst/>
              <a:cxnLst/>
              <a:rect l="l" t="t" r="r" b="b"/>
              <a:pathLst>
                <a:path w="5184" h="4195" extrusionOk="0">
                  <a:moveTo>
                    <a:pt x="1934" y="1"/>
                  </a:moveTo>
                  <a:cubicBezTo>
                    <a:pt x="1389" y="1"/>
                    <a:pt x="845" y="35"/>
                    <a:pt x="313" y="175"/>
                  </a:cubicBezTo>
                  <a:cubicBezTo>
                    <a:pt x="0" y="237"/>
                    <a:pt x="98" y="681"/>
                    <a:pt x="387" y="681"/>
                  </a:cubicBezTo>
                  <a:cubicBezTo>
                    <a:pt x="406" y="681"/>
                    <a:pt x="426" y="679"/>
                    <a:pt x="447" y="675"/>
                  </a:cubicBezTo>
                  <a:cubicBezTo>
                    <a:pt x="934" y="540"/>
                    <a:pt x="1438" y="503"/>
                    <a:pt x="1947" y="503"/>
                  </a:cubicBezTo>
                  <a:cubicBezTo>
                    <a:pt x="2542" y="503"/>
                    <a:pt x="3144" y="553"/>
                    <a:pt x="3735" y="553"/>
                  </a:cubicBezTo>
                  <a:cubicBezTo>
                    <a:pt x="3821" y="553"/>
                    <a:pt x="3906" y="552"/>
                    <a:pt x="3992" y="550"/>
                  </a:cubicBezTo>
                  <a:lnTo>
                    <a:pt x="3992" y="550"/>
                  </a:lnTo>
                  <a:cubicBezTo>
                    <a:pt x="4231" y="1678"/>
                    <a:pt x="4618" y="2781"/>
                    <a:pt x="4650" y="3944"/>
                  </a:cubicBezTo>
                  <a:cubicBezTo>
                    <a:pt x="4666" y="4111"/>
                    <a:pt x="4800" y="4194"/>
                    <a:pt x="4929" y="4194"/>
                  </a:cubicBezTo>
                  <a:cubicBezTo>
                    <a:pt x="5058" y="4194"/>
                    <a:pt x="5183" y="4111"/>
                    <a:pt x="5183" y="3944"/>
                  </a:cubicBezTo>
                  <a:cubicBezTo>
                    <a:pt x="5117" y="2677"/>
                    <a:pt x="4716" y="1442"/>
                    <a:pt x="4450" y="208"/>
                  </a:cubicBezTo>
                  <a:cubicBezTo>
                    <a:pt x="4416" y="108"/>
                    <a:pt x="4316" y="8"/>
                    <a:pt x="4183" y="8"/>
                  </a:cubicBezTo>
                  <a:cubicBezTo>
                    <a:pt x="3957" y="26"/>
                    <a:pt x="3729" y="32"/>
                    <a:pt x="3499" y="32"/>
                  </a:cubicBezTo>
                  <a:cubicBezTo>
                    <a:pt x="2982" y="32"/>
                    <a:pt x="2457" y="1"/>
                    <a:pt x="19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
            <p:cNvSpPr/>
            <p:nvPr/>
          </p:nvSpPr>
          <p:spPr>
            <a:xfrm>
              <a:off x="3517210" y="3702794"/>
              <a:ext cx="89992" cy="89932"/>
            </a:xfrm>
            <a:custGeom>
              <a:avLst/>
              <a:gdLst/>
              <a:ahLst/>
              <a:cxnLst/>
              <a:rect l="l" t="t" r="r" b="b"/>
              <a:pathLst>
                <a:path w="3004" h="3002" extrusionOk="0">
                  <a:moveTo>
                    <a:pt x="2679" y="1"/>
                  </a:moveTo>
                  <a:cubicBezTo>
                    <a:pt x="2654" y="1"/>
                    <a:pt x="2629" y="5"/>
                    <a:pt x="2603" y="16"/>
                  </a:cubicBezTo>
                  <a:cubicBezTo>
                    <a:pt x="1836" y="283"/>
                    <a:pt x="1002" y="316"/>
                    <a:pt x="201" y="450"/>
                  </a:cubicBezTo>
                  <a:cubicBezTo>
                    <a:pt x="68" y="483"/>
                    <a:pt x="1" y="650"/>
                    <a:pt x="34" y="783"/>
                  </a:cubicBezTo>
                  <a:cubicBezTo>
                    <a:pt x="62" y="894"/>
                    <a:pt x="158" y="958"/>
                    <a:pt x="285" y="958"/>
                  </a:cubicBezTo>
                  <a:cubicBezTo>
                    <a:pt x="312" y="958"/>
                    <a:pt x="339" y="956"/>
                    <a:pt x="368" y="950"/>
                  </a:cubicBezTo>
                  <a:cubicBezTo>
                    <a:pt x="1030" y="835"/>
                    <a:pt x="1742" y="794"/>
                    <a:pt x="2418" y="613"/>
                  </a:cubicBezTo>
                  <a:lnTo>
                    <a:pt x="2418" y="613"/>
                  </a:lnTo>
                  <a:cubicBezTo>
                    <a:pt x="2453" y="1312"/>
                    <a:pt x="2503" y="2031"/>
                    <a:pt x="2503" y="2751"/>
                  </a:cubicBezTo>
                  <a:cubicBezTo>
                    <a:pt x="2503" y="2918"/>
                    <a:pt x="2628" y="3001"/>
                    <a:pt x="2753" y="3001"/>
                  </a:cubicBezTo>
                  <a:cubicBezTo>
                    <a:pt x="2878" y="3001"/>
                    <a:pt x="3003" y="2918"/>
                    <a:pt x="3003" y="2751"/>
                  </a:cubicBezTo>
                  <a:cubicBezTo>
                    <a:pt x="3003" y="1917"/>
                    <a:pt x="2970" y="1083"/>
                    <a:pt x="2903" y="249"/>
                  </a:cubicBezTo>
                  <a:cubicBezTo>
                    <a:pt x="2903" y="137"/>
                    <a:pt x="2808" y="1"/>
                    <a:pt x="26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
            <p:cNvSpPr/>
            <p:nvPr/>
          </p:nvSpPr>
          <p:spPr>
            <a:xfrm>
              <a:off x="3432196" y="3767648"/>
              <a:ext cx="125222" cy="117284"/>
            </a:xfrm>
            <a:custGeom>
              <a:avLst/>
              <a:gdLst/>
              <a:ahLst/>
              <a:cxnLst/>
              <a:rect l="l" t="t" r="r" b="b"/>
              <a:pathLst>
                <a:path w="4180" h="3915" extrusionOk="0">
                  <a:moveTo>
                    <a:pt x="1463" y="1"/>
                  </a:moveTo>
                  <a:cubicBezTo>
                    <a:pt x="1075" y="1"/>
                    <a:pt x="682" y="30"/>
                    <a:pt x="304" y="119"/>
                  </a:cubicBezTo>
                  <a:cubicBezTo>
                    <a:pt x="0" y="210"/>
                    <a:pt x="83" y="633"/>
                    <a:pt x="352" y="633"/>
                  </a:cubicBezTo>
                  <a:cubicBezTo>
                    <a:pt x="379" y="633"/>
                    <a:pt x="407" y="629"/>
                    <a:pt x="437" y="620"/>
                  </a:cubicBezTo>
                  <a:cubicBezTo>
                    <a:pt x="714" y="546"/>
                    <a:pt x="1011" y="523"/>
                    <a:pt x="1311" y="523"/>
                  </a:cubicBezTo>
                  <a:cubicBezTo>
                    <a:pt x="1554" y="523"/>
                    <a:pt x="1800" y="538"/>
                    <a:pt x="2038" y="553"/>
                  </a:cubicBezTo>
                  <a:cubicBezTo>
                    <a:pt x="2507" y="582"/>
                    <a:pt x="2976" y="637"/>
                    <a:pt x="3445" y="695"/>
                  </a:cubicBezTo>
                  <a:lnTo>
                    <a:pt x="3445" y="695"/>
                  </a:lnTo>
                  <a:cubicBezTo>
                    <a:pt x="3469" y="1697"/>
                    <a:pt x="3452" y="2724"/>
                    <a:pt x="3640" y="3722"/>
                  </a:cubicBezTo>
                  <a:cubicBezTo>
                    <a:pt x="3666" y="3856"/>
                    <a:pt x="3764" y="3915"/>
                    <a:pt x="3867" y="3915"/>
                  </a:cubicBezTo>
                  <a:cubicBezTo>
                    <a:pt x="4018" y="3915"/>
                    <a:pt x="4180" y="3787"/>
                    <a:pt x="4140" y="3588"/>
                  </a:cubicBezTo>
                  <a:cubicBezTo>
                    <a:pt x="3940" y="2554"/>
                    <a:pt x="4006" y="1520"/>
                    <a:pt x="3973" y="486"/>
                  </a:cubicBezTo>
                  <a:cubicBezTo>
                    <a:pt x="3973" y="386"/>
                    <a:pt x="3873" y="253"/>
                    <a:pt x="3773" y="219"/>
                  </a:cubicBezTo>
                  <a:cubicBezTo>
                    <a:pt x="3206" y="119"/>
                    <a:pt x="2605" y="52"/>
                    <a:pt x="2038" y="19"/>
                  </a:cubicBezTo>
                  <a:cubicBezTo>
                    <a:pt x="1849" y="8"/>
                    <a:pt x="1657" y="1"/>
                    <a:pt x="1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
            <p:cNvSpPr/>
            <p:nvPr/>
          </p:nvSpPr>
          <p:spPr>
            <a:xfrm>
              <a:off x="3444268" y="3829146"/>
              <a:ext cx="62012" cy="58986"/>
            </a:xfrm>
            <a:custGeom>
              <a:avLst/>
              <a:gdLst/>
              <a:ahLst/>
              <a:cxnLst/>
              <a:rect l="l" t="t" r="r" b="b"/>
              <a:pathLst>
                <a:path w="2070" h="1969" extrusionOk="0">
                  <a:moveTo>
                    <a:pt x="268" y="1"/>
                  </a:moveTo>
                  <a:cubicBezTo>
                    <a:pt x="101" y="1"/>
                    <a:pt x="1" y="134"/>
                    <a:pt x="1" y="268"/>
                  </a:cubicBezTo>
                  <a:cubicBezTo>
                    <a:pt x="1" y="401"/>
                    <a:pt x="101" y="535"/>
                    <a:pt x="268" y="535"/>
                  </a:cubicBezTo>
                  <a:cubicBezTo>
                    <a:pt x="668" y="535"/>
                    <a:pt x="1068" y="608"/>
                    <a:pt x="1469" y="629"/>
                  </a:cubicBezTo>
                  <a:lnTo>
                    <a:pt x="1469" y="629"/>
                  </a:lnTo>
                  <a:cubicBezTo>
                    <a:pt x="1469" y="651"/>
                    <a:pt x="1469" y="668"/>
                    <a:pt x="1469" y="668"/>
                  </a:cubicBezTo>
                  <a:cubicBezTo>
                    <a:pt x="1469" y="701"/>
                    <a:pt x="1469" y="701"/>
                    <a:pt x="1469" y="735"/>
                  </a:cubicBezTo>
                  <a:cubicBezTo>
                    <a:pt x="1469" y="735"/>
                    <a:pt x="1502" y="801"/>
                    <a:pt x="1502" y="801"/>
                  </a:cubicBezTo>
                  <a:cubicBezTo>
                    <a:pt x="1502" y="835"/>
                    <a:pt x="1502" y="868"/>
                    <a:pt x="1502" y="902"/>
                  </a:cubicBezTo>
                  <a:cubicBezTo>
                    <a:pt x="1502" y="935"/>
                    <a:pt x="1502" y="1002"/>
                    <a:pt x="1502" y="1035"/>
                  </a:cubicBezTo>
                  <a:cubicBezTo>
                    <a:pt x="1502" y="1268"/>
                    <a:pt x="1502" y="1502"/>
                    <a:pt x="1502" y="1702"/>
                  </a:cubicBezTo>
                  <a:cubicBezTo>
                    <a:pt x="1502" y="1836"/>
                    <a:pt x="1602" y="1969"/>
                    <a:pt x="1769" y="1969"/>
                  </a:cubicBezTo>
                  <a:cubicBezTo>
                    <a:pt x="1902" y="1969"/>
                    <a:pt x="2002" y="1869"/>
                    <a:pt x="2002" y="1702"/>
                  </a:cubicBezTo>
                  <a:cubicBezTo>
                    <a:pt x="2002" y="1235"/>
                    <a:pt x="2069" y="735"/>
                    <a:pt x="1902" y="301"/>
                  </a:cubicBezTo>
                  <a:cubicBezTo>
                    <a:pt x="1869" y="168"/>
                    <a:pt x="1769" y="101"/>
                    <a:pt x="1669" y="101"/>
                  </a:cubicBezTo>
                  <a:cubicBezTo>
                    <a:pt x="1202" y="101"/>
                    <a:pt x="735"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
            <p:cNvSpPr/>
            <p:nvPr/>
          </p:nvSpPr>
          <p:spPr>
            <a:xfrm>
              <a:off x="3402301" y="3870754"/>
              <a:ext cx="60005" cy="61353"/>
            </a:xfrm>
            <a:custGeom>
              <a:avLst/>
              <a:gdLst/>
              <a:ahLst/>
              <a:cxnLst/>
              <a:rect l="l" t="t" r="r" b="b"/>
              <a:pathLst>
                <a:path w="2003" h="2048" extrusionOk="0">
                  <a:moveTo>
                    <a:pt x="649" y="0"/>
                  </a:moveTo>
                  <a:cubicBezTo>
                    <a:pt x="520" y="0"/>
                    <a:pt x="393" y="5"/>
                    <a:pt x="268" y="13"/>
                  </a:cubicBezTo>
                  <a:cubicBezTo>
                    <a:pt x="134" y="13"/>
                    <a:pt x="1" y="113"/>
                    <a:pt x="1" y="280"/>
                  </a:cubicBezTo>
                  <a:cubicBezTo>
                    <a:pt x="1" y="413"/>
                    <a:pt x="101" y="547"/>
                    <a:pt x="268" y="547"/>
                  </a:cubicBezTo>
                  <a:cubicBezTo>
                    <a:pt x="385" y="530"/>
                    <a:pt x="501" y="522"/>
                    <a:pt x="622" y="522"/>
                  </a:cubicBezTo>
                  <a:cubicBezTo>
                    <a:pt x="743" y="522"/>
                    <a:pt x="868" y="530"/>
                    <a:pt x="1002" y="547"/>
                  </a:cubicBezTo>
                  <a:lnTo>
                    <a:pt x="1168" y="547"/>
                  </a:lnTo>
                  <a:cubicBezTo>
                    <a:pt x="1202" y="547"/>
                    <a:pt x="1235" y="547"/>
                    <a:pt x="1268" y="580"/>
                  </a:cubicBezTo>
                  <a:lnTo>
                    <a:pt x="1302" y="580"/>
                  </a:lnTo>
                  <a:cubicBezTo>
                    <a:pt x="1370" y="580"/>
                    <a:pt x="1438" y="589"/>
                    <a:pt x="1502" y="597"/>
                  </a:cubicBezTo>
                  <a:lnTo>
                    <a:pt x="1502" y="597"/>
                  </a:lnTo>
                  <a:lnTo>
                    <a:pt x="1502" y="1781"/>
                  </a:lnTo>
                  <a:cubicBezTo>
                    <a:pt x="1502" y="1914"/>
                    <a:pt x="1602" y="2048"/>
                    <a:pt x="1735" y="2048"/>
                  </a:cubicBezTo>
                  <a:cubicBezTo>
                    <a:pt x="1902" y="2014"/>
                    <a:pt x="2002" y="1914"/>
                    <a:pt x="2002" y="1781"/>
                  </a:cubicBezTo>
                  <a:lnTo>
                    <a:pt x="2002" y="380"/>
                  </a:lnTo>
                  <a:cubicBezTo>
                    <a:pt x="2002" y="280"/>
                    <a:pt x="1936" y="146"/>
                    <a:pt x="1836" y="113"/>
                  </a:cubicBezTo>
                  <a:cubicBezTo>
                    <a:pt x="1435" y="38"/>
                    <a:pt x="1035"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
            <p:cNvSpPr/>
            <p:nvPr/>
          </p:nvSpPr>
          <p:spPr>
            <a:xfrm>
              <a:off x="3395321" y="3762196"/>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
            <p:cNvSpPr/>
            <p:nvPr/>
          </p:nvSpPr>
          <p:spPr>
            <a:xfrm>
              <a:off x="3388312" y="378819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
            <p:cNvSpPr/>
            <p:nvPr/>
          </p:nvSpPr>
          <p:spPr>
            <a:xfrm>
              <a:off x="3375341" y="3765221"/>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
            <p:cNvSpPr/>
            <p:nvPr/>
          </p:nvSpPr>
          <p:spPr>
            <a:xfrm>
              <a:off x="3388312" y="395606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
            <p:cNvSpPr/>
            <p:nvPr/>
          </p:nvSpPr>
          <p:spPr>
            <a:xfrm>
              <a:off x="3378337" y="393408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
            <p:cNvSpPr/>
            <p:nvPr/>
          </p:nvSpPr>
          <p:spPr>
            <a:xfrm>
              <a:off x="3365336" y="396205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
            <p:cNvSpPr/>
            <p:nvPr/>
          </p:nvSpPr>
          <p:spPr>
            <a:xfrm>
              <a:off x="3565198" y="3891124"/>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
            <p:cNvSpPr/>
            <p:nvPr/>
          </p:nvSpPr>
          <p:spPr>
            <a:xfrm>
              <a:off x="3559177" y="3918084"/>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
            <p:cNvSpPr/>
            <p:nvPr/>
          </p:nvSpPr>
          <p:spPr>
            <a:xfrm>
              <a:off x="3545188" y="3899092"/>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
            <p:cNvSpPr/>
            <p:nvPr/>
          </p:nvSpPr>
          <p:spPr>
            <a:xfrm>
              <a:off x="3471258" y="3618320"/>
              <a:ext cx="15009" cy="11024"/>
            </a:xfrm>
            <a:custGeom>
              <a:avLst/>
              <a:gdLst/>
              <a:ahLst/>
              <a:cxnLst/>
              <a:rect l="l" t="t" r="r" b="b"/>
              <a:pathLst>
                <a:path w="501" h="368" extrusionOk="0">
                  <a:moveTo>
                    <a:pt x="234" y="1"/>
                  </a:moveTo>
                  <a:cubicBezTo>
                    <a:pt x="1" y="1"/>
                    <a:pt x="1" y="367"/>
                    <a:pt x="234" y="367"/>
                  </a:cubicBezTo>
                  <a:lnTo>
                    <a:pt x="267" y="367"/>
                  </a:ln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
            <p:cNvSpPr/>
            <p:nvPr/>
          </p:nvSpPr>
          <p:spPr>
            <a:xfrm>
              <a:off x="3460265" y="3646298"/>
              <a:ext cx="15009" cy="11024"/>
            </a:xfrm>
            <a:custGeom>
              <a:avLst/>
              <a:gdLst/>
              <a:ahLst/>
              <a:cxnLst/>
              <a:rect l="l" t="t" r="r" b="b"/>
              <a:pathLst>
                <a:path w="501" h="368" extrusionOk="0">
                  <a:moveTo>
                    <a:pt x="267" y="1"/>
                  </a:moveTo>
                  <a:cubicBezTo>
                    <a:pt x="1" y="1"/>
                    <a:pt x="1" y="367"/>
                    <a:pt x="267" y="367"/>
                  </a:cubicBez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
            <p:cNvSpPr/>
            <p:nvPr/>
          </p:nvSpPr>
          <p:spPr>
            <a:xfrm>
              <a:off x="3445287" y="3621315"/>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
            <p:cNvSpPr/>
            <p:nvPr/>
          </p:nvSpPr>
          <p:spPr>
            <a:xfrm>
              <a:off x="3662104"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
            <p:cNvSpPr/>
            <p:nvPr/>
          </p:nvSpPr>
          <p:spPr>
            <a:xfrm>
              <a:off x="3649133" y="3808177"/>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
            <p:cNvSpPr/>
            <p:nvPr/>
          </p:nvSpPr>
          <p:spPr>
            <a:xfrm>
              <a:off x="3640116"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5" name="Google Shape;915;p4"/>
          <p:cNvGrpSpPr/>
          <p:nvPr/>
        </p:nvGrpSpPr>
        <p:grpSpPr>
          <a:xfrm>
            <a:off x="8027249" y="-284967"/>
            <a:ext cx="1116750" cy="1145263"/>
            <a:chOff x="7973149" y="-201092"/>
            <a:chExt cx="1116750" cy="1145263"/>
          </a:xfrm>
        </p:grpSpPr>
        <p:sp>
          <p:nvSpPr>
            <p:cNvPr id="916" name="Google Shape;916;p4"/>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4"/>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4"/>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7" name="Google Shape;977;p4"/>
          <p:cNvGrpSpPr/>
          <p:nvPr/>
        </p:nvGrpSpPr>
        <p:grpSpPr>
          <a:xfrm rot="-5400000">
            <a:off x="6963891" y="93879"/>
            <a:ext cx="161913" cy="145916"/>
            <a:chOff x="7737341" y="1046941"/>
            <a:chExt cx="161913" cy="145916"/>
          </a:xfrm>
        </p:grpSpPr>
        <p:sp>
          <p:nvSpPr>
            <p:cNvPr id="978" name="Google Shape;978;p4"/>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611"/>
        <p:cNvGrpSpPr/>
        <p:nvPr/>
      </p:nvGrpSpPr>
      <p:grpSpPr>
        <a:xfrm>
          <a:off x="0" y="0"/>
          <a:ext cx="0" cy="0"/>
          <a:chOff x="0" y="0"/>
          <a:chExt cx="0" cy="0"/>
        </a:xfrm>
      </p:grpSpPr>
      <p:sp>
        <p:nvSpPr>
          <p:cNvPr id="1612" name="Google Shape;1612;p7"/>
          <p:cNvSpPr/>
          <p:nvPr/>
        </p:nvSpPr>
        <p:spPr>
          <a:xfrm>
            <a:off x="5254450" y="4574300"/>
            <a:ext cx="3947285" cy="616031"/>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7"/>
          <p:cNvSpPr txBox="1">
            <a:spLocks noGrp="1"/>
          </p:cNvSpPr>
          <p:nvPr>
            <p:ph type="title"/>
          </p:nvPr>
        </p:nvSpPr>
        <p:spPr>
          <a:xfrm>
            <a:off x="4909626" y="1715425"/>
            <a:ext cx="2808000" cy="545400"/>
          </a:xfrm>
          <a:prstGeom prst="rect">
            <a:avLst/>
          </a:prstGeom>
        </p:spPr>
        <p:txBody>
          <a:bodyPr spcFirstLastPara="1" wrap="square" lIns="91425" tIns="91425" rIns="91425" bIns="91425" anchor="t" anchorCtr="0">
            <a:noAutofit/>
          </a:bodyPr>
          <a:lstStyle>
            <a:lvl1pPr lvl="0" algn="r">
              <a:spcBef>
                <a:spcPts val="0"/>
              </a:spcBef>
              <a:spcAft>
                <a:spcPts val="0"/>
              </a:spcAft>
              <a:buSzPts val="24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614" name="Google Shape;1614;p7"/>
          <p:cNvSpPr txBox="1">
            <a:spLocks noGrp="1"/>
          </p:cNvSpPr>
          <p:nvPr>
            <p:ph type="body" idx="1"/>
          </p:nvPr>
        </p:nvSpPr>
        <p:spPr>
          <a:xfrm>
            <a:off x="4733526" y="2260825"/>
            <a:ext cx="2984100" cy="1246800"/>
          </a:xfrm>
          <a:prstGeom prst="rect">
            <a:avLst/>
          </a:prstGeom>
        </p:spPr>
        <p:txBody>
          <a:bodyPr spcFirstLastPara="1" wrap="square" lIns="91425" tIns="91425" rIns="91425" bIns="91425" anchor="t" anchorCtr="0">
            <a:noAutofit/>
          </a:bodyPr>
          <a:lstStyle>
            <a:lvl1pPr marL="457200" lvl="0" indent="-304800" algn="r">
              <a:spcBef>
                <a:spcPts val="0"/>
              </a:spcBef>
              <a:spcAft>
                <a:spcPts val="0"/>
              </a:spcAft>
              <a:buSzPts val="1200"/>
              <a:buChar char="●"/>
              <a:defRPr>
                <a:latin typeface="Nunito"/>
                <a:ea typeface="Nunito"/>
                <a:cs typeface="Nunito"/>
                <a:sym typeface="Nunito"/>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615" name="Google Shape;1615;p7"/>
          <p:cNvSpPr/>
          <p:nvPr/>
        </p:nvSpPr>
        <p:spPr>
          <a:xfrm flipH="1">
            <a:off x="-202478" y="-89483"/>
            <a:ext cx="3377637" cy="527437"/>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6" name="Google Shape;1616;p7"/>
          <p:cNvGrpSpPr/>
          <p:nvPr/>
        </p:nvGrpSpPr>
        <p:grpSpPr>
          <a:xfrm flipH="1">
            <a:off x="8020142" y="-169147"/>
            <a:ext cx="1074149" cy="686771"/>
            <a:chOff x="-206267" y="355694"/>
            <a:chExt cx="1406323" cy="899150"/>
          </a:xfrm>
        </p:grpSpPr>
        <p:sp>
          <p:nvSpPr>
            <p:cNvPr id="1617" name="Google Shape;1617;p7"/>
            <p:cNvSpPr/>
            <p:nvPr/>
          </p:nvSpPr>
          <p:spPr>
            <a:xfrm>
              <a:off x="-206267" y="355694"/>
              <a:ext cx="1329334" cy="847138"/>
            </a:xfrm>
            <a:custGeom>
              <a:avLst/>
              <a:gdLst/>
              <a:ahLst/>
              <a:cxnLst/>
              <a:rect l="l" t="t" r="r" b="b"/>
              <a:pathLst>
                <a:path w="44374" h="28278" extrusionOk="0">
                  <a:moveTo>
                    <a:pt x="486" y="0"/>
                  </a:moveTo>
                  <a:cubicBezTo>
                    <a:pt x="131" y="0"/>
                    <a:pt x="1" y="542"/>
                    <a:pt x="380" y="606"/>
                  </a:cubicBezTo>
                  <a:cubicBezTo>
                    <a:pt x="7585" y="1873"/>
                    <a:pt x="13723" y="6143"/>
                    <a:pt x="19227" y="10713"/>
                  </a:cubicBezTo>
                  <a:cubicBezTo>
                    <a:pt x="21862" y="12914"/>
                    <a:pt x="24397" y="15149"/>
                    <a:pt x="26832" y="17518"/>
                  </a:cubicBezTo>
                  <a:cubicBezTo>
                    <a:pt x="29134" y="19786"/>
                    <a:pt x="31436" y="22021"/>
                    <a:pt x="34038" y="23956"/>
                  </a:cubicBezTo>
                  <a:cubicBezTo>
                    <a:pt x="35472" y="24990"/>
                    <a:pt x="37006" y="25957"/>
                    <a:pt x="38641" y="26658"/>
                  </a:cubicBezTo>
                  <a:cubicBezTo>
                    <a:pt x="39408" y="27025"/>
                    <a:pt x="40242" y="27325"/>
                    <a:pt x="41076" y="27592"/>
                  </a:cubicBezTo>
                  <a:cubicBezTo>
                    <a:pt x="42010" y="27858"/>
                    <a:pt x="42944" y="27925"/>
                    <a:pt x="43845" y="28259"/>
                  </a:cubicBezTo>
                  <a:cubicBezTo>
                    <a:pt x="43882" y="28271"/>
                    <a:pt x="43918" y="28277"/>
                    <a:pt x="43951" y="28277"/>
                  </a:cubicBezTo>
                  <a:cubicBezTo>
                    <a:pt x="44271" y="28277"/>
                    <a:pt x="44374" y="27746"/>
                    <a:pt x="44011" y="27625"/>
                  </a:cubicBezTo>
                  <a:cubicBezTo>
                    <a:pt x="43211" y="27358"/>
                    <a:pt x="42377" y="27291"/>
                    <a:pt x="41543" y="27058"/>
                  </a:cubicBezTo>
                  <a:cubicBezTo>
                    <a:pt x="40776" y="26858"/>
                    <a:pt x="40008" y="26591"/>
                    <a:pt x="39241" y="26257"/>
                  </a:cubicBezTo>
                  <a:cubicBezTo>
                    <a:pt x="37774" y="25624"/>
                    <a:pt x="36373" y="24823"/>
                    <a:pt x="35038" y="23889"/>
                  </a:cubicBezTo>
                  <a:cubicBezTo>
                    <a:pt x="32370" y="22054"/>
                    <a:pt x="30035" y="19786"/>
                    <a:pt x="27733" y="17518"/>
                  </a:cubicBezTo>
                  <a:cubicBezTo>
                    <a:pt x="25298" y="15183"/>
                    <a:pt x="22796" y="12914"/>
                    <a:pt x="20194" y="10713"/>
                  </a:cubicBezTo>
                  <a:cubicBezTo>
                    <a:pt x="17492" y="8445"/>
                    <a:pt x="14657" y="6243"/>
                    <a:pt x="11622" y="4375"/>
                  </a:cubicBezTo>
                  <a:cubicBezTo>
                    <a:pt x="8219" y="2307"/>
                    <a:pt x="4483" y="706"/>
                    <a:pt x="547" y="5"/>
                  </a:cubicBezTo>
                  <a:cubicBezTo>
                    <a:pt x="526" y="2"/>
                    <a:pt x="506"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7"/>
            <p:cNvSpPr/>
            <p:nvPr/>
          </p:nvSpPr>
          <p:spPr>
            <a:xfrm>
              <a:off x="597494" y="885935"/>
              <a:ext cx="69981" cy="159014"/>
            </a:xfrm>
            <a:custGeom>
              <a:avLst/>
              <a:gdLst/>
              <a:ahLst/>
              <a:cxnLst/>
              <a:rect l="l" t="t" r="r" b="b"/>
              <a:pathLst>
                <a:path w="2336" h="5308" extrusionOk="0">
                  <a:moveTo>
                    <a:pt x="793" y="0"/>
                  </a:moveTo>
                  <a:cubicBezTo>
                    <a:pt x="659" y="0"/>
                    <a:pt x="517" y="84"/>
                    <a:pt x="501" y="250"/>
                  </a:cubicBezTo>
                  <a:cubicBezTo>
                    <a:pt x="401" y="1385"/>
                    <a:pt x="0" y="2419"/>
                    <a:pt x="267" y="3553"/>
                  </a:cubicBezTo>
                  <a:cubicBezTo>
                    <a:pt x="401" y="4020"/>
                    <a:pt x="601" y="5020"/>
                    <a:pt x="1101" y="5254"/>
                  </a:cubicBezTo>
                  <a:cubicBezTo>
                    <a:pt x="1185" y="5291"/>
                    <a:pt x="1261" y="5308"/>
                    <a:pt x="1330" y="5308"/>
                  </a:cubicBezTo>
                  <a:cubicBezTo>
                    <a:pt x="1508" y="5308"/>
                    <a:pt x="1639" y="5198"/>
                    <a:pt x="1735" y="5054"/>
                  </a:cubicBezTo>
                  <a:cubicBezTo>
                    <a:pt x="1768" y="5020"/>
                    <a:pt x="1802" y="4987"/>
                    <a:pt x="1802" y="4954"/>
                  </a:cubicBezTo>
                  <a:cubicBezTo>
                    <a:pt x="1902" y="4754"/>
                    <a:pt x="1968" y="4553"/>
                    <a:pt x="2035" y="4353"/>
                  </a:cubicBezTo>
                  <a:cubicBezTo>
                    <a:pt x="2335" y="3119"/>
                    <a:pt x="1535" y="1818"/>
                    <a:pt x="1235" y="651"/>
                  </a:cubicBezTo>
                  <a:cubicBezTo>
                    <a:pt x="1201" y="517"/>
                    <a:pt x="1101" y="484"/>
                    <a:pt x="1001" y="484"/>
                  </a:cubicBezTo>
                  <a:cubicBezTo>
                    <a:pt x="1001" y="384"/>
                    <a:pt x="1034" y="317"/>
                    <a:pt x="1034" y="250"/>
                  </a:cubicBezTo>
                  <a:cubicBezTo>
                    <a:pt x="1051" y="84"/>
                    <a:pt x="926" y="0"/>
                    <a:pt x="7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7"/>
            <p:cNvSpPr/>
            <p:nvPr/>
          </p:nvSpPr>
          <p:spPr>
            <a:xfrm>
              <a:off x="702218" y="915411"/>
              <a:ext cx="138134" cy="70969"/>
            </a:xfrm>
            <a:custGeom>
              <a:avLst/>
              <a:gdLst/>
              <a:ahLst/>
              <a:cxnLst/>
              <a:rect l="l" t="t" r="r" b="b"/>
              <a:pathLst>
                <a:path w="4611" h="2369" extrusionOk="0">
                  <a:moveTo>
                    <a:pt x="3670" y="0"/>
                  </a:moveTo>
                  <a:cubicBezTo>
                    <a:pt x="3399" y="0"/>
                    <a:pt x="3117" y="57"/>
                    <a:pt x="2942" y="100"/>
                  </a:cubicBezTo>
                  <a:cubicBezTo>
                    <a:pt x="1875" y="300"/>
                    <a:pt x="974" y="1034"/>
                    <a:pt x="207" y="1735"/>
                  </a:cubicBezTo>
                  <a:cubicBezTo>
                    <a:pt x="0" y="1916"/>
                    <a:pt x="174" y="2177"/>
                    <a:pt x="387" y="2177"/>
                  </a:cubicBezTo>
                  <a:cubicBezTo>
                    <a:pt x="448" y="2177"/>
                    <a:pt x="514" y="2154"/>
                    <a:pt x="574" y="2102"/>
                  </a:cubicBezTo>
                  <a:cubicBezTo>
                    <a:pt x="607" y="2202"/>
                    <a:pt x="674" y="2269"/>
                    <a:pt x="774" y="2269"/>
                  </a:cubicBezTo>
                  <a:cubicBezTo>
                    <a:pt x="807" y="2302"/>
                    <a:pt x="841" y="2302"/>
                    <a:pt x="874" y="2302"/>
                  </a:cubicBezTo>
                  <a:cubicBezTo>
                    <a:pt x="908" y="2302"/>
                    <a:pt x="941" y="2335"/>
                    <a:pt x="1008" y="2335"/>
                  </a:cubicBezTo>
                  <a:cubicBezTo>
                    <a:pt x="1041" y="2369"/>
                    <a:pt x="1108" y="2369"/>
                    <a:pt x="1174" y="2369"/>
                  </a:cubicBezTo>
                  <a:cubicBezTo>
                    <a:pt x="1241" y="2335"/>
                    <a:pt x="1308" y="2335"/>
                    <a:pt x="1375" y="2302"/>
                  </a:cubicBezTo>
                  <a:cubicBezTo>
                    <a:pt x="1508" y="2302"/>
                    <a:pt x="1675" y="2269"/>
                    <a:pt x="1842" y="2202"/>
                  </a:cubicBezTo>
                  <a:cubicBezTo>
                    <a:pt x="3076" y="2068"/>
                    <a:pt x="4610" y="1635"/>
                    <a:pt x="4410" y="434"/>
                  </a:cubicBezTo>
                  <a:cubicBezTo>
                    <a:pt x="4354" y="95"/>
                    <a:pt x="4021" y="0"/>
                    <a:pt x="36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7"/>
            <p:cNvSpPr/>
            <p:nvPr/>
          </p:nvSpPr>
          <p:spPr>
            <a:xfrm>
              <a:off x="751374" y="1028883"/>
              <a:ext cx="62971" cy="125642"/>
            </a:xfrm>
            <a:custGeom>
              <a:avLst/>
              <a:gdLst/>
              <a:ahLst/>
              <a:cxnLst/>
              <a:rect l="l" t="t" r="r" b="b"/>
              <a:pathLst>
                <a:path w="2102" h="4194" extrusionOk="0">
                  <a:moveTo>
                    <a:pt x="680" y="0"/>
                  </a:moveTo>
                  <a:cubicBezTo>
                    <a:pt x="571" y="0"/>
                    <a:pt x="457" y="56"/>
                    <a:pt x="401" y="182"/>
                  </a:cubicBezTo>
                  <a:cubicBezTo>
                    <a:pt x="0" y="1116"/>
                    <a:pt x="34" y="2283"/>
                    <a:pt x="367" y="3251"/>
                  </a:cubicBezTo>
                  <a:cubicBezTo>
                    <a:pt x="491" y="3621"/>
                    <a:pt x="816" y="4194"/>
                    <a:pt x="1207" y="4194"/>
                  </a:cubicBezTo>
                  <a:cubicBezTo>
                    <a:pt x="1343" y="4194"/>
                    <a:pt x="1488" y="4124"/>
                    <a:pt x="1635" y="3951"/>
                  </a:cubicBezTo>
                  <a:cubicBezTo>
                    <a:pt x="2102" y="3351"/>
                    <a:pt x="1868" y="2450"/>
                    <a:pt x="1735" y="1783"/>
                  </a:cubicBezTo>
                  <a:cubicBezTo>
                    <a:pt x="1635" y="1416"/>
                    <a:pt x="1435" y="349"/>
                    <a:pt x="934" y="282"/>
                  </a:cubicBezTo>
                  <a:cubicBezTo>
                    <a:pt x="973" y="107"/>
                    <a:pt x="832" y="0"/>
                    <a:pt x="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7"/>
            <p:cNvSpPr/>
            <p:nvPr/>
          </p:nvSpPr>
          <p:spPr>
            <a:xfrm>
              <a:off x="853402" y="1015612"/>
              <a:ext cx="117823" cy="84001"/>
            </a:xfrm>
            <a:custGeom>
              <a:avLst/>
              <a:gdLst/>
              <a:ahLst/>
              <a:cxnLst/>
              <a:rect l="l" t="t" r="r" b="b"/>
              <a:pathLst>
                <a:path w="3933" h="2804" extrusionOk="0">
                  <a:moveTo>
                    <a:pt x="2844" y="0"/>
                  </a:moveTo>
                  <a:cubicBezTo>
                    <a:pt x="2375" y="0"/>
                    <a:pt x="1847" y="391"/>
                    <a:pt x="1531" y="658"/>
                  </a:cubicBezTo>
                  <a:cubicBezTo>
                    <a:pt x="964" y="1092"/>
                    <a:pt x="297" y="1759"/>
                    <a:pt x="64" y="2493"/>
                  </a:cubicBezTo>
                  <a:cubicBezTo>
                    <a:pt x="1" y="2681"/>
                    <a:pt x="160" y="2803"/>
                    <a:pt x="321" y="2803"/>
                  </a:cubicBezTo>
                  <a:cubicBezTo>
                    <a:pt x="417" y="2803"/>
                    <a:pt x="514" y="2759"/>
                    <a:pt x="564" y="2660"/>
                  </a:cubicBezTo>
                  <a:cubicBezTo>
                    <a:pt x="588" y="2708"/>
                    <a:pt x="631" y="2739"/>
                    <a:pt x="691" y="2739"/>
                  </a:cubicBezTo>
                  <a:cubicBezTo>
                    <a:pt x="713" y="2739"/>
                    <a:pt x="737" y="2735"/>
                    <a:pt x="764" y="2726"/>
                  </a:cubicBezTo>
                  <a:cubicBezTo>
                    <a:pt x="1565" y="2626"/>
                    <a:pt x="2465" y="2459"/>
                    <a:pt x="3132" y="1959"/>
                  </a:cubicBezTo>
                  <a:cubicBezTo>
                    <a:pt x="3666" y="1559"/>
                    <a:pt x="3933" y="691"/>
                    <a:pt x="3333" y="191"/>
                  </a:cubicBezTo>
                  <a:cubicBezTo>
                    <a:pt x="3187" y="55"/>
                    <a:pt x="3020" y="0"/>
                    <a:pt x="28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7"/>
            <p:cNvSpPr/>
            <p:nvPr/>
          </p:nvSpPr>
          <p:spPr>
            <a:xfrm>
              <a:off x="921251" y="1139478"/>
              <a:ext cx="62971" cy="115366"/>
            </a:xfrm>
            <a:custGeom>
              <a:avLst/>
              <a:gdLst/>
              <a:ahLst/>
              <a:cxnLst/>
              <a:rect l="l" t="t" r="r" b="b"/>
              <a:pathLst>
                <a:path w="2102" h="3851" extrusionOk="0">
                  <a:moveTo>
                    <a:pt x="388" y="1"/>
                  </a:moveTo>
                  <a:cubicBezTo>
                    <a:pt x="284" y="1"/>
                    <a:pt x="184" y="59"/>
                    <a:pt x="167" y="192"/>
                  </a:cubicBezTo>
                  <a:cubicBezTo>
                    <a:pt x="0" y="1193"/>
                    <a:pt x="67" y="2127"/>
                    <a:pt x="467" y="3028"/>
                  </a:cubicBezTo>
                  <a:cubicBezTo>
                    <a:pt x="597" y="3288"/>
                    <a:pt x="929" y="3851"/>
                    <a:pt x="1291" y="3851"/>
                  </a:cubicBezTo>
                  <a:cubicBezTo>
                    <a:pt x="1393" y="3851"/>
                    <a:pt x="1498" y="3806"/>
                    <a:pt x="1601" y="3695"/>
                  </a:cubicBezTo>
                  <a:cubicBezTo>
                    <a:pt x="2102" y="3161"/>
                    <a:pt x="1968" y="2394"/>
                    <a:pt x="1768" y="1760"/>
                  </a:cubicBezTo>
                  <a:cubicBezTo>
                    <a:pt x="1601" y="1193"/>
                    <a:pt x="1301" y="393"/>
                    <a:pt x="701" y="192"/>
                  </a:cubicBezTo>
                  <a:cubicBezTo>
                    <a:pt x="684" y="176"/>
                    <a:pt x="676" y="176"/>
                    <a:pt x="667" y="176"/>
                  </a:cubicBezTo>
                  <a:cubicBezTo>
                    <a:pt x="659" y="176"/>
                    <a:pt x="651" y="176"/>
                    <a:pt x="634" y="159"/>
                  </a:cubicBezTo>
                  <a:cubicBezTo>
                    <a:pt x="601" y="59"/>
                    <a:pt x="492" y="1"/>
                    <a:pt x="3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7"/>
            <p:cNvSpPr/>
            <p:nvPr/>
          </p:nvSpPr>
          <p:spPr>
            <a:xfrm>
              <a:off x="999165" y="1094485"/>
              <a:ext cx="88974" cy="73576"/>
            </a:xfrm>
            <a:custGeom>
              <a:avLst/>
              <a:gdLst/>
              <a:ahLst/>
              <a:cxnLst/>
              <a:rect l="l" t="t" r="r" b="b"/>
              <a:pathLst>
                <a:path w="2970" h="2456" extrusionOk="0">
                  <a:moveTo>
                    <a:pt x="2122" y="1"/>
                  </a:moveTo>
                  <a:cubicBezTo>
                    <a:pt x="1736" y="1"/>
                    <a:pt x="1337" y="359"/>
                    <a:pt x="1102" y="594"/>
                  </a:cubicBezTo>
                  <a:cubicBezTo>
                    <a:pt x="668" y="961"/>
                    <a:pt x="201" y="1494"/>
                    <a:pt x="34" y="2028"/>
                  </a:cubicBezTo>
                  <a:cubicBezTo>
                    <a:pt x="1" y="2228"/>
                    <a:pt x="101" y="2328"/>
                    <a:pt x="234" y="2362"/>
                  </a:cubicBezTo>
                  <a:cubicBezTo>
                    <a:pt x="305" y="2409"/>
                    <a:pt x="376" y="2456"/>
                    <a:pt x="459" y="2456"/>
                  </a:cubicBezTo>
                  <a:cubicBezTo>
                    <a:pt x="493" y="2456"/>
                    <a:pt x="529" y="2448"/>
                    <a:pt x="568" y="2428"/>
                  </a:cubicBezTo>
                  <a:cubicBezTo>
                    <a:pt x="1168" y="2161"/>
                    <a:pt x="1769" y="2061"/>
                    <a:pt x="2303" y="1628"/>
                  </a:cubicBezTo>
                  <a:cubicBezTo>
                    <a:pt x="2670" y="1327"/>
                    <a:pt x="2970" y="427"/>
                    <a:pt x="2436" y="93"/>
                  </a:cubicBezTo>
                  <a:cubicBezTo>
                    <a:pt x="2335" y="28"/>
                    <a:pt x="2229" y="1"/>
                    <a:pt x="21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7"/>
            <p:cNvSpPr/>
            <p:nvPr/>
          </p:nvSpPr>
          <p:spPr>
            <a:xfrm>
              <a:off x="1060693" y="1176263"/>
              <a:ext cx="139362" cy="76422"/>
            </a:xfrm>
            <a:custGeom>
              <a:avLst/>
              <a:gdLst/>
              <a:ahLst/>
              <a:cxnLst/>
              <a:rect l="l" t="t" r="r" b="b"/>
              <a:pathLst>
                <a:path w="4652" h="2551" extrusionOk="0">
                  <a:moveTo>
                    <a:pt x="368" y="0"/>
                  </a:moveTo>
                  <a:cubicBezTo>
                    <a:pt x="187" y="0"/>
                    <a:pt x="0" y="192"/>
                    <a:pt x="115" y="399"/>
                  </a:cubicBezTo>
                  <a:cubicBezTo>
                    <a:pt x="482" y="1099"/>
                    <a:pt x="1383" y="1633"/>
                    <a:pt x="2050" y="2033"/>
                  </a:cubicBezTo>
                  <a:cubicBezTo>
                    <a:pt x="2413" y="2238"/>
                    <a:pt x="2977" y="2550"/>
                    <a:pt x="3458" y="2550"/>
                  </a:cubicBezTo>
                  <a:cubicBezTo>
                    <a:pt x="3684" y="2550"/>
                    <a:pt x="3891" y="2481"/>
                    <a:pt x="4051" y="2300"/>
                  </a:cubicBezTo>
                  <a:cubicBezTo>
                    <a:pt x="4652" y="1666"/>
                    <a:pt x="3885" y="966"/>
                    <a:pt x="3351" y="732"/>
                  </a:cubicBezTo>
                  <a:cubicBezTo>
                    <a:pt x="2484" y="365"/>
                    <a:pt x="1516" y="299"/>
                    <a:pt x="616" y="165"/>
                  </a:cubicBezTo>
                  <a:cubicBezTo>
                    <a:pt x="582" y="165"/>
                    <a:pt x="582" y="132"/>
                    <a:pt x="582" y="132"/>
                  </a:cubicBezTo>
                  <a:cubicBezTo>
                    <a:pt x="530" y="39"/>
                    <a:pt x="450"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5" name="Google Shape;1625;p7"/>
          <p:cNvGrpSpPr/>
          <p:nvPr/>
        </p:nvGrpSpPr>
        <p:grpSpPr>
          <a:xfrm>
            <a:off x="7912721" y="3872132"/>
            <a:ext cx="1289014" cy="1411882"/>
            <a:chOff x="2318158" y="4088320"/>
            <a:chExt cx="1256104" cy="1375835"/>
          </a:xfrm>
        </p:grpSpPr>
        <p:sp>
          <p:nvSpPr>
            <p:cNvPr id="1626" name="Google Shape;1626;p7"/>
            <p:cNvSpPr/>
            <p:nvPr/>
          </p:nvSpPr>
          <p:spPr>
            <a:xfrm>
              <a:off x="2820748" y="4145416"/>
              <a:ext cx="387171" cy="1065798"/>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7"/>
            <p:cNvSpPr/>
            <p:nvPr/>
          </p:nvSpPr>
          <p:spPr>
            <a:xfrm>
              <a:off x="3064285" y="4374694"/>
              <a:ext cx="65277" cy="105990"/>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7"/>
            <p:cNvSpPr/>
            <p:nvPr/>
          </p:nvSpPr>
          <p:spPr>
            <a:xfrm>
              <a:off x="2938682" y="4379847"/>
              <a:ext cx="102934" cy="55781"/>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7"/>
            <p:cNvSpPr/>
            <p:nvPr/>
          </p:nvSpPr>
          <p:spPr>
            <a:xfrm>
              <a:off x="2984634" y="4243550"/>
              <a:ext cx="61982" cy="103204"/>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7"/>
            <p:cNvSpPr/>
            <p:nvPr/>
          </p:nvSpPr>
          <p:spPr>
            <a:xfrm>
              <a:off x="2864723" y="4267424"/>
              <a:ext cx="95984" cy="57548"/>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7"/>
            <p:cNvSpPr/>
            <p:nvPr/>
          </p:nvSpPr>
          <p:spPr>
            <a:xfrm>
              <a:off x="2886830" y="4133733"/>
              <a:ext cx="43888" cy="88135"/>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7"/>
            <p:cNvSpPr/>
            <p:nvPr/>
          </p:nvSpPr>
          <p:spPr>
            <a:xfrm>
              <a:off x="2800768" y="4184328"/>
              <a:ext cx="81994" cy="56021"/>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7"/>
            <p:cNvSpPr/>
            <p:nvPr/>
          </p:nvSpPr>
          <p:spPr>
            <a:xfrm>
              <a:off x="2774797" y="4088320"/>
              <a:ext cx="73995" cy="73606"/>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7"/>
            <p:cNvSpPr/>
            <p:nvPr/>
          </p:nvSpPr>
          <p:spPr>
            <a:xfrm>
              <a:off x="2922686" y="4298787"/>
              <a:ext cx="651576" cy="1046356"/>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7"/>
            <p:cNvSpPr/>
            <p:nvPr/>
          </p:nvSpPr>
          <p:spPr>
            <a:xfrm>
              <a:off x="2914239" y="4374065"/>
              <a:ext cx="577850" cy="1059986"/>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7"/>
            <p:cNvSpPr/>
            <p:nvPr/>
          </p:nvSpPr>
          <p:spPr>
            <a:xfrm>
              <a:off x="3304736" y="4462763"/>
              <a:ext cx="202153" cy="167133"/>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7"/>
            <p:cNvSpPr/>
            <p:nvPr/>
          </p:nvSpPr>
          <p:spPr>
            <a:xfrm>
              <a:off x="3227452" y="4556973"/>
              <a:ext cx="280732" cy="217192"/>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7"/>
            <p:cNvSpPr/>
            <p:nvPr/>
          </p:nvSpPr>
          <p:spPr>
            <a:xfrm>
              <a:off x="3129528" y="4660889"/>
              <a:ext cx="387830" cy="265723"/>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7"/>
            <p:cNvSpPr/>
            <p:nvPr/>
          </p:nvSpPr>
          <p:spPr>
            <a:xfrm>
              <a:off x="3050985" y="4859733"/>
              <a:ext cx="447385" cy="249276"/>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7"/>
            <p:cNvSpPr/>
            <p:nvPr/>
          </p:nvSpPr>
          <p:spPr>
            <a:xfrm>
              <a:off x="3031125" y="5077958"/>
              <a:ext cx="279653" cy="177648"/>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7"/>
            <p:cNvSpPr/>
            <p:nvPr/>
          </p:nvSpPr>
          <p:spPr>
            <a:xfrm>
              <a:off x="3079562" y="4761449"/>
              <a:ext cx="31995" cy="25015"/>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7"/>
            <p:cNvSpPr/>
            <p:nvPr/>
          </p:nvSpPr>
          <p:spPr>
            <a:xfrm>
              <a:off x="3044604" y="4794400"/>
              <a:ext cx="31006" cy="25015"/>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7"/>
            <p:cNvSpPr/>
            <p:nvPr/>
          </p:nvSpPr>
          <p:spPr>
            <a:xfrm>
              <a:off x="3030615" y="473544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7"/>
            <p:cNvSpPr/>
            <p:nvPr/>
          </p:nvSpPr>
          <p:spPr>
            <a:xfrm>
              <a:off x="3412306" y="4911316"/>
              <a:ext cx="31006" cy="25015"/>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7"/>
            <p:cNvSpPr/>
            <p:nvPr/>
          </p:nvSpPr>
          <p:spPr>
            <a:xfrm>
              <a:off x="3373334" y="4941301"/>
              <a:ext cx="31006" cy="24026"/>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7"/>
            <p:cNvSpPr/>
            <p:nvPr/>
          </p:nvSpPr>
          <p:spPr>
            <a:xfrm>
              <a:off x="3262410" y="5198109"/>
              <a:ext cx="31006" cy="25015"/>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7"/>
            <p:cNvSpPr/>
            <p:nvPr/>
          </p:nvSpPr>
          <p:spPr>
            <a:xfrm>
              <a:off x="3220442" y="5231090"/>
              <a:ext cx="31006" cy="23996"/>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7"/>
            <p:cNvSpPr/>
            <p:nvPr/>
          </p:nvSpPr>
          <p:spPr>
            <a:xfrm>
              <a:off x="3213463" y="4713490"/>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7"/>
            <p:cNvSpPr/>
            <p:nvPr/>
          </p:nvSpPr>
          <p:spPr>
            <a:xfrm>
              <a:off x="3190487" y="4654508"/>
              <a:ext cx="31995" cy="24026"/>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7"/>
            <p:cNvSpPr/>
            <p:nvPr/>
          </p:nvSpPr>
          <p:spPr>
            <a:xfrm>
              <a:off x="3474254" y="4608556"/>
              <a:ext cx="31006" cy="25015"/>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7"/>
            <p:cNvSpPr/>
            <p:nvPr/>
          </p:nvSpPr>
          <p:spPr>
            <a:xfrm>
              <a:off x="3425307" y="4644533"/>
              <a:ext cx="31006" cy="25015"/>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7"/>
            <p:cNvSpPr/>
            <p:nvPr/>
          </p:nvSpPr>
          <p:spPr>
            <a:xfrm>
              <a:off x="3366355" y="443268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7"/>
            <p:cNvSpPr/>
            <p:nvPr/>
          </p:nvSpPr>
          <p:spPr>
            <a:xfrm>
              <a:off x="3399305" y="4380745"/>
              <a:ext cx="31006" cy="24985"/>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7"/>
            <p:cNvSpPr/>
            <p:nvPr/>
          </p:nvSpPr>
          <p:spPr>
            <a:xfrm>
              <a:off x="2318158" y="4324070"/>
              <a:ext cx="815743" cy="1023678"/>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7"/>
            <p:cNvSpPr/>
            <p:nvPr/>
          </p:nvSpPr>
          <p:spPr>
            <a:xfrm>
              <a:off x="2392866" y="4415554"/>
              <a:ext cx="574675" cy="1048602"/>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7"/>
            <p:cNvSpPr/>
            <p:nvPr/>
          </p:nvSpPr>
          <p:spPr>
            <a:xfrm>
              <a:off x="2751551" y="5149132"/>
              <a:ext cx="166174" cy="158565"/>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7"/>
            <p:cNvSpPr/>
            <p:nvPr/>
          </p:nvSpPr>
          <p:spPr>
            <a:xfrm>
              <a:off x="2622654" y="4908320"/>
              <a:ext cx="229145" cy="228066"/>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7"/>
            <p:cNvSpPr/>
            <p:nvPr/>
          </p:nvSpPr>
          <p:spPr>
            <a:xfrm>
              <a:off x="2527695" y="4691503"/>
              <a:ext cx="257155" cy="325788"/>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7"/>
            <p:cNvSpPr/>
            <p:nvPr/>
          </p:nvSpPr>
          <p:spPr>
            <a:xfrm>
              <a:off x="2544440" y="4684493"/>
              <a:ext cx="132472" cy="171836"/>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7"/>
            <p:cNvSpPr/>
            <p:nvPr/>
          </p:nvSpPr>
          <p:spPr>
            <a:xfrm>
              <a:off x="2414165" y="4499638"/>
              <a:ext cx="169829" cy="203411"/>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7"/>
            <p:cNvSpPr/>
            <p:nvPr/>
          </p:nvSpPr>
          <p:spPr>
            <a:xfrm>
              <a:off x="2387774" y="4436702"/>
              <a:ext cx="121268" cy="140920"/>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7"/>
            <p:cNvSpPr/>
            <p:nvPr/>
          </p:nvSpPr>
          <p:spPr>
            <a:xfrm>
              <a:off x="2915677" y="4698483"/>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7"/>
            <p:cNvSpPr/>
            <p:nvPr/>
          </p:nvSpPr>
          <p:spPr>
            <a:xfrm>
              <a:off x="2880719" y="4656515"/>
              <a:ext cx="34002" cy="26003"/>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7"/>
            <p:cNvSpPr/>
            <p:nvPr/>
          </p:nvSpPr>
          <p:spPr>
            <a:xfrm>
              <a:off x="2866730" y="4715467"/>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7"/>
            <p:cNvSpPr/>
            <p:nvPr/>
          </p:nvSpPr>
          <p:spPr>
            <a:xfrm>
              <a:off x="2392088" y="4963289"/>
              <a:ext cx="34002" cy="26003"/>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7"/>
            <p:cNvSpPr/>
            <p:nvPr/>
          </p:nvSpPr>
          <p:spPr>
            <a:xfrm>
              <a:off x="2402093" y="4907332"/>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7"/>
            <p:cNvSpPr/>
            <p:nvPr/>
          </p:nvSpPr>
          <p:spPr>
            <a:xfrm>
              <a:off x="2458049" y="4949299"/>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7"/>
            <p:cNvSpPr/>
            <p:nvPr/>
          </p:nvSpPr>
          <p:spPr>
            <a:xfrm>
              <a:off x="2541984" y="4390721"/>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7"/>
            <p:cNvSpPr/>
            <p:nvPr/>
          </p:nvSpPr>
          <p:spPr>
            <a:xfrm>
              <a:off x="2504001" y="4373736"/>
              <a:ext cx="33013" cy="26003"/>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7"/>
            <p:cNvSpPr/>
            <p:nvPr/>
          </p:nvSpPr>
          <p:spPr>
            <a:xfrm>
              <a:off x="2357130" y="4586569"/>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7"/>
            <p:cNvSpPr/>
            <p:nvPr/>
          </p:nvSpPr>
          <p:spPr>
            <a:xfrm>
              <a:off x="2357130" y="4621557"/>
              <a:ext cx="34002" cy="26003"/>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7"/>
            <p:cNvSpPr/>
            <p:nvPr/>
          </p:nvSpPr>
          <p:spPr>
            <a:xfrm>
              <a:off x="2880719" y="5026225"/>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7"/>
            <p:cNvSpPr/>
            <p:nvPr/>
          </p:nvSpPr>
          <p:spPr>
            <a:xfrm>
              <a:off x="2677861" y="5183102"/>
              <a:ext cx="34032" cy="27022"/>
            </a:xfrm>
            <a:custGeom>
              <a:avLst/>
              <a:gdLst/>
              <a:ahLst/>
              <a:cxnLst/>
              <a:rect l="l" t="t" r="r" b="b"/>
              <a:pathLst>
                <a:path w="1136" h="902" extrusionOk="0">
                  <a:moveTo>
                    <a:pt x="568" y="1"/>
                  </a:moveTo>
                  <a:cubicBezTo>
                    <a:pt x="1" y="1"/>
                    <a:pt x="1" y="902"/>
                    <a:pt x="568" y="902"/>
                  </a:cubicBezTo>
                  <a:cubicBezTo>
                    <a:pt x="1135" y="902"/>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7"/>
            <p:cNvSpPr/>
            <p:nvPr/>
          </p:nvSpPr>
          <p:spPr>
            <a:xfrm>
              <a:off x="2562953" y="4876358"/>
              <a:ext cx="34032" cy="26003"/>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7"/>
            <p:cNvSpPr/>
            <p:nvPr/>
          </p:nvSpPr>
          <p:spPr>
            <a:xfrm>
              <a:off x="2824762" y="4851375"/>
              <a:ext cx="34002" cy="26992"/>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6" name="Google Shape;1676;p7"/>
          <p:cNvGrpSpPr/>
          <p:nvPr/>
        </p:nvGrpSpPr>
        <p:grpSpPr>
          <a:xfrm flipH="1">
            <a:off x="-202417" y="4635447"/>
            <a:ext cx="872891" cy="391711"/>
            <a:chOff x="8502760" y="3542528"/>
            <a:chExt cx="711519" cy="319269"/>
          </a:xfrm>
        </p:grpSpPr>
        <p:sp>
          <p:nvSpPr>
            <p:cNvPr id="1677" name="Google Shape;1677;p7"/>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7"/>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7"/>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7"/>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7"/>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7"/>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7"/>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7"/>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7"/>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6" name="Google Shape;1686;p7"/>
          <p:cNvGrpSpPr/>
          <p:nvPr/>
        </p:nvGrpSpPr>
        <p:grpSpPr>
          <a:xfrm flipH="1">
            <a:off x="-139511" y="-76389"/>
            <a:ext cx="809979" cy="830659"/>
            <a:chOff x="7973149" y="-201092"/>
            <a:chExt cx="1116750" cy="1145263"/>
          </a:xfrm>
        </p:grpSpPr>
        <p:sp>
          <p:nvSpPr>
            <p:cNvPr id="1687" name="Google Shape;1687;p7"/>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7"/>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7"/>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7"/>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7"/>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7"/>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7"/>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7"/>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7"/>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7"/>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7"/>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7"/>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7"/>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7"/>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7"/>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7"/>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7"/>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7"/>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7"/>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7"/>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7"/>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7"/>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7"/>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7"/>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7"/>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7"/>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7"/>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7"/>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7"/>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7"/>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7"/>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7"/>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7"/>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7"/>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7"/>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7"/>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7"/>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7"/>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7"/>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7"/>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7"/>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7"/>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7"/>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7"/>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7"/>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7"/>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7"/>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7"/>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7"/>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7"/>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7"/>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7"/>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7"/>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7"/>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7"/>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7"/>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7"/>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7"/>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7"/>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7"/>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7"/>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8" name="Google Shape;1748;p7"/>
          <p:cNvGrpSpPr/>
          <p:nvPr/>
        </p:nvGrpSpPr>
        <p:grpSpPr>
          <a:xfrm rot="5400000" flipH="1">
            <a:off x="1322567" y="12630"/>
            <a:ext cx="117436" cy="105833"/>
            <a:chOff x="7737341" y="1046941"/>
            <a:chExt cx="161913" cy="145916"/>
          </a:xfrm>
        </p:grpSpPr>
        <p:sp>
          <p:nvSpPr>
            <p:cNvPr id="1749" name="Google Shape;1749;p7"/>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7"/>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7"/>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2" name="Google Shape;1752;p7"/>
          <p:cNvSpPr txBox="1">
            <a:spLocks noGrp="1"/>
          </p:cNvSpPr>
          <p:nvPr>
            <p:ph type="subTitle" idx="2"/>
          </p:nvPr>
        </p:nvSpPr>
        <p:spPr>
          <a:xfrm>
            <a:off x="1842859" y="3507624"/>
            <a:ext cx="2027100" cy="418500"/>
          </a:xfrm>
          <a:prstGeom prst="rect">
            <a:avLst/>
          </a:prstGeom>
        </p:spPr>
        <p:txBody>
          <a:bodyPr spcFirstLastPara="1" wrap="square" lIns="91425" tIns="91425" rIns="91425" bIns="91425" anchor="t" anchorCtr="0">
            <a:noAutofit/>
          </a:bodyPr>
          <a:lstStyle>
            <a:lvl1pPr lvl="0" algn="ctr">
              <a:spcBef>
                <a:spcPts val="0"/>
              </a:spcBef>
              <a:spcAft>
                <a:spcPts val="0"/>
              </a:spcAft>
              <a:buSzPts val="2000"/>
              <a:buNone/>
              <a:defRPr/>
            </a:lvl1pPr>
            <a:lvl2pPr lvl="1">
              <a:spcBef>
                <a:spcPts val="0"/>
              </a:spcBef>
              <a:spcAft>
                <a:spcPts val="0"/>
              </a:spcAft>
              <a:buSzPts val="1600"/>
              <a:buNone/>
              <a:defRPr>
                <a:latin typeface="Maven Pro"/>
                <a:ea typeface="Maven Pro"/>
                <a:cs typeface="Maven Pro"/>
                <a:sym typeface="Maven Pro"/>
              </a:defRPr>
            </a:lvl2pPr>
            <a:lvl3pPr lvl="2">
              <a:spcBef>
                <a:spcPts val="0"/>
              </a:spcBef>
              <a:spcAft>
                <a:spcPts val="0"/>
              </a:spcAft>
              <a:buSzPts val="1600"/>
              <a:buNone/>
              <a:defRPr>
                <a:latin typeface="Maven Pro"/>
                <a:ea typeface="Maven Pro"/>
                <a:cs typeface="Maven Pro"/>
                <a:sym typeface="Maven Pro"/>
              </a:defRPr>
            </a:lvl3pPr>
            <a:lvl4pPr lvl="3">
              <a:spcBef>
                <a:spcPts val="0"/>
              </a:spcBef>
              <a:spcAft>
                <a:spcPts val="0"/>
              </a:spcAft>
              <a:buSzPts val="1600"/>
              <a:buNone/>
              <a:defRPr>
                <a:latin typeface="Maven Pro"/>
                <a:ea typeface="Maven Pro"/>
                <a:cs typeface="Maven Pro"/>
                <a:sym typeface="Maven Pro"/>
              </a:defRPr>
            </a:lvl4pPr>
            <a:lvl5pPr lvl="4">
              <a:spcBef>
                <a:spcPts val="0"/>
              </a:spcBef>
              <a:spcAft>
                <a:spcPts val="0"/>
              </a:spcAft>
              <a:buSzPts val="1600"/>
              <a:buNone/>
              <a:defRPr>
                <a:latin typeface="Maven Pro"/>
                <a:ea typeface="Maven Pro"/>
                <a:cs typeface="Maven Pro"/>
                <a:sym typeface="Maven Pro"/>
              </a:defRPr>
            </a:lvl5pPr>
            <a:lvl6pPr lvl="5">
              <a:spcBef>
                <a:spcPts val="0"/>
              </a:spcBef>
              <a:spcAft>
                <a:spcPts val="0"/>
              </a:spcAft>
              <a:buSzPts val="1600"/>
              <a:buNone/>
              <a:defRPr>
                <a:latin typeface="Maven Pro"/>
                <a:ea typeface="Maven Pro"/>
                <a:cs typeface="Maven Pro"/>
                <a:sym typeface="Maven Pro"/>
              </a:defRPr>
            </a:lvl6pPr>
            <a:lvl7pPr lvl="6">
              <a:spcBef>
                <a:spcPts val="0"/>
              </a:spcBef>
              <a:spcAft>
                <a:spcPts val="0"/>
              </a:spcAft>
              <a:buSzPts val="1600"/>
              <a:buNone/>
              <a:defRPr>
                <a:latin typeface="Maven Pro"/>
                <a:ea typeface="Maven Pro"/>
                <a:cs typeface="Maven Pro"/>
                <a:sym typeface="Maven Pro"/>
              </a:defRPr>
            </a:lvl7pPr>
            <a:lvl8pPr lvl="7">
              <a:spcBef>
                <a:spcPts val="0"/>
              </a:spcBef>
              <a:spcAft>
                <a:spcPts val="0"/>
              </a:spcAft>
              <a:buSzPts val="1600"/>
              <a:buNone/>
              <a:defRPr>
                <a:latin typeface="Maven Pro"/>
                <a:ea typeface="Maven Pro"/>
                <a:cs typeface="Maven Pro"/>
                <a:sym typeface="Maven Pro"/>
              </a:defRPr>
            </a:lvl8pPr>
            <a:lvl9pPr lvl="8">
              <a:spcBef>
                <a:spcPts val="0"/>
              </a:spcBef>
              <a:spcAft>
                <a:spcPts val="0"/>
              </a:spcAft>
              <a:buSzPts val="1600"/>
              <a:buNone/>
              <a:defRPr>
                <a:latin typeface="Maven Pro"/>
                <a:ea typeface="Maven Pro"/>
                <a:cs typeface="Maven Pro"/>
                <a:sym typeface="Maven Pro"/>
              </a:defRPr>
            </a:lvl9pPr>
          </a:lstStyle>
          <a:p>
            <a:endParaRPr/>
          </a:p>
        </p:txBody>
      </p:sp>
      <p:grpSp>
        <p:nvGrpSpPr>
          <p:cNvPr id="1753" name="Google Shape;1753;p7"/>
          <p:cNvGrpSpPr/>
          <p:nvPr/>
        </p:nvGrpSpPr>
        <p:grpSpPr>
          <a:xfrm>
            <a:off x="171263" y="-169132"/>
            <a:ext cx="687043" cy="689217"/>
            <a:chOff x="-566600" y="186057"/>
            <a:chExt cx="1240151" cy="1244074"/>
          </a:xfrm>
        </p:grpSpPr>
        <p:sp>
          <p:nvSpPr>
            <p:cNvPr id="1754" name="Google Shape;1754;p7"/>
            <p:cNvSpPr/>
            <p:nvPr/>
          </p:nvSpPr>
          <p:spPr>
            <a:xfrm>
              <a:off x="-566600" y="204000"/>
              <a:ext cx="1240151" cy="1226131"/>
            </a:xfrm>
            <a:custGeom>
              <a:avLst/>
              <a:gdLst/>
              <a:ahLst/>
              <a:cxnLst/>
              <a:rect l="l" t="t" r="r" b="b"/>
              <a:pathLst>
                <a:path w="41397" h="40929" extrusionOk="0">
                  <a:moveTo>
                    <a:pt x="7689" y="1"/>
                  </a:moveTo>
                  <a:cubicBezTo>
                    <a:pt x="7309" y="1"/>
                    <a:pt x="6925" y="11"/>
                    <a:pt x="6538" y="32"/>
                  </a:cubicBezTo>
                  <a:cubicBezTo>
                    <a:pt x="0" y="25317"/>
                    <a:pt x="37661" y="39661"/>
                    <a:pt x="41397" y="40928"/>
                  </a:cubicBezTo>
                  <a:lnTo>
                    <a:pt x="41397" y="40928"/>
                  </a:lnTo>
                  <a:cubicBezTo>
                    <a:pt x="40084" y="36336"/>
                    <a:pt x="30191" y="1"/>
                    <a:pt x="76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7"/>
            <p:cNvSpPr/>
            <p:nvPr/>
          </p:nvSpPr>
          <p:spPr>
            <a:xfrm>
              <a:off x="-400378" y="186057"/>
              <a:ext cx="958430" cy="1103125"/>
            </a:xfrm>
            <a:custGeom>
              <a:avLst/>
              <a:gdLst/>
              <a:ahLst/>
              <a:cxnLst/>
              <a:rect l="l" t="t" r="r" b="b"/>
              <a:pathLst>
                <a:path w="31993" h="36823" extrusionOk="0">
                  <a:moveTo>
                    <a:pt x="506" y="1"/>
                  </a:moveTo>
                  <a:cubicBezTo>
                    <a:pt x="248" y="1"/>
                    <a:pt x="0" y="194"/>
                    <a:pt x="122" y="498"/>
                  </a:cubicBezTo>
                  <a:cubicBezTo>
                    <a:pt x="1056" y="2733"/>
                    <a:pt x="3324" y="4134"/>
                    <a:pt x="5126" y="5668"/>
                  </a:cubicBezTo>
                  <a:cubicBezTo>
                    <a:pt x="7394" y="7603"/>
                    <a:pt x="9062" y="10205"/>
                    <a:pt x="10863" y="12573"/>
                  </a:cubicBezTo>
                  <a:cubicBezTo>
                    <a:pt x="14899" y="17877"/>
                    <a:pt x="19069" y="23147"/>
                    <a:pt x="23439" y="28184"/>
                  </a:cubicBezTo>
                  <a:cubicBezTo>
                    <a:pt x="25940" y="31086"/>
                    <a:pt x="28476" y="33922"/>
                    <a:pt x="31111" y="36690"/>
                  </a:cubicBezTo>
                  <a:cubicBezTo>
                    <a:pt x="31197" y="36784"/>
                    <a:pt x="31295" y="36823"/>
                    <a:pt x="31391" y="36823"/>
                  </a:cubicBezTo>
                  <a:cubicBezTo>
                    <a:pt x="31706" y="36823"/>
                    <a:pt x="31992" y="36405"/>
                    <a:pt x="31711" y="36123"/>
                  </a:cubicBezTo>
                  <a:cubicBezTo>
                    <a:pt x="27108" y="31287"/>
                    <a:pt x="22772" y="26216"/>
                    <a:pt x="18569" y="21046"/>
                  </a:cubicBezTo>
                  <a:cubicBezTo>
                    <a:pt x="16467" y="18444"/>
                    <a:pt x="14399" y="15809"/>
                    <a:pt x="12364" y="13140"/>
                  </a:cubicBezTo>
                  <a:cubicBezTo>
                    <a:pt x="11430" y="11939"/>
                    <a:pt x="10529" y="10739"/>
                    <a:pt x="9595" y="9504"/>
                  </a:cubicBezTo>
                  <a:cubicBezTo>
                    <a:pt x="8695" y="8303"/>
                    <a:pt x="7761" y="7036"/>
                    <a:pt x="6693" y="5968"/>
                  </a:cubicBezTo>
                  <a:cubicBezTo>
                    <a:pt x="5726" y="5001"/>
                    <a:pt x="4592" y="4167"/>
                    <a:pt x="3558" y="3300"/>
                  </a:cubicBezTo>
                  <a:cubicBezTo>
                    <a:pt x="2557" y="2466"/>
                    <a:pt x="1456" y="1499"/>
                    <a:pt x="923" y="264"/>
                  </a:cubicBezTo>
                  <a:cubicBezTo>
                    <a:pt x="844" y="81"/>
                    <a:pt x="673" y="1"/>
                    <a:pt x="50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7"/>
            <p:cNvSpPr/>
            <p:nvPr/>
          </p:nvSpPr>
          <p:spPr>
            <a:xfrm>
              <a:off x="359679" y="1074115"/>
              <a:ext cx="149698" cy="162190"/>
            </a:xfrm>
            <a:custGeom>
              <a:avLst/>
              <a:gdLst/>
              <a:ahLst/>
              <a:cxnLst/>
              <a:rect l="l" t="t" r="r" b="b"/>
              <a:pathLst>
                <a:path w="4997" h="5414" extrusionOk="0">
                  <a:moveTo>
                    <a:pt x="2262" y="0"/>
                  </a:moveTo>
                  <a:cubicBezTo>
                    <a:pt x="1613" y="0"/>
                    <a:pt x="963" y="65"/>
                    <a:pt x="334" y="173"/>
                  </a:cubicBezTo>
                  <a:cubicBezTo>
                    <a:pt x="100" y="206"/>
                    <a:pt x="0" y="473"/>
                    <a:pt x="34" y="673"/>
                  </a:cubicBezTo>
                  <a:cubicBezTo>
                    <a:pt x="267" y="2108"/>
                    <a:pt x="367" y="3575"/>
                    <a:pt x="267" y="5010"/>
                  </a:cubicBezTo>
                  <a:cubicBezTo>
                    <a:pt x="234" y="5243"/>
                    <a:pt x="467" y="5410"/>
                    <a:pt x="668" y="5410"/>
                  </a:cubicBezTo>
                  <a:cubicBezTo>
                    <a:pt x="687" y="5412"/>
                    <a:pt x="706" y="5414"/>
                    <a:pt x="724" y="5414"/>
                  </a:cubicBezTo>
                  <a:cubicBezTo>
                    <a:pt x="954" y="5414"/>
                    <a:pt x="1070" y="5226"/>
                    <a:pt x="1101" y="5010"/>
                  </a:cubicBezTo>
                  <a:cubicBezTo>
                    <a:pt x="1191" y="3658"/>
                    <a:pt x="1119" y="2279"/>
                    <a:pt x="909" y="922"/>
                  </a:cubicBezTo>
                  <a:lnTo>
                    <a:pt x="909" y="922"/>
                  </a:lnTo>
                  <a:cubicBezTo>
                    <a:pt x="1351" y="861"/>
                    <a:pt x="1807" y="826"/>
                    <a:pt x="2265" y="826"/>
                  </a:cubicBezTo>
                  <a:cubicBezTo>
                    <a:pt x="2955" y="826"/>
                    <a:pt x="3649" y="907"/>
                    <a:pt x="4303" y="1107"/>
                  </a:cubicBezTo>
                  <a:cubicBezTo>
                    <a:pt x="4342" y="1117"/>
                    <a:pt x="4378" y="1122"/>
                    <a:pt x="4413" y="1122"/>
                  </a:cubicBezTo>
                  <a:cubicBezTo>
                    <a:pt x="4835" y="1122"/>
                    <a:pt x="4997" y="429"/>
                    <a:pt x="4504" y="306"/>
                  </a:cubicBezTo>
                  <a:cubicBezTo>
                    <a:pt x="3783" y="90"/>
                    <a:pt x="3023" y="0"/>
                    <a:pt x="2262"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7"/>
            <p:cNvSpPr/>
            <p:nvPr/>
          </p:nvSpPr>
          <p:spPr>
            <a:xfrm>
              <a:off x="236353" y="959656"/>
              <a:ext cx="203202" cy="189661"/>
            </a:xfrm>
            <a:custGeom>
              <a:avLst/>
              <a:gdLst/>
              <a:ahLst/>
              <a:cxnLst/>
              <a:rect l="l" t="t" r="r" b="b"/>
              <a:pathLst>
                <a:path w="6783" h="6331" extrusionOk="0">
                  <a:moveTo>
                    <a:pt x="3286" y="1"/>
                  </a:moveTo>
                  <a:cubicBezTo>
                    <a:pt x="2548" y="1"/>
                    <a:pt x="1812" y="24"/>
                    <a:pt x="1082" y="24"/>
                  </a:cubicBezTo>
                  <a:cubicBezTo>
                    <a:pt x="815" y="24"/>
                    <a:pt x="682" y="191"/>
                    <a:pt x="648" y="425"/>
                  </a:cubicBezTo>
                  <a:cubicBezTo>
                    <a:pt x="448" y="2226"/>
                    <a:pt x="548" y="4061"/>
                    <a:pt x="81" y="5795"/>
                  </a:cubicBezTo>
                  <a:cubicBezTo>
                    <a:pt x="0" y="6118"/>
                    <a:pt x="261" y="6331"/>
                    <a:pt x="510" y="6331"/>
                  </a:cubicBezTo>
                  <a:cubicBezTo>
                    <a:pt x="672" y="6331"/>
                    <a:pt x="829" y="6240"/>
                    <a:pt x="882" y="6029"/>
                  </a:cubicBezTo>
                  <a:cubicBezTo>
                    <a:pt x="1313" y="4335"/>
                    <a:pt x="1261" y="2585"/>
                    <a:pt x="1434" y="856"/>
                  </a:cubicBezTo>
                  <a:lnTo>
                    <a:pt x="1434" y="856"/>
                  </a:lnTo>
                  <a:cubicBezTo>
                    <a:pt x="2059" y="851"/>
                    <a:pt x="2689" y="832"/>
                    <a:pt x="3317" y="832"/>
                  </a:cubicBezTo>
                  <a:cubicBezTo>
                    <a:pt x="4249" y="832"/>
                    <a:pt x="5177" y="873"/>
                    <a:pt x="6085" y="1058"/>
                  </a:cubicBezTo>
                  <a:cubicBezTo>
                    <a:pt x="6125" y="1068"/>
                    <a:pt x="6162" y="1073"/>
                    <a:pt x="6198" y="1073"/>
                  </a:cubicBezTo>
                  <a:cubicBezTo>
                    <a:pt x="6645" y="1073"/>
                    <a:pt x="6782" y="351"/>
                    <a:pt x="6319" y="258"/>
                  </a:cubicBezTo>
                  <a:cubicBezTo>
                    <a:pt x="5315" y="45"/>
                    <a:pt x="4299" y="1"/>
                    <a:pt x="328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7"/>
            <p:cNvSpPr/>
            <p:nvPr/>
          </p:nvSpPr>
          <p:spPr>
            <a:xfrm>
              <a:off x="102362" y="806493"/>
              <a:ext cx="241368" cy="254848"/>
            </a:xfrm>
            <a:custGeom>
              <a:avLst/>
              <a:gdLst/>
              <a:ahLst/>
              <a:cxnLst/>
              <a:rect l="l" t="t" r="r" b="b"/>
              <a:pathLst>
                <a:path w="8057" h="8507" extrusionOk="0">
                  <a:moveTo>
                    <a:pt x="7523" y="0"/>
                  </a:moveTo>
                  <a:cubicBezTo>
                    <a:pt x="5421" y="0"/>
                    <a:pt x="3320" y="134"/>
                    <a:pt x="1252" y="501"/>
                  </a:cubicBezTo>
                  <a:cubicBezTo>
                    <a:pt x="1052" y="534"/>
                    <a:pt x="952" y="701"/>
                    <a:pt x="952" y="901"/>
                  </a:cubicBezTo>
                  <a:cubicBezTo>
                    <a:pt x="685" y="3303"/>
                    <a:pt x="18" y="5671"/>
                    <a:pt x="18" y="8106"/>
                  </a:cubicBezTo>
                  <a:cubicBezTo>
                    <a:pt x="1" y="8373"/>
                    <a:pt x="201" y="8506"/>
                    <a:pt x="405" y="8506"/>
                  </a:cubicBezTo>
                  <a:cubicBezTo>
                    <a:pt x="610" y="8506"/>
                    <a:pt x="818" y="8373"/>
                    <a:pt x="818" y="8106"/>
                  </a:cubicBezTo>
                  <a:cubicBezTo>
                    <a:pt x="850" y="5791"/>
                    <a:pt x="1455" y="3535"/>
                    <a:pt x="1715" y="1255"/>
                  </a:cubicBezTo>
                  <a:lnTo>
                    <a:pt x="1715" y="1255"/>
                  </a:lnTo>
                  <a:cubicBezTo>
                    <a:pt x="3631" y="926"/>
                    <a:pt x="5577" y="834"/>
                    <a:pt x="7523" y="834"/>
                  </a:cubicBezTo>
                  <a:cubicBezTo>
                    <a:pt x="8057" y="834"/>
                    <a:pt x="8057" y="0"/>
                    <a:pt x="7523"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7"/>
            <p:cNvSpPr/>
            <p:nvPr/>
          </p:nvSpPr>
          <p:spPr>
            <a:xfrm>
              <a:off x="-43999" y="621638"/>
              <a:ext cx="282829" cy="296819"/>
            </a:xfrm>
            <a:custGeom>
              <a:avLst/>
              <a:gdLst/>
              <a:ahLst/>
              <a:cxnLst/>
              <a:rect l="l" t="t" r="r" b="b"/>
              <a:pathLst>
                <a:path w="9441" h="9908" extrusionOk="0">
                  <a:moveTo>
                    <a:pt x="8906" y="0"/>
                  </a:moveTo>
                  <a:cubicBezTo>
                    <a:pt x="6405" y="0"/>
                    <a:pt x="3936" y="234"/>
                    <a:pt x="1468" y="334"/>
                  </a:cubicBezTo>
                  <a:cubicBezTo>
                    <a:pt x="1301" y="367"/>
                    <a:pt x="1068" y="467"/>
                    <a:pt x="1068" y="667"/>
                  </a:cubicBezTo>
                  <a:cubicBezTo>
                    <a:pt x="567" y="3569"/>
                    <a:pt x="0" y="6538"/>
                    <a:pt x="100" y="9507"/>
                  </a:cubicBezTo>
                  <a:cubicBezTo>
                    <a:pt x="117" y="9774"/>
                    <a:pt x="334" y="9907"/>
                    <a:pt x="542" y="9907"/>
                  </a:cubicBezTo>
                  <a:cubicBezTo>
                    <a:pt x="751" y="9907"/>
                    <a:pt x="951" y="9774"/>
                    <a:pt x="934" y="9507"/>
                  </a:cubicBezTo>
                  <a:cubicBezTo>
                    <a:pt x="837" y="6701"/>
                    <a:pt x="1333" y="3926"/>
                    <a:pt x="1818" y="1153"/>
                  </a:cubicBezTo>
                  <a:lnTo>
                    <a:pt x="1818" y="1153"/>
                  </a:lnTo>
                  <a:cubicBezTo>
                    <a:pt x="4173" y="1046"/>
                    <a:pt x="6555" y="834"/>
                    <a:pt x="8906" y="834"/>
                  </a:cubicBezTo>
                  <a:cubicBezTo>
                    <a:pt x="9440" y="834"/>
                    <a:pt x="9440" y="0"/>
                    <a:pt x="8906"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7"/>
            <p:cNvSpPr/>
            <p:nvPr/>
          </p:nvSpPr>
          <p:spPr>
            <a:xfrm>
              <a:off x="-193896" y="415126"/>
              <a:ext cx="286783" cy="363444"/>
            </a:xfrm>
            <a:custGeom>
              <a:avLst/>
              <a:gdLst/>
              <a:ahLst/>
              <a:cxnLst/>
              <a:rect l="l" t="t" r="r" b="b"/>
              <a:pathLst>
                <a:path w="9573" h="12132" extrusionOk="0">
                  <a:moveTo>
                    <a:pt x="1719" y="0"/>
                  </a:moveTo>
                  <a:cubicBezTo>
                    <a:pt x="1514" y="0"/>
                    <a:pt x="1308" y="7"/>
                    <a:pt x="1101" y="23"/>
                  </a:cubicBezTo>
                  <a:cubicBezTo>
                    <a:pt x="868" y="23"/>
                    <a:pt x="668" y="189"/>
                    <a:pt x="668" y="423"/>
                  </a:cubicBezTo>
                  <a:cubicBezTo>
                    <a:pt x="534" y="4192"/>
                    <a:pt x="1" y="7962"/>
                    <a:pt x="201" y="11731"/>
                  </a:cubicBezTo>
                  <a:cubicBezTo>
                    <a:pt x="217" y="11998"/>
                    <a:pt x="434" y="12131"/>
                    <a:pt x="643" y="12131"/>
                  </a:cubicBezTo>
                  <a:cubicBezTo>
                    <a:pt x="851" y="12131"/>
                    <a:pt x="1051" y="11998"/>
                    <a:pt x="1035" y="11731"/>
                  </a:cubicBezTo>
                  <a:cubicBezTo>
                    <a:pt x="842" y="8100"/>
                    <a:pt x="1361" y="4468"/>
                    <a:pt x="1489" y="837"/>
                  </a:cubicBezTo>
                  <a:lnTo>
                    <a:pt x="1489" y="837"/>
                  </a:lnTo>
                  <a:cubicBezTo>
                    <a:pt x="1566" y="835"/>
                    <a:pt x="1643" y="834"/>
                    <a:pt x="1719" y="834"/>
                  </a:cubicBezTo>
                  <a:cubicBezTo>
                    <a:pt x="3963" y="834"/>
                    <a:pt x="6146" y="1680"/>
                    <a:pt x="8389" y="1680"/>
                  </a:cubicBezTo>
                  <a:cubicBezTo>
                    <a:pt x="8594" y="1680"/>
                    <a:pt x="8800" y="1673"/>
                    <a:pt x="9007" y="1657"/>
                  </a:cubicBezTo>
                  <a:cubicBezTo>
                    <a:pt x="9530" y="1624"/>
                    <a:pt x="9573" y="822"/>
                    <a:pt x="9040" y="822"/>
                  </a:cubicBezTo>
                  <a:cubicBezTo>
                    <a:pt x="9029" y="822"/>
                    <a:pt x="9018" y="823"/>
                    <a:pt x="9007" y="823"/>
                  </a:cubicBezTo>
                  <a:cubicBezTo>
                    <a:pt x="8800" y="839"/>
                    <a:pt x="8594" y="846"/>
                    <a:pt x="8389" y="846"/>
                  </a:cubicBezTo>
                  <a:cubicBezTo>
                    <a:pt x="6146" y="846"/>
                    <a:pt x="3963" y="0"/>
                    <a:pt x="1719"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7"/>
            <p:cNvSpPr/>
            <p:nvPr/>
          </p:nvSpPr>
          <p:spPr>
            <a:xfrm>
              <a:off x="174824" y="717556"/>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7"/>
            <p:cNvSpPr/>
            <p:nvPr/>
          </p:nvSpPr>
          <p:spPr>
            <a:xfrm>
              <a:off x="205798" y="668609"/>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7"/>
            <p:cNvSpPr/>
            <p:nvPr/>
          </p:nvSpPr>
          <p:spPr>
            <a:xfrm>
              <a:off x="233776" y="710576"/>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7"/>
            <p:cNvSpPr/>
            <p:nvPr/>
          </p:nvSpPr>
          <p:spPr>
            <a:xfrm>
              <a:off x="142832" y="1088284"/>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7"/>
            <p:cNvSpPr/>
            <p:nvPr/>
          </p:nvSpPr>
          <p:spPr>
            <a:xfrm>
              <a:off x="167815" y="1028313"/>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7"/>
            <p:cNvSpPr/>
            <p:nvPr/>
          </p:nvSpPr>
          <p:spPr>
            <a:xfrm>
              <a:off x="195793" y="1088284"/>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7"/>
            <p:cNvSpPr/>
            <p:nvPr/>
          </p:nvSpPr>
          <p:spPr>
            <a:xfrm>
              <a:off x="565502" y="1228176"/>
              <a:ext cx="27022" cy="21000"/>
            </a:xfrm>
            <a:custGeom>
              <a:avLst/>
              <a:gdLst/>
              <a:ahLst/>
              <a:cxnLst/>
              <a:rect l="l" t="t" r="r" b="b"/>
              <a:pathLst>
                <a:path w="902" h="701" extrusionOk="0">
                  <a:moveTo>
                    <a:pt x="468" y="0"/>
                  </a:moveTo>
                  <a:cubicBezTo>
                    <a:pt x="1" y="0"/>
                    <a:pt x="1" y="701"/>
                    <a:pt x="468" y="701"/>
                  </a:cubicBezTo>
                  <a:cubicBezTo>
                    <a:pt x="902" y="667"/>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7"/>
            <p:cNvSpPr/>
            <p:nvPr/>
          </p:nvSpPr>
          <p:spPr>
            <a:xfrm>
              <a:off x="583505" y="1283114"/>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7"/>
            <p:cNvSpPr/>
            <p:nvPr/>
          </p:nvSpPr>
          <p:spPr>
            <a:xfrm>
              <a:off x="20944" y="550674"/>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7"/>
            <p:cNvSpPr/>
            <p:nvPr/>
          </p:nvSpPr>
          <p:spPr>
            <a:xfrm>
              <a:off x="37928" y="504722"/>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7"/>
            <p:cNvSpPr/>
            <p:nvPr/>
          </p:nvSpPr>
          <p:spPr>
            <a:xfrm>
              <a:off x="72886" y="539680"/>
              <a:ext cx="27022" cy="21030"/>
            </a:xfrm>
            <a:custGeom>
              <a:avLst/>
              <a:gdLst/>
              <a:ahLst/>
              <a:cxnLst/>
              <a:rect l="l" t="t" r="r" b="b"/>
              <a:pathLst>
                <a:path w="902" h="702" extrusionOk="0">
                  <a:moveTo>
                    <a:pt x="468" y="1"/>
                  </a:moveTo>
                  <a:cubicBezTo>
                    <a:pt x="1" y="1"/>
                    <a:pt x="1" y="701"/>
                    <a:pt x="468" y="701"/>
                  </a:cubicBezTo>
                  <a:cubicBezTo>
                    <a:pt x="902" y="701"/>
                    <a:pt x="902"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7"/>
            <p:cNvSpPr/>
            <p:nvPr/>
          </p:nvSpPr>
          <p:spPr>
            <a:xfrm>
              <a:off x="-313807" y="536685"/>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7"/>
            <p:cNvSpPr/>
            <p:nvPr/>
          </p:nvSpPr>
          <p:spPr>
            <a:xfrm>
              <a:off x="-289813" y="469735"/>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7"/>
            <p:cNvSpPr/>
            <p:nvPr/>
          </p:nvSpPr>
          <p:spPr>
            <a:xfrm>
              <a:off x="-247845" y="522696"/>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7"/>
            <p:cNvSpPr/>
            <p:nvPr/>
          </p:nvSpPr>
          <p:spPr>
            <a:xfrm>
              <a:off x="-56011" y="34083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7"/>
            <p:cNvSpPr/>
            <p:nvPr/>
          </p:nvSpPr>
          <p:spPr>
            <a:xfrm>
              <a:off x="-10030" y="329843"/>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7"/>
            <p:cNvSpPr/>
            <p:nvPr/>
          </p:nvSpPr>
          <p:spPr>
            <a:xfrm>
              <a:off x="-70001" y="69356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7"/>
            <p:cNvSpPr/>
            <p:nvPr/>
          </p:nvSpPr>
          <p:spPr>
            <a:xfrm>
              <a:off x="258759" y="864457"/>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7"/>
            <p:cNvSpPr/>
            <p:nvPr/>
          </p:nvSpPr>
          <p:spPr>
            <a:xfrm>
              <a:off x="37928" y="896420"/>
              <a:ext cx="27022" cy="21000"/>
            </a:xfrm>
            <a:custGeom>
              <a:avLst/>
              <a:gdLst/>
              <a:ahLst/>
              <a:cxnLst/>
              <a:rect l="l" t="t" r="r" b="b"/>
              <a:pathLst>
                <a:path w="902" h="701" extrusionOk="0">
                  <a:moveTo>
                    <a:pt x="467" y="0"/>
                  </a:moveTo>
                  <a:cubicBezTo>
                    <a:pt x="0" y="0"/>
                    <a:pt x="0" y="701"/>
                    <a:pt x="467" y="701"/>
                  </a:cubicBezTo>
                  <a:cubicBezTo>
                    <a:pt x="901" y="668"/>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7"/>
            <p:cNvSpPr/>
            <p:nvPr/>
          </p:nvSpPr>
          <p:spPr>
            <a:xfrm>
              <a:off x="460598" y="1014324"/>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1" name="Google Shape;1781;p7"/>
          <p:cNvGrpSpPr/>
          <p:nvPr/>
        </p:nvGrpSpPr>
        <p:grpSpPr>
          <a:xfrm>
            <a:off x="614708" y="-195733"/>
            <a:ext cx="499188" cy="482707"/>
            <a:chOff x="-168381" y="-168706"/>
            <a:chExt cx="901061" cy="871312"/>
          </a:xfrm>
        </p:grpSpPr>
        <p:sp>
          <p:nvSpPr>
            <p:cNvPr id="1782" name="Google Shape;1782;p7"/>
            <p:cNvSpPr/>
            <p:nvPr/>
          </p:nvSpPr>
          <p:spPr>
            <a:xfrm>
              <a:off x="-157717" y="-134796"/>
              <a:ext cx="890397" cy="837402"/>
            </a:xfrm>
            <a:custGeom>
              <a:avLst/>
              <a:gdLst/>
              <a:ahLst/>
              <a:cxnLst/>
              <a:rect l="l" t="t" r="r" b="b"/>
              <a:pathLst>
                <a:path w="29722" h="27953" extrusionOk="0">
                  <a:moveTo>
                    <a:pt x="568" y="1"/>
                  </a:moveTo>
                  <a:cubicBezTo>
                    <a:pt x="334" y="3603"/>
                    <a:pt x="34" y="8507"/>
                    <a:pt x="101" y="10442"/>
                  </a:cubicBezTo>
                  <a:cubicBezTo>
                    <a:pt x="201" y="13444"/>
                    <a:pt x="1" y="14978"/>
                    <a:pt x="368" y="17880"/>
                  </a:cubicBezTo>
                  <a:cubicBezTo>
                    <a:pt x="609" y="19676"/>
                    <a:pt x="721" y="23022"/>
                    <a:pt x="2365" y="23022"/>
                  </a:cubicBezTo>
                  <a:cubicBezTo>
                    <a:pt x="2767" y="23022"/>
                    <a:pt x="3261" y="22822"/>
                    <a:pt x="3870" y="22350"/>
                  </a:cubicBezTo>
                  <a:cubicBezTo>
                    <a:pt x="4427" y="21877"/>
                    <a:pt x="5052" y="20848"/>
                    <a:pt x="5709" y="20848"/>
                  </a:cubicBezTo>
                  <a:cubicBezTo>
                    <a:pt x="5840" y="20848"/>
                    <a:pt x="5972" y="20888"/>
                    <a:pt x="6105" y="20983"/>
                  </a:cubicBezTo>
                  <a:cubicBezTo>
                    <a:pt x="6572" y="21383"/>
                    <a:pt x="6672" y="23217"/>
                    <a:pt x="6772" y="23718"/>
                  </a:cubicBezTo>
                  <a:cubicBezTo>
                    <a:pt x="7062" y="24907"/>
                    <a:pt x="7320" y="27398"/>
                    <a:pt x="8831" y="27398"/>
                  </a:cubicBezTo>
                  <a:cubicBezTo>
                    <a:pt x="8888" y="27398"/>
                    <a:pt x="8947" y="27394"/>
                    <a:pt x="9007" y="27387"/>
                  </a:cubicBezTo>
                  <a:cubicBezTo>
                    <a:pt x="10442" y="27187"/>
                    <a:pt x="11809" y="24285"/>
                    <a:pt x="13043" y="23518"/>
                  </a:cubicBezTo>
                  <a:cubicBezTo>
                    <a:pt x="14017" y="24583"/>
                    <a:pt x="15074" y="27952"/>
                    <a:pt x="16721" y="27952"/>
                  </a:cubicBezTo>
                  <a:cubicBezTo>
                    <a:pt x="16880" y="27952"/>
                    <a:pt x="17043" y="27921"/>
                    <a:pt x="17213" y="27854"/>
                  </a:cubicBezTo>
                  <a:cubicBezTo>
                    <a:pt x="18381" y="27387"/>
                    <a:pt x="18747" y="25452"/>
                    <a:pt x="20115" y="24085"/>
                  </a:cubicBezTo>
                  <a:cubicBezTo>
                    <a:pt x="21574" y="24241"/>
                    <a:pt x="24886" y="25639"/>
                    <a:pt x="26727" y="25639"/>
                  </a:cubicBezTo>
                  <a:cubicBezTo>
                    <a:pt x="27242" y="25639"/>
                    <a:pt x="27642" y="25530"/>
                    <a:pt x="27854" y="25252"/>
                  </a:cubicBezTo>
                  <a:cubicBezTo>
                    <a:pt x="28821" y="23985"/>
                    <a:pt x="26119" y="18681"/>
                    <a:pt x="25752" y="17513"/>
                  </a:cubicBezTo>
                  <a:cubicBezTo>
                    <a:pt x="27187" y="16813"/>
                    <a:pt x="29722" y="16246"/>
                    <a:pt x="28655" y="14311"/>
                  </a:cubicBezTo>
                  <a:cubicBezTo>
                    <a:pt x="27954" y="12943"/>
                    <a:pt x="26119" y="12176"/>
                    <a:pt x="25152" y="10909"/>
                  </a:cubicBezTo>
                  <a:cubicBezTo>
                    <a:pt x="26420" y="10141"/>
                    <a:pt x="29422" y="9774"/>
                    <a:pt x="28655" y="7906"/>
                  </a:cubicBezTo>
                  <a:cubicBezTo>
                    <a:pt x="28054" y="6472"/>
                    <a:pt x="25252" y="5705"/>
                    <a:pt x="23985" y="5104"/>
                  </a:cubicBezTo>
                  <a:cubicBezTo>
                    <a:pt x="25052" y="4137"/>
                    <a:pt x="26720" y="3670"/>
                    <a:pt x="25152" y="2302"/>
                  </a:cubicBezTo>
                  <a:cubicBezTo>
                    <a:pt x="24185" y="1335"/>
                    <a:pt x="22250" y="1035"/>
                    <a:pt x="20982" y="868"/>
                  </a:cubicBezTo>
                  <a:cubicBezTo>
                    <a:pt x="17413" y="268"/>
                    <a:pt x="4270" y="1"/>
                    <a:pt x="5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7"/>
            <p:cNvSpPr/>
            <p:nvPr/>
          </p:nvSpPr>
          <p:spPr>
            <a:xfrm>
              <a:off x="-168381" y="-168706"/>
              <a:ext cx="804808" cy="754000"/>
            </a:xfrm>
            <a:custGeom>
              <a:avLst/>
              <a:gdLst/>
              <a:ahLst/>
              <a:cxnLst/>
              <a:rect l="l" t="t" r="r" b="b"/>
              <a:pathLst>
                <a:path w="26865" h="25169" extrusionOk="0">
                  <a:moveTo>
                    <a:pt x="581" y="0"/>
                  </a:moveTo>
                  <a:cubicBezTo>
                    <a:pt x="295" y="0"/>
                    <a:pt x="1" y="425"/>
                    <a:pt x="257" y="733"/>
                  </a:cubicBezTo>
                  <a:cubicBezTo>
                    <a:pt x="2959" y="4202"/>
                    <a:pt x="6528" y="6870"/>
                    <a:pt x="9763" y="9772"/>
                  </a:cubicBezTo>
                  <a:cubicBezTo>
                    <a:pt x="13366" y="12975"/>
                    <a:pt x="16568" y="16577"/>
                    <a:pt x="20104" y="19846"/>
                  </a:cubicBezTo>
                  <a:cubicBezTo>
                    <a:pt x="22039" y="21648"/>
                    <a:pt x="23940" y="23549"/>
                    <a:pt x="26075" y="25083"/>
                  </a:cubicBezTo>
                  <a:cubicBezTo>
                    <a:pt x="26153" y="25143"/>
                    <a:pt x="26230" y="25168"/>
                    <a:pt x="26303" y="25168"/>
                  </a:cubicBezTo>
                  <a:cubicBezTo>
                    <a:pt x="26636" y="25168"/>
                    <a:pt x="26865" y="24629"/>
                    <a:pt x="26509" y="24383"/>
                  </a:cubicBezTo>
                  <a:cubicBezTo>
                    <a:pt x="24574" y="22982"/>
                    <a:pt x="22873" y="21247"/>
                    <a:pt x="21105" y="19646"/>
                  </a:cubicBezTo>
                  <a:cubicBezTo>
                    <a:pt x="19337" y="18045"/>
                    <a:pt x="17669" y="16310"/>
                    <a:pt x="16001" y="14609"/>
                  </a:cubicBezTo>
                  <a:cubicBezTo>
                    <a:pt x="14333" y="12941"/>
                    <a:pt x="12666" y="11273"/>
                    <a:pt x="10931" y="9706"/>
                  </a:cubicBezTo>
                  <a:cubicBezTo>
                    <a:pt x="9330" y="8238"/>
                    <a:pt x="7662" y="6870"/>
                    <a:pt x="6061" y="5436"/>
                  </a:cubicBezTo>
                  <a:cubicBezTo>
                    <a:pt x="4193" y="3801"/>
                    <a:pt x="2358" y="2100"/>
                    <a:pt x="824" y="132"/>
                  </a:cubicBezTo>
                  <a:cubicBezTo>
                    <a:pt x="754" y="39"/>
                    <a:pt x="668" y="0"/>
                    <a:pt x="581"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7"/>
            <p:cNvSpPr/>
            <p:nvPr/>
          </p:nvSpPr>
          <p:spPr>
            <a:xfrm>
              <a:off x="380880" y="342484"/>
              <a:ext cx="199876" cy="224232"/>
            </a:xfrm>
            <a:custGeom>
              <a:avLst/>
              <a:gdLst/>
              <a:ahLst/>
              <a:cxnLst/>
              <a:rect l="l" t="t" r="r" b="b"/>
              <a:pathLst>
                <a:path w="6672" h="7485" extrusionOk="0">
                  <a:moveTo>
                    <a:pt x="5644" y="1"/>
                  </a:moveTo>
                  <a:cubicBezTo>
                    <a:pt x="3868" y="1"/>
                    <a:pt x="2120" y="503"/>
                    <a:pt x="401" y="780"/>
                  </a:cubicBezTo>
                  <a:cubicBezTo>
                    <a:pt x="200" y="813"/>
                    <a:pt x="100" y="1013"/>
                    <a:pt x="100" y="1180"/>
                  </a:cubicBezTo>
                  <a:cubicBezTo>
                    <a:pt x="0" y="3148"/>
                    <a:pt x="100" y="5116"/>
                    <a:pt x="100" y="7084"/>
                  </a:cubicBezTo>
                  <a:cubicBezTo>
                    <a:pt x="100" y="7351"/>
                    <a:pt x="309" y="7485"/>
                    <a:pt x="517" y="7485"/>
                  </a:cubicBezTo>
                  <a:cubicBezTo>
                    <a:pt x="726" y="7485"/>
                    <a:pt x="934" y="7351"/>
                    <a:pt x="934" y="7084"/>
                  </a:cubicBezTo>
                  <a:cubicBezTo>
                    <a:pt x="903" y="5232"/>
                    <a:pt x="842" y="3379"/>
                    <a:pt x="918" y="1526"/>
                  </a:cubicBezTo>
                  <a:lnTo>
                    <a:pt x="918" y="1526"/>
                  </a:lnTo>
                  <a:cubicBezTo>
                    <a:pt x="2493" y="1248"/>
                    <a:pt x="4069" y="834"/>
                    <a:pt x="5644" y="834"/>
                  </a:cubicBezTo>
                  <a:cubicBezTo>
                    <a:pt x="5797" y="834"/>
                    <a:pt x="5951" y="838"/>
                    <a:pt x="6105" y="846"/>
                  </a:cubicBezTo>
                  <a:cubicBezTo>
                    <a:pt x="6672" y="846"/>
                    <a:pt x="6638" y="13"/>
                    <a:pt x="6105" y="13"/>
                  </a:cubicBezTo>
                  <a:cubicBezTo>
                    <a:pt x="5951" y="5"/>
                    <a:pt x="5798" y="1"/>
                    <a:pt x="5644"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7"/>
            <p:cNvSpPr/>
            <p:nvPr/>
          </p:nvSpPr>
          <p:spPr>
            <a:xfrm>
              <a:off x="243984" y="203700"/>
              <a:ext cx="219978" cy="244124"/>
            </a:xfrm>
            <a:custGeom>
              <a:avLst/>
              <a:gdLst/>
              <a:ahLst/>
              <a:cxnLst/>
              <a:rect l="l" t="t" r="r" b="b"/>
              <a:pathLst>
                <a:path w="7343" h="8149" extrusionOk="0">
                  <a:moveTo>
                    <a:pt x="6692" y="1"/>
                  </a:moveTo>
                  <a:cubicBezTo>
                    <a:pt x="6664" y="1"/>
                    <a:pt x="6635" y="3"/>
                    <a:pt x="6605" y="9"/>
                  </a:cubicBezTo>
                  <a:cubicBezTo>
                    <a:pt x="4570" y="276"/>
                    <a:pt x="2569" y="576"/>
                    <a:pt x="534" y="676"/>
                  </a:cubicBezTo>
                  <a:cubicBezTo>
                    <a:pt x="301" y="676"/>
                    <a:pt x="100" y="843"/>
                    <a:pt x="100" y="1076"/>
                  </a:cubicBezTo>
                  <a:cubicBezTo>
                    <a:pt x="0" y="3311"/>
                    <a:pt x="100" y="5546"/>
                    <a:pt x="100" y="7748"/>
                  </a:cubicBezTo>
                  <a:cubicBezTo>
                    <a:pt x="100" y="8015"/>
                    <a:pt x="309" y="8148"/>
                    <a:pt x="517" y="8148"/>
                  </a:cubicBezTo>
                  <a:cubicBezTo>
                    <a:pt x="726" y="8148"/>
                    <a:pt x="934" y="8015"/>
                    <a:pt x="934" y="7748"/>
                  </a:cubicBezTo>
                  <a:cubicBezTo>
                    <a:pt x="934" y="5682"/>
                    <a:pt x="846" y="3587"/>
                    <a:pt x="918" y="1490"/>
                  </a:cubicBezTo>
                  <a:lnTo>
                    <a:pt x="918" y="1490"/>
                  </a:lnTo>
                  <a:cubicBezTo>
                    <a:pt x="2892" y="1373"/>
                    <a:pt x="4865" y="1091"/>
                    <a:pt x="6839" y="809"/>
                  </a:cubicBezTo>
                  <a:cubicBezTo>
                    <a:pt x="7342" y="747"/>
                    <a:pt x="7163" y="1"/>
                    <a:pt x="6692"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7"/>
            <p:cNvSpPr/>
            <p:nvPr/>
          </p:nvSpPr>
          <p:spPr>
            <a:xfrm>
              <a:off x="73119" y="64048"/>
              <a:ext cx="303799" cy="334805"/>
            </a:xfrm>
            <a:custGeom>
              <a:avLst/>
              <a:gdLst/>
              <a:ahLst/>
              <a:cxnLst/>
              <a:rect l="l" t="t" r="r" b="b"/>
              <a:pathLst>
                <a:path w="10141" h="11176" extrusionOk="0">
                  <a:moveTo>
                    <a:pt x="9607" y="1"/>
                  </a:moveTo>
                  <a:cubicBezTo>
                    <a:pt x="6705" y="1"/>
                    <a:pt x="3803" y="101"/>
                    <a:pt x="901" y="301"/>
                  </a:cubicBezTo>
                  <a:cubicBezTo>
                    <a:pt x="667" y="301"/>
                    <a:pt x="501" y="468"/>
                    <a:pt x="501" y="701"/>
                  </a:cubicBezTo>
                  <a:cubicBezTo>
                    <a:pt x="200" y="4070"/>
                    <a:pt x="0" y="7406"/>
                    <a:pt x="0" y="10775"/>
                  </a:cubicBezTo>
                  <a:cubicBezTo>
                    <a:pt x="0" y="11042"/>
                    <a:pt x="209" y="11176"/>
                    <a:pt x="417" y="11176"/>
                  </a:cubicBezTo>
                  <a:cubicBezTo>
                    <a:pt x="626" y="11176"/>
                    <a:pt x="834" y="11042"/>
                    <a:pt x="834" y="10775"/>
                  </a:cubicBezTo>
                  <a:cubicBezTo>
                    <a:pt x="834" y="7542"/>
                    <a:pt x="1019" y="4339"/>
                    <a:pt x="1299" y="1108"/>
                  </a:cubicBezTo>
                  <a:lnTo>
                    <a:pt x="1299" y="1108"/>
                  </a:lnTo>
                  <a:cubicBezTo>
                    <a:pt x="4068" y="926"/>
                    <a:pt x="6838" y="835"/>
                    <a:pt x="9607" y="835"/>
                  </a:cubicBezTo>
                  <a:cubicBezTo>
                    <a:pt x="10141" y="835"/>
                    <a:pt x="10141" y="1"/>
                    <a:pt x="960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7"/>
            <p:cNvSpPr/>
            <p:nvPr/>
          </p:nvSpPr>
          <p:spPr>
            <a:xfrm>
              <a:off x="-59793" y="-50082"/>
              <a:ext cx="283847" cy="333038"/>
            </a:xfrm>
            <a:custGeom>
              <a:avLst/>
              <a:gdLst/>
              <a:ahLst/>
              <a:cxnLst/>
              <a:rect l="l" t="t" r="r" b="b"/>
              <a:pathLst>
                <a:path w="9475" h="11117" extrusionOk="0">
                  <a:moveTo>
                    <a:pt x="4345" y="0"/>
                  </a:moveTo>
                  <a:cubicBezTo>
                    <a:pt x="3143" y="0"/>
                    <a:pt x="1946" y="77"/>
                    <a:pt x="768" y="342"/>
                  </a:cubicBezTo>
                  <a:cubicBezTo>
                    <a:pt x="601" y="375"/>
                    <a:pt x="501" y="575"/>
                    <a:pt x="468" y="742"/>
                  </a:cubicBezTo>
                  <a:cubicBezTo>
                    <a:pt x="168" y="4044"/>
                    <a:pt x="1" y="7380"/>
                    <a:pt x="1" y="10716"/>
                  </a:cubicBezTo>
                  <a:cubicBezTo>
                    <a:pt x="1" y="10983"/>
                    <a:pt x="209" y="11116"/>
                    <a:pt x="418" y="11116"/>
                  </a:cubicBezTo>
                  <a:cubicBezTo>
                    <a:pt x="626" y="11116"/>
                    <a:pt x="835" y="10983"/>
                    <a:pt x="835" y="10716"/>
                  </a:cubicBezTo>
                  <a:cubicBezTo>
                    <a:pt x="835" y="7495"/>
                    <a:pt x="990" y="4274"/>
                    <a:pt x="1271" y="1084"/>
                  </a:cubicBezTo>
                  <a:lnTo>
                    <a:pt x="1271" y="1084"/>
                  </a:lnTo>
                  <a:cubicBezTo>
                    <a:pt x="2280" y="878"/>
                    <a:pt x="3303" y="814"/>
                    <a:pt x="4328" y="814"/>
                  </a:cubicBezTo>
                  <a:cubicBezTo>
                    <a:pt x="5862" y="814"/>
                    <a:pt x="7401" y="956"/>
                    <a:pt x="8907" y="976"/>
                  </a:cubicBezTo>
                  <a:cubicBezTo>
                    <a:pt x="9474" y="976"/>
                    <a:pt x="9474" y="142"/>
                    <a:pt x="8907" y="142"/>
                  </a:cubicBezTo>
                  <a:cubicBezTo>
                    <a:pt x="7397" y="123"/>
                    <a:pt x="5867" y="0"/>
                    <a:pt x="4345"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7"/>
            <p:cNvSpPr/>
            <p:nvPr/>
          </p:nvSpPr>
          <p:spPr>
            <a:xfrm>
              <a:off x="459812" y="66055"/>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7"/>
            <p:cNvSpPr/>
            <p:nvPr/>
          </p:nvSpPr>
          <p:spPr>
            <a:xfrm>
              <a:off x="471794" y="121023"/>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7"/>
            <p:cNvSpPr/>
            <p:nvPr/>
          </p:nvSpPr>
          <p:spPr>
            <a:xfrm>
              <a:off x="512773" y="80044"/>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7"/>
            <p:cNvSpPr/>
            <p:nvPr/>
          </p:nvSpPr>
          <p:spPr>
            <a:xfrm>
              <a:off x="89085" y="51170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7"/>
            <p:cNvSpPr/>
            <p:nvPr/>
          </p:nvSpPr>
          <p:spPr>
            <a:xfrm>
              <a:off x="115086" y="451761"/>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7"/>
            <p:cNvSpPr/>
            <p:nvPr/>
          </p:nvSpPr>
          <p:spPr>
            <a:xfrm>
              <a:off x="147049" y="503734"/>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7"/>
            <p:cNvSpPr/>
            <p:nvPr/>
          </p:nvSpPr>
          <p:spPr>
            <a:xfrm>
              <a:off x="7943" y="204958"/>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7"/>
            <p:cNvSpPr/>
            <p:nvPr/>
          </p:nvSpPr>
          <p:spPr>
            <a:xfrm>
              <a:off x="13934" y="146995"/>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7"/>
            <p:cNvSpPr/>
            <p:nvPr/>
          </p:nvSpPr>
          <p:spPr>
            <a:xfrm>
              <a:off x="430845" y="285898"/>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7"/>
            <p:cNvSpPr/>
            <p:nvPr/>
          </p:nvSpPr>
          <p:spPr>
            <a:xfrm>
              <a:off x="462808" y="268913"/>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7"/>
            <p:cNvSpPr/>
            <p:nvPr/>
          </p:nvSpPr>
          <p:spPr>
            <a:xfrm>
              <a:off x="219990" y="5096"/>
              <a:ext cx="28010" cy="21030"/>
            </a:xfrm>
            <a:custGeom>
              <a:avLst/>
              <a:gdLst/>
              <a:ahLst/>
              <a:cxnLst/>
              <a:rect l="l" t="t" r="r" b="b"/>
              <a:pathLst>
                <a:path w="935" h="702" extrusionOk="0">
                  <a:moveTo>
                    <a:pt x="468" y="1"/>
                  </a:moveTo>
                  <a:cubicBezTo>
                    <a:pt x="1" y="1"/>
                    <a:pt x="1" y="701"/>
                    <a:pt x="468" y="701"/>
                  </a:cubicBezTo>
                  <a:cubicBezTo>
                    <a:pt x="935" y="701"/>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7"/>
            <p:cNvSpPr/>
            <p:nvPr/>
          </p:nvSpPr>
          <p:spPr>
            <a:xfrm>
              <a:off x="578705" y="465750"/>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7"/>
            <p:cNvSpPr/>
            <p:nvPr/>
          </p:nvSpPr>
          <p:spPr>
            <a:xfrm>
              <a:off x="494770" y="52371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1" name="Google Shape;1801;p7"/>
          <p:cNvGrpSpPr/>
          <p:nvPr/>
        </p:nvGrpSpPr>
        <p:grpSpPr>
          <a:xfrm flipH="1">
            <a:off x="1542043" y="-177619"/>
            <a:ext cx="397610" cy="555774"/>
            <a:chOff x="1897495" y="-461400"/>
            <a:chExt cx="815443" cy="1139815"/>
          </a:xfrm>
        </p:grpSpPr>
        <p:sp>
          <p:nvSpPr>
            <p:cNvPr id="1802" name="Google Shape;1802;p7"/>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7"/>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7"/>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7"/>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7"/>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7"/>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7"/>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7"/>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7"/>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7"/>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7"/>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7"/>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7"/>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7"/>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7"/>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7"/>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7"/>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7"/>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7"/>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7"/>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7"/>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7"/>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4" name="Google Shape;1824;p7"/>
          <p:cNvGrpSpPr/>
          <p:nvPr/>
        </p:nvGrpSpPr>
        <p:grpSpPr>
          <a:xfrm flipH="1">
            <a:off x="8606296" y="-67632"/>
            <a:ext cx="519193" cy="813144"/>
            <a:chOff x="1897495" y="-461400"/>
            <a:chExt cx="815443" cy="1139815"/>
          </a:xfrm>
        </p:grpSpPr>
        <p:sp>
          <p:nvSpPr>
            <p:cNvPr id="1825" name="Google Shape;1825;p7"/>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7"/>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7"/>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7"/>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7"/>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7"/>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7"/>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7"/>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7"/>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7"/>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7"/>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7"/>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7"/>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7"/>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7"/>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7"/>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7"/>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7"/>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7"/>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7"/>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7"/>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7"/>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7" name="Google Shape;1847;p7"/>
          <p:cNvGrpSpPr/>
          <p:nvPr/>
        </p:nvGrpSpPr>
        <p:grpSpPr>
          <a:xfrm flipH="1">
            <a:off x="8349457" y="883609"/>
            <a:ext cx="880479" cy="667378"/>
            <a:chOff x="-320607" y="2105391"/>
            <a:chExt cx="1152762" cy="873760"/>
          </a:xfrm>
        </p:grpSpPr>
        <p:sp>
          <p:nvSpPr>
            <p:cNvPr id="1848" name="Google Shape;1848;p7"/>
            <p:cNvSpPr/>
            <p:nvPr/>
          </p:nvSpPr>
          <p:spPr>
            <a:xfrm>
              <a:off x="545521" y="2184503"/>
              <a:ext cx="286633" cy="151345"/>
            </a:xfrm>
            <a:custGeom>
              <a:avLst/>
              <a:gdLst/>
              <a:ahLst/>
              <a:cxnLst/>
              <a:rect l="l" t="t" r="r" b="b"/>
              <a:pathLst>
                <a:path w="9568" h="5052" extrusionOk="0">
                  <a:moveTo>
                    <a:pt x="6776" y="1"/>
                  </a:moveTo>
                  <a:cubicBezTo>
                    <a:pt x="4318" y="1"/>
                    <a:pt x="683" y="3064"/>
                    <a:pt x="1" y="4735"/>
                  </a:cubicBezTo>
                  <a:cubicBezTo>
                    <a:pt x="55" y="4732"/>
                    <a:pt x="114" y="4731"/>
                    <a:pt x="177" y="4731"/>
                  </a:cubicBezTo>
                  <a:cubicBezTo>
                    <a:pt x="1185" y="4731"/>
                    <a:pt x="3165" y="5051"/>
                    <a:pt x="4998" y="5051"/>
                  </a:cubicBezTo>
                  <a:cubicBezTo>
                    <a:pt x="7409" y="5051"/>
                    <a:pt x="9568" y="4497"/>
                    <a:pt x="8941" y="1933"/>
                  </a:cubicBezTo>
                  <a:cubicBezTo>
                    <a:pt x="8626" y="536"/>
                    <a:pt x="7804" y="1"/>
                    <a:pt x="6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7"/>
            <p:cNvSpPr/>
            <p:nvPr/>
          </p:nvSpPr>
          <p:spPr>
            <a:xfrm>
              <a:off x="400687" y="2105391"/>
              <a:ext cx="173873" cy="225969"/>
            </a:xfrm>
            <a:custGeom>
              <a:avLst/>
              <a:gdLst/>
              <a:ahLst/>
              <a:cxnLst/>
              <a:rect l="l" t="t" r="r" b="b"/>
              <a:pathLst>
                <a:path w="5804" h="7543" extrusionOk="0">
                  <a:moveTo>
                    <a:pt x="3381" y="0"/>
                  </a:moveTo>
                  <a:cubicBezTo>
                    <a:pt x="1" y="0"/>
                    <a:pt x="1181" y="5468"/>
                    <a:pt x="2134" y="7276"/>
                  </a:cubicBezTo>
                  <a:lnTo>
                    <a:pt x="2234" y="7542"/>
                  </a:lnTo>
                  <a:cubicBezTo>
                    <a:pt x="3201" y="6308"/>
                    <a:pt x="4335" y="5541"/>
                    <a:pt x="4836" y="4040"/>
                  </a:cubicBezTo>
                  <a:cubicBezTo>
                    <a:pt x="5470" y="2539"/>
                    <a:pt x="5803" y="104"/>
                    <a:pt x="3535" y="4"/>
                  </a:cubicBezTo>
                  <a:cubicBezTo>
                    <a:pt x="3483" y="1"/>
                    <a:pt x="3431" y="0"/>
                    <a:pt x="33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7"/>
            <p:cNvSpPr/>
            <p:nvPr/>
          </p:nvSpPr>
          <p:spPr>
            <a:xfrm>
              <a:off x="409644" y="2504068"/>
              <a:ext cx="345769" cy="163238"/>
            </a:xfrm>
            <a:custGeom>
              <a:avLst/>
              <a:gdLst/>
              <a:ahLst/>
              <a:cxnLst/>
              <a:rect l="l" t="t" r="r" b="b"/>
              <a:pathLst>
                <a:path w="11542" h="5449" extrusionOk="0">
                  <a:moveTo>
                    <a:pt x="9124" y="0"/>
                  </a:moveTo>
                  <a:cubicBezTo>
                    <a:pt x="7189" y="0"/>
                    <a:pt x="5562" y="1863"/>
                    <a:pt x="3936" y="2806"/>
                  </a:cubicBezTo>
                  <a:cubicBezTo>
                    <a:pt x="2635" y="3573"/>
                    <a:pt x="1401" y="3774"/>
                    <a:pt x="0" y="4207"/>
                  </a:cubicBezTo>
                  <a:lnTo>
                    <a:pt x="100" y="4374"/>
                  </a:lnTo>
                  <a:cubicBezTo>
                    <a:pt x="718" y="5248"/>
                    <a:pt x="2663" y="5449"/>
                    <a:pt x="4134" y="5449"/>
                  </a:cubicBezTo>
                  <a:cubicBezTo>
                    <a:pt x="4570" y="5449"/>
                    <a:pt x="4965" y="5431"/>
                    <a:pt x="5271" y="5408"/>
                  </a:cubicBezTo>
                  <a:cubicBezTo>
                    <a:pt x="7105" y="5341"/>
                    <a:pt x="8840" y="5241"/>
                    <a:pt x="10241" y="3840"/>
                  </a:cubicBezTo>
                  <a:cubicBezTo>
                    <a:pt x="11542" y="2539"/>
                    <a:pt x="11475" y="71"/>
                    <a:pt x="9274" y="4"/>
                  </a:cubicBezTo>
                  <a:cubicBezTo>
                    <a:pt x="9223" y="2"/>
                    <a:pt x="9173" y="0"/>
                    <a:pt x="9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7"/>
            <p:cNvSpPr/>
            <p:nvPr/>
          </p:nvSpPr>
          <p:spPr>
            <a:xfrm>
              <a:off x="43560" y="2378345"/>
              <a:ext cx="154281" cy="295740"/>
            </a:xfrm>
            <a:custGeom>
              <a:avLst/>
              <a:gdLst/>
              <a:ahLst/>
              <a:cxnLst/>
              <a:rect l="l" t="t" r="r" b="b"/>
              <a:pathLst>
                <a:path w="5150" h="9872" extrusionOk="0">
                  <a:moveTo>
                    <a:pt x="3240" y="1"/>
                  </a:moveTo>
                  <a:cubicBezTo>
                    <a:pt x="2587" y="1"/>
                    <a:pt x="1888" y="407"/>
                    <a:pt x="1380" y="1299"/>
                  </a:cubicBezTo>
                  <a:cubicBezTo>
                    <a:pt x="0" y="3731"/>
                    <a:pt x="497" y="8072"/>
                    <a:pt x="2840" y="9732"/>
                  </a:cubicBezTo>
                  <a:lnTo>
                    <a:pt x="2840" y="9732"/>
                  </a:lnTo>
                  <a:cubicBezTo>
                    <a:pt x="2961" y="9390"/>
                    <a:pt x="3159" y="8597"/>
                    <a:pt x="3215" y="8204"/>
                  </a:cubicBezTo>
                  <a:cubicBezTo>
                    <a:pt x="3915" y="6203"/>
                    <a:pt x="5150" y="4468"/>
                    <a:pt x="5049" y="2266"/>
                  </a:cubicBezTo>
                  <a:cubicBezTo>
                    <a:pt x="5010" y="833"/>
                    <a:pt x="4173" y="1"/>
                    <a:pt x="3240" y="1"/>
                  </a:cubicBezTo>
                  <a:close/>
                  <a:moveTo>
                    <a:pt x="2840" y="9732"/>
                  </a:moveTo>
                  <a:cubicBezTo>
                    <a:pt x="2817" y="9797"/>
                    <a:pt x="2797" y="9845"/>
                    <a:pt x="2781" y="9872"/>
                  </a:cubicBezTo>
                  <a:lnTo>
                    <a:pt x="2948" y="9805"/>
                  </a:lnTo>
                  <a:cubicBezTo>
                    <a:pt x="2912" y="9781"/>
                    <a:pt x="2876" y="9757"/>
                    <a:pt x="2840" y="973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7"/>
            <p:cNvSpPr/>
            <p:nvPr/>
          </p:nvSpPr>
          <p:spPr>
            <a:xfrm>
              <a:off x="-320607" y="2252322"/>
              <a:ext cx="1065079" cy="726829"/>
            </a:xfrm>
            <a:custGeom>
              <a:avLst/>
              <a:gdLst/>
              <a:ahLst/>
              <a:cxnLst/>
              <a:rect l="l" t="t" r="r" b="b"/>
              <a:pathLst>
                <a:path w="35553" h="24262" extrusionOk="0">
                  <a:moveTo>
                    <a:pt x="35184" y="1"/>
                  </a:moveTo>
                  <a:cubicBezTo>
                    <a:pt x="35174" y="1"/>
                    <a:pt x="35163" y="1"/>
                    <a:pt x="35153" y="2"/>
                  </a:cubicBezTo>
                  <a:cubicBezTo>
                    <a:pt x="32217" y="202"/>
                    <a:pt x="29549" y="1370"/>
                    <a:pt x="27247" y="3204"/>
                  </a:cubicBezTo>
                  <a:cubicBezTo>
                    <a:pt x="24945" y="5072"/>
                    <a:pt x="23111" y="7441"/>
                    <a:pt x="21376" y="9843"/>
                  </a:cubicBezTo>
                  <a:cubicBezTo>
                    <a:pt x="19642" y="12311"/>
                    <a:pt x="18007" y="14880"/>
                    <a:pt x="16139" y="17248"/>
                  </a:cubicBezTo>
                  <a:cubicBezTo>
                    <a:pt x="14471" y="19383"/>
                    <a:pt x="12570" y="21418"/>
                    <a:pt x="10135" y="22618"/>
                  </a:cubicBezTo>
                  <a:cubicBezTo>
                    <a:pt x="8695" y="23323"/>
                    <a:pt x="7175" y="23623"/>
                    <a:pt x="5642" y="23623"/>
                  </a:cubicBezTo>
                  <a:cubicBezTo>
                    <a:pt x="3908" y="23623"/>
                    <a:pt x="2159" y="23238"/>
                    <a:pt x="495" y="22618"/>
                  </a:cubicBezTo>
                  <a:cubicBezTo>
                    <a:pt x="458" y="22605"/>
                    <a:pt x="424" y="22599"/>
                    <a:pt x="392" y="22599"/>
                  </a:cubicBezTo>
                  <a:cubicBezTo>
                    <a:pt x="100" y="22599"/>
                    <a:pt x="0" y="23099"/>
                    <a:pt x="361" y="23219"/>
                  </a:cubicBezTo>
                  <a:cubicBezTo>
                    <a:pt x="2066" y="23861"/>
                    <a:pt x="3867" y="24261"/>
                    <a:pt x="5663" y="24261"/>
                  </a:cubicBezTo>
                  <a:cubicBezTo>
                    <a:pt x="6854" y="24261"/>
                    <a:pt x="8043" y="24085"/>
                    <a:pt x="9201" y="23686"/>
                  </a:cubicBezTo>
                  <a:cubicBezTo>
                    <a:pt x="11736" y="22785"/>
                    <a:pt x="13804" y="20984"/>
                    <a:pt x="15539" y="18982"/>
                  </a:cubicBezTo>
                  <a:cubicBezTo>
                    <a:pt x="19475" y="14446"/>
                    <a:pt x="22077" y="8875"/>
                    <a:pt x="26446" y="4739"/>
                  </a:cubicBezTo>
                  <a:cubicBezTo>
                    <a:pt x="28881" y="2471"/>
                    <a:pt x="31817" y="869"/>
                    <a:pt x="35153" y="603"/>
                  </a:cubicBezTo>
                  <a:cubicBezTo>
                    <a:pt x="35542" y="570"/>
                    <a:pt x="35553" y="1"/>
                    <a:pt x="3518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7"/>
            <p:cNvSpPr/>
            <p:nvPr/>
          </p:nvSpPr>
          <p:spPr>
            <a:xfrm>
              <a:off x="104879" y="2424356"/>
              <a:ext cx="79058" cy="353708"/>
            </a:xfrm>
            <a:custGeom>
              <a:avLst/>
              <a:gdLst/>
              <a:ahLst/>
              <a:cxnLst/>
              <a:rect l="l" t="t" r="r" b="b"/>
              <a:pathLst>
                <a:path w="2639" h="11807" extrusionOk="0">
                  <a:moveTo>
                    <a:pt x="1108" y="1"/>
                  </a:moveTo>
                  <a:cubicBezTo>
                    <a:pt x="982" y="1"/>
                    <a:pt x="854" y="70"/>
                    <a:pt x="801" y="230"/>
                  </a:cubicBezTo>
                  <a:cubicBezTo>
                    <a:pt x="134" y="2098"/>
                    <a:pt x="0" y="4233"/>
                    <a:pt x="167" y="6201"/>
                  </a:cubicBezTo>
                  <a:cubicBezTo>
                    <a:pt x="334" y="8102"/>
                    <a:pt x="734" y="10204"/>
                    <a:pt x="2002" y="11705"/>
                  </a:cubicBezTo>
                  <a:cubicBezTo>
                    <a:pt x="2065" y="11776"/>
                    <a:pt x="2138" y="11806"/>
                    <a:pt x="2209" y="11806"/>
                  </a:cubicBezTo>
                  <a:cubicBezTo>
                    <a:pt x="2435" y="11806"/>
                    <a:pt x="2639" y="11500"/>
                    <a:pt x="2435" y="11271"/>
                  </a:cubicBezTo>
                  <a:cubicBezTo>
                    <a:pt x="1235" y="9837"/>
                    <a:pt x="901" y="7736"/>
                    <a:pt x="768" y="5901"/>
                  </a:cubicBezTo>
                  <a:cubicBezTo>
                    <a:pt x="667" y="4066"/>
                    <a:pt x="768" y="2132"/>
                    <a:pt x="1401" y="397"/>
                  </a:cubicBezTo>
                  <a:cubicBezTo>
                    <a:pt x="1481" y="157"/>
                    <a:pt x="1297" y="1"/>
                    <a:pt x="110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7"/>
            <p:cNvSpPr/>
            <p:nvPr/>
          </p:nvSpPr>
          <p:spPr>
            <a:xfrm>
              <a:off x="277062" y="2568202"/>
              <a:ext cx="405355" cy="74504"/>
            </a:xfrm>
            <a:custGeom>
              <a:avLst/>
              <a:gdLst/>
              <a:ahLst/>
              <a:cxnLst/>
              <a:rect l="l" t="t" r="r" b="b"/>
              <a:pathLst>
                <a:path w="13531" h="2487" extrusionOk="0">
                  <a:moveTo>
                    <a:pt x="13082" y="1"/>
                  </a:moveTo>
                  <a:cubicBezTo>
                    <a:pt x="13010" y="1"/>
                    <a:pt x="12934" y="30"/>
                    <a:pt x="12866" y="98"/>
                  </a:cubicBezTo>
                  <a:cubicBezTo>
                    <a:pt x="11298" y="1499"/>
                    <a:pt x="8763" y="1733"/>
                    <a:pt x="6761" y="1833"/>
                  </a:cubicBezTo>
                  <a:cubicBezTo>
                    <a:pt x="6316" y="1855"/>
                    <a:pt x="5858" y="1869"/>
                    <a:pt x="5395" y="1869"/>
                  </a:cubicBezTo>
                  <a:cubicBezTo>
                    <a:pt x="3737" y="1869"/>
                    <a:pt x="2002" y="1691"/>
                    <a:pt x="490" y="1066"/>
                  </a:cubicBezTo>
                  <a:cubicBezTo>
                    <a:pt x="446" y="1046"/>
                    <a:pt x="405" y="1037"/>
                    <a:pt x="367" y="1037"/>
                  </a:cubicBezTo>
                  <a:cubicBezTo>
                    <a:pt x="91" y="1037"/>
                    <a:pt x="0" y="1519"/>
                    <a:pt x="323" y="1666"/>
                  </a:cubicBezTo>
                  <a:cubicBezTo>
                    <a:pt x="1881" y="2294"/>
                    <a:pt x="3665" y="2487"/>
                    <a:pt x="5392" y="2487"/>
                  </a:cubicBezTo>
                  <a:cubicBezTo>
                    <a:pt x="5958" y="2487"/>
                    <a:pt x="6518" y="2466"/>
                    <a:pt x="7061" y="2433"/>
                  </a:cubicBezTo>
                  <a:cubicBezTo>
                    <a:pt x="9163" y="2333"/>
                    <a:pt x="11665" y="2000"/>
                    <a:pt x="13299" y="532"/>
                  </a:cubicBezTo>
                  <a:cubicBezTo>
                    <a:pt x="13531" y="326"/>
                    <a:pt x="13326" y="1"/>
                    <a:pt x="130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7"/>
            <p:cNvSpPr/>
            <p:nvPr/>
          </p:nvSpPr>
          <p:spPr>
            <a:xfrm>
              <a:off x="455596" y="2167309"/>
              <a:ext cx="63929" cy="225011"/>
            </a:xfrm>
            <a:custGeom>
              <a:avLst/>
              <a:gdLst/>
              <a:ahLst/>
              <a:cxnLst/>
              <a:rect l="l" t="t" r="r" b="b"/>
              <a:pathLst>
                <a:path w="2134" h="7511" extrusionOk="0">
                  <a:moveTo>
                    <a:pt x="1691" y="0"/>
                  </a:moveTo>
                  <a:cubicBezTo>
                    <a:pt x="1598" y="0"/>
                    <a:pt x="1503" y="41"/>
                    <a:pt x="1435" y="138"/>
                  </a:cubicBezTo>
                  <a:cubicBezTo>
                    <a:pt x="101" y="2206"/>
                    <a:pt x="1" y="4842"/>
                    <a:pt x="1" y="7210"/>
                  </a:cubicBezTo>
                  <a:cubicBezTo>
                    <a:pt x="1" y="7410"/>
                    <a:pt x="159" y="7510"/>
                    <a:pt x="318" y="7510"/>
                  </a:cubicBezTo>
                  <a:cubicBezTo>
                    <a:pt x="476" y="7510"/>
                    <a:pt x="634" y="7410"/>
                    <a:pt x="634" y="7210"/>
                  </a:cubicBezTo>
                  <a:cubicBezTo>
                    <a:pt x="634" y="4942"/>
                    <a:pt x="701" y="2440"/>
                    <a:pt x="1969" y="472"/>
                  </a:cubicBezTo>
                  <a:cubicBezTo>
                    <a:pt x="2134" y="236"/>
                    <a:pt x="1915" y="0"/>
                    <a:pt x="16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7"/>
            <p:cNvSpPr/>
            <p:nvPr/>
          </p:nvSpPr>
          <p:spPr>
            <a:xfrm>
              <a:off x="729387" y="2208408"/>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7"/>
            <p:cNvSpPr/>
            <p:nvPr/>
          </p:nvSpPr>
          <p:spPr>
            <a:xfrm>
              <a:off x="752363" y="2250375"/>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7"/>
            <p:cNvSpPr/>
            <p:nvPr/>
          </p:nvSpPr>
          <p:spPr>
            <a:xfrm>
              <a:off x="770366" y="2210415"/>
              <a:ext cx="28010" cy="21000"/>
            </a:xfrm>
            <a:custGeom>
              <a:avLst/>
              <a:gdLst/>
              <a:ahLst/>
              <a:cxnLst/>
              <a:rect l="l" t="t" r="r" b="b"/>
              <a:pathLst>
                <a:path w="935" h="701" extrusionOk="0">
                  <a:moveTo>
                    <a:pt x="467" y="0"/>
                  </a:moveTo>
                  <a:cubicBezTo>
                    <a:pt x="0" y="0"/>
                    <a:pt x="0" y="701"/>
                    <a:pt x="467" y="701"/>
                  </a:cubicBezTo>
                  <a:cubicBezTo>
                    <a:pt x="901" y="701"/>
                    <a:pt x="934"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7"/>
            <p:cNvSpPr/>
            <p:nvPr/>
          </p:nvSpPr>
          <p:spPr>
            <a:xfrm>
              <a:off x="611483" y="2546155"/>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7"/>
            <p:cNvSpPr/>
            <p:nvPr/>
          </p:nvSpPr>
          <p:spPr>
            <a:xfrm>
              <a:off x="647459" y="2525156"/>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7"/>
            <p:cNvSpPr/>
            <p:nvPr/>
          </p:nvSpPr>
          <p:spPr>
            <a:xfrm>
              <a:off x="687420" y="2593125"/>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7"/>
            <p:cNvSpPr/>
            <p:nvPr/>
          </p:nvSpPr>
          <p:spPr>
            <a:xfrm>
              <a:off x="448616" y="2158442"/>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7"/>
            <p:cNvSpPr/>
            <p:nvPr/>
          </p:nvSpPr>
          <p:spPr>
            <a:xfrm>
              <a:off x="506550" y="2205412"/>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7"/>
            <p:cNvSpPr/>
            <p:nvPr/>
          </p:nvSpPr>
          <p:spPr>
            <a:xfrm>
              <a:off x="149842" y="2499185"/>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7"/>
            <p:cNvSpPr/>
            <p:nvPr/>
          </p:nvSpPr>
          <p:spPr>
            <a:xfrm>
              <a:off x="149842" y="2459224"/>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7"/>
            <p:cNvSpPr/>
            <p:nvPr/>
          </p:nvSpPr>
          <p:spPr>
            <a:xfrm>
              <a:off x="68902" y="2478186"/>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7" name="Google Shape;1867;p7"/>
          <p:cNvGrpSpPr/>
          <p:nvPr/>
        </p:nvGrpSpPr>
        <p:grpSpPr>
          <a:xfrm rot="5400000" flipH="1">
            <a:off x="8807180" y="847055"/>
            <a:ext cx="117436" cy="105833"/>
            <a:chOff x="7737341" y="1046941"/>
            <a:chExt cx="161913" cy="145916"/>
          </a:xfrm>
        </p:grpSpPr>
        <p:sp>
          <p:nvSpPr>
            <p:cNvPr id="1868" name="Google Shape;1868;p7"/>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7"/>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7"/>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874"/>
        <p:cNvGrpSpPr/>
        <p:nvPr/>
      </p:nvGrpSpPr>
      <p:grpSpPr>
        <a:xfrm>
          <a:off x="0" y="0"/>
          <a:ext cx="0" cy="0"/>
          <a:chOff x="0" y="0"/>
          <a:chExt cx="0" cy="0"/>
        </a:xfrm>
      </p:grpSpPr>
      <p:sp>
        <p:nvSpPr>
          <p:cNvPr id="2875" name="Google Shape;2875;p11"/>
          <p:cNvSpPr txBox="1">
            <a:spLocks noGrp="1"/>
          </p:cNvSpPr>
          <p:nvPr>
            <p:ph type="title" hasCustomPrompt="1"/>
          </p:nvPr>
        </p:nvSpPr>
        <p:spPr>
          <a:xfrm>
            <a:off x="311700" y="12585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76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2876" name="Google Shape;2876;p11"/>
          <p:cNvSpPr txBox="1">
            <a:spLocks noGrp="1"/>
          </p:cNvSpPr>
          <p:nvPr>
            <p:ph type="body" idx="1"/>
          </p:nvPr>
        </p:nvSpPr>
        <p:spPr>
          <a:xfrm>
            <a:off x="2335500" y="3071250"/>
            <a:ext cx="4473000" cy="4803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grpSp>
        <p:nvGrpSpPr>
          <p:cNvPr id="2877" name="Google Shape;2877;p11"/>
          <p:cNvGrpSpPr/>
          <p:nvPr/>
        </p:nvGrpSpPr>
        <p:grpSpPr>
          <a:xfrm rot="10800000" flipH="1">
            <a:off x="8878679" y="4192408"/>
            <a:ext cx="161913" cy="145916"/>
            <a:chOff x="7737341" y="1046941"/>
            <a:chExt cx="161913" cy="145916"/>
          </a:xfrm>
        </p:grpSpPr>
        <p:sp>
          <p:nvSpPr>
            <p:cNvPr id="2878" name="Google Shape;2878;p11"/>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11"/>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11"/>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81" name="Google Shape;2881;p11"/>
          <p:cNvGrpSpPr/>
          <p:nvPr/>
        </p:nvGrpSpPr>
        <p:grpSpPr>
          <a:xfrm rot="10800000" flipH="1">
            <a:off x="133081" y="4154335"/>
            <a:ext cx="155469" cy="141087"/>
            <a:chOff x="737385" y="1492952"/>
            <a:chExt cx="161913" cy="146935"/>
          </a:xfrm>
        </p:grpSpPr>
        <p:sp>
          <p:nvSpPr>
            <p:cNvPr id="2882" name="Google Shape;2882;p11"/>
            <p:cNvSpPr/>
            <p:nvPr/>
          </p:nvSpPr>
          <p:spPr>
            <a:xfrm>
              <a:off x="737385" y="1587881"/>
              <a:ext cx="67974" cy="52006"/>
            </a:xfrm>
            <a:custGeom>
              <a:avLst/>
              <a:gdLst/>
              <a:ahLst/>
              <a:cxnLst/>
              <a:rect l="l" t="t" r="r" b="b"/>
              <a:pathLst>
                <a:path w="2269" h="1736" extrusionOk="0">
                  <a:moveTo>
                    <a:pt x="1135" y="1"/>
                  </a:moveTo>
                  <a:cubicBezTo>
                    <a:pt x="0" y="1"/>
                    <a:pt x="0" y="1735"/>
                    <a:pt x="1135" y="1735"/>
                  </a:cubicBezTo>
                  <a:cubicBezTo>
                    <a:pt x="2269" y="1735"/>
                    <a:pt x="2269" y="1"/>
                    <a:pt x="11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11"/>
            <p:cNvSpPr/>
            <p:nvPr/>
          </p:nvSpPr>
          <p:spPr>
            <a:xfrm>
              <a:off x="790346" y="1492952"/>
              <a:ext cx="66985" cy="52995"/>
            </a:xfrm>
            <a:custGeom>
              <a:avLst/>
              <a:gdLst/>
              <a:ahLst/>
              <a:cxnLst/>
              <a:rect l="l" t="t" r="r" b="b"/>
              <a:pathLst>
                <a:path w="2236" h="1769" extrusionOk="0">
                  <a:moveTo>
                    <a:pt x="1101" y="1"/>
                  </a:moveTo>
                  <a:cubicBezTo>
                    <a:pt x="0" y="1"/>
                    <a:pt x="0" y="1769"/>
                    <a:pt x="1101" y="1769"/>
                  </a:cubicBezTo>
                  <a:cubicBezTo>
                    <a:pt x="2235" y="1769"/>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11"/>
            <p:cNvSpPr/>
            <p:nvPr/>
          </p:nvSpPr>
          <p:spPr>
            <a:xfrm>
              <a:off x="832314" y="1587881"/>
              <a:ext cx="66985" cy="52006"/>
            </a:xfrm>
            <a:custGeom>
              <a:avLst/>
              <a:gdLst/>
              <a:ahLst/>
              <a:cxnLst/>
              <a:rect l="l" t="t" r="r" b="b"/>
              <a:pathLst>
                <a:path w="2236" h="1736" extrusionOk="0">
                  <a:moveTo>
                    <a:pt x="1101" y="1"/>
                  </a:moveTo>
                  <a:cubicBezTo>
                    <a:pt x="0" y="1"/>
                    <a:pt x="0" y="1735"/>
                    <a:pt x="1101" y="1735"/>
                  </a:cubicBezTo>
                  <a:cubicBezTo>
                    <a:pt x="2235" y="1735"/>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85" name="Google Shape;2885;p11"/>
          <p:cNvSpPr/>
          <p:nvPr/>
        </p:nvSpPr>
        <p:spPr>
          <a:xfrm rot="10800000" flipH="1">
            <a:off x="-220837" y="-39388"/>
            <a:ext cx="4086310" cy="637730"/>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11"/>
          <p:cNvSpPr/>
          <p:nvPr/>
        </p:nvSpPr>
        <p:spPr>
          <a:xfrm rot="10800000" flipH="1">
            <a:off x="4522213" y="4474941"/>
            <a:ext cx="4656952" cy="727225"/>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87" name="Google Shape;2887;p11"/>
          <p:cNvGrpSpPr/>
          <p:nvPr/>
        </p:nvGrpSpPr>
        <p:grpSpPr>
          <a:xfrm rot="10800000" flipH="1">
            <a:off x="1631666" y="4298342"/>
            <a:ext cx="415920" cy="1078251"/>
            <a:chOff x="1823086" y="-208516"/>
            <a:chExt cx="433159" cy="1122944"/>
          </a:xfrm>
        </p:grpSpPr>
        <p:sp>
          <p:nvSpPr>
            <p:cNvPr id="2888" name="Google Shape;2888;p11"/>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11"/>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11"/>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11"/>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11"/>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11"/>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11"/>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11"/>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96" name="Google Shape;2896;p11"/>
          <p:cNvGrpSpPr/>
          <p:nvPr/>
        </p:nvGrpSpPr>
        <p:grpSpPr>
          <a:xfrm rot="10800000" flipH="1">
            <a:off x="-316944" y="3968424"/>
            <a:ext cx="1350351" cy="863364"/>
            <a:chOff x="-206267" y="355694"/>
            <a:chExt cx="1406323" cy="899150"/>
          </a:xfrm>
        </p:grpSpPr>
        <p:sp>
          <p:nvSpPr>
            <p:cNvPr id="2897" name="Google Shape;2897;p11"/>
            <p:cNvSpPr/>
            <p:nvPr/>
          </p:nvSpPr>
          <p:spPr>
            <a:xfrm>
              <a:off x="-206267" y="355694"/>
              <a:ext cx="1329334" cy="847138"/>
            </a:xfrm>
            <a:custGeom>
              <a:avLst/>
              <a:gdLst/>
              <a:ahLst/>
              <a:cxnLst/>
              <a:rect l="l" t="t" r="r" b="b"/>
              <a:pathLst>
                <a:path w="44374" h="28278" extrusionOk="0">
                  <a:moveTo>
                    <a:pt x="486" y="0"/>
                  </a:moveTo>
                  <a:cubicBezTo>
                    <a:pt x="131" y="0"/>
                    <a:pt x="1" y="542"/>
                    <a:pt x="380" y="606"/>
                  </a:cubicBezTo>
                  <a:cubicBezTo>
                    <a:pt x="7585" y="1873"/>
                    <a:pt x="13723" y="6143"/>
                    <a:pt x="19227" y="10713"/>
                  </a:cubicBezTo>
                  <a:cubicBezTo>
                    <a:pt x="21862" y="12914"/>
                    <a:pt x="24397" y="15149"/>
                    <a:pt x="26832" y="17518"/>
                  </a:cubicBezTo>
                  <a:cubicBezTo>
                    <a:pt x="29134" y="19786"/>
                    <a:pt x="31436" y="22021"/>
                    <a:pt x="34038" y="23956"/>
                  </a:cubicBezTo>
                  <a:cubicBezTo>
                    <a:pt x="35472" y="24990"/>
                    <a:pt x="37006" y="25957"/>
                    <a:pt x="38641" y="26658"/>
                  </a:cubicBezTo>
                  <a:cubicBezTo>
                    <a:pt x="39408" y="27025"/>
                    <a:pt x="40242" y="27325"/>
                    <a:pt x="41076" y="27592"/>
                  </a:cubicBezTo>
                  <a:cubicBezTo>
                    <a:pt x="42010" y="27858"/>
                    <a:pt x="42944" y="27925"/>
                    <a:pt x="43845" y="28259"/>
                  </a:cubicBezTo>
                  <a:cubicBezTo>
                    <a:pt x="43882" y="28271"/>
                    <a:pt x="43918" y="28277"/>
                    <a:pt x="43951" y="28277"/>
                  </a:cubicBezTo>
                  <a:cubicBezTo>
                    <a:pt x="44271" y="28277"/>
                    <a:pt x="44374" y="27746"/>
                    <a:pt x="44011" y="27625"/>
                  </a:cubicBezTo>
                  <a:cubicBezTo>
                    <a:pt x="43211" y="27358"/>
                    <a:pt x="42377" y="27291"/>
                    <a:pt x="41543" y="27058"/>
                  </a:cubicBezTo>
                  <a:cubicBezTo>
                    <a:pt x="40776" y="26858"/>
                    <a:pt x="40008" y="26591"/>
                    <a:pt x="39241" y="26257"/>
                  </a:cubicBezTo>
                  <a:cubicBezTo>
                    <a:pt x="37774" y="25624"/>
                    <a:pt x="36373" y="24823"/>
                    <a:pt x="35038" y="23889"/>
                  </a:cubicBezTo>
                  <a:cubicBezTo>
                    <a:pt x="32370" y="22054"/>
                    <a:pt x="30035" y="19786"/>
                    <a:pt x="27733" y="17518"/>
                  </a:cubicBezTo>
                  <a:cubicBezTo>
                    <a:pt x="25298" y="15183"/>
                    <a:pt x="22796" y="12914"/>
                    <a:pt x="20194" y="10713"/>
                  </a:cubicBezTo>
                  <a:cubicBezTo>
                    <a:pt x="17492" y="8445"/>
                    <a:pt x="14657" y="6243"/>
                    <a:pt x="11622" y="4375"/>
                  </a:cubicBezTo>
                  <a:cubicBezTo>
                    <a:pt x="8219" y="2307"/>
                    <a:pt x="4483" y="706"/>
                    <a:pt x="547" y="5"/>
                  </a:cubicBezTo>
                  <a:cubicBezTo>
                    <a:pt x="526" y="2"/>
                    <a:pt x="506"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11"/>
            <p:cNvSpPr/>
            <p:nvPr/>
          </p:nvSpPr>
          <p:spPr>
            <a:xfrm>
              <a:off x="597494" y="885935"/>
              <a:ext cx="69981" cy="159014"/>
            </a:xfrm>
            <a:custGeom>
              <a:avLst/>
              <a:gdLst/>
              <a:ahLst/>
              <a:cxnLst/>
              <a:rect l="l" t="t" r="r" b="b"/>
              <a:pathLst>
                <a:path w="2336" h="5308" extrusionOk="0">
                  <a:moveTo>
                    <a:pt x="793" y="0"/>
                  </a:moveTo>
                  <a:cubicBezTo>
                    <a:pt x="659" y="0"/>
                    <a:pt x="517" y="84"/>
                    <a:pt x="501" y="250"/>
                  </a:cubicBezTo>
                  <a:cubicBezTo>
                    <a:pt x="401" y="1385"/>
                    <a:pt x="0" y="2419"/>
                    <a:pt x="267" y="3553"/>
                  </a:cubicBezTo>
                  <a:cubicBezTo>
                    <a:pt x="401" y="4020"/>
                    <a:pt x="601" y="5020"/>
                    <a:pt x="1101" y="5254"/>
                  </a:cubicBezTo>
                  <a:cubicBezTo>
                    <a:pt x="1185" y="5291"/>
                    <a:pt x="1261" y="5308"/>
                    <a:pt x="1330" y="5308"/>
                  </a:cubicBezTo>
                  <a:cubicBezTo>
                    <a:pt x="1508" y="5308"/>
                    <a:pt x="1639" y="5198"/>
                    <a:pt x="1735" y="5054"/>
                  </a:cubicBezTo>
                  <a:cubicBezTo>
                    <a:pt x="1768" y="5020"/>
                    <a:pt x="1802" y="4987"/>
                    <a:pt x="1802" y="4954"/>
                  </a:cubicBezTo>
                  <a:cubicBezTo>
                    <a:pt x="1902" y="4754"/>
                    <a:pt x="1968" y="4553"/>
                    <a:pt x="2035" y="4353"/>
                  </a:cubicBezTo>
                  <a:cubicBezTo>
                    <a:pt x="2335" y="3119"/>
                    <a:pt x="1535" y="1818"/>
                    <a:pt x="1235" y="651"/>
                  </a:cubicBezTo>
                  <a:cubicBezTo>
                    <a:pt x="1201" y="517"/>
                    <a:pt x="1101" y="484"/>
                    <a:pt x="1001" y="484"/>
                  </a:cubicBezTo>
                  <a:cubicBezTo>
                    <a:pt x="1001" y="384"/>
                    <a:pt x="1034" y="317"/>
                    <a:pt x="1034" y="250"/>
                  </a:cubicBezTo>
                  <a:cubicBezTo>
                    <a:pt x="1051" y="84"/>
                    <a:pt x="926" y="0"/>
                    <a:pt x="7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11"/>
            <p:cNvSpPr/>
            <p:nvPr/>
          </p:nvSpPr>
          <p:spPr>
            <a:xfrm>
              <a:off x="702218" y="915411"/>
              <a:ext cx="138134" cy="70969"/>
            </a:xfrm>
            <a:custGeom>
              <a:avLst/>
              <a:gdLst/>
              <a:ahLst/>
              <a:cxnLst/>
              <a:rect l="l" t="t" r="r" b="b"/>
              <a:pathLst>
                <a:path w="4611" h="2369" extrusionOk="0">
                  <a:moveTo>
                    <a:pt x="3670" y="0"/>
                  </a:moveTo>
                  <a:cubicBezTo>
                    <a:pt x="3399" y="0"/>
                    <a:pt x="3117" y="57"/>
                    <a:pt x="2942" y="100"/>
                  </a:cubicBezTo>
                  <a:cubicBezTo>
                    <a:pt x="1875" y="300"/>
                    <a:pt x="974" y="1034"/>
                    <a:pt x="207" y="1735"/>
                  </a:cubicBezTo>
                  <a:cubicBezTo>
                    <a:pt x="0" y="1916"/>
                    <a:pt x="174" y="2177"/>
                    <a:pt x="387" y="2177"/>
                  </a:cubicBezTo>
                  <a:cubicBezTo>
                    <a:pt x="448" y="2177"/>
                    <a:pt x="514" y="2154"/>
                    <a:pt x="574" y="2102"/>
                  </a:cubicBezTo>
                  <a:cubicBezTo>
                    <a:pt x="607" y="2202"/>
                    <a:pt x="674" y="2269"/>
                    <a:pt x="774" y="2269"/>
                  </a:cubicBezTo>
                  <a:cubicBezTo>
                    <a:pt x="807" y="2302"/>
                    <a:pt x="841" y="2302"/>
                    <a:pt x="874" y="2302"/>
                  </a:cubicBezTo>
                  <a:cubicBezTo>
                    <a:pt x="908" y="2302"/>
                    <a:pt x="941" y="2335"/>
                    <a:pt x="1008" y="2335"/>
                  </a:cubicBezTo>
                  <a:cubicBezTo>
                    <a:pt x="1041" y="2369"/>
                    <a:pt x="1108" y="2369"/>
                    <a:pt x="1174" y="2369"/>
                  </a:cubicBezTo>
                  <a:cubicBezTo>
                    <a:pt x="1241" y="2335"/>
                    <a:pt x="1308" y="2335"/>
                    <a:pt x="1375" y="2302"/>
                  </a:cubicBezTo>
                  <a:cubicBezTo>
                    <a:pt x="1508" y="2302"/>
                    <a:pt x="1675" y="2269"/>
                    <a:pt x="1842" y="2202"/>
                  </a:cubicBezTo>
                  <a:cubicBezTo>
                    <a:pt x="3076" y="2068"/>
                    <a:pt x="4610" y="1635"/>
                    <a:pt x="4410" y="434"/>
                  </a:cubicBezTo>
                  <a:cubicBezTo>
                    <a:pt x="4354" y="95"/>
                    <a:pt x="4021" y="0"/>
                    <a:pt x="36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11"/>
            <p:cNvSpPr/>
            <p:nvPr/>
          </p:nvSpPr>
          <p:spPr>
            <a:xfrm>
              <a:off x="751374" y="1028883"/>
              <a:ext cx="62971" cy="125642"/>
            </a:xfrm>
            <a:custGeom>
              <a:avLst/>
              <a:gdLst/>
              <a:ahLst/>
              <a:cxnLst/>
              <a:rect l="l" t="t" r="r" b="b"/>
              <a:pathLst>
                <a:path w="2102" h="4194" extrusionOk="0">
                  <a:moveTo>
                    <a:pt x="680" y="0"/>
                  </a:moveTo>
                  <a:cubicBezTo>
                    <a:pt x="571" y="0"/>
                    <a:pt x="457" y="56"/>
                    <a:pt x="401" y="182"/>
                  </a:cubicBezTo>
                  <a:cubicBezTo>
                    <a:pt x="0" y="1116"/>
                    <a:pt x="34" y="2283"/>
                    <a:pt x="367" y="3251"/>
                  </a:cubicBezTo>
                  <a:cubicBezTo>
                    <a:pt x="491" y="3621"/>
                    <a:pt x="816" y="4194"/>
                    <a:pt x="1207" y="4194"/>
                  </a:cubicBezTo>
                  <a:cubicBezTo>
                    <a:pt x="1343" y="4194"/>
                    <a:pt x="1488" y="4124"/>
                    <a:pt x="1635" y="3951"/>
                  </a:cubicBezTo>
                  <a:cubicBezTo>
                    <a:pt x="2102" y="3351"/>
                    <a:pt x="1868" y="2450"/>
                    <a:pt x="1735" y="1783"/>
                  </a:cubicBezTo>
                  <a:cubicBezTo>
                    <a:pt x="1635" y="1416"/>
                    <a:pt x="1435" y="349"/>
                    <a:pt x="934" y="282"/>
                  </a:cubicBezTo>
                  <a:cubicBezTo>
                    <a:pt x="973" y="107"/>
                    <a:pt x="832" y="0"/>
                    <a:pt x="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11"/>
            <p:cNvSpPr/>
            <p:nvPr/>
          </p:nvSpPr>
          <p:spPr>
            <a:xfrm>
              <a:off x="853402" y="1015612"/>
              <a:ext cx="117823" cy="84001"/>
            </a:xfrm>
            <a:custGeom>
              <a:avLst/>
              <a:gdLst/>
              <a:ahLst/>
              <a:cxnLst/>
              <a:rect l="l" t="t" r="r" b="b"/>
              <a:pathLst>
                <a:path w="3933" h="2804" extrusionOk="0">
                  <a:moveTo>
                    <a:pt x="2844" y="0"/>
                  </a:moveTo>
                  <a:cubicBezTo>
                    <a:pt x="2375" y="0"/>
                    <a:pt x="1847" y="391"/>
                    <a:pt x="1531" y="658"/>
                  </a:cubicBezTo>
                  <a:cubicBezTo>
                    <a:pt x="964" y="1092"/>
                    <a:pt x="297" y="1759"/>
                    <a:pt x="64" y="2493"/>
                  </a:cubicBezTo>
                  <a:cubicBezTo>
                    <a:pt x="1" y="2681"/>
                    <a:pt x="160" y="2803"/>
                    <a:pt x="321" y="2803"/>
                  </a:cubicBezTo>
                  <a:cubicBezTo>
                    <a:pt x="417" y="2803"/>
                    <a:pt x="514" y="2759"/>
                    <a:pt x="564" y="2660"/>
                  </a:cubicBezTo>
                  <a:cubicBezTo>
                    <a:pt x="588" y="2708"/>
                    <a:pt x="631" y="2739"/>
                    <a:pt x="691" y="2739"/>
                  </a:cubicBezTo>
                  <a:cubicBezTo>
                    <a:pt x="713" y="2739"/>
                    <a:pt x="737" y="2735"/>
                    <a:pt x="764" y="2726"/>
                  </a:cubicBezTo>
                  <a:cubicBezTo>
                    <a:pt x="1565" y="2626"/>
                    <a:pt x="2465" y="2459"/>
                    <a:pt x="3132" y="1959"/>
                  </a:cubicBezTo>
                  <a:cubicBezTo>
                    <a:pt x="3666" y="1559"/>
                    <a:pt x="3933" y="691"/>
                    <a:pt x="3333" y="191"/>
                  </a:cubicBezTo>
                  <a:cubicBezTo>
                    <a:pt x="3187" y="55"/>
                    <a:pt x="3020" y="0"/>
                    <a:pt x="28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11"/>
            <p:cNvSpPr/>
            <p:nvPr/>
          </p:nvSpPr>
          <p:spPr>
            <a:xfrm>
              <a:off x="921251" y="1139478"/>
              <a:ext cx="62971" cy="115366"/>
            </a:xfrm>
            <a:custGeom>
              <a:avLst/>
              <a:gdLst/>
              <a:ahLst/>
              <a:cxnLst/>
              <a:rect l="l" t="t" r="r" b="b"/>
              <a:pathLst>
                <a:path w="2102" h="3851" extrusionOk="0">
                  <a:moveTo>
                    <a:pt x="388" y="1"/>
                  </a:moveTo>
                  <a:cubicBezTo>
                    <a:pt x="284" y="1"/>
                    <a:pt x="184" y="59"/>
                    <a:pt x="167" y="192"/>
                  </a:cubicBezTo>
                  <a:cubicBezTo>
                    <a:pt x="0" y="1193"/>
                    <a:pt x="67" y="2127"/>
                    <a:pt x="467" y="3028"/>
                  </a:cubicBezTo>
                  <a:cubicBezTo>
                    <a:pt x="597" y="3288"/>
                    <a:pt x="929" y="3851"/>
                    <a:pt x="1291" y="3851"/>
                  </a:cubicBezTo>
                  <a:cubicBezTo>
                    <a:pt x="1393" y="3851"/>
                    <a:pt x="1498" y="3806"/>
                    <a:pt x="1601" y="3695"/>
                  </a:cubicBezTo>
                  <a:cubicBezTo>
                    <a:pt x="2102" y="3161"/>
                    <a:pt x="1968" y="2394"/>
                    <a:pt x="1768" y="1760"/>
                  </a:cubicBezTo>
                  <a:cubicBezTo>
                    <a:pt x="1601" y="1193"/>
                    <a:pt x="1301" y="393"/>
                    <a:pt x="701" y="192"/>
                  </a:cubicBezTo>
                  <a:cubicBezTo>
                    <a:pt x="684" y="176"/>
                    <a:pt x="676" y="176"/>
                    <a:pt x="667" y="176"/>
                  </a:cubicBezTo>
                  <a:cubicBezTo>
                    <a:pt x="659" y="176"/>
                    <a:pt x="651" y="176"/>
                    <a:pt x="634" y="159"/>
                  </a:cubicBezTo>
                  <a:cubicBezTo>
                    <a:pt x="601" y="59"/>
                    <a:pt x="492" y="1"/>
                    <a:pt x="3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11"/>
            <p:cNvSpPr/>
            <p:nvPr/>
          </p:nvSpPr>
          <p:spPr>
            <a:xfrm>
              <a:off x="999165" y="1094485"/>
              <a:ext cx="88974" cy="73576"/>
            </a:xfrm>
            <a:custGeom>
              <a:avLst/>
              <a:gdLst/>
              <a:ahLst/>
              <a:cxnLst/>
              <a:rect l="l" t="t" r="r" b="b"/>
              <a:pathLst>
                <a:path w="2970" h="2456" extrusionOk="0">
                  <a:moveTo>
                    <a:pt x="2122" y="1"/>
                  </a:moveTo>
                  <a:cubicBezTo>
                    <a:pt x="1736" y="1"/>
                    <a:pt x="1337" y="359"/>
                    <a:pt x="1102" y="594"/>
                  </a:cubicBezTo>
                  <a:cubicBezTo>
                    <a:pt x="668" y="961"/>
                    <a:pt x="201" y="1494"/>
                    <a:pt x="34" y="2028"/>
                  </a:cubicBezTo>
                  <a:cubicBezTo>
                    <a:pt x="1" y="2228"/>
                    <a:pt x="101" y="2328"/>
                    <a:pt x="234" y="2362"/>
                  </a:cubicBezTo>
                  <a:cubicBezTo>
                    <a:pt x="305" y="2409"/>
                    <a:pt x="376" y="2456"/>
                    <a:pt x="459" y="2456"/>
                  </a:cubicBezTo>
                  <a:cubicBezTo>
                    <a:pt x="493" y="2456"/>
                    <a:pt x="529" y="2448"/>
                    <a:pt x="568" y="2428"/>
                  </a:cubicBezTo>
                  <a:cubicBezTo>
                    <a:pt x="1168" y="2161"/>
                    <a:pt x="1769" y="2061"/>
                    <a:pt x="2303" y="1628"/>
                  </a:cubicBezTo>
                  <a:cubicBezTo>
                    <a:pt x="2670" y="1327"/>
                    <a:pt x="2970" y="427"/>
                    <a:pt x="2436" y="93"/>
                  </a:cubicBezTo>
                  <a:cubicBezTo>
                    <a:pt x="2335" y="28"/>
                    <a:pt x="2229" y="1"/>
                    <a:pt x="21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11"/>
            <p:cNvSpPr/>
            <p:nvPr/>
          </p:nvSpPr>
          <p:spPr>
            <a:xfrm>
              <a:off x="1060693" y="1176263"/>
              <a:ext cx="139362" cy="76422"/>
            </a:xfrm>
            <a:custGeom>
              <a:avLst/>
              <a:gdLst/>
              <a:ahLst/>
              <a:cxnLst/>
              <a:rect l="l" t="t" r="r" b="b"/>
              <a:pathLst>
                <a:path w="4652" h="2551" extrusionOk="0">
                  <a:moveTo>
                    <a:pt x="368" y="0"/>
                  </a:moveTo>
                  <a:cubicBezTo>
                    <a:pt x="187" y="0"/>
                    <a:pt x="0" y="192"/>
                    <a:pt x="115" y="399"/>
                  </a:cubicBezTo>
                  <a:cubicBezTo>
                    <a:pt x="482" y="1099"/>
                    <a:pt x="1383" y="1633"/>
                    <a:pt x="2050" y="2033"/>
                  </a:cubicBezTo>
                  <a:cubicBezTo>
                    <a:pt x="2413" y="2238"/>
                    <a:pt x="2977" y="2550"/>
                    <a:pt x="3458" y="2550"/>
                  </a:cubicBezTo>
                  <a:cubicBezTo>
                    <a:pt x="3684" y="2550"/>
                    <a:pt x="3891" y="2481"/>
                    <a:pt x="4051" y="2300"/>
                  </a:cubicBezTo>
                  <a:cubicBezTo>
                    <a:pt x="4652" y="1666"/>
                    <a:pt x="3885" y="966"/>
                    <a:pt x="3351" y="732"/>
                  </a:cubicBezTo>
                  <a:cubicBezTo>
                    <a:pt x="2484" y="365"/>
                    <a:pt x="1516" y="299"/>
                    <a:pt x="616" y="165"/>
                  </a:cubicBezTo>
                  <a:cubicBezTo>
                    <a:pt x="582" y="165"/>
                    <a:pt x="582" y="132"/>
                    <a:pt x="582" y="132"/>
                  </a:cubicBezTo>
                  <a:cubicBezTo>
                    <a:pt x="530" y="39"/>
                    <a:pt x="450"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5" name="Google Shape;2905;p11"/>
          <p:cNvGrpSpPr/>
          <p:nvPr/>
        </p:nvGrpSpPr>
        <p:grpSpPr>
          <a:xfrm rot="10800000" flipH="1">
            <a:off x="-168257" y="4443171"/>
            <a:ext cx="865199" cy="836633"/>
            <a:chOff x="-168381" y="-168706"/>
            <a:chExt cx="901061" cy="871312"/>
          </a:xfrm>
        </p:grpSpPr>
        <p:sp>
          <p:nvSpPr>
            <p:cNvPr id="2906" name="Google Shape;2906;p11"/>
            <p:cNvSpPr/>
            <p:nvPr/>
          </p:nvSpPr>
          <p:spPr>
            <a:xfrm>
              <a:off x="-157717" y="-134796"/>
              <a:ext cx="890397" cy="837402"/>
            </a:xfrm>
            <a:custGeom>
              <a:avLst/>
              <a:gdLst/>
              <a:ahLst/>
              <a:cxnLst/>
              <a:rect l="l" t="t" r="r" b="b"/>
              <a:pathLst>
                <a:path w="29722" h="27953" extrusionOk="0">
                  <a:moveTo>
                    <a:pt x="568" y="1"/>
                  </a:moveTo>
                  <a:cubicBezTo>
                    <a:pt x="334" y="3603"/>
                    <a:pt x="34" y="8507"/>
                    <a:pt x="101" y="10442"/>
                  </a:cubicBezTo>
                  <a:cubicBezTo>
                    <a:pt x="201" y="13444"/>
                    <a:pt x="1" y="14978"/>
                    <a:pt x="368" y="17880"/>
                  </a:cubicBezTo>
                  <a:cubicBezTo>
                    <a:pt x="609" y="19676"/>
                    <a:pt x="721" y="23022"/>
                    <a:pt x="2365" y="23022"/>
                  </a:cubicBezTo>
                  <a:cubicBezTo>
                    <a:pt x="2767" y="23022"/>
                    <a:pt x="3261" y="22822"/>
                    <a:pt x="3870" y="22350"/>
                  </a:cubicBezTo>
                  <a:cubicBezTo>
                    <a:pt x="4427" y="21877"/>
                    <a:pt x="5052" y="20848"/>
                    <a:pt x="5709" y="20848"/>
                  </a:cubicBezTo>
                  <a:cubicBezTo>
                    <a:pt x="5840" y="20848"/>
                    <a:pt x="5972" y="20888"/>
                    <a:pt x="6105" y="20983"/>
                  </a:cubicBezTo>
                  <a:cubicBezTo>
                    <a:pt x="6572" y="21383"/>
                    <a:pt x="6672" y="23217"/>
                    <a:pt x="6772" y="23718"/>
                  </a:cubicBezTo>
                  <a:cubicBezTo>
                    <a:pt x="7062" y="24907"/>
                    <a:pt x="7320" y="27398"/>
                    <a:pt x="8831" y="27398"/>
                  </a:cubicBezTo>
                  <a:cubicBezTo>
                    <a:pt x="8888" y="27398"/>
                    <a:pt x="8947" y="27394"/>
                    <a:pt x="9007" y="27387"/>
                  </a:cubicBezTo>
                  <a:cubicBezTo>
                    <a:pt x="10442" y="27187"/>
                    <a:pt x="11809" y="24285"/>
                    <a:pt x="13043" y="23518"/>
                  </a:cubicBezTo>
                  <a:cubicBezTo>
                    <a:pt x="14017" y="24583"/>
                    <a:pt x="15074" y="27952"/>
                    <a:pt x="16721" y="27952"/>
                  </a:cubicBezTo>
                  <a:cubicBezTo>
                    <a:pt x="16880" y="27952"/>
                    <a:pt x="17043" y="27921"/>
                    <a:pt x="17213" y="27854"/>
                  </a:cubicBezTo>
                  <a:cubicBezTo>
                    <a:pt x="18381" y="27387"/>
                    <a:pt x="18747" y="25452"/>
                    <a:pt x="20115" y="24085"/>
                  </a:cubicBezTo>
                  <a:cubicBezTo>
                    <a:pt x="21574" y="24241"/>
                    <a:pt x="24886" y="25639"/>
                    <a:pt x="26727" y="25639"/>
                  </a:cubicBezTo>
                  <a:cubicBezTo>
                    <a:pt x="27242" y="25639"/>
                    <a:pt x="27642" y="25530"/>
                    <a:pt x="27854" y="25252"/>
                  </a:cubicBezTo>
                  <a:cubicBezTo>
                    <a:pt x="28821" y="23985"/>
                    <a:pt x="26119" y="18681"/>
                    <a:pt x="25752" y="17513"/>
                  </a:cubicBezTo>
                  <a:cubicBezTo>
                    <a:pt x="27187" y="16813"/>
                    <a:pt x="29722" y="16246"/>
                    <a:pt x="28655" y="14311"/>
                  </a:cubicBezTo>
                  <a:cubicBezTo>
                    <a:pt x="27954" y="12943"/>
                    <a:pt x="26119" y="12176"/>
                    <a:pt x="25152" y="10909"/>
                  </a:cubicBezTo>
                  <a:cubicBezTo>
                    <a:pt x="26420" y="10141"/>
                    <a:pt x="29422" y="9774"/>
                    <a:pt x="28655" y="7906"/>
                  </a:cubicBezTo>
                  <a:cubicBezTo>
                    <a:pt x="28054" y="6472"/>
                    <a:pt x="25252" y="5705"/>
                    <a:pt x="23985" y="5104"/>
                  </a:cubicBezTo>
                  <a:cubicBezTo>
                    <a:pt x="25052" y="4137"/>
                    <a:pt x="26720" y="3670"/>
                    <a:pt x="25152" y="2302"/>
                  </a:cubicBezTo>
                  <a:cubicBezTo>
                    <a:pt x="24185" y="1335"/>
                    <a:pt x="22250" y="1035"/>
                    <a:pt x="20982" y="868"/>
                  </a:cubicBezTo>
                  <a:cubicBezTo>
                    <a:pt x="17413" y="268"/>
                    <a:pt x="4270" y="1"/>
                    <a:pt x="5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11"/>
            <p:cNvSpPr/>
            <p:nvPr/>
          </p:nvSpPr>
          <p:spPr>
            <a:xfrm>
              <a:off x="-168381" y="-168706"/>
              <a:ext cx="804808" cy="754000"/>
            </a:xfrm>
            <a:custGeom>
              <a:avLst/>
              <a:gdLst/>
              <a:ahLst/>
              <a:cxnLst/>
              <a:rect l="l" t="t" r="r" b="b"/>
              <a:pathLst>
                <a:path w="26865" h="25169" extrusionOk="0">
                  <a:moveTo>
                    <a:pt x="581" y="0"/>
                  </a:moveTo>
                  <a:cubicBezTo>
                    <a:pt x="295" y="0"/>
                    <a:pt x="1" y="425"/>
                    <a:pt x="257" y="733"/>
                  </a:cubicBezTo>
                  <a:cubicBezTo>
                    <a:pt x="2959" y="4202"/>
                    <a:pt x="6528" y="6870"/>
                    <a:pt x="9763" y="9772"/>
                  </a:cubicBezTo>
                  <a:cubicBezTo>
                    <a:pt x="13366" y="12975"/>
                    <a:pt x="16568" y="16577"/>
                    <a:pt x="20104" y="19846"/>
                  </a:cubicBezTo>
                  <a:cubicBezTo>
                    <a:pt x="22039" y="21648"/>
                    <a:pt x="23940" y="23549"/>
                    <a:pt x="26075" y="25083"/>
                  </a:cubicBezTo>
                  <a:cubicBezTo>
                    <a:pt x="26153" y="25143"/>
                    <a:pt x="26230" y="25168"/>
                    <a:pt x="26303" y="25168"/>
                  </a:cubicBezTo>
                  <a:cubicBezTo>
                    <a:pt x="26636" y="25168"/>
                    <a:pt x="26865" y="24629"/>
                    <a:pt x="26509" y="24383"/>
                  </a:cubicBezTo>
                  <a:cubicBezTo>
                    <a:pt x="24574" y="22982"/>
                    <a:pt x="22873" y="21247"/>
                    <a:pt x="21105" y="19646"/>
                  </a:cubicBezTo>
                  <a:cubicBezTo>
                    <a:pt x="19337" y="18045"/>
                    <a:pt x="17669" y="16310"/>
                    <a:pt x="16001" y="14609"/>
                  </a:cubicBezTo>
                  <a:cubicBezTo>
                    <a:pt x="14333" y="12941"/>
                    <a:pt x="12666" y="11273"/>
                    <a:pt x="10931" y="9706"/>
                  </a:cubicBezTo>
                  <a:cubicBezTo>
                    <a:pt x="9330" y="8238"/>
                    <a:pt x="7662" y="6870"/>
                    <a:pt x="6061" y="5436"/>
                  </a:cubicBezTo>
                  <a:cubicBezTo>
                    <a:pt x="4193" y="3801"/>
                    <a:pt x="2358" y="2100"/>
                    <a:pt x="824" y="132"/>
                  </a:cubicBezTo>
                  <a:cubicBezTo>
                    <a:pt x="754" y="39"/>
                    <a:pt x="668" y="0"/>
                    <a:pt x="581"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11"/>
            <p:cNvSpPr/>
            <p:nvPr/>
          </p:nvSpPr>
          <p:spPr>
            <a:xfrm>
              <a:off x="380880" y="342484"/>
              <a:ext cx="199876" cy="224232"/>
            </a:xfrm>
            <a:custGeom>
              <a:avLst/>
              <a:gdLst/>
              <a:ahLst/>
              <a:cxnLst/>
              <a:rect l="l" t="t" r="r" b="b"/>
              <a:pathLst>
                <a:path w="6672" h="7485" extrusionOk="0">
                  <a:moveTo>
                    <a:pt x="5644" y="1"/>
                  </a:moveTo>
                  <a:cubicBezTo>
                    <a:pt x="3868" y="1"/>
                    <a:pt x="2120" y="503"/>
                    <a:pt x="401" y="780"/>
                  </a:cubicBezTo>
                  <a:cubicBezTo>
                    <a:pt x="200" y="813"/>
                    <a:pt x="100" y="1013"/>
                    <a:pt x="100" y="1180"/>
                  </a:cubicBezTo>
                  <a:cubicBezTo>
                    <a:pt x="0" y="3148"/>
                    <a:pt x="100" y="5116"/>
                    <a:pt x="100" y="7084"/>
                  </a:cubicBezTo>
                  <a:cubicBezTo>
                    <a:pt x="100" y="7351"/>
                    <a:pt x="309" y="7485"/>
                    <a:pt x="517" y="7485"/>
                  </a:cubicBezTo>
                  <a:cubicBezTo>
                    <a:pt x="726" y="7485"/>
                    <a:pt x="934" y="7351"/>
                    <a:pt x="934" y="7084"/>
                  </a:cubicBezTo>
                  <a:cubicBezTo>
                    <a:pt x="903" y="5232"/>
                    <a:pt x="842" y="3379"/>
                    <a:pt x="918" y="1526"/>
                  </a:cubicBezTo>
                  <a:lnTo>
                    <a:pt x="918" y="1526"/>
                  </a:lnTo>
                  <a:cubicBezTo>
                    <a:pt x="2493" y="1248"/>
                    <a:pt x="4069" y="834"/>
                    <a:pt x="5644" y="834"/>
                  </a:cubicBezTo>
                  <a:cubicBezTo>
                    <a:pt x="5797" y="834"/>
                    <a:pt x="5951" y="838"/>
                    <a:pt x="6105" y="846"/>
                  </a:cubicBezTo>
                  <a:cubicBezTo>
                    <a:pt x="6672" y="846"/>
                    <a:pt x="6638" y="13"/>
                    <a:pt x="6105" y="13"/>
                  </a:cubicBezTo>
                  <a:cubicBezTo>
                    <a:pt x="5951" y="5"/>
                    <a:pt x="5798" y="1"/>
                    <a:pt x="5644"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11"/>
            <p:cNvSpPr/>
            <p:nvPr/>
          </p:nvSpPr>
          <p:spPr>
            <a:xfrm>
              <a:off x="243984" y="203700"/>
              <a:ext cx="219978" cy="244124"/>
            </a:xfrm>
            <a:custGeom>
              <a:avLst/>
              <a:gdLst/>
              <a:ahLst/>
              <a:cxnLst/>
              <a:rect l="l" t="t" r="r" b="b"/>
              <a:pathLst>
                <a:path w="7343" h="8149" extrusionOk="0">
                  <a:moveTo>
                    <a:pt x="6692" y="1"/>
                  </a:moveTo>
                  <a:cubicBezTo>
                    <a:pt x="6664" y="1"/>
                    <a:pt x="6635" y="3"/>
                    <a:pt x="6605" y="9"/>
                  </a:cubicBezTo>
                  <a:cubicBezTo>
                    <a:pt x="4570" y="276"/>
                    <a:pt x="2569" y="576"/>
                    <a:pt x="534" y="676"/>
                  </a:cubicBezTo>
                  <a:cubicBezTo>
                    <a:pt x="301" y="676"/>
                    <a:pt x="100" y="843"/>
                    <a:pt x="100" y="1076"/>
                  </a:cubicBezTo>
                  <a:cubicBezTo>
                    <a:pt x="0" y="3311"/>
                    <a:pt x="100" y="5546"/>
                    <a:pt x="100" y="7748"/>
                  </a:cubicBezTo>
                  <a:cubicBezTo>
                    <a:pt x="100" y="8015"/>
                    <a:pt x="309" y="8148"/>
                    <a:pt x="517" y="8148"/>
                  </a:cubicBezTo>
                  <a:cubicBezTo>
                    <a:pt x="726" y="8148"/>
                    <a:pt x="934" y="8015"/>
                    <a:pt x="934" y="7748"/>
                  </a:cubicBezTo>
                  <a:cubicBezTo>
                    <a:pt x="934" y="5682"/>
                    <a:pt x="846" y="3587"/>
                    <a:pt x="918" y="1490"/>
                  </a:cubicBezTo>
                  <a:lnTo>
                    <a:pt x="918" y="1490"/>
                  </a:lnTo>
                  <a:cubicBezTo>
                    <a:pt x="2892" y="1373"/>
                    <a:pt x="4865" y="1091"/>
                    <a:pt x="6839" y="809"/>
                  </a:cubicBezTo>
                  <a:cubicBezTo>
                    <a:pt x="7342" y="747"/>
                    <a:pt x="7163" y="1"/>
                    <a:pt x="6692"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11"/>
            <p:cNvSpPr/>
            <p:nvPr/>
          </p:nvSpPr>
          <p:spPr>
            <a:xfrm>
              <a:off x="73119" y="64048"/>
              <a:ext cx="303799" cy="334805"/>
            </a:xfrm>
            <a:custGeom>
              <a:avLst/>
              <a:gdLst/>
              <a:ahLst/>
              <a:cxnLst/>
              <a:rect l="l" t="t" r="r" b="b"/>
              <a:pathLst>
                <a:path w="10141" h="11176" extrusionOk="0">
                  <a:moveTo>
                    <a:pt x="9607" y="1"/>
                  </a:moveTo>
                  <a:cubicBezTo>
                    <a:pt x="6705" y="1"/>
                    <a:pt x="3803" y="101"/>
                    <a:pt x="901" y="301"/>
                  </a:cubicBezTo>
                  <a:cubicBezTo>
                    <a:pt x="667" y="301"/>
                    <a:pt x="501" y="468"/>
                    <a:pt x="501" y="701"/>
                  </a:cubicBezTo>
                  <a:cubicBezTo>
                    <a:pt x="200" y="4070"/>
                    <a:pt x="0" y="7406"/>
                    <a:pt x="0" y="10775"/>
                  </a:cubicBezTo>
                  <a:cubicBezTo>
                    <a:pt x="0" y="11042"/>
                    <a:pt x="209" y="11176"/>
                    <a:pt x="417" y="11176"/>
                  </a:cubicBezTo>
                  <a:cubicBezTo>
                    <a:pt x="626" y="11176"/>
                    <a:pt x="834" y="11042"/>
                    <a:pt x="834" y="10775"/>
                  </a:cubicBezTo>
                  <a:cubicBezTo>
                    <a:pt x="834" y="7542"/>
                    <a:pt x="1019" y="4339"/>
                    <a:pt x="1299" y="1108"/>
                  </a:cubicBezTo>
                  <a:lnTo>
                    <a:pt x="1299" y="1108"/>
                  </a:lnTo>
                  <a:cubicBezTo>
                    <a:pt x="4068" y="926"/>
                    <a:pt x="6838" y="835"/>
                    <a:pt x="9607" y="835"/>
                  </a:cubicBezTo>
                  <a:cubicBezTo>
                    <a:pt x="10141" y="835"/>
                    <a:pt x="10141" y="1"/>
                    <a:pt x="960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11"/>
            <p:cNvSpPr/>
            <p:nvPr/>
          </p:nvSpPr>
          <p:spPr>
            <a:xfrm>
              <a:off x="-59793" y="-50082"/>
              <a:ext cx="283847" cy="333038"/>
            </a:xfrm>
            <a:custGeom>
              <a:avLst/>
              <a:gdLst/>
              <a:ahLst/>
              <a:cxnLst/>
              <a:rect l="l" t="t" r="r" b="b"/>
              <a:pathLst>
                <a:path w="9475" h="11117" extrusionOk="0">
                  <a:moveTo>
                    <a:pt x="4345" y="0"/>
                  </a:moveTo>
                  <a:cubicBezTo>
                    <a:pt x="3143" y="0"/>
                    <a:pt x="1946" y="77"/>
                    <a:pt x="768" y="342"/>
                  </a:cubicBezTo>
                  <a:cubicBezTo>
                    <a:pt x="601" y="375"/>
                    <a:pt x="501" y="575"/>
                    <a:pt x="468" y="742"/>
                  </a:cubicBezTo>
                  <a:cubicBezTo>
                    <a:pt x="168" y="4044"/>
                    <a:pt x="1" y="7380"/>
                    <a:pt x="1" y="10716"/>
                  </a:cubicBezTo>
                  <a:cubicBezTo>
                    <a:pt x="1" y="10983"/>
                    <a:pt x="209" y="11116"/>
                    <a:pt x="418" y="11116"/>
                  </a:cubicBezTo>
                  <a:cubicBezTo>
                    <a:pt x="626" y="11116"/>
                    <a:pt x="835" y="10983"/>
                    <a:pt x="835" y="10716"/>
                  </a:cubicBezTo>
                  <a:cubicBezTo>
                    <a:pt x="835" y="7495"/>
                    <a:pt x="990" y="4274"/>
                    <a:pt x="1271" y="1084"/>
                  </a:cubicBezTo>
                  <a:lnTo>
                    <a:pt x="1271" y="1084"/>
                  </a:lnTo>
                  <a:cubicBezTo>
                    <a:pt x="2280" y="878"/>
                    <a:pt x="3303" y="814"/>
                    <a:pt x="4328" y="814"/>
                  </a:cubicBezTo>
                  <a:cubicBezTo>
                    <a:pt x="5862" y="814"/>
                    <a:pt x="7401" y="956"/>
                    <a:pt x="8907" y="976"/>
                  </a:cubicBezTo>
                  <a:cubicBezTo>
                    <a:pt x="9474" y="976"/>
                    <a:pt x="9474" y="142"/>
                    <a:pt x="8907" y="142"/>
                  </a:cubicBezTo>
                  <a:cubicBezTo>
                    <a:pt x="7397" y="123"/>
                    <a:pt x="5867" y="0"/>
                    <a:pt x="4345"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11"/>
            <p:cNvSpPr/>
            <p:nvPr/>
          </p:nvSpPr>
          <p:spPr>
            <a:xfrm>
              <a:off x="459812" y="66055"/>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11"/>
            <p:cNvSpPr/>
            <p:nvPr/>
          </p:nvSpPr>
          <p:spPr>
            <a:xfrm>
              <a:off x="471794" y="121023"/>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11"/>
            <p:cNvSpPr/>
            <p:nvPr/>
          </p:nvSpPr>
          <p:spPr>
            <a:xfrm>
              <a:off x="512773" y="80044"/>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11"/>
            <p:cNvSpPr/>
            <p:nvPr/>
          </p:nvSpPr>
          <p:spPr>
            <a:xfrm>
              <a:off x="89085" y="51170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11"/>
            <p:cNvSpPr/>
            <p:nvPr/>
          </p:nvSpPr>
          <p:spPr>
            <a:xfrm>
              <a:off x="115086" y="451761"/>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11"/>
            <p:cNvSpPr/>
            <p:nvPr/>
          </p:nvSpPr>
          <p:spPr>
            <a:xfrm>
              <a:off x="147049" y="503734"/>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11"/>
            <p:cNvSpPr/>
            <p:nvPr/>
          </p:nvSpPr>
          <p:spPr>
            <a:xfrm>
              <a:off x="7943" y="204958"/>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11"/>
            <p:cNvSpPr/>
            <p:nvPr/>
          </p:nvSpPr>
          <p:spPr>
            <a:xfrm>
              <a:off x="13934" y="146995"/>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11"/>
            <p:cNvSpPr/>
            <p:nvPr/>
          </p:nvSpPr>
          <p:spPr>
            <a:xfrm>
              <a:off x="430845" y="285898"/>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11"/>
            <p:cNvSpPr/>
            <p:nvPr/>
          </p:nvSpPr>
          <p:spPr>
            <a:xfrm>
              <a:off x="462808" y="268913"/>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11"/>
            <p:cNvSpPr/>
            <p:nvPr/>
          </p:nvSpPr>
          <p:spPr>
            <a:xfrm>
              <a:off x="219990" y="5096"/>
              <a:ext cx="28010" cy="21030"/>
            </a:xfrm>
            <a:custGeom>
              <a:avLst/>
              <a:gdLst/>
              <a:ahLst/>
              <a:cxnLst/>
              <a:rect l="l" t="t" r="r" b="b"/>
              <a:pathLst>
                <a:path w="935" h="702" extrusionOk="0">
                  <a:moveTo>
                    <a:pt x="468" y="1"/>
                  </a:moveTo>
                  <a:cubicBezTo>
                    <a:pt x="1" y="1"/>
                    <a:pt x="1" y="701"/>
                    <a:pt x="468" y="701"/>
                  </a:cubicBezTo>
                  <a:cubicBezTo>
                    <a:pt x="935" y="701"/>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11"/>
            <p:cNvSpPr/>
            <p:nvPr/>
          </p:nvSpPr>
          <p:spPr>
            <a:xfrm>
              <a:off x="578705" y="465750"/>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11"/>
            <p:cNvSpPr/>
            <p:nvPr/>
          </p:nvSpPr>
          <p:spPr>
            <a:xfrm>
              <a:off x="494770" y="52371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5" name="Google Shape;2925;p11"/>
          <p:cNvGrpSpPr/>
          <p:nvPr/>
        </p:nvGrpSpPr>
        <p:grpSpPr>
          <a:xfrm rot="10800000" flipH="1">
            <a:off x="749592" y="4267724"/>
            <a:ext cx="421021" cy="1139500"/>
            <a:chOff x="904476" y="-243594"/>
            <a:chExt cx="438472" cy="1186732"/>
          </a:xfrm>
        </p:grpSpPr>
        <p:sp>
          <p:nvSpPr>
            <p:cNvPr id="2926" name="Google Shape;2926;p11"/>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11"/>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11"/>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11"/>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11"/>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11"/>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11"/>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11"/>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11"/>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11"/>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11"/>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11"/>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11"/>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11"/>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11"/>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11"/>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11"/>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11"/>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11"/>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11"/>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11"/>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11"/>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11"/>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11"/>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11"/>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11"/>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11"/>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3" name="Google Shape;2953;p11"/>
          <p:cNvGrpSpPr/>
          <p:nvPr/>
        </p:nvGrpSpPr>
        <p:grpSpPr>
          <a:xfrm rot="10800000" flipH="1">
            <a:off x="1279005" y="4496713"/>
            <a:ext cx="634382" cy="1090454"/>
            <a:chOff x="1455834" y="-430995"/>
            <a:chExt cx="660677" cy="1135653"/>
          </a:xfrm>
        </p:grpSpPr>
        <p:sp>
          <p:nvSpPr>
            <p:cNvPr id="2954" name="Google Shape;2954;p11"/>
            <p:cNvSpPr/>
            <p:nvPr/>
          </p:nvSpPr>
          <p:spPr>
            <a:xfrm>
              <a:off x="1455834" y="-342088"/>
              <a:ext cx="651576" cy="1046745"/>
            </a:xfrm>
            <a:custGeom>
              <a:avLst/>
              <a:gdLst/>
              <a:ahLst/>
              <a:cxnLst/>
              <a:rect l="l" t="t" r="r" b="b"/>
              <a:pathLst>
                <a:path w="21750" h="34941" extrusionOk="0">
                  <a:moveTo>
                    <a:pt x="16913" y="1"/>
                  </a:moveTo>
                  <a:cubicBezTo>
                    <a:pt x="14337" y="1"/>
                    <a:pt x="10562" y="1386"/>
                    <a:pt x="8840" y="2318"/>
                  </a:cubicBezTo>
                  <a:cubicBezTo>
                    <a:pt x="5904" y="3852"/>
                    <a:pt x="3603" y="5920"/>
                    <a:pt x="2202" y="8856"/>
                  </a:cubicBezTo>
                  <a:cubicBezTo>
                    <a:pt x="0" y="13192"/>
                    <a:pt x="334" y="18396"/>
                    <a:pt x="667" y="23199"/>
                  </a:cubicBezTo>
                  <a:cubicBezTo>
                    <a:pt x="901" y="27102"/>
                    <a:pt x="1535" y="31138"/>
                    <a:pt x="901" y="34941"/>
                  </a:cubicBezTo>
                  <a:cubicBezTo>
                    <a:pt x="6338" y="32439"/>
                    <a:pt x="12843" y="29704"/>
                    <a:pt x="16445" y="24600"/>
                  </a:cubicBezTo>
                  <a:cubicBezTo>
                    <a:pt x="20248" y="19163"/>
                    <a:pt x="21749" y="14159"/>
                    <a:pt x="20548" y="7521"/>
                  </a:cubicBezTo>
                  <a:cubicBezTo>
                    <a:pt x="20148" y="5153"/>
                    <a:pt x="18380" y="2084"/>
                    <a:pt x="18513" y="49"/>
                  </a:cubicBezTo>
                  <a:lnTo>
                    <a:pt x="18513" y="49"/>
                  </a:lnTo>
                  <a:lnTo>
                    <a:pt x="18180" y="149"/>
                  </a:lnTo>
                  <a:cubicBezTo>
                    <a:pt x="17810" y="47"/>
                    <a:pt x="17382" y="1"/>
                    <a:pt x="169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11"/>
            <p:cNvSpPr/>
            <p:nvPr/>
          </p:nvSpPr>
          <p:spPr>
            <a:xfrm>
              <a:off x="1538301" y="-430995"/>
              <a:ext cx="578210" cy="1060406"/>
            </a:xfrm>
            <a:custGeom>
              <a:avLst/>
              <a:gdLst/>
              <a:ahLst/>
              <a:cxnLst/>
              <a:rect l="l" t="t" r="r" b="b"/>
              <a:pathLst>
                <a:path w="19301" h="35397" extrusionOk="0">
                  <a:moveTo>
                    <a:pt x="18677" y="0"/>
                  </a:moveTo>
                  <a:cubicBezTo>
                    <a:pt x="18582" y="0"/>
                    <a:pt x="18484" y="34"/>
                    <a:pt x="18396" y="115"/>
                  </a:cubicBezTo>
                  <a:cubicBezTo>
                    <a:pt x="15027" y="2917"/>
                    <a:pt x="12191" y="6153"/>
                    <a:pt x="10490" y="10256"/>
                  </a:cubicBezTo>
                  <a:cubicBezTo>
                    <a:pt x="9423" y="12824"/>
                    <a:pt x="8622" y="15459"/>
                    <a:pt x="7588" y="18061"/>
                  </a:cubicBezTo>
                  <a:cubicBezTo>
                    <a:pt x="6520" y="20730"/>
                    <a:pt x="5420" y="23365"/>
                    <a:pt x="4252" y="26000"/>
                  </a:cubicBezTo>
                  <a:cubicBezTo>
                    <a:pt x="2951" y="28936"/>
                    <a:pt x="1584" y="31871"/>
                    <a:pt x="183" y="34773"/>
                  </a:cubicBezTo>
                  <a:cubicBezTo>
                    <a:pt x="0" y="35093"/>
                    <a:pt x="286" y="35397"/>
                    <a:pt x="559" y="35397"/>
                  </a:cubicBezTo>
                  <a:cubicBezTo>
                    <a:pt x="686" y="35397"/>
                    <a:pt x="809" y="35332"/>
                    <a:pt x="883" y="35174"/>
                  </a:cubicBezTo>
                  <a:cubicBezTo>
                    <a:pt x="3352" y="30103"/>
                    <a:pt x="5687" y="25000"/>
                    <a:pt x="7788" y="19763"/>
                  </a:cubicBezTo>
                  <a:cubicBezTo>
                    <a:pt x="8855" y="17161"/>
                    <a:pt x="9823" y="14525"/>
                    <a:pt x="10757" y="11857"/>
                  </a:cubicBezTo>
                  <a:cubicBezTo>
                    <a:pt x="11524" y="9789"/>
                    <a:pt x="12525" y="7787"/>
                    <a:pt x="13826" y="5986"/>
                  </a:cubicBezTo>
                  <a:cubicBezTo>
                    <a:pt x="15293" y="3985"/>
                    <a:pt x="17095" y="2283"/>
                    <a:pt x="18963" y="682"/>
                  </a:cubicBezTo>
                  <a:cubicBezTo>
                    <a:pt x="19301" y="422"/>
                    <a:pt x="19011" y="0"/>
                    <a:pt x="18677"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11"/>
            <p:cNvSpPr/>
            <p:nvPr/>
          </p:nvSpPr>
          <p:spPr>
            <a:xfrm>
              <a:off x="1524162" y="373308"/>
              <a:ext cx="201494" cy="167043"/>
            </a:xfrm>
            <a:custGeom>
              <a:avLst/>
              <a:gdLst/>
              <a:ahLst/>
              <a:cxnLst/>
              <a:rect l="l" t="t" r="r" b="b"/>
              <a:pathLst>
                <a:path w="6726" h="5576" extrusionOk="0">
                  <a:moveTo>
                    <a:pt x="4720" y="0"/>
                  </a:moveTo>
                  <a:cubicBezTo>
                    <a:pt x="4637" y="0"/>
                    <a:pt x="4555" y="19"/>
                    <a:pt x="4491" y="51"/>
                  </a:cubicBezTo>
                  <a:cubicBezTo>
                    <a:pt x="3156" y="651"/>
                    <a:pt x="1855" y="1385"/>
                    <a:pt x="454" y="1852"/>
                  </a:cubicBezTo>
                  <a:cubicBezTo>
                    <a:pt x="1" y="2003"/>
                    <a:pt x="123" y="2676"/>
                    <a:pt x="523" y="2676"/>
                  </a:cubicBezTo>
                  <a:cubicBezTo>
                    <a:pt x="564" y="2676"/>
                    <a:pt x="608" y="2668"/>
                    <a:pt x="655" y="2653"/>
                  </a:cubicBezTo>
                  <a:cubicBezTo>
                    <a:pt x="1941" y="2214"/>
                    <a:pt x="3150" y="1597"/>
                    <a:pt x="4372" y="1002"/>
                  </a:cubicBezTo>
                  <a:lnTo>
                    <a:pt x="4372" y="1002"/>
                  </a:lnTo>
                  <a:cubicBezTo>
                    <a:pt x="4665" y="2485"/>
                    <a:pt x="5313" y="3873"/>
                    <a:pt x="5825" y="5288"/>
                  </a:cubicBezTo>
                  <a:cubicBezTo>
                    <a:pt x="5891" y="5488"/>
                    <a:pt x="6059" y="5576"/>
                    <a:pt x="6225" y="5576"/>
                  </a:cubicBezTo>
                  <a:cubicBezTo>
                    <a:pt x="6476" y="5576"/>
                    <a:pt x="6726" y="5375"/>
                    <a:pt x="6626" y="5055"/>
                  </a:cubicBezTo>
                  <a:cubicBezTo>
                    <a:pt x="6058" y="3487"/>
                    <a:pt x="5325" y="1952"/>
                    <a:pt x="5091" y="284"/>
                  </a:cubicBezTo>
                  <a:cubicBezTo>
                    <a:pt x="5069" y="81"/>
                    <a:pt x="4893" y="0"/>
                    <a:pt x="4720"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11"/>
            <p:cNvSpPr/>
            <p:nvPr/>
          </p:nvSpPr>
          <p:spPr>
            <a:xfrm>
              <a:off x="1522934" y="228264"/>
              <a:ext cx="280103" cy="217881"/>
            </a:xfrm>
            <a:custGeom>
              <a:avLst/>
              <a:gdLst/>
              <a:ahLst/>
              <a:cxnLst/>
              <a:rect l="l" t="t" r="r" b="b"/>
              <a:pathLst>
                <a:path w="9350" h="7273" extrusionOk="0">
                  <a:moveTo>
                    <a:pt x="6183" y="0"/>
                  </a:moveTo>
                  <a:cubicBezTo>
                    <a:pt x="4107" y="0"/>
                    <a:pt x="2152" y="1072"/>
                    <a:pt x="395" y="2058"/>
                  </a:cubicBezTo>
                  <a:cubicBezTo>
                    <a:pt x="1" y="2283"/>
                    <a:pt x="225" y="2818"/>
                    <a:pt x="586" y="2818"/>
                  </a:cubicBezTo>
                  <a:cubicBezTo>
                    <a:pt x="652" y="2818"/>
                    <a:pt x="723" y="2800"/>
                    <a:pt x="796" y="2758"/>
                  </a:cubicBezTo>
                  <a:cubicBezTo>
                    <a:pt x="2474" y="1857"/>
                    <a:pt x="4326" y="840"/>
                    <a:pt x="6270" y="840"/>
                  </a:cubicBezTo>
                  <a:cubicBezTo>
                    <a:pt x="6287" y="840"/>
                    <a:pt x="6304" y="840"/>
                    <a:pt x="6321" y="840"/>
                  </a:cubicBezTo>
                  <a:lnTo>
                    <a:pt x="6321" y="840"/>
                  </a:lnTo>
                  <a:cubicBezTo>
                    <a:pt x="6680" y="2983"/>
                    <a:pt x="7901" y="4885"/>
                    <a:pt x="8468" y="6995"/>
                  </a:cubicBezTo>
                  <a:cubicBezTo>
                    <a:pt x="8520" y="7189"/>
                    <a:pt x="8673" y="7273"/>
                    <a:pt x="8832" y="7273"/>
                  </a:cubicBezTo>
                  <a:cubicBezTo>
                    <a:pt x="9083" y="7273"/>
                    <a:pt x="9350" y="7067"/>
                    <a:pt x="9268" y="6761"/>
                  </a:cubicBezTo>
                  <a:cubicBezTo>
                    <a:pt x="8701" y="4626"/>
                    <a:pt x="7367" y="2691"/>
                    <a:pt x="7100" y="456"/>
                  </a:cubicBezTo>
                  <a:cubicBezTo>
                    <a:pt x="7067" y="223"/>
                    <a:pt x="6933" y="56"/>
                    <a:pt x="6700" y="23"/>
                  </a:cubicBezTo>
                  <a:cubicBezTo>
                    <a:pt x="6527" y="8"/>
                    <a:pt x="6355" y="0"/>
                    <a:pt x="6183"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11"/>
            <p:cNvSpPr/>
            <p:nvPr/>
          </p:nvSpPr>
          <p:spPr>
            <a:xfrm>
              <a:off x="1512719" y="76270"/>
              <a:ext cx="388219" cy="265753"/>
            </a:xfrm>
            <a:custGeom>
              <a:avLst/>
              <a:gdLst/>
              <a:ahLst/>
              <a:cxnLst/>
              <a:rect l="l" t="t" r="r" b="b"/>
              <a:pathLst>
                <a:path w="12959" h="8871" extrusionOk="0">
                  <a:moveTo>
                    <a:pt x="9243" y="1"/>
                  </a:moveTo>
                  <a:cubicBezTo>
                    <a:pt x="9197" y="1"/>
                    <a:pt x="9152" y="9"/>
                    <a:pt x="9109" y="27"/>
                  </a:cubicBezTo>
                  <a:cubicBezTo>
                    <a:pt x="6240" y="794"/>
                    <a:pt x="3438" y="1761"/>
                    <a:pt x="503" y="2295"/>
                  </a:cubicBezTo>
                  <a:cubicBezTo>
                    <a:pt x="0" y="2389"/>
                    <a:pt x="178" y="3104"/>
                    <a:pt x="646" y="3104"/>
                  </a:cubicBezTo>
                  <a:cubicBezTo>
                    <a:pt x="675" y="3104"/>
                    <a:pt x="705" y="3101"/>
                    <a:pt x="736" y="3095"/>
                  </a:cubicBezTo>
                  <a:cubicBezTo>
                    <a:pt x="3528" y="2582"/>
                    <a:pt x="6226" y="1668"/>
                    <a:pt x="8981" y="916"/>
                  </a:cubicBezTo>
                  <a:lnTo>
                    <a:pt x="8981" y="916"/>
                  </a:lnTo>
                  <a:cubicBezTo>
                    <a:pt x="10166" y="3393"/>
                    <a:pt x="11307" y="5933"/>
                    <a:pt x="12078" y="8566"/>
                  </a:cubicBezTo>
                  <a:cubicBezTo>
                    <a:pt x="12131" y="8779"/>
                    <a:pt x="12291" y="8870"/>
                    <a:pt x="12456" y="8870"/>
                  </a:cubicBezTo>
                  <a:cubicBezTo>
                    <a:pt x="12702" y="8870"/>
                    <a:pt x="12958" y="8666"/>
                    <a:pt x="12878" y="8366"/>
                  </a:cubicBezTo>
                  <a:cubicBezTo>
                    <a:pt x="12078" y="5530"/>
                    <a:pt x="10810" y="2862"/>
                    <a:pt x="9576" y="193"/>
                  </a:cubicBezTo>
                  <a:cubicBezTo>
                    <a:pt x="9502" y="70"/>
                    <a:pt x="9373" y="1"/>
                    <a:pt x="9243"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11"/>
            <p:cNvSpPr/>
            <p:nvPr/>
          </p:nvSpPr>
          <p:spPr>
            <a:xfrm>
              <a:off x="1532699" y="-106248"/>
              <a:ext cx="446786" cy="249426"/>
            </a:xfrm>
            <a:custGeom>
              <a:avLst/>
              <a:gdLst/>
              <a:ahLst/>
              <a:cxnLst/>
              <a:rect l="l" t="t" r="r" b="b"/>
              <a:pathLst>
                <a:path w="14914" h="8326" extrusionOk="0">
                  <a:moveTo>
                    <a:pt x="10815" y="0"/>
                  </a:moveTo>
                  <a:cubicBezTo>
                    <a:pt x="10781" y="0"/>
                    <a:pt x="10746" y="5"/>
                    <a:pt x="10710" y="15"/>
                  </a:cubicBezTo>
                  <a:cubicBezTo>
                    <a:pt x="7308" y="1349"/>
                    <a:pt x="4139" y="3351"/>
                    <a:pt x="503" y="4051"/>
                  </a:cubicBezTo>
                  <a:cubicBezTo>
                    <a:pt x="1" y="4146"/>
                    <a:pt x="178" y="4861"/>
                    <a:pt x="618" y="4861"/>
                  </a:cubicBezTo>
                  <a:cubicBezTo>
                    <a:pt x="645" y="4861"/>
                    <a:pt x="674" y="4858"/>
                    <a:pt x="703" y="4852"/>
                  </a:cubicBezTo>
                  <a:cubicBezTo>
                    <a:pt x="4210" y="4176"/>
                    <a:pt x="7282" y="2291"/>
                    <a:pt x="10577" y="961"/>
                  </a:cubicBezTo>
                  <a:lnTo>
                    <a:pt x="10577" y="961"/>
                  </a:lnTo>
                  <a:cubicBezTo>
                    <a:pt x="11592" y="3362"/>
                    <a:pt x="13160" y="5527"/>
                    <a:pt x="14013" y="8021"/>
                  </a:cubicBezTo>
                  <a:cubicBezTo>
                    <a:pt x="14079" y="8234"/>
                    <a:pt x="14248" y="8325"/>
                    <a:pt x="14415" y="8325"/>
                  </a:cubicBezTo>
                  <a:cubicBezTo>
                    <a:pt x="14665" y="8325"/>
                    <a:pt x="14913" y="8121"/>
                    <a:pt x="14813" y="7821"/>
                  </a:cubicBezTo>
                  <a:cubicBezTo>
                    <a:pt x="13913" y="5186"/>
                    <a:pt x="12211" y="2917"/>
                    <a:pt x="11211" y="315"/>
                  </a:cubicBezTo>
                  <a:cubicBezTo>
                    <a:pt x="11154" y="146"/>
                    <a:pt x="11002" y="0"/>
                    <a:pt x="1081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11"/>
            <p:cNvSpPr/>
            <p:nvPr/>
          </p:nvSpPr>
          <p:spPr>
            <a:xfrm>
              <a:off x="1720100" y="-252581"/>
              <a:ext cx="279863" cy="178007"/>
            </a:xfrm>
            <a:custGeom>
              <a:avLst/>
              <a:gdLst/>
              <a:ahLst/>
              <a:cxnLst/>
              <a:rect l="l" t="t" r="r" b="b"/>
              <a:pathLst>
                <a:path w="9342" h="5942" extrusionOk="0">
                  <a:moveTo>
                    <a:pt x="7095" y="0"/>
                  </a:moveTo>
                  <a:cubicBezTo>
                    <a:pt x="7051" y="0"/>
                    <a:pt x="7004" y="9"/>
                    <a:pt x="6956" y="30"/>
                  </a:cubicBezTo>
                  <a:cubicBezTo>
                    <a:pt x="4688" y="797"/>
                    <a:pt x="2653" y="2065"/>
                    <a:pt x="418" y="2965"/>
                  </a:cubicBezTo>
                  <a:cubicBezTo>
                    <a:pt x="1" y="3115"/>
                    <a:pt x="116" y="3797"/>
                    <a:pt x="503" y="3797"/>
                  </a:cubicBezTo>
                  <a:cubicBezTo>
                    <a:pt x="549" y="3797"/>
                    <a:pt x="599" y="3787"/>
                    <a:pt x="652" y="3766"/>
                  </a:cubicBezTo>
                  <a:cubicBezTo>
                    <a:pt x="2725" y="2918"/>
                    <a:pt x="4680" y="1744"/>
                    <a:pt x="6795" y="970"/>
                  </a:cubicBezTo>
                  <a:lnTo>
                    <a:pt x="6795" y="970"/>
                  </a:lnTo>
                  <a:cubicBezTo>
                    <a:pt x="7288" y="2577"/>
                    <a:pt x="7663" y="4267"/>
                    <a:pt x="8457" y="5734"/>
                  </a:cubicBezTo>
                  <a:cubicBezTo>
                    <a:pt x="8530" y="5880"/>
                    <a:pt x="8652" y="5941"/>
                    <a:pt x="8777" y="5941"/>
                  </a:cubicBezTo>
                  <a:cubicBezTo>
                    <a:pt x="9052" y="5941"/>
                    <a:pt x="9341" y="5645"/>
                    <a:pt x="9158" y="5300"/>
                  </a:cubicBezTo>
                  <a:cubicBezTo>
                    <a:pt x="8357" y="3766"/>
                    <a:pt x="8024" y="1965"/>
                    <a:pt x="7456" y="297"/>
                  </a:cubicBezTo>
                  <a:cubicBezTo>
                    <a:pt x="7403" y="138"/>
                    <a:pt x="7266" y="0"/>
                    <a:pt x="709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11"/>
            <p:cNvSpPr/>
            <p:nvPr/>
          </p:nvSpPr>
          <p:spPr>
            <a:xfrm>
              <a:off x="1919452" y="216941"/>
              <a:ext cx="31006" cy="24026"/>
            </a:xfrm>
            <a:custGeom>
              <a:avLst/>
              <a:gdLst/>
              <a:ahLst/>
              <a:cxnLst/>
              <a:rect l="l" t="t" r="r" b="b"/>
              <a:pathLst>
                <a:path w="1035" h="802" extrusionOk="0">
                  <a:moveTo>
                    <a:pt x="535" y="1"/>
                  </a:moveTo>
                  <a:cubicBezTo>
                    <a:pt x="1" y="1"/>
                    <a:pt x="1" y="801"/>
                    <a:pt x="535" y="801"/>
                  </a:cubicBezTo>
                  <a:cubicBezTo>
                    <a:pt x="1035" y="801"/>
                    <a:pt x="1035" y="1"/>
                    <a:pt x="53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11"/>
            <p:cNvSpPr/>
            <p:nvPr/>
          </p:nvSpPr>
          <p:spPr>
            <a:xfrm>
              <a:off x="1955429" y="183960"/>
              <a:ext cx="31006" cy="24026"/>
            </a:xfrm>
            <a:custGeom>
              <a:avLst/>
              <a:gdLst/>
              <a:ahLst/>
              <a:cxnLst/>
              <a:rect l="l" t="t" r="r" b="b"/>
              <a:pathLst>
                <a:path w="1035" h="802" extrusionOk="0">
                  <a:moveTo>
                    <a:pt x="501" y="1"/>
                  </a:moveTo>
                  <a:cubicBezTo>
                    <a:pt x="1" y="1"/>
                    <a:pt x="1" y="801"/>
                    <a:pt x="501" y="801"/>
                  </a:cubicBezTo>
                  <a:cubicBezTo>
                    <a:pt x="1035" y="801"/>
                    <a:pt x="1035" y="1"/>
                    <a:pt x="50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11"/>
            <p:cNvSpPr/>
            <p:nvPr/>
          </p:nvSpPr>
          <p:spPr>
            <a:xfrm>
              <a:off x="1968429" y="242912"/>
              <a:ext cx="31006" cy="24026"/>
            </a:xfrm>
            <a:custGeom>
              <a:avLst/>
              <a:gdLst/>
              <a:ahLst/>
              <a:cxnLst/>
              <a:rect l="l" t="t" r="r" b="b"/>
              <a:pathLst>
                <a:path w="1035" h="802" extrusionOk="0">
                  <a:moveTo>
                    <a:pt x="501" y="1"/>
                  </a:moveTo>
                  <a:cubicBezTo>
                    <a:pt x="0" y="1"/>
                    <a:pt x="0" y="801"/>
                    <a:pt x="501" y="801"/>
                  </a:cubicBezTo>
                  <a:cubicBezTo>
                    <a:pt x="1034" y="801"/>
                    <a:pt x="1034" y="1"/>
                    <a:pt x="50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11"/>
            <p:cNvSpPr/>
            <p:nvPr/>
          </p:nvSpPr>
          <p:spPr>
            <a:xfrm>
              <a:off x="1586709" y="67044"/>
              <a:ext cx="32025" cy="24026"/>
            </a:xfrm>
            <a:custGeom>
              <a:avLst/>
              <a:gdLst/>
              <a:ahLst/>
              <a:cxnLst/>
              <a:rect l="l" t="t" r="r" b="b"/>
              <a:pathLst>
                <a:path w="1069" h="802" extrusionOk="0">
                  <a:moveTo>
                    <a:pt x="535" y="1"/>
                  </a:moveTo>
                  <a:cubicBezTo>
                    <a:pt x="1" y="1"/>
                    <a:pt x="1" y="802"/>
                    <a:pt x="535" y="802"/>
                  </a:cubicBezTo>
                  <a:cubicBezTo>
                    <a:pt x="1068" y="802"/>
                    <a:pt x="1068" y="1"/>
                    <a:pt x="53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11"/>
            <p:cNvSpPr/>
            <p:nvPr/>
          </p:nvSpPr>
          <p:spPr>
            <a:xfrm>
              <a:off x="1625681" y="37088"/>
              <a:ext cx="32025" cy="25015"/>
            </a:xfrm>
            <a:custGeom>
              <a:avLst/>
              <a:gdLst/>
              <a:ahLst/>
              <a:cxnLst/>
              <a:rect l="l" t="t" r="r" b="b"/>
              <a:pathLst>
                <a:path w="1069" h="835" extrusionOk="0">
                  <a:moveTo>
                    <a:pt x="535" y="0"/>
                  </a:moveTo>
                  <a:cubicBezTo>
                    <a:pt x="1" y="0"/>
                    <a:pt x="1" y="834"/>
                    <a:pt x="535" y="834"/>
                  </a:cubicBezTo>
                  <a:cubicBezTo>
                    <a:pt x="1068" y="834"/>
                    <a:pt x="1068"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11"/>
            <p:cNvSpPr/>
            <p:nvPr/>
          </p:nvSpPr>
          <p:spPr>
            <a:xfrm>
              <a:off x="1736605" y="-219720"/>
              <a:ext cx="31995" cy="24026"/>
            </a:xfrm>
            <a:custGeom>
              <a:avLst/>
              <a:gdLst/>
              <a:ahLst/>
              <a:cxnLst/>
              <a:rect l="l" t="t" r="r" b="b"/>
              <a:pathLst>
                <a:path w="1068" h="802" extrusionOk="0">
                  <a:moveTo>
                    <a:pt x="534" y="0"/>
                  </a:moveTo>
                  <a:cubicBezTo>
                    <a:pt x="1" y="0"/>
                    <a:pt x="1" y="801"/>
                    <a:pt x="534" y="801"/>
                  </a:cubicBezTo>
                  <a:cubicBezTo>
                    <a:pt x="1068" y="801"/>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11"/>
            <p:cNvSpPr/>
            <p:nvPr/>
          </p:nvSpPr>
          <p:spPr>
            <a:xfrm>
              <a:off x="1779561" y="-252701"/>
              <a:ext cx="31006" cy="25015"/>
            </a:xfrm>
            <a:custGeom>
              <a:avLst/>
              <a:gdLst/>
              <a:ahLst/>
              <a:cxnLst/>
              <a:rect l="l" t="t" r="r" b="b"/>
              <a:pathLst>
                <a:path w="1035" h="835" extrusionOk="0">
                  <a:moveTo>
                    <a:pt x="501" y="1"/>
                  </a:moveTo>
                  <a:cubicBezTo>
                    <a:pt x="1" y="1"/>
                    <a:pt x="1" y="835"/>
                    <a:pt x="501" y="835"/>
                  </a:cubicBezTo>
                  <a:cubicBezTo>
                    <a:pt x="1035" y="835"/>
                    <a:pt x="1035" y="1"/>
                    <a:pt x="50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11"/>
            <p:cNvSpPr/>
            <p:nvPr/>
          </p:nvSpPr>
          <p:spPr>
            <a:xfrm>
              <a:off x="1785582" y="265918"/>
              <a:ext cx="31995" cy="23996"/>
            </a:xfrm>
            <a:custGeom>
              <a:avLst/>
              <a:gdLst/>
              <a:ahLst/>
              <a:cxnLst/>
              <a:rect l="l" t="t" r="r" b="b"/>
              <a:pathLst>
                <a:path w="1068" h="801" extrusionOk="0">
                  <a:moveTo>
                    <a:pt x="534" y="0"/>
                  </a:moveTo>
                  <a:cubicBezTo>
                    <a:pt x="0" y="0"/>
                    <a:pt x="0" y="801"/>
                    <a:pt x="534" y="801"/>
                  </a:cubicBezTo>
                  <a:cubicBezTo>
                    <a:pt x="1067" y="801"/>
                    <a:pt x="1067"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11"/>
            <p:cNvSpPr/>
            <p:nvPr/>
          </p:nvSpPr>
          <p:spPr>
            <a:xfrm>
              <a:off x="1808558" y="323852"/>
              <a:ext cx="31995" cy="25015"/>
            </a:xfrm>
            <a:custGeom>
              <a:avLst/>
              <a:gdLst/>
              <a:ahLst/>
              <a:cxnLst/>
              <a:rect l="l" t="t" r="r" b="b"/>
              <a:pathLst>
                <a:path w="1068" h="835" extrusionOk="0">
                  <a:moveTo>
                    <a:pt x="534" y="1"/>
                  </a:moveTo>
                  <a:cubicBezTo>
                    <a:pt x="0" y="1"/>
                    <a:pt x="0" y="835"/>
                    <a:pt x="534" y="835"/>
                  </a:cubicBezTo>
                  <a:cubicBezTo>
                    <a:pt x="1068" y="835"/>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11"/>
            <p:cNvSpPr/>
            <p:nvPr/>
          </p:nvSpPr>
          <p:spPr>
            <a:xfrm>
              <a:off x="1524761" y="369833"/>
              <a:ext cx="32025" cy="23996"/>
            </a:xfrm>
            <a:custGeom>
              <a:avLst/>
              <a:gdLst/>
              <a:ahLst/>
              <a:cxnLst/>
              <a:rect l="l" t="t" r="r" b="b"/>
              <a:pathLst>
                <a:path w="1069" h="801" extrusionOk="0">
                  <a:moveTo>
                    <a:pt x="535" y="0"/>
                  </a:moveTo>
                  <a:cubicBezTo>
                    <a:pt x="1" y="0"/>
                    <a:pt x="1" y="801"/>
                    <a:pt x="535" y="801"/>
                  </a:cubicBezTo>
                  <a:cubicBezTo>
                    <a:pt x="1068" y="801"/>
                    <a:pt x="1068"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11"/>
            <p:cNvSpPr/>
            <p:nvPr/>
          </p:nvSpPr>
          <p:spPr>
            <a:xfrm>
              <a:off x="1573738" y="333857"/>
              <a:ext cx="31995" cy="23996"/>
            </a:xfrm>
            <a:custGeom>
              <a:avLst/>
              <a:gdLst/>
              <a:ahLst/>
              <a:cxnLst/>
              <a:rect l="l" t="t" r="r" b="b"/>
              <a:pathLst>
                <a:path w="1068" h="801" extrusionOk="0">
                  <a:moveTo>
                    <a:pt x="534" y="0"/>
                  </a:moveTo>
                  <a:cubicBezTo>
                    <a:pt x="0" y="0"/>
                    <a:pt x="0" y="801"/>
                    <a:pt x="534" y="801"/>
                  </a:cubicBezTo>
                  <a:cubicBezTo>
                    <a:pt x="1068" y="801"/>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11"/>
            <p:cNvSpPr/>
            <p:nvPr/>
          </p:nvSpPr>
          <p:spPr>
            <a:xfrm>
              <a:off x="1632690" y="545701"/>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11"/>
            <p:cNvSpPr/>
            <p:nvPr/>
          </p:nvSpPr>
          <p:spPr>
            <a:xfrm>
              <a:off x="1599709" y="597644"/>
              <a:ext cx="32025" cy="25015"/>
            </a:xfrm>
            <a:custGeom>
              <a:avLst/>
              <a:gdLst/>
              <a:ahLst/>
              <a:cxnLst/>
              <a:rect l="l" t="t" r="r" b="b"/>
              <a:pathLst>
                <a:path w="1069" h="835" extrusionOk="0">
                  <a:moveTo>
                    <a:pt x="534" y="1"/>
                  </a:moveTo>
                  <a:cubicBezTo>
                    <a:pt x="1" y="1"/>
                    <a:pt x="1" y="835"/>
                    <a:pt x="534" y="835"/>
                  </a:cubicBezTo>
                  <a:cubicBezTo>
                    <a:pt x="1068" y="835"/>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74" name="Google Shape;2974;p11"/>
          <p:cNvGrpSpPr/>
          <p:nvPr/>
        </p:nvGrpSpPr>
        <p:grpSpPr>
          <a:xfrm rot="10800000" flipH="1">
            <a:off x="1703088" y="4521912"/>
            <a:ext cx="782989" cy="1094450"/>
            <a:chOff x="1897495" y="-461400"/>
            <a:chExt cx="815443" cy="1139815"/>
          </a:xfrm>
        </p:grpSpPr>
        <p:sp>
          <p:nvSpPr>
            <p:cNvPr id="2975" name="Google Shape;2975;p11"/>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11"/>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11"/>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11"/>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11"/>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11"/>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11"/>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11"/>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11"/>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11"/>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11"/>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11"/>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11"/>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11"/>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11"/>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11"/>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11"/>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11"/>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11"/>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11"/>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11"/>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11"/>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7" name="Google Shape;2997;p11"/>
          <p:cNvGrpSpPr/>
          <p:nvPr/>
        </p:nvGrpSpPr>
        <p:grpSpPr>
          <a:xfrm>
            <a:off x="501598" y="2941622"/>
            <a:ext cx="419136" cy="546878"/>
            <a:chOff x="1304140" y="978228"/>
            <a:chExt cx="436509" cy="569545"/>
          </a:xfrm>
        </p:grpSpPr>
        <p:sp>
          <p:nvSpPr>
            <p:cNvPr id="2998" name="Google Shape;2998;p11"/>
            <p:cNvSpPr/>
            <p:nvPr/>
          </p:nvSpPr>
          <p:spPr>
            <a:xfrm>
              <a:off x="1321934" y="978228"/>
              <a:ext cx="418716" cy="433845"/>
            </a:xfrm>
            <a:custGeom>
              <a:avLst/>
              <a:gdLst/>
              <a:ahLst/>
              <a:cxnLst/>
              <a:rect l="l" t="t" r="r" b="b"/>
              <a:pathLst>
                <a:path w="13977" h="14482" extrusionOk="0">
                  <a:moveTo>
                    <a:pt x="12193" y="1"/>
                  </a:moveTo>
                  <a:cubicBezTo>
                    <a:pt x="11019" y="1"/>
                    <a:pt x="8624" y="2538"/>
                    <a:pt x="7306" y="3407"/>
                  </a:cubicBezTo>
                  <a:cubicBezTo>
                    <a:pt x="7155" y="3515"/>
                    <a:pt x="7024" y="3559"/>
                    <a:pt x="6904" y="3559"/>
                  </a:cubicBezTo>
                  <a:cubicBezTo>
                    <a:pt x="6467" y="3559"/>
                    <a:pt x="6173" y="2969"/>
                    <a:pt x="5571" y="2707"/>
                  </a:cubicBezTo>
                  <a:cubicBezTo>
                    <a:pt x="5238" y="2567"/>
                    <a:pt x="4914" y="2426"/>
                    <a:pt x="4624" y="2426"/>
                  </a:cubicBezTo>
                  <a:cubicBezTo>
                    <a:pt x="4362" y="2426"/>
                    <a:pt x="4127" y="2541"/>
                    <a:pt x="3936" y="2873"/>
                  </a:cubicBezTo>
                  <a:cubicBezTo>
                    <a:pt x="3303" y="4041"/>
                    <a:pt x="4037" y="5876"/>
                    <a:pt x="3936" y="7143"/>
                  </a:cubicBezTo>
                  <a:cubicBezTo>
                    <a:pt x="3288" y="6861"/>
                    <a:pt x="2376" y="6317"/>
                    <a:pt x="1586" y="6317"/>
                  </a:cubicBezTo>
                  <a:cubicBezTo>
                    <a:pt x="1442" y="6317"/>
                    <a:pt x="1302" y="6335"/>
                    <a:pt x="1168" y="6376"/>
                  </a:cubicBezTo>
                  <a:cubicBezTo>
                    <a:pt x="0" y="6710"/>
                    <a:pt x="267" y="8344"/>
                    <a:pt x="401" y="9278"/>
                  </a:cubicBezTo>
                  <a:cubicBezTo>
                    <a:pt x="601" y="10946"/>
                    <a:pt x="1235" y="12714"/>
                    <a:pt x="1368" y="14382"/>
                  </a:cubicBezTo>
                  <a:lnTo>
                    <a:pt x="1401" y="14382"/>
                  </a:lnTo>
                  <a:cubicBezTo>
                    <a:pt x="2530" y="14382"/>
                    <a:pt x="3857" y="14480"/>
                    <a:pt x="5122" y="14480"/>
                  </a:cubicBezTo>
                  <a:cubicBezTo>
                    <a:pt x="5502" y="14480"/>
                    <a:pt x="5876" y="14472"/>
                    <a:pt x="6238" y="14448"/>
                  </a:cubicBezTo>
                  <a:cubicBezTo>
                    <a:pt x="7372" y="14415"/>
                    <a:pt x="9207" y="14482"/>
                    <a:pt x="10041" y="13514"/>
                  </a:cubicBezTo>
                  <a:cubicBezTo>
                    <a:pt x="11142" y="12213"/>
                    <a:pt x="8707" y="11580"/>
                    <a:pt x="7939" y="11113"/>
                  </a:cubicBezTo>
                  <a:cubicBezTo>
                    <a:pt x="9340" y="10479"/>
                    <a:pt x="10941" y="10379"/>
                    <a:pt x="12309" y="9512"/>
                  </a:cubicBezTo>
                  <a:cubicBezTo>
                    <a:pt x="13076" y="8978"/>
                    <a:pt x="13977" y="8444"/>
                    <a:pt x="13176" y="7577"/>
                  </a:cubicBezTo>
                  <a:cubicBezTo>
                    <a:pt x="12509" y="6810"/>
                    <a:pt x="11442" y="6309"/>
                    <a:pt x="10575" y="6042"/>
                  </a:cubicBezTo>
                  <a:cubicBezTo>
                    <a:pt x="11375" y="4675"/>
                    <a:pt x="13510" y="772"/>
                    <a:pt x="12543" y="105"/>
                  </a:cubicBezTo>
                  <a:cubicBezTo>
                    <a:pt x="12444" y="34"/>
                    <a:pt x="12327" y="1"/>
                    <a:pt x="121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11"/>
            <p:cNvSpPr/>
            <p:nvPr/>
          </p:nvSpPr>
          <p:spPr>
            <a:xfrm>
              <a:off x="1304140" y="1073037"/>
              <a:ext cx="322013" cy="474737"/>
            </a:xfrm>
            <a:custGeom>
              <a:avLst/>
              <a:gdLst/>
              <a:ahLst/>
              <a:cxnLst/>
              <a:rect l="l" t="t" r="r" b="b"/>
              <a:pathLst>
                <a:path w="10749" h="15847" extrusionOk="0">
                  <a:moveTo>
                    <a:pt x="10371" y="1"/>
                  </a:moveTo>
                  <a:cubicBezTo>
                    <a:pt x="10313" y="1"/>
                    <a:pt x="10254" y="23"/>
                    <a:pt x="10201" y="75"/>
                  </a:cubicBezTo>
                  <a:cubicBezTo>
                    <a:pt x="8066" y="2210"/>
                    <a:pt x="5931" y="4412"/>
                    <a:pt x="4264" y="6980"/>
                  </a:cubicBezTo>
                  <a:cubicBezTo>
                    <a:pt x="2529" y="9616"/>
                    <a:pt x="995" y="12484"/>
                    <a:pt x="61" y="15520"/>
                  </a:cubicBezTo>
                  <a:cubicBezTo>
                    <a:pt x="1" y="15719"/>
                    <a:pt x="155" y="15846"/>
                    <a:pt x="310" y="15846"/>
                  </a:cubicBezTo>
                  <a:cubicBezTo>
                    <a:pt x="415" y="15846"/>
                    <a:pt x="521" y="15788"/>
                    <a:pt x="561" y="15653"/>
                  </a:cubicBezTo>
                  <a:cubicBezTo>
                    <a:pt x="1495" y="12684"/>
                    <a:pt x="3029" y="9849"/>
                    <a:pt x="4731" y="7247"/>
                  </a:cubicBezTo>
                  <a:cubicBezTo>
                    <a:pt x="6365" y="4712"/>
                    <a:pt x="8467" y="2544"/>
                    <a:pt x="10568" y="442"/>
                  </a:cubicBezTo>
                  <a:cubicBezTo>
                    <a:pt x="10749" y="261"/>
                    <a:pt x="10570" y="1"/>
                    <a:pt x="10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11"/>
            <p:cNvSpPr/>
            <p:nvPr/>
          </p:nvSpPr>
          <p:spPr>
            <a:xfrm>
              <a:off x="1369383" y="1235665"/>
              <a:ext cx="155569" cy="125642"/>
            </a:xfrm>
            <a:custGeom>
              <a:avLst/>
              <a:gdLst/>
              <a:ahLst/>
              <a:cxnLst/>
              <a:rect l="l" t="t" r="r" b="b"/>
              <a:pathLst>
                <a:path w="5193" h="4194" extrusionOk="0">
                  <a:moveTo>
                    <a:pt x="255" y="0"/>
                  </a:moveTo>
                  <a:cubicBezTo>
                    <a:pt x="126" y="0"/>
                    <a:pt x="1" y="84"/>
                    <a:pt x="17" y="250"/>
                  </a:cubicBezTo>
                  <a:cubicBezTo>
                    <a:pt x="84" y="1518"/>
                    <a:pt x="484" y="2752"/>
                    <a:pt x="751" y="3986"/>
                  </a:cubicBezTo>
                  <a:cubicBezTo>
                    <a:pt x="751" y="4086"/>
                    <a:pt x="885" y="4187"/>
                    <a:pt x="985" y="4187"/>
                  </a:cubicBezTo>
                  <a:cubicBezTo>
                    <a:pt x="1217" y="4169"/>
                    <a:pt x="1450" y="4163"/>
                    <a:pt x="1683" y="4163"/>
                  </a:cubicBezTo>
                  <a:cubicBezTo>
                    <a:pt x="2210" y="4163"/>
                    <a:pt x="2739" y="4194"/>
                    <a:pt x="3264" y="4194"/>
                  </a:cubicBezTo>
                  <a:cubicBezTo>
                    <a:pt x="3812" y="4194"/>
                    <a:pt x="4356" y="4160"/>
                    <a:pt x="4888" y="4020"/>
                  </a:cubicBezTo>
                  <a:cubicBezTo>
                    <a:pt x="5193" y="3959"/>
                    <a:pt x="5107" y="3507"/>
                    <a:pt x="4835" y="3507"/>
                  </a:cubicBezTo>
                  <a:cubicBezTo>
                    <a:pt x="4810" y="3507"/>
                    <a:pt x="4783" y="3511"/>
                    <a:pt x="4754" y="3519"/>
                  </a:cubicBezTo>
                  <a:cubicBezTo>
                    <a:pt x="4273" y="3636"/>
                    <a:pt x="3782" y="3667"/>
                    <a:pt x="3288" y="3667"/>
                  </a:cubicBezTo>
                  <a:cubicBezTo>
                    <a:pt x="2738" y="3667"/>
                    <a:pt x="2185" y="3629"/>
                    <a:pt x="1641" y="3629"/>
                  </a:cubicBezTo>
                  <a:cubicBezTo>
                    <a:pt x="1494" y="3629"/>
                    <a:pt x="1348" y="3632"/>
                    <a:pt x="1203" y="3639"/>
                  </a:cubicBezTo>
                  <a:lnTo>
                    <a:pt x="1203" y="3639"/>
                  </a:lnTo>
                  <a:cubicBezTo>
                    <a:pt x="938" y="2513"/>
                    <a:pt x="581" y="1411"/>
                    <a:pt x="518" y="250"/>
                  </a:cubicBezTo>
                  <a:cubicBezTo>
                    <a:pt x="518" y="84"/>
                    <a:pt x="384" y="0"/>
                    <a:pt x="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11"/>
            <p:cNvSpPr/>
            <p:nvPr/>
          </p:nvSpPr>
          <p:spPr>
            <a:xfrm>
              <a:off x="1422853" y="1210682"/>
              <a:ext cx="90951" cy="89603"/>
            </a:xfrm>
            <a:custGeom>
              <a:avLst/>
              <a:gdLst/>
              <a:ahLst/>
              <a:cxnLst/>
              <a:rect l="l" t="t" r="r" b="b"/>
              <a:pathLst>
                <a:path w="3036" h="2991" extrusionOk="0">
                  <a:moveTo>
                    <a:pt x="267" y="0"/>
                  </a:moveTo>
                  <a:cubicBezTo>
                    <a:pt x="134" y="0"/>
                    <a:pt x="0" y="84"/>
                    <a:pt x="0" y="250"/>
                  </a:cubicBezTo>
                  <a:cubicBezTo>
                    <a:pt x="0" y="1084"/>
                    <a:pt x="67" y="1885"/>
                    <a:pt x="100" y="2719"/>
                  </a:cubicBezTo>
                  <a:cubicBezTo>
                    <a:pt x="130" y="2868"/>
                    <a:pt x="240" y="2991"/>
                    <a:pt x="383" y="2991"/>
                  </a:cubicBezTo>
                  <a:cubicBezTo>
                    <a:pt x="400" y="2991"/>
                    <a:pt x="417" y="2989"/>
                    <a:pt x="434" y="2986"/>
                  </a:cubicBezTo>
                  <a:cubicBezTo>
                    <a:pt x="1201" y="2686"/>
                    <a:pt x="2002" y="2686"/>
                    <a:pt x="2802" y="2552"/>
                  </a:cubicBezTo>
                  <a:cubicBezTo>
                    <a:pt x="2936" y="2519"/>
                    <a:pt x="3036" y="2352"/>
                    <a:pt x="3003" y="2219"/>
                  </a:cubicBezTo>
                  <a:cubicBezTo>
                    <a:pt x="2936" y="2085"/>
                    <a:pt x="2802" y="2018"/>
                    <a:pt x="2669" y="2018"/>
                  </a:cubicBezTo>
                  <a:cubicBezTo>
                    <a:pt x="1974" y="2163"/>
                    <a:pt x="1280" y="2182"/>
                    <a:pt x="607" y="2359"/>
                  </a:cubicBezTo>
                  <a:lnTo>
                    <a:pt x="607" y="2359"/>
                  </a:lnTo>
                  <a:cubicBezTo>
                    <a:pt x="559" y="1653"/>
                    <a:pt x="534" y="964"/>
                    <a:pt x="534" y="250"/>
                  </a:cubicBezTo>
                  <a:cubicBezTo>
                    <a:pt x="534" y="84"/>
                    <a:pt x="401" y="0"/>
                    <a:pt x="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11"/>
            <p:cNvSpPr/>
            <p:nvPr/>
          </p:nvSpPr>
          <p:spPr>
            <a:xfrm>
              <a:off x="1473208" y="1117461"/>
              <a:ext cx="125911" cy="118242"/>
            </a:xfrm>
            <a:custGeom>
              <a:avLst/>
              <a:gdLst/>
              <a:ahLst/>
              <a:cxnLst/>
              <a:rect l="l" t="t" r="r" b="b"/>
              <a:pathLst>
                <a:path w="4203" h="3947" extrusionOk="0">
                  <a:moveTo>
                    <a:pt x="318" y="0"/>
                  </a:moveTo>
                  <a:cubicBezTo>
                    <a:pt x="171" y="0"/>
                    <a:pt x="1" y="128"/>
                    <a:pt x="21" y="327"/>
                  </a:cubicBezTo>
                  <a:cubicBezTo>
                    <a:pt x="221" y="1361"/>
                    <a:pt x="187" y="2428"/>
                    <a:pt x="221" y="3463"/>
                  </a:cubicBezTo>
                  <a:cubicBezTo>
                    <a:pt x="221" y="3563"/>
                    <a:pt x="287" y="3696"/>
                    <a:pt x="421" y="3696"/>
                  </a:cubicBezTo>
                  <a:cubicBezTo>
                    <a:pt x="988" y="3796"/>
                    <a:pt x="1555" y="3863"/>
                    <a:pt x="2155" y="3930"/>
                  </a:cubicBezTo>
                  <a:cubicBezTo>
                    <a:pt x="2331" y="3940"/>
                    <a:pt x="2509" y="3947"/>
                    <a:pt x="2689" y="3947"/>
                  </a:cubicBezTo>
                  <a:cubicBezTo>
                    <a:pt x="3090" y="3947"/>
                    <a:pt x="3498" y="3911"/>
                    <a:pt x="3890" y="3796"/>
                  </a:cubicBezTo>
                  <a:cubicBezTo>
                    <a:pt x="4203" y="3734"/>
                    <a:pt x="4105" y="3290"/>
                    <a:pt x="3816" y="3290"/>
                  </a:cubicBezTo>
                  <a:cubicBezTo>
                    <a:pt x="3797" y="3290"/>
                    <a:pt x="3777" y="3292"/>
                    <a:pt x="3757" y="3296"/>
                  </a:cubicBezTo>
                  <a:cubicBezTo>
                    <a:pt x="3401" y="3385"/>
                    <a:pt x="3045" y="3414"/>
                    <a:pt x="2689" y="3414"/>
                  </a:cubicBezTo>
                  <a:cubicBezTo>
                    <a:pt x="2511" y="3414"/>
                    <a:pt x="2333" y="3407"/>
                    <a:pt x="2155" y="3396"/>
                  </a:cubicBezTo>
                  <a:cubicBezTo>
                    <a:pt x="1684" y="3366"/>
                    <a:pt x="1213" y="3311"/>
                    <a:pt x="742" y="3229"/>
                  </a:cubicBezTo>
                  <a:lnTo>
                    <a:pt x="742" y="3229"/>
                  </a:lnTo>
                  <a:cubicBezTo>
                    <a:pt x="691" y="2207"/>
                    <a:pt x="707" y="1186"/>
                    <a:pt x="521" y="194"/>
                  </a:cubicBezTo>
                  <a:cubicBezTo>
                    <a:pt x="507" y="59"/>
                    <a:pt x="418" y="0"/>
                    <a:pt x="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11"/>
            <p:cNvSpPr/>
            <p:nvPr/>
          </p:nvSpPr>
          <p:spPr>
            <a:xfrm>
              <a:off x="1524761" y="1114256"/>
              <a:ext cx="61982" cy="58986"/>
            </a:xfrm>
            <a:custGeom>
              <a:avLst/>
              <a:gdLst/>
              <a:ahLst/>
              <a:cxnLst/>
              <a:rect l="l" t="t" r="r" b="b"/>
              <a:pathLst>
                <a:path w="2069" h="1969" extrusionOk="0">
                  <a:moveTo>
                    <a:pt x="301" y="0"/>
                  </a:moveTo>
                  <a:cubicBezTo>
                    <a:pt x="168" y="34"/>
                    <a:pt x="34" y="134"/>
                    <a:pt x="34" y="267"/>
                  </a:cubicBezTo>
                  <a:cubicBezTo>
                    <a:pt x="34" y="734"/>
                    <a:pt x="1" y="1235"/>
                    <a:pt x="168" y="1702"/>
                  </a:cubicBezTo>
                  <a:cubicBezTo>
                    <a:pt x="201" y="1802"/>
                    <a:pt x="301" y="1902"/>
                    <a:pt x="401" y="1902"/>
                  </a:cubicBezTo>
                  <a:cubicBezTo>
                    <a:pt x="868" y="1902"/>
                    <a:pt x="1335" y="1968"/>
                    <a:pt x="1802" y="1968"/>
                  </a:cubicBezTo>
                  <a:cubicBezTo>
                    <a:pt x="1936" y="1968"/>
                    <a:pt x="2069" y="1868"/>
                    <a:pt x="2069" y="1735"/>
                  </a:cubicBezTo>
                  <a:cubicBezTo>
                    <a:pt x="2069" y="1568"/>
                    <a:pt x="1969" y="1468"/>
                    <a:pt x="1802" y="1468"/>
                  </a:cubicBezTo>
                  <a:cubicBezTo>
                    <a:pt x="1402" y="1468"/>
                    <a:pt x="1002" y="1395"/>
                    <a:pt x="601" y="1374"/>
                  </a:cubicBezTo>
                  <a:lnTo>
                    <a:pt x="601" y="1374"/>
                  </a:lnTo>
                  <a:cubicBezTo>
                    <a:pt x="601" y="1349"/>
                    <a:pt x="601" y="1325"/>
                    <a:pt x="601" y="1301"/>
                  </a:cubicBezTo>
                  <a:cubicBezTo>
                    <a:pt x="601" y="1301"/>
                    <a:pt x="601" y="1301"/>
                    <a:pt x="568" y="1268"/>
                  </a:cubicBezTo>
                  <a:cubicBezTo>
                    <a:pt x="568" y="1268"/>
                    <a:pt x="568" y="1201"/>
                    <a:pt x="568" y="1168"/>
                  </a:cubicBezTo>
                  <a:cubicBezTo>
                    <a:pt x="568" y="1168"/>
                    <a:pt x="568" y="1134"/>
                    <a:pt x="568" y="1101"/>
                  </a:cubicBezTo>
                  <a:cubicBezTo>
                    <a:pt x="568" y="1034"/>
                    <a:pt x="568" y="1001"/>
                    <a:pt x="535" y="934"/>
                  </a:cubicBezTo>
                  <a:cubicBezTo>
                    <a:pt x="535" y="734"/>
                    <a:pt x="568" y="501"/>
                    <a:pt x="568" y="267"/>
                  </a:cubicBezTo>
                  <a:cubicBezTo>
                    <a:pt x="568" y="134"/>
                    <a:pt x="434" y="0"/>
                    <a:pt x="3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11"/>
            <p:cNvSpPr/>
            <p:nvPr/>
          </p:nvSpPr>
          <p:spPr>
            <a:xfrm>
              <a:off x="1567747" y="1071270"/>
              <a:ext cx="60964" cy="60814"/>
            </a:xfrm>
            <a:custGeom>
              <a:avLst/>
              <a:gdLst/>
              <a:ahLst/>
              <a:cxnLst/>
              <a:rect l="l" t="t" r="r" b="b"/>
              <a:pathLst>
                <a:path w="2035" h="2030" extrusionOk="0">
                  <a:moveTo>
                    <a:pt x="267" y="1"/>
                  </a:moveTo>
                  <a:cubicBezTo>
                    <a:pt x="134" y="1"/>
                    <a:pt x="0" y="101"/>
                    <a:pt x="0" y="268"/>
                  </a:cubicBezTo>
                  <a:lnTo>
                    <a:pt x="0" y="1669"/>
                  </a:lnTo>
                  <a:cubicBezTo>
                    <a:pt x="0" y="1769"/>
                    <a:pt x="100" y="1902"/>
                    <a:pt x="200" y="1902"/>
                  </a:cubicBezTo>
                  <a:cubicBezTo>
                    <a:pt x="585" y="1974"/>
                    <a:pt x="970" y="2029"/>
                    <a:pt x="1342" y="2029"/>
                  </a:cubicBezTo>
                  <a:cubicBezTo>
                    <a:pt x="1486" y="2029"/>
                    <a:pt x="1628" y="2021"/>
                    <a:pt x="1768" y="2002"/>
                  </a:cubicBezTo>
                  <a:cubicBezTo>
                    <a:pt x="1902" y="2002"/>
                    <a:pt x="2035" y="1902"/>
                    <a:pt x="2035" y="1769"/>
                  </a:cubicBezTo>
                  <a:cubicBezTo>
                    <a:pt x="2035" y="1647"/>
                    <a:pt x="1952" y="1498"/>
                    <a:pt x="1810" y="1498"/>
                  </a:cubicBezTo>
                  <a:cubicBezTo>
                    <a:pt x="1797" y="1498"/>
                    <a:pt x="1783" y="1499"/>
                    <a:pt x="1768" y="1502"/>
                  </a:cubicBezTo>
                  <a:lnTo>
                    <a:pt x="1034" y="1502"/>
                  </a:lnTo>
                  <a:cubicBezTo>
                    <a:pt x="968" y="1502"/>
                    <a:pt x="934" y="1502"/>
                    <a:pt x="867" y="1469"/>
                  </a:cubicBezTo>
                  <a:lnTo>
                    <a:pt x="734" y="1469"/>
                  </a:lnTo>
                  <a:cubicBezTo>
                    <a:pt x="667" y="1452"/>
                    <a:pt x="601" y="1444"/>
                    <a:pt x="534" y="1435"/>
                  </a:cubicBezTo>
                  <a:lnTo>
                    <a:pt x="534" y="1435"/>
                  </a:lnTo>
                  <a:lnTo>
                    <a:pt x="534" y="268"/>
                  </a:lnTo>
                  <a:cubicBezTo>
                    <a:pt x="534" y="101"/>
                    <a:pt x="434"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11"/>
            <p:cNvSpPr/>
            <p:nvPr/>
          </p:nvSpPr>
          <p:spPr>
            <a:xfrm>
              <a:off x="1620708" y="1230153"/>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11"/>
            <p:cNvSpPr/>
            <p:nvPr/>
          </p:nvSpPr>
          <p:spPr>
            <a:xfrm>
              <a:off x="1628676" y="120418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11"/>
            <p:cNvSpPr/>
            <p:nvPr/>
          </p:nvSpPr>
          <p:spPr>
            <a:xfrm>
              <a:off x="1641677" y="1227158"/>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11"/>
            <p:cNvSpPr/>
            <p:nvPr/>
          </p:nvSpPr>
          <p:spPr>
            <a:xfrm>
              <a:off x="1628676" y="103631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11"/>
            <p:cNvSpPr/>
            <p:nvPr/>
          </p:nvSpPr>
          <p:spPr>
            <a:xfrm>
              <a:off x="1638681" y="105728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11"/>
            <p:cNvSpPr/>
            <p:nvPr/>
          </p:nvSpPr>
          <p:spPr>
            <a:xfrm>
              <a:off x="1651682" y="103032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11"/>
            <p:cNvSpPr/>
            <p:nvPr/>
          </p:nvSpPr>
          <p:spPr>
            <a:xfrm>
              <a:off x="1451820" y="1101255"/>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11"/>
            <p:cNvSpPr/>
            <p:nvPr/>
          </p:nvSpPr>
          <p:spPr>
            <a:xfrm>
              <a:off x="1457811" y="1073277"/>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11"/>
            <p:cNvSpPr/>
            <p:nvPr/>
          </p:nvSpPr>
          <p:spPr>
            <a:xfrm>
              <a:off x="1471800" y="109226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11"/>
            <p:cNvSpPr/>
            <p:nvPr/>
          </p:nvSpPr>
          <p:spPr>
            <a:xfrm>
              <a:off x="1544741" y="1374059"/>
              <a:ext cx="15039" cy="10006"/>
            </a:xfrm>
            <a:custGeom>
              <a:avLst/>
              <a:gdLst/>
              <a:ahLst/>
              <a:cxnLst/>
              <a:rect l="l" t="t" r="r" b="b"/>
              <a:pathLst>
                <a:path w="502" h="334" extrusionOk="0">
                  <a:moveTo>
                    <a:pt x="234" y="0"/>
                  </a:moveTo>
                  <a:cubicBezTo>
                    <a:pt x="1" y="0"/>
                    <a:pt x="1" y="334"/>
                    <a:pt x="234" y="334"/>
                  </a:cubicBezTo>
                  <a:lnTo>
                    <a:pt x="268" y="334"/>
                  </a:lnTo>
                  <a:cubicBezTo>
                    <a:pt x="501" y="334"/>
                    <a:pt x="501" y="0"/>
                    <a:pt x="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11"/>
            <p:cNvSpPr/>
            <p:nvPr/>
          </p:nvSpPr>
          <p:spPr>
            <a:xfrm>
              <a:off x="1555735" y="1346081"/>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11"/>
            <p:cNvSpPr/>
            <p:nvPr/>
          </p:nvSpPr>
          <p:spPr>
            <a:xfrm>
              <a:off x="1571731" y="1371063"/>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11"/>
            <p:cNvSpPr/>
            <p:nvPr/>
          </p:nvSpPr>
          <p:spPr>
            <a:xfrm>
              <a:off x="1354914" y="1205170"/>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11"/>
            <p:cNvSpPr/>
            <p:nvPr/>
          </p:nvSpPr>
          <p:spPr>
            <a:xfrm>
              <a:off x="1367885" y="1184201"/>
              <a:ext cx="14020" cy="10006"/>
            </a:xfrm>
            <a:custGeom>
              <a:avLst/>
              <a:gdLst/>
              <a:ahLst/>
              <a:cxnLst/>
              <a:rect l="l" t="t" r="r" b="b"/>
              <a:pathLst>
                <a:path w="468" h="334" extrusionOk="0">
                  <a:moveTo>
                    <a:pt x="234" y="0"/>
                  </a:moveTo>
                  <a:cubicBezTo>
                    <a:pt x="1" y="0"/>
                    <a:pt x="1" y="334"/>
                    <a:pt x="234" y="334"/>
                  </a:cubicBezTo>
                  <a:cubicBezTo>
                    <a:pt x="468" y="334"/>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11"/>
            <p:cNvSpPr/>
            <p:nvPr/>
          </p:nvSpPr>
          <p:spPr>
            <a:xfrm>
              <a:off x="1375883" y="120517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20" name="Google Shape;3020;p11"/>
          <p:cNvGrpSpPr/>
          <p:nvPr/>
        </p:nvGrpSpPr>
        <p:grpSpPr>
          <a:xfrm rot="10800000" flipH="1">
            <a:off x="8269968" y="793500"/>
            <a:ext cx="1190020" cy="757074"/>
            <a:chOff x="7742212" y="3926048"/>
            <a:chExt cx="1414838" cy="900099"/>
          </a:xfrm>
        </p:grpSpPr>
        <p:sp>
          <p:nvSpPr>
            <p:cNvPr id="3021" name="Google Shape;3021;p11"/>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11"/>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11"/>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11"/>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11"/>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11"/>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11"/>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11"/>
            <p:cNvSpPr/>
            <p:nvPr/>
          </p:nvSpPr>
          <p:spPr>
            <a:xfrm>
              <a:off x="7742212" y="3936832"/>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29" name="Google Shape;3029;p11"/>
          <p:cNvGrpSpPr/>
          <p:nvPr/>
        </p:nvGrpSpPr>
        <p:grpSpPr>
          <a:xfrm rot="10800000" flipH="1">
            <a:off x="8545800" y="194516"/>
            <a:ext cx="1042259" cy="1047013"/>
            <a:chOff x="8276926" y="3750868"/>
            <a:chExt cx="1239162" cy="1244814"/>
          </a:xfrm>
        </p:grpSpPr>
        <p:sp>
          <p:nvSpPr>
            <p:cNvPr id="3030" name="Google Shape;3030;p11"/>
            <p:cNvSpPr/>
            <p:nvPr/>
          </p:nvSpPr>
          <p:spPr>
            <a:xfrm>
              <a:off x="8276926" y="3750868"/>
              <a:ext cx="1239162" cy="1227089"/>
            </a:xfrm>
            <a:custGeom>
              <a:avLst/>
              <a:gdLst/>
              <a:ahLst/>
              <a:cxnLst/>
              <a:rect l="l" t="t" r="r" b="b"/>
              <a:pathLst>
                <a:path w="41364" h="40961" extrusionOk="0">
                  <a:moveTo>
                    <a:pt x="0" y="0"/>
                  </a:moveTo>
                  <a:lnTo>
                    <a:pt x="0" y="0"/>
                  </a:lnTo>
                  <a:cubicBezTo>
                    <a:pt x="1280" y="4593"/>
                    <a:pt x="11205" y="40961"/>
                    <a:pt x="33709" y="40961"/>
                  </a:cubicBezTo>
                  <a:cubicBezTo>
                    <a:pt x="34088" y="40961"/>
                    <a:pt x="34472" y="40950"/>
                    <a:pt x="34859" y="40929"/>
                  </a:cubicBezTo>
                  <a:cubicBezTo>
                    <a:pt x="41363" y="15645"/>
                    <a:pt x="3703" y="130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11"/>
            <p:cNvSpPr/>
            <p:nvPr/>
          </p:nvSpPr>
          <p:spPr>
            <a:xfrm>
              <a:off x="8392314" y="3892198"/>
              <a:ext cx="958460" cy="1103485"/>
            </a:xfrm>
            <a:custGeom>
              <a:avLst/>
              <a:gdLst/>
              <a:ahLst/>
              <a:cxnLst/>
              <a:rect l="l" t="t" r="r" b="b"/>
              <a:pathLst>
                <a:path w="31994" h="36835" extrusionOk="0">
                  <a:moveTo>
                    <a:pt x="584" y="1"/>
                  </a:moveTo>
                  <a:cubicBezTo>
                    <a:pt x="276" y="1"/>
                    <a:pt x="1" y="410"/>
                    <a:pt x="285" y="719"/>
                  </a:cubicBezTo>
                  <a:cubicBezTo>
                    <a:pt x="4888" y="5523"/>
                    <a:pt x="9224" y="10593"/>
                    <a:pt x="13427" y="15797"/>
                  </a:cubicBezTo>
                  <a:cubicBezTo>
                    <a:pt x="15529" y="18399"/>
                    <a:pt x="17564" y="21034"/>
                    <a:pt x="19632" y="23669"/>
                  </a:cubicBezTo>
                  <a:cubicBezTo>
                    <a:pt x="20566" y="24870"/>
                    <a:pt x="21466" y="26104"/>
                    <a:pt x="22400" y="27305"/>
                  </a:cubicBezTo>
                  <a:cubicBezTo>
                    <a:pt x="23301" y="28539"/>
                    <a:pt x="24202" y="29773"/>
                    <a:pt x="25269" y="30874"/>
                  </a:cubicBezTo>
                  <a:cubicBezTo>
                    <a:pt x="26270" y="31842"/>
                    <a:pt x="27371" y="32642"/>
                    <a:pt x="28438" y="33543"/>
                  </a:cubicBezTo>
                  <a:cubicBezTo>
                    <a:pt x="29439" y="34377"/>
                    <a:pt x="30540" y="35311"/>
                    <a:pt x="31073" y="36545"/>
                  </a:cubicBezTo>
                  <a:cubicBezTo>
                    <a:pt x="31154" y="36747"/>
                    <a:pt x="31333" y="36835"/>
                    <a:pt x="31504" y="36835"/>
                  </a:cubicBezTo>
                  <a:cubicBezTo>
                    <a:pt x="31757" y="36835"/>
                    <a:pt x="31993" y="36643"/>
                    <a:pt x="31874" y="36345"/>
                  </a:cubicBezTo>
                  <a:cubicBezTo>
                    <a:pt x="30907" y="34077"/>
                    <a:pt x="28638" y="32676"/>
                    <a:pt x="26837" y="31174"/>
                  </a:cubicBezTo>
                  <a:cubicBezTo>
                    <a:pt x="24569" y="29240"/>
                    <a:pt x="22901" y="26605"/>
                    <a:pt x="21100" y="24269"/>
                  </a:cubicBezTo>
                  <a:cubicBezTo>
                    <a:pt x="17063" y="18932"/>
                    <a:pt x="12927" y="13695"/>
                    <a:pt x="8557" y="8625"/>
                  </a:cubicBezTo>
                  <a:cubicBezTo>
                    <a:pt x="6055" y="5756"/>
                    <a:pt x="3520" y="2888"/>
                    <a:pt x="852" y="119"/>
                  </a:cubicBezTo>
                  <a:cubicBezTo>
                    <a:pt x="769" y="36"/>
                    <a:pt x="675" y="1"/>
                    <a:pt x="58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11"/>
            <p:cNvSpPr/>
            <p:nvPr/>
          </p:nvSpPr>
          <p:spPr>
            <a:xfrm>
              <a:off x="8441201" y="3944710"/>
              <a:ext cx="148529" cy="162939"/>
            </a:xfrm>
            <a:custGeom>
              <a:avLst/>
              <a:gdLst/>
              <a:ahLst/>
              <a:cxnLst/>
              <a:rect l="l" t="t" r="r" b="b"/>
              <a:pathLst>
                <a:path w="4958" h="5439" extrusionOk="0">
                  <a:moveTo>
                    <a:pt x="4290" y="0"/>
                  </a:moveTo>
                  <a:cubicBezTo>
                    <a:pt x="4056" y="0"/>
                    <a:pt x="3890" y="201"/>
                    <a:pt x="3890" y="434"/>
                  </a:cubicBezTo>
                  <a:cubicBezTo>
                    <a:pt x="3770" y="1778"/>
                    <a:pt x="3865" y="3150"/>
                    <a:pt x="4054" y="4500"/>
                  </a:cubicBezTo>
                  <a:lnTo>
                    <a:pt x="4054" y="4500"/>
                  </a:lnTo>
                  <a:cubicBezTo>
                    <a:pt x="3610" y="4566"/>
                    <a:pt x="3160" y="4601"/>
                    <a:pt x="2711" y="4601"/>
                  </a:cubicBezTo>
                  <a:cubicBezTo>
                    <a:pt x="2025" y="4601"/>
                    <a:pt x="1341" y="4518"/>
                    <a:pt x="687" y="4337"/>
                  </a:cubicBezTo>
                  <a:cubicBezTo>
                    <a:pt x="638" y="4321"/>
                    <a:pt x="591" y="4314"/>
                    <a:pt x="547" y="4314"/>
                  </a:cubicBezTo>
                  <a:cubicBezTo>
                    <a:pt x="122" y="4314"/>
                    <a:pt x="0" y="4986"/>
                    <a:pt x="454" y="5137"/>
                  </a:cubicBezTo>
                  <a:cubicBezTo>
                    <a:pt x="1172" y="5348"/>
                    <a:pt x="1918" y="5438"/>
                    <a:pt x="2663" y="5438"/>
                  </a:cubicBezTo>
                  <a:cubicBezTo>
                    <a:pt x="3336" y="5438"/>
                    <a:pt x="4008" y="5364"/>
                    <a:pt x="4657" y="5237"/>
                  </a:cubicBezTo>
                  <a:cubicBezTo>
                    <a:pt x="4890" y="5204"/>
                    <a:pt x="4957" y="4937"/>
                    <a:pt x="4924" y="4737"/>
                  </a:cubicBezTo>
                  <a:cubicBezTo>
                    <a:pt x="4690" y="3303"/>
                    <a:pt x="4624" y="1868"/>
                    <a:pt x="4724" y="401"/>
                  </a:cubicBezTo>
                  <a:cubicBezTo>
                    <a:pt x="4724" y="201"/>
                    <a:pt x="4523" y="0"/>
                    <a:pt x="4290"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11"/>
            <p:cNvSpPr/>
            <p:nvPr/>
          </p:nvSpPr>
          <p:spPr>
            <a:xfrm>
              <a:off x="8509679" y="4032569"/>
              <a:ext cx="204370" cy="189331"/>
            </a:xfrm>
            <a:custGeom>
              <a:avLst/>
              <a:gdLst/>
              <a:ahLst/>
              <a:cxnLst/>
              <a:rect l="l" t="t" r="r" b="b"/>
              <a:pathLst>
                <a:path w="6822" h="6320" extrusionOk="0">
                  <a:moveTo>
                    <a:pt x="6305" y="1"/>
                  </a:moveTo>
                  <a:cubicBezTo>
                    <a:pt x="6138" y="1"/>
                    <a:pt x="5973" y="92"/>
                    <a:pt x="5907" y="303"/>
                  </a:cubicBezTo>
                  <a:cubicBezTo>
                    <a:pt x="5473" y="1976"/>
                    <a:pt x="5529" y="3736"/>
                    <a:pt x="5378" y="5475"/>
                  </a:cubicBezTo>
                  <a:lnTo>
                    <a:pt x="5378" y="5475"/>
                  </a:lnTo>
                  <a:cubicBezTo>
                    <a:pt x="4795" y="5481"/>
                    <a:pt x="4208" y="5497"/>
                    <a:pt x="3623" y="5497"/>
                  </a:cubicBezTo>
                  <a:cubicBezTo>
                    <a:pt x="2651" y="5497"/>
                    <a:pt x="1683" y="5452"/>
                    <a:pt x="736" y="5240"/>
                  </a:cubicBezTo>
                  <a:cubicBezTo>
                    <a:pt x="705" y="5234"/>
                    <a:pt x="675" y="5231"/>
                    <a:pt x="646" y="5231"/>
                  </a:cubicBezTo>
                  <a:cubicBezTo>
                    <a:pt x="178" y="5231"/>
                    <a:pt x="0" y="5946"/>
                    <a:pt x="503" y="6040"/>
                  </a:cubicBezTo>
                  <a:cubicBezTo>
                    <a:pt x="1625" y="6278"/>
                    <a:pt x="2762" y="6320"/>
                    <a:pt x="3894" y="6320"/>
                  </a:cubicBezTo>
                  <a:cubicBezTo>
                    <a:pt x="4511" y="6320"/>
                    <a:pt x="5128" y="6307"/>
                    <a:pt x="5740" y="6307"/>
                  </a:cubicBezTo>
                  <a:cubicBezTo>
                    <a:pt x="5973" y="6307"/>
                    <a:pt x="6140" y="6107"/>
                    <a:pt x="6174" y="5874"/>
                  </a:cubicBezTo>
                  <a:cubicBezTo>
                    <a:pt x="6374" y="4106"/>
                    <a:pt x="6274" y="2271"/>
                    <a:pt x="6741" y="537"/>
                  </a:cubicBezTo>
                  <a:cubicBezTo>
                    <a:pt x="6821" y="214"/>
                    <a:pt x="6561" y="1"/>
                    <a:pt x="6305"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11"/>
            <p:cNvSpPr/>
            <p:nvPr/>
          </p:nvSpPr>
          <p:spPr>
            <a:xfrm>
              <a:off x="8605656" y="4119560"/>
              <a:ext cx="241877" cy="254848"/>
            </a:xfrm>
            <a:custGeom>
              <a:avLst/>
              <a:gdLst/>
              <a:ahLst/>
              <a:cxnLst/>
              <a:rect l="l" t="t" r="r" b="b"/>
              <a:pathLst>
                <a:path w="8074" h="8507" extrusionOk="0">
                  <a:moveTo>
                    <a:pt x="7656" y="1"/>
                  </a:moveTo>
                  <a:cubicBezTo>
                    <a:pt x="7448" y="1"/>
                    <a:pt x="7239" y="134"/>
                    <a:pt x="7239" y="401"/>
                  </a:cubicBezTo>
                  <a:cubicBezTo>
                    <a:pt x="7239" y="2748"/>
                    <a:pt x="6636" y="4975"/>
                    <a:pt x="6348" y="7281"/>
                  </a:cubicBezTo>
                  <a:lnTo>
                    <a:pt x="6348" y="7281"/>
                  </a:lnTo>
                  <a:cubicBezTo>
                    <a:pt x="4429" y="7581"/>
                    <a:pt x="2483" y="7673"/>
                    <a:pt x="568" y="7673"/>
                  </a:cubicBezTo>
                  <a:cubicBezTo>
                    <a:pt x="1" y="7673"/>
                    <a:pt x="1" y="8507"/>
                    <a:pt x="568" y="8507"/>
                  </a:cubicBezTo>
                  <a:cubicBezTo>
                    <a:pt x="2669" y="8507"/>
                    <a:pt x="4771" y="8407"/>
                    <a:pt x="6839" y="8040"/>
                  </a:cubicBezTo>
                  <a:cubicBezTo>
                    <a:pt x="7039" y="8007"/>
                    <a:pt x="7139" y="7806"/>
                    <a:pt x="7139" y="7640"/>
                  </a:cubicBezTo>
                  <a:cubicBezTo>
                    <a:pt x="7406" y="5238"/>
                    <a:pt x="8073" y="2870"/>
                    <a:pt x="8073" y="401"/>
                  </a:cubicBezTo>
                  <a:cubicBezTo>
                    <a:pt x="8073" y="134"/>
                    <a:pt x="7865" y="1"/>
                    <a:pt x="765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11"/>
            <p:cNvSpPr/>
            <p:nvPr/>
          </p:nvSpPr>
          <p:spPr>
            <a:xfrm>
              <a:off x="8710590" y="4263465"/>
              <a:ext cx="283817" cy="296819"/>
            </a:xfrm>
            <a:custGeom>
              <a:avLst/>
              <a:gdLst/>
              <a:ahLst/>
              <a:cxnLst/>
              <a:rect l="l" t="t" r="r" b="b"/>
              <a:pathLst>
                <a:path w="9474" h="9908" extrusionOk="0">
                  <a:moveTo>
                    <a:pt x="8928" y="0"/>
                  </a:moveTo>
                  <a:cubicBezTo>
                    <a:pt x="8723" y="0"/>
                    <a:pt x="8523" y="134"/>
                    <a:pt x="8540" y="401"/>
                  </a:cubicBezTo>
                  <a:cubicBezTo>
                    <a:pt x="8637" y="3207"/>
                    <a:pt x="8109" y="5982"/>
                    <a:pt x="7652" y="8726"/>
                  </a:cubicBezTo>
                  <a:lnTo>
                    <a:pt x="7652" y="8726"/>
                  </a:lnTo>
                  <a:cubicBezTo>
                    <a:pt x="5271" y="8861"/>
                    <a:pt x="2918" y="9073"/>
                    <a:pt x="534" y="9073"/>
                  </a:cubicBezTo>
                  <a:cubicBezTo>
                    <a:pt x="0" y="9073"/>
                    <a:pt x="0" y="9907"/>
                    <a:pt x="534" y="9907"/>
                  </a:cubicBezTo>
                  <a:cubicBezTo>
                    <a:pt x="3036" y="9907"/>
                    <a:pt x="5538" y="9674"/>
                    <a:pt x="8006" y="9540"/>
                  </a:cubicBezTo>
                  <a:cubicBezTo>
                    <a:pt x="8173" y="9540"/>
                    <a:pt x="8373" y="9440"/>
                    <a:pt x="8406" y="9240"/>
                  </a:cubicBezTo>
                  <a:cubicBezTo>
                    <a:pt x="8907" y="6305"/>
                    <a:pt x="9474" y="3369"/>
                    <a:pt x="9340" y="401"/>
                  </a:cubicBezTo>
                  <a:cubicBezTo>
                    <a:pt x="9340" y="134"/>
                    <a:pt x="9132" y="0"/>
                    <a:pt x="892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11"/>
            <p:cNvSpPr/>
            <p:nvPr/>
          </p:nvSpPr>
          <p:spPr>
            <a:xfrm>
              <a:off x="8857491" y="4402339"/>
              <a:ext cx="286813" cy="364463"/>
            </a:xfrm>
            <a:custGeom>
              <a:avLst/>
              <a:gdLst/>
              <a:ahLst/>
              <a:cxnLst/>
              <a:rect l="l" t="t" r="r" b="b"/>
              <a:pathLst>
                <a:path w="9574" h="12166" extrusionOk="0">
                  <a:moveTo>
                    <a:pt x="8898" y="1"/>
                  </a:moveTo>
                  <a:cubicBezTo>
                    <a:pt x="8689" y="1"/>
                    <a:pt x="8489" y="134"/>
                    <a:pt x="8506" y="401"/>
                  </a:cubicBezTo>
                  <a:cubicBezTo>
                    <a:pt x="8732" y="4076"/>
                    <a:pt x="8210" y="7689"/>
                    <a:pt x="8054" y="11329"/>
                  </a:cubicBezTo>
                  <a:lnTo>
                    <a:pt x="8054" y="11329"/>
                  </a:lnTo>
                  <a:cubicBezTo>
                    <a:pt x="7990" y="11330"/>
                    <a:pt x="7927" y="11331"/>
                    <a:pt x="7864" y="11331"/>
                  </a:cubicBezTo>
                  <a:cubicBezTo>
                    <a:pt x="5589" y="11331"/>
                    <a:pt x="3417" y="10453"/>
                    <a:pt x="1143" y="10453"/>
                  </a:cubicBezTo>
                  <a:cubicBezTo>
                    <a:pt x="940" y="10453"/>
                    <a:pt x="737" y="10460"/>
                    <a:pt x="534" y="10475"/>
                  </a:cubicBezTo>
                  <a:cubicBezTo>
                    <a:pt x="20" y="10539"/>
                    <a:pt x="1" y="11313"/>
                    <a:pt x="474" y="11313"/>
                  </a:cubicBezTo>
                  <a:cubicBezTo>
                    <a:pt x="493" y="11313"/>
                    <a:pt x="513" y="11312"/>
                    <a:pt x="534" y="11309"/>
                  </a:cubicBezTo>
                  <a:cubicBezTo>
                    <a:pt x="737" y="11294"/>
                    <a:pt x="940" y="11287"/>
                    <a:pt x="1143" y="11287"/>
                  </a:cubicBezTo>
                  <a:cubicBezTo>
                    <a:pt x="3417" y="11287"/>
                    <a:pt x="5589" y="12165"/>
                    <a:pt x="7864" y="12165"/>
                  </a:cubicBezTo>
                  <a:cubicBezTo>
                    <a:pt x="8066" y="12165"/>
                    <a:pt x="8269" y="12158"/>
                    <a:pt x="8473" y="12143"/>
                  </a:cubicBezTo>
                  <a:cubicBezTo>
                    <a:pt x="8706" y="12110"/>
                    <a:pt x="8873" y="11976"/>
                    <a:pt x="8873" y="11709"/>
                  </a:cubicBezTo>
                  <a:cubicBezTo>
                    <a:pt x="9006" y="7940"/>
                    <a:pt x="9573" y="4204"/>
                    <a:pt x="9340" y="401"/>
                  </a:cubicBezTo>
                  <a:cubicBezTo>
                    <a:pt x="9323" y="134"/>
                    <a:pt x="9106" y="1"/>
                    <a:pt x="889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11"/>
            <p:cNvSpPr/>
            <p:nvPr/>
          </p:nvSpPr>
          <p:spPr>
            <a:xfrm>
              <a:off x="8748543" y="4442329"/>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11"/>
            <p:cNvSpPr/>
            <p:nvPr/>
          </p:nvSpPr>
          <p:spPr>
            <a:xfrm>
              <a:off x="8716581" y="4491277"/>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11"/>
            <p:cNvSpPr/>
            <p:nvPr/>
          </p:nvSpPr>
          <p:spPr>
            <a:xfrm>
              <a:off x="8689591" y="4449309"/>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11"/>
            <p:cNvSpPr/>
            <p:nvPr/>
          </p:nvSpPr>
          <p:spPr>
            <a:xfrm>
              <a:off x="8779517" y="4072619"/>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11"/>
            <p:cNvSpPr/>
            <p:nvPr/>
          </p:nvSpPr>
          <p:spPr>
            <a:xfrm>
              <a:off x="8755553" y="413157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11"/>
            <p:cNvSpPr/>
            <p:nvPr/>
          </p:nvSpPr>
          <p:spPr>
            <a:xfrm>
              <a:off x="8727574" y="4072619"/>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11"/>
            <p:cNvSpPr/>
            <p:nvPr/>
          </p:nvSpPr>
          <p:spPr>
            <a:xfrm>
              <a:off x="8357866" y="393272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11"/>
            <p:cNvSpPr/>
            <p:nvPr/>
          </p:nvSpPr>
          <p:spPr>
            <a:xfrm>
              <a:off x="8339862" y="3876771"/>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11"/>
            <p:cNvSpPr/>
            <p:nvPr/>
          </p:nvSpPr>
          <p:spPr>
            <a:xfrm>
              <a:off x="8902424" y="4610200"/>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11"/>
            <p:cNvSpPr/>
            <p:nvPr/>
          </p:nvSpPr>
          <p:spPr>
            <a:xfrm>
              <a:off x="8884450" y="465615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11"/>
            <p:cNvSpPr/>
            <p:nvPr/>
          </p:nvSpPr>
          <p:spPr>
            <a:xfrm>
              <a:off x="8849462" y="4621193"/>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11"/>
            <p:cNvSpPr/>
            <p:nvPr/>
          </p:nvSpPr>
          <p:spPr>
            <a:xfrm>
              <a:off x="9237174" y="4624189"/>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11"/>
            <p:cNvSpPr/>
            <p:nvPr/>
          </p:nvSpPr>
          <p:spPr>
            <a:xfrm>
              <a:off x="9213210" y="4690121"/>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11"/>
            <p:cNvSpPr/>
            <p:nvPr/>
          </p:nvSpPr>
          <p:spPr>
            <a:xfrm>
              <a:off x="9171243" y="463817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11"/>
            <p:cNvSpPr/>
            <p:nvPr/>
          </p:nvSpPr>
          <p:spPr>
            <a:xfrm>
              <a:off x="8979379" y="4820037"/>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11"/>
            <p:cNvSpPr/>
            <p:nvPr/>
          </p:nvSpPr>
          <p:spPr>
            <a:xfrm>
              <a:off x="8933427" y="4830013"/>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11"/>
            <p:cNvSpPr/>
            <p:nvPr/>
          </p:nvSpPr>
          <p:spPr>
            <a:xfrm>
              <a:off x="8902419" y="4681074"/>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11"/>
            <p:cNvSpPr/>
            <p:nvPr/>
          </p:nvSpPr>
          <p:spPr>
            <a:xfrm>
              <a:off x="8664608" y="4296446"/>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11"/>
            <p:cNvSpPr/>
            <p:nvPr/>
          </p:nvSpPr>
          <p:spPr>
            <a:xfrm>
              <a:off x="8884450" y="4264454"/>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11"/>
            <p:cNvSpPr/>
            <p:nvPr/>
          </p:nvSpPr>
          <p:spPr>
            <a:xfrm>
              <a:off x="8461781" y="4145561"/>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57" name="Google Shape;3057;p11"/>
          <p:cNvGrpSpPr/>
          <p:nvPr/>
        </p:nvGrpSpPr>
        <p:grpSpPr>
          <a:xfrm rot="10800000" flipH="1">
            <a:off x="8484435" y="-270371"/>
            <a:ext cx="368416" cy="997931"/>
            <a:chOff x="7607455" y="4238363"/>
            <a:chExt cx="438017" cy="1186459"/>
          </a:xfrm>
        </p:grpSpPr>
        <p:sp>
          <p:nvSpPr>
            <p:cNvPr id="3058" name="Google Shape;3058;p11"/>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11"/>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11"/>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11"/>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11"/>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11"/>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11"/>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11"/>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11"/>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11"/>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11"/>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11"/>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11"/>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11"/>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11"/>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11"/>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11"/>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11"/>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11"/>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11"/>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11"/>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11"/>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11"/>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11"/>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82" name="Google Shape;3082;p11"/>
          <p:cNvGrpSpPr/>
          <p:nvPr/>
        </p:nvGrpSpPr>
        <p:grpSpPr>
          <a:xfrm rot="-4992369">
            <a:off x="7231418" y="-258355"/>
            <a:ext cx="364310" cy="944495"/>
            <a:chOff x="7916001" y="4222802"/>
            <a:chExt cx="364302" cy="944474"/>
          </a:xfrm>
        </p:grpSpPr>
        <p:sp>
          <p:nvSpPr>
            <p:cNvPr id="3083" name="Google Shape;3083;p11"/>
            <p:cNvSpPr/>
            <p:nvPr/>
          </p:nvSpPr>
          <p:spPr>
            <a:xfrm>
              <a:off x="7954650" y="4270825"/>
              <a:ext cx="325652" cy="896451"/>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11"/>
            <p:cNvSpPr/>
            <p:nvPr/>
          </p:nvSpPr>
          <p:spPr>
            <a:xfrm>
              <a:off x="8159489" y="4463672"/>
              <a:ext cx="54905" cy="89149"/>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11"/>
            <p:cNvSpPr/>
            <p:nvPr/>
          </p:nvSpPr>
          <p:spPr>
            <a:xfrm>
              <a:off x="8053845" y="4468005"/>
              <a:ext cx="86579" cy="46918"/>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11"/>
            <p:cNvSpPr/>
            <p:nvPr/>
          </p:nvSpPr>
          <p:spPr>
            <a:xfrm>
              <a:off x="8092495" y="4353366"/>
              <a:ext cx="52134" cy="86805"/>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11"/>
            <p:cNvSpPr/>
            <p:nvPr/>
          </p:nvSpPr>
          <p:spPr>
            <a:xfrm>
              <a:off x="7991637" y="4373446"/>
              <a:ext cx="80733" cy="48404"/>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11"/>
            <p:cNvSpPr/>
            <p:nvPr/>
          </p:nvSpPr>
          <p:spPr>
            <a:xfrm>
              <a:off x="8010231" y="4260999"/>
              <a:ext cx="36914" cy="74131"/>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11"/>
            <p:cNvSpPr/>
            <p:nvPr/>
          </p:nvSpPr>
          <p:spPr>
            <a:xfrm>
              <a:off x="7937845" y="4303554"/>
              <a:ext cx="68966" cy="47119"/>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11"/>
            <p:cNvSpPr/>
            <p:nvPr/>
          </p:nvSpPr>
          <p:spPr>
            <a:xfrm>
              <a:off x="7916001" y="4222802"/>
              <a:ext cx="62238" cy="61910"/>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91" name="Google Shape;3091;p11"/>
          <p:cNvSpPr/>
          <p:nvPr/>
        </p:nvSpPr>
        <p:spPr>
          <a:xfrm rot="10800000" flipH="1">
            <a:off x="7991078" y="-124958"/>
            <a:ext cx="548046" cy="880098"/>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11"/>
          <p:cNvSpPr/>
          <p:nvPr/>
        </p:nvSpPr>
        <p:spPr>
          <a:xfrm rot="10800000" flipH="1">
            <a:off x="7983973" y="-199739"/>
            <a:ext cx="486035" cy="891563"/>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11"/>
          <p:cNvSpPr/>
          <p:nvPr/>
        </p:nvSpPr>
        <p:spPr>
          <a:xfrm rot="10800000" flipH="1">
            <a:off x="8312420" y="476643"/>
            <a:ext cx="170033" cy="140577"/>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11"/>
          <p:cNvSpPr/>
          <p:nvPr/>
        </p:nvSpPr>
        <p:spPr>
          <a:xfrm rot="10800000" flipH="1">
            <a:off x="8247416" y="355298"/>
            <a:ext cx="236126" cy="182682"/>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11"/>
          <p:cNvSpPr/>
          <p:nvPr/>
        </p:nvSpPr>
        <p:spPr>
          <a:xfrm rot="10800000" flipH="1">
            <a:off x="8165052" y="227075"/>
            <a:ext cx="326207" cy="223502"/>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11"/>
          <p:cNvSpPr/>
          <p:nvPr/>
        </p:nvSpPr>
        <p:spPr>
          <a:xfrm rot="10800000" flipH="1">
            <a:off x="8098990" y="73660"/>
            <a:ext cx="376299" cy="209668"/>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11"/>
          <p:cNvSpPr/>
          <p:nvPr/>
        </p:nvSpPr>
        <p:spPr>
          <a:xfrm rot="10800000" flipH="1">
            <a:off x="8082285" y="-49642"/>
            <a:ext cx="235219" cy="149421"/>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11"/>
          <p:cNvSpPr/>
          <p:nvPr/>
        </p:nvSpPr>
        <p:spPr>
          <a:xfrm rot="10800000" flipH="1">
            <a:off x="8123026" y="344955"/>
            <a:ext cx="26911" cy="21040"/>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11"/>
          <p:cNvSpPr/>
          <p:nvPr/>
        </p:nvSpPr>
        <p:spPr>
          <a:xfrm rot="10800000" flipH="1">
            <a:off x="8093623" y="317240"/>
            <a:ext cx="26079" cy="21040"/>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11"/>
          <p:cNvSpPr/>
          <p:nvPr/>
        </p:nvSpPr>
        <p:spPr>
          <a:xfrm rot="10800000" flipH="1">
            <a:off x="8081857" y="366825"/>
            <a:ext cx="26911" cy="21040"/>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11"/>
          <p:cNvSpPr/>
          <p:nvPr/>
        </p:nvSpPr>
        <p:spPr>
          <a:xfrm rot="10800000" flipH="1">
            <a:off x="8402897" y="218902"/>
            <a:ext cx="26079" cy="21040"/>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11"/>
          <p:cNvSpPr/>
          <p:nvPr/>
        </p:nvSpPr>
        <p:spPr>
          <a:xfrm rot="10800000" flipH="1">
            <a:off x="8370118" y="194513"/>
            <a:ext cx="26079" cy="20208"/>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11"/>
          <p:cNvSpPr/>
          <p:nvPr/>
        </p:nvSpPr>
        <p:spPr>
          <a:xfrm rot="10800000" flipH="1">
            <a:off x="8235650" y="386150"/>
            <a:ext cx="26079" cy="20183"/>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11"/>
          <p:cNvSpPr/>
          <p:nvPr/>
        </p:nvSpPr>
        <p:spPr>
          <a:xfrm rot="10800000" flipH="1">
            <a:off x="8216325" y="435735"/>
            <a:ext cx="26911" cy="20208"/>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11"/>
          <p:cNvSpPr/>
          <p:nvPr/>
        </p:nvSpPr>
        <p:spPr>
          <a:xfrm rot="10800000" flipH="1">
            <a:off x="8455001" y="473553"/>
            <a:ext cx="26079" cy="21040"/>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11"/>
          <p:cNvSpPr/>
          <p:nvPr/>
        </p:nvSpPr>
        <p:spPr>
          <a:xfrm rot="10800000" flipH="1">
            <a:off x="8413832" y="443294"/>
            <a:ext cx="26079" cy="21040"/>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11"/>
          <p:cNvSpPr/>
          <p:nvPr/>
        </p:nvSpPr>
        <p:spPr>
          <a:xfrm rot="10800000" flipH="1">
            <a:off x="8364247" y="621476"/>
            <a:ext cx="26911" cy="21040"/>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11"/>
          <p:cNvSpPr/>
          <p:nvPr/>
        </p:nvSpPr>
        <p:spPr>
          <a:xfrm rot="10800000" flipH="1">
            <a:off x="8391962" y="665190"/>
            <a:ext cx="26079" cy="21015"/>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11"/>
          <p:cNvSpPr/>
          <p:nvPr/>
        </p:nvSpPr>
        <p:spPr>
          <a:xfrm rot="-10392468" flipH="1">
            <a:off x="7355265" y="-106134"/>
            <a:ext cx="686110" cy="861001"/>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11"/>
          <p:cNvSpPr/>
          <p:nvPr/>
        </p:nvSpPr>
        <p:spPr>
          <a:xfrm rot="-10392468" flipH="1">
            <a:off x="7428715" y="-207988"/>
            <a:ext cx="483351" cy="881965"/>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11"/>
          <p:cNvSpPr/>
          <p:nvPr/>
        </p:nvSpPr>
        <p:spPr>
          <a:xfrm rot="-10392468" flipH="1">
            <a:off x="7758212" y="-59328"/>
            <a:ext cx="139767" cy="133367"/>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11"/>
          <p:cNvSpPr/>
          <p:nvPr/>
        </p:nvSpPr>
        <p:spPr>
          <a:xfrm rot="-10392468" flipH="1">
            <a:off x="7629869" y="73853"/>
            <a:ext cx="192731" cy="191824"/>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11"/>
          <p:cNvSpPr/>
          <p:nvPr/>
        </p:nvSpPr>
        <p:spPr>
          <a:xfrm rot="-10392468" flipH="1">
            <a:off x="7533765" y="164979"/>
            <a:ext cx="216290" cy="274016"/>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11"/>
          <p:cNvSpPr/>
          <p:nvPr/>
        </p:nvSpPr>
        <p:spPr>
          <a:xfrm rot="-10392468" flipH="1">
            <a:off x="7539764" y="295330"/>
            <a:ext cx="111420" cy="144529"/>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11"/>
          <p:cNvSpPr/>
          <p:nvPr/>
        </p:nvSpPr>
        <p:spPr>
          <a:xfrm rot="-10392468" flipH="1">
            <a:off x="7414026" y="412152"/>
            <a:ext cx="142841" cy="171087"/>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11"/>
          <p:cNvSpPr/>
          <p:nvPr/>
        </p:nvSpPr>
        <p:spPr>
          <a:xfrm rot="-10392468" flipH="1">
            <a:off x="7382758" y="512051"/>
            <a:ext cx="101997" cy="118526"/>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11"/>
          <p:cNvSpPr/>
          <p:nvPr/>
        </p:nvSpPr>
        <p:spPr>
          <a:xfrm rot="10800000" flipH="1">
            <a:off x="7985182" y="397085"/>
            <a:ext cx="28624" cy="21871"/>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11"/>
          <p:cNvSpPr/>
          <p:nvPr/>
        </p:nvSpPr>
        <p:spPr>
          <a:xfrm rot="-10392468" flipH="1">
            <a:off x="7810876" y="469486"/>
            <a:ext cx="28598" cy="21871"/>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11"/>
          <p:cNvSpPr/>
          <p:nvPr/>
        </p:nvSpPr>
        <p:spPr>
          <a:xfrm rot="-10392468" flipH="1">
            <a:off x="7805059" y="418832"/>
            <a:ext cx="28598" cy="21896"/>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11"/>
          <p:cNvSpPr/>
          <p:nvPr/>
        </p:nvSpPr>
        <p:spPr>
          <a:xfrm rot="-10392468" flipH="1">
            <a:off x="7433296" y="164654"/>
            <a:ext cx="28598" cy="21871"/>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11"/>
          <p:cNvSpPr/>
          <p:nvPr/>
        </p:nvSpPr>
        <p:spPr>
          <a:xfrm rot="-10392468" flipH="1">
            <a:off x="7436085" y="212384"/>
            <a:ext cx="28598" cy="21871"/>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11"/>
          <p:cNvSpPr/>
          <p:nvPr/>
        </p:nvSpPr>
        <p:spPr>
          <a:xfrm rot="-10392468" flipH="1">
            <a:off x="7486995" y="182900"/>
            <a:ext cx="28598" cy="21871"/>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11"/>
          <p:cNvSpPr/>
          <p:nvPr/>
        </p:nvSpPr>
        <p:spPr>
          <a:xfrm rot="-10392468" flipH="1">
            <a:off x="7501521" y="657773"/>
            <a:ext cx="28598" cy="21871"/>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11"/>
          <p:cNvSpPr/>
          <p:nvPr/>
        </p:nvSpPr>
        <p:spPr>
          <a:xfrm rot="-10392468" flipH="1">
            <a:off x="7468110" y="668131"/>
            <a:ext cx="27767" cy="21871"/>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11"/>
          <p:cNvSpPr/>
          <p:nvPr/>
        </p:nvSpPr>
        <p:spPr>
          <a:xfrm rot="-10392468" flipH="1">
            <a:off x="7366618" y="475810"/>
            <a:ext cx="28598" cy="21871"/>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11"/>
          <p:cNvSpPr/>
          <p:nvPr/>
        </p:nvSpPr>
        <p:spPr>
          <a:xfrm rot="-10392468" flipH="1">
            <a:off x="7370099" y="446588"/>
            <a:ext cx="28598" cy="21871"/>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11"/>
          <p:cNvSpPr/>
          <p:nvPr/>
        </p:nvSpPr>
        <p:spPr>
          <a:xfrm rot="-10392468" flipH="1">
            <a:off x="7847662" y="160681"/>
            <a:ext cx="28598" cy="21896"/>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11"/>
          <p:cNvSpPr/>
          <p:nvPr/>
        </p:nvSpPr>
        <p:spPr>
          <a:xfrm rot="-10392468" flipH="1">
            <a:off x="7567352" y="254259"/>
            <a:ext cx="28624" cy="21871"/>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11"/>
          <p:cNvSpPr/>
          <p:nvPr/>
        </p:nvSpPr>
        <p:spPr>
          <a:xfrm rot="-10392468" flipH="1">
            <a:off x="7783578" y="300344"/>
            <a:ext cx="28598" cy="22702"/>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30" name="Google Shape;3130;p11"/>
          <p:cNvGrpSpPr/>
          <p:nvPr/>
        </p:nvGrpSpPr>
        <p:grpSpPr>
          <a:xfrm rot="10800000" flipH="1">
            <a:off x="7172049" y="4337924"/>
            <a:ext cx="436502" cy="569243"/>
            <a:chOff x="3289399" y="3455662"/>
            <a:chExt cx="436502" cy="569243"/>
          </a:xfrm>
        </p:grpSpPr>
        <p:sp>
          <p:nvSpPr>
            <p:cNvPr id="3131" name="Google Shape;3131;p11"/>
            <p:cNvSpPr/>
            <p:nvPr/>
          </p:nvSpPr>
          <p:spPr>
            <a:xfrm>
              <a:off x="3289399" y="3590341"/>
              <a:ext cx="418746" cy="434563"/>
            </a:xfrm>
            <a:custGeom>
              <a:avLst/>
              <a:gdLst/>
              <a:ahLst/>
              <a:cxnLst/>
              <a:rect l="l" t="t" r="r" b="b"/>
              <a:pathLst>
                <a:path w="13978" h="14506" extrusionOk="0">
                  <a:moveTo>
                    <a:pt x="9083" y="30"/>
                  </a:moveTo>
                  <a:cubicBezTo>
                    <a:pt x="8628" y="30"/>
                    <a:pt x="8176" y="40"/>
                    <a:pt x="7739" y="67"/>
                  </a:cubicBezTo>
                  <a:cubicBezTo>
                    <a:pt x="6639" y="101"/>
                    <a:pt x="4804" y="1"/>
                    <a:pt x="3970" y="968"/>
                  </a:cubicBezTo>
                  <a:cubicBezTo>
                    <a:pt x="2869" y="2269"/>
                    <a:pt x="5271" y="2903"/>
                    <a:pt x="6038" y="3403"/>
                  </a:cubicBezTo>
                  <a:cubicBezTo>
                    <a:pt x="4637" y="4037"/>
                    <a:pt x="3036" y="4103"/>
                    <a:pt x="1702" y="5004"/>
                  </a:cubicBezTo>
                  <a:cubicBezTo>
                    <a:pt x="935" y="5538"/>
                    <a:pt x="1" y="6038"/>
                    <a:pt x="834" y="6939"/>
                  </a:cubicBezTo>
                  <a:cubicBezTo>
                    <a:pt x="1502" y="7706"/>
                    <a:pt x="2569" y="8173"/>
                    <a:pt x="3436" y="8473"/>
                  </a:cubicBezTo>
                  <a:cubicBezTo>
                    <a:pt x="2602" y="9841"/>
                    <a:pt x="501" y="13744"/>
                    <a:pt x="1468" y="14411"/>
                  </a:cubicBezTo>
                  <a:cubicBezTo>
                    <a:pt x="1563" y="14476"/>
                    <a:pt x="1674" y="14506"/>
                    <a:pt x="1801" y="14506"/>
                  </a:cubicBezTo>
                  <a:cubicBezTo>
                    <a:pt x="2969" y="14506"/>
                    <a:pt x="5377" y="11948"/>
                    <a:pt x="6672" y="11075"/>
                  </a:cubicBezTo>
                  <a:cubicBezTo>
                    <a:pt x="6822" y="10980"/>
                    <a:pt x="6951" y="10940"/>
                    <a:pt x="7068" y="10940"/>
                  </a:cubicBezTo>
                  <a:cubicBezTo>
                    <a:pt x="7523" y="10940"/>
                    <a:pt x="7796" y="11543"/>
                    <a:pt x="8407" y="11809"/>
                  </a:cubicBezTo>
                  <a:cubicBezTo>
                    <a:pt x="8739" y="11932"/>
                    <a:pt x="9072" y="12073"/>
                    <a:pt x="9371" y="12073"/>
                  </a:cubicBezTo>
                  <a:cubicBezTo>
                    <a:pt x="9642" y="12073"/>
                    <a:pt x="9884" y="11957"/>
                    <a:pt x="10074" y="11609"/>
                  </a:cubicBezTo>
                  <a:cubicBezTo>
                    <a:pt x="10675" y="10441"/>
                    <a:pt x="9974" y="8607"/>
                    <a:pt x="10074" y="7372"/>
                  </a:cubicBezTo>
                  <a:lnTo>
                    <a:pt x="10074" y="7372"/>
                  </a:lnTo>
                  <a:cubicBezTo>
                    <a:pt x="10731" y="7658"/>
                    <a:pt x="11633" y="8188"/>
                    <a:pt x="12423" y="8188"/>
                  </a:cubicBezTo>
                  <a:cubicBezTo>
                    <a:pt x="12555" y="8188"/>
                    <a:pt x="12685" y="8173"/>
                    <a:pt x="12810" y="8140"/>
                  </a:cubicBezTo>
                  <a:cubicBezTo>
                    <a:pt x="13977" y="7806"/>
                    <a:pt x="13744" y="6138"/>
                    <a:pt x="13610" y="5238"/>
                  </a:cubicBezTo>
                  <a:cubicBezTo>
                    <a:pt x="13410" y="3536"/>
                    <a:pt x="12776" y="1802"/>
                    <a:pt x="12643" y="101"/>
                  </a:cubicBezTo>
                  <a:lnTo>
                    <a:pt x="12576" y="101"/>
                  </a:lnTo>
                  <a:cubicBezTo>
                    <a:pt x="11533" y="101"/>
                    <a:pt x="10296" y="30"/>
                    <a:pt x="9083" y="3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11"/>
            <p:cNvSpPr/>
            <p:nvPr/>
          </p:nvSpPr>
          <p:spPr>
            <a:xfrm>
              <a:off x="3404877" y="3455662"/>
              <a:ext cx="321025" cy="474737"/>
            </a:xfrm>
            <a:custGeom>
              <a:avLst/>
              <a:gdLst/>
              <a:ahLst/>
              <a:cxnLst/>
              <a:rect l="l" t="t" r="r" b="b"/>
              <a:pathLst>
                <a:path w="10716" h="15847" extrusionOk="0">
                  <a:moveTo>
                    <a:pt x="10407" y="0"/>
                  </a:moveTo>
                  <a:cubicBezTo>
                    <a:pt x="10302" y="0"/>
                    <a:pt x="10196" y="59"/>
                    <a:pt x="10156" y="193"/>
                  </a:cubicBezTo>
                  <a:cubicBezTo>
                    <a:pt x="9255" y="3162"/>
                    <a:pt x="7720" y="5998"/>
                    <a:pt x="6019" y="8599"/>
                  </a:cubicBezTo>
                  <a:cubicBezTo>
                    <a:pt x="4385" y="11101"/>
                    <a:pt x="2283" y="13269"/>
                    <a:pt x="182" y="15404"/>
                  </a:cubicBezTo>
                  <a:cubicBezTo>
                    <a:pt x="1" y="15585"/>
                    <a:pt x="180" y="15846"/>
                    <a:pt x="379" y="15846"/>
                  </a:cubicBezTo>
                  <a:cubicBezTo>
                    <a:pt x="437" y="15846"/>
                    <a:pt x="496" y="15824"/>
                    <a:pt x="549" y="15771"/>
                  </a:cubicBezTo>
                  <a:cubicBezTo>
                    <a:pt x="2684" y="13603"/>
                    <a:pt x="4785" y="11401"/>
                    <a:pt x="6486" y="8866"/>
                  </a:cubicBezTo>
                  <a:cubicBezTo>
                    <a:pt x="8187" y="6231"/>
                    <a:pt x="9755" y="3329"/>
                    <a:pt x="10656" y="327"/>
                  </a:cubicBezTo>
                  <a:cubicBezTo>
                    <a:pt x="10716" y="128"/>
                    <a:pt x="10562" y="0"/>
                    <a:pt x="10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11"/>
            <p:cNvSpPr/>
            <p:nvPr/>
          </p:nvSpPr>
          <p:spPr>
            <a:xfrm>
              <a:off x="3505857" y="3642074"/>
              <a:ext cx="155300" cy="125672"/>
            </a:xfrm>
            <a:custGeom>
              <a:avLst/>
              <a:gdLst/>
              <a:ahLst/>
              <a:cxnLst/>
              <a:rect l="l" t="t" r="r" b="b"/>
              <a:pathLst>
                <a:path w="5184" h="4195" extrusionOk="0">
                  <a:moveTo>
                    <a:pt x="1934" y="1"/>
                  </a:moveTo>
                  <a:cubicBezTo>
                    <a:pt x="1389" y="1"/>
                    <a:pt x="845" y="35"/>
                    <a:pt x="313" y="175"/>
                  </a:cubicBezTo>
                  <a:cubicBezTo>
                    <a:pt x="0" y="237"/>
                    <a:pt x="98" y="681"/>
                    <a:pt x="387" y="681"/>
                  </a:cubicBezTo>
                  <a:cubicBezTo>
                    <a:pt x="406" y="681"/>
                    <a:pt x="426" y="679"/>
                    <a:pt x="447" y="675"/>
                  </a:cubicBezTo>
                  <a:cubicBezTo>
                    <a:pt x="934" y="540"/>
                    <a:pt x="1438" y="503"/>
                    <a:pt x="1947" y="503"/>
                  </a:cubicBezTo>
                  <a:cubicBezTo>
                    <a:pt x="2542" y="503"/>
                    <a:pt x="3144" y="553"/>
                    <a:pt x="3735" y="553"/>
                  </a:cubicBezTo>
                  <a:cubicBezTo>
                    <a:pt x="3821" y="553"/>
                    <a:pt x="3906" y="552"/>
                    <a:pt x="3992" y="550"/>
                  </a:cubicBezTo>
                  <a:lnTo>
                    <a:pt x="3992" y="550"/>
                  </a:lnTo>
                  <a:cubicBezTo>
                    <a:pt x="4231" y="1678"/>
                    <a:pt x="4618" y="2781"/>
                    <a:pt x="4650" y="3944"/>
                  </a:cubicBezTo>
                  <a:cubicBezTo>
                    <a:pt x="4666" y="4111"/>
                    <a:pt x="4800" y="4194"/>
                    <a:pt x="4929" y="4194"/>
                  </a:cubicBezTo>
                  <a:cubicBezTo>
                    <a:pt x="5058" y="4194"/>
                    <a:pt x="5183" y="4111"/>
                    <a:pt x="5183" y="3944"/>
                  </a:cubicBezTo>
                  <a:cubicBezTo>
                    <a:pt x="5117" y="2677"/>
                    <a:pt x="4716" y="1442"/>
                    <a:pt x="4450" y="208"/>
                  </a:cubicBezTo>
                  <a:cubicBezTo>
                    <a:pt x="4416" y="108"/>
                    <a:pt x="4316" y="8"/>
                    <a:pt x="4183" y="8"/>
                  </a:cubicBezTo>
                  <a:cubicBezTo>
                    <a:pt x="3957" y="26"/>
                    <a:pt x="3729" y="32"/>
                    <a:pt x="3499" y="32"/>
                  </a:cubicBezTo>
                  <a:cubicBezTo>
                    <a:pt x="2982" y="32"/>
                    <a:pt x="2457" y="1"/>
                    <a:pt x="19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11"/>
            <p:cNvSpPr/>
            <p:nvPr/>
          </p:nvSpPr>
          <p:spPr>
            <a:xfrm>
              <a:off x="3517210" y="3702794"/>
              <a:ext cx="89992" cy="89932"/>
            </a:xfrm>
            <a:custGeom>
              <a:avLst/>
              <a:gdLst/>
              <a:ahLst/>
              <a:cxnLst/>
              <a:rect l="l" t="t" r="r" b="b"/>
              <a:pathLst>
                <a:path w="3004" h="3002" extrusionOk="0">
                  <a:moveTo>
                    <a:pt x="2679" y="1"/>
                  </a:moveTo>
                  <a:cubicBezTo>
                    <a:pt x="2654" y="1"/>
                    <a:pt x="2629" y="5"/>
                    <a:pt x="2603" y="16"/>
                  </a:cubicBezTo>
                  <a:cubicBezTo>
                    <a:pt x="1836" y="283"/>
                    <a:pt x="1002" y="316"/>
                    <a:pt x="201" y="450"/>
                  </a:cubicBezTo>
                  <a:cubicBezTo>
                    <a:pt x="68" y="483"/>
                    <a:pt x="1" y="650"/>
                    <a:pt x="34" y="783"/>
                  </a:cubicBezTo>
                  <a:cubicBezTo>
                    <a:pt x="62" y="894"/>
                    <a:pt x="158" y="958"/>
                    <a:pt x="285" y="958"/>
                  </a:cubicBezTo>
                  <a:cubicBezTo>
                    <a:pt x="312" y="958"/>
                    <a:pt x="339" y="956"/>
                    <a:pt x="368" y="950"/>
                  </a:cubicBezTo>
                  <a:cubicBezTo>
                    <a:pt x="1030" y="835"/>
                    <a:pt x="1742" y="794"/>
                    <a:pt x="2418" y="613"/>
                  </a:cubicBezTo>
                  <a:lnTo>
                    <a:pt x="2418" y="613"/>
                  </a:lnTo>
                  <a:cubicBezTo>
                    <a:pt x="2453" y="1312"/>
                    <a:pt x="2503" y="2031"/>
                    <a:pt x="2503" y="2751"/>
                  </a:cubicBezTo>
                  <a:cubicBezTo>
                    <a:pt x="2503" y="2918"/>
                    <a:pt x="2628" y="3001"/>
                    <a:pt x="2753" y="3001"/>
                  </a:cubicBezTo>
                  <a:cubicBezTo>
                    <a:pt x="2878" y="3001"/>
                    <a:pt x="3003" y="2918"/>
                    <a:pt x="3003" y="2751"/>
                  </a:cubicBezTo>
                  <a:cubicBezTo>
                    <a:pt x="3003" y="1917"/>
                    <a:pt x="2970" y="1083"/>
                    <a:pt x="2903" y="249"/>
                  </a:cubicBezTo>
                  <a:cubicBezTo>
                    <a:pt x="2903" y="137"/>
                    <a:pt x="2808" y="1"/>
                    <a:pt x="26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11"/>
            <p:cNvSpPr/>
            <p:nvPr/>
          </p:nvSpPr>
          <p:spPr>
            <a:xfrm>
              <a:off x="3432196" y="3767648"/>
              <a:ext cx="125222" cy="117284"/>
            </a:xfrm>
            <a:custGeom>
              <a:avLst/>
              <a:gdLst/>
              <a:ahLst/>
              <a:cxnLst/>
              <a:rect l="l" t="t" r="r" b="b"/>
              <a:pathLst>
                <a:path w="4180" h="3915" extrusionOk="0">
                  <a:moveTo>
                    <a:pt x="1463" y="1"/>
                  </a:moveTo>
                  <a:cubicBezTo>
                    <a:pt x="1075" y="1"/>
                    <a:pt x="682" y="30"/>
                    <a:pt x="304" y="119"/>
                  </a:cubicBezTo>
                  <a:cubicBezTo>
                    <a:pt x="0" y="210"/>
                    <a:pt x="83" y="633"/>
                    <a:pt x="352" y="633"/>
                  </a:cubicBezTo>
                  <a:cubicBezTo>
                    <a:pt x="379" y="633"/>
                    <a:pt x="407" y="629"/>
                    <a:pt x="437" y="620"/>
                  </a:cubicBezTo>
                  <a:cubicBezTo>
                    <a:pt x="714" y="546"/>
                    <a:pt x="1011" y="523"/>
                    <a:pt x="1311" y="523"/>
                  </a:cubicBezTo>
                  <a:cubicBezTo>
                    <a:pt x="1554" y="523"/>
                    <a:pt x="1800" y="538"/>
                    <a:pt x="2038" y="553"/>
                  </a:cubicBezTo>
                  <a:cubicBezTo>
                    <a:pt x="2507" y="582"/>
                    <a:pt x="2976" y="637"/>
                    <a:pt x="3445" y="695"/>
                  </a:cubicBezTo>
                  <a:lnTo>
                    <a:pt x="3445" y="695"/>
                  </a:lnTo>
                  <a:cubicBezTo>
                    <a:pt x="3469" y="1697"/>
                    <a:pt x="3452" y="2724"/>
                    <a:pt x="3640" y="3722"/>
                  </a:cubicBezTo>
                  <a:cubicBezTo>
                    <a:pt x="3666" y="3856"/>
                    <a:pt x="3764" y="3915"/>
                    <a:pt x="3867" y="3915"/>
                  </a:cubicBezTo>
                  <a:cubicBezTo>
                    <a:pt x="4018" y="3915"/>
                    <a:pt x="4180" y="3787"/>
                    <a:pt x="4140" y="3588"/>
                  </a:cubicBezTo>
                  <a:cubicBezTo>
                    <a:pt x="3940" y="2554"/>
                    <a:pt x="4006" y="1520"/>
                    <a:pt x="3973" y="486"/>
                  </a:cubicBezTo>
                  <a:cubicBezTo>
                    <a:pt x="3973" y="386"/>
                    <a:pt x="3873" y="253"/>
                    <a:pt x="3773" y="219"/>
                  </a:cubicBezTo>
                  <a:cubicBezTo>
                    <a:pt x="3206" y="119"/>
                    <a:pt x="2605" y="52"/>
                    <a:pt x="2038" y="19"/>
                  </a:cubicBezTo>
                  <a:cubicBezTo>
                    <a:pt x="1849" y="8"/>
                    <a:pt x="1657" y="1"/>
                    <a:pt x="1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11"/>
            <p:cNvSpPr/>
            <p:nvPr/>
          </p:nvSpPr>
          <p:spPr>
            <a:xfrm>
              <a:off x="3444268" y="3829146"/>
              <a:ext cx="62012" cy="58986"/>
            </a:xfrm>
            <a:custGeom>
              <a:avLst/>
              <a:gdLst/>
              <a:ahLst/>
              <a:cxnLst/>
              <a:rect l="l" t="t" r="r" b="b"/>
              <a:pathLst>
                <a:path w="2070" h="1969" extrusionOk="0">
                  <a:moveTo>
                    <a:pt x="268" y="1"/>
                  </a:moveTo>
                  <a:cubicBezTo>
                    <a:pt x="101" y="1"/>
                    <a:pt x="1" y="134"/>
                    <a:pt x="1" y="268"/>
                  </a:cubicBezTo>
                  <a:cubicBezTo>
                    <a:pt x="1" y="401"/>
                    <a:pt x="101" y="535"/>
                    <a:pt x="268" y="535"/>
                  </a:cubicBezTo>
                  <a:cubicBezTo>
                    <a:pt x="668" y="535"/>
                    <a:pt x="1068" y="608"/>
                    <a:pt x="1469" y="629"/>
                  </a:cubicBezTo>
                  <a:lnTo>
                    <a:pt x="1469" y="629"/>
                  </a:lnTo>
                  <a:cubicBezTo>
                    <a:pt x="1469" y="651"/>
                    <a:pt x="1469" y="668"/>
                    <a:pt x="1469" y="668"/>
                  </a:cubicBezTo>
                  <a:cubicBezTo>
                    <a:pt x="1469" y="701"/>
                    <a:pt x="1469" y="701"/>
                    <a:pt x="1469" y="735"/>
                  </a:cubicBezTo>
                  <a:cubicBezTo>
                    <a:pt x="1469" y="735"/>
                    <a:pt x="1502" y="801"/>
                    <a:pt x="1502" y="801"/>
                  </a:cubicBezTo>
                  <a:cubicBezTo>
                    <a:pt x="1502" y="835"/>
                    <a:pt x="1502" y="868"/>
                    <a:pt x="1502" y="902"/>
                  </a:cubicBezTo>
                  <a:cubicBezTo>
                    <a:pt x="1502" y="935"/>
                    <a:pt x="1502" y="1002"/>
                    <a:pt x="1502" y="1035"/>
                  </a:cubicBezTo>
                  <a:cubicBezTo>
                    <a:pt x="1502" y="1268"/>
                    <a:pt x="1502" y="1502"/>
                    <a:pt x="1502" y="1702"/>
                  </a:cubicBezTo>
                  <a:cubicBezTo>
                    <a:pt x="1502" y="1836"/>
                    <a:pt x="1602" y="1969"/>
                    <a:pt x="1769" y="1969"/>
                  </a:cubicBezTo>
                  <a:cubicBezTo>
                    <a:pt x="1902" y="1969"/>
                    <a:pt x="2002" y="1869"/>
                    <a:pt x="2002" y="1702"/>
                  </a:cubicBezTo>
                  <a:cubicBezTo>
                    <a:pt x="2002" y="1235"/>
                    <a:pt x="2069" y="735"/>
                    <a:pt x="1902" y="301"/>
                  </a:cubicBezTo>
                  <a:cubicBezTo>
                    <a:pt x="1869" y="168"/>
                    <a:pt x="1769" y="101"/>
                    <a:pt x="1669" y="101"/>
                  </a:cubicBezTo>
                  <a:cubicBezTo>
                    <a:pt x="1202" y="101"/>
                    <a:pt x="735"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11"/>
            <p:cNvSpPr/>
            <p:nvPr/>
          </p:nvSpPr>
          <p:spPr>
            <a:xfrm>
              <a:off x="3402301" y="3870754"/>
              <a:ext cx="60005" cy="61353"/>
            </a:xfrm>
            <a:custGeom>
              <a:avLst/>
              <a:gdLst/>
              <a:ahLst/>
              <a:cxnLst/>
              <a:rect l="l" t="t" r="r" b="b"/>
              <a:pathLst>
                <a:path w="2003" h="2048" extrusionOk="0">
                  <a:moveTo>
                    <a:pt x="649" y="0"/>
                  </a:moveTo>
                  <a:cubicBezTo>
                    <a:pt x="520" y="0"/>
                    <a:pt x="393" y="5"/>
                    <a:pt x="268" y="13"/>
                  </a:cubicBezTo>
                  <a:cubicBezTo>
                    <a:pt x="134" y="13"/>
                    <a:pt x="1" y="113"/>
                    <a:pt x="1" y="280"/>
                  </a:cubicBezTo>
                  <a:cubicBezTo>
                    <a:pt x="1" y="413"/>
                    <a:pt x="101" y="547"/>
                    <a:pt x="268" y="547"/>
                  </a:cubicBezTo>
                  <a:cubicBezTo>
                    <a:pt x="385" y="530"/>
                    <a:pt x="501" y="522"/>
                    <a:pt x="622" y="522"/>
                  </a:cubicBezTo>
                  <a:cubicBezTo>
                    <a:pt x="743" y="522"/>
                    <a:pt x="868" y="530"/>
                    <a:pt x="1002" y="547"/>
                  </a:cubicBezTo>
                  <a:lnTo>
                    <a:pt x="1168" y="547"/>
                  </a:lnTo>
                  <a:cubicBezTo>
                    <a:pt x="1202" y="547"/>
                    <a:pt x="1235" y="547"/>
                    <a:pt x="1268" y="580"/>
                  </a:cubicBezTo>
                  <a:lnTo>
                    <a:pt x="1302" y="580"/>
                  </a:lnTo>
                  <a:cubicBezTo>
                    <a:pt x="1370" y="580"/>
                    <a:pt x="1438" y="589"/>
                    <a:pt x="1502" y="597"/>
                  </a:cubicBezTo>
                  <a:lnTo>
                    <a:pt x="1502" y="597"/>
                  </a:lnTo>
                  <a:lnTo>
                    <a:pt x="1502" y="1781"/>
                  </a:lnTo>
                  <a:cubicBezTo>
                    <a:pt x="1502" y="1914"/>
                    <a:pt x="1602" y="2048"/>
                    <a:pt x="1735" y="2048"/>
                  </a:cubicBezTo>
                  <a:cubicBezTo>
                    <a:pt x="1902" y="2014"/>
                    <a:pt x="2002" y="1914"/>
                    <a:pt x="2002" y="1781"/>
                  </a:cubicBezTo>
                  <a:lnTo>
                    <a:pt x="2002" y="380"/>
                  </a:lnTo>
                  <a:cubicBezTo>
                    <a:pt x="2002" y="280"/>
                    <a:pt x="1936" y="146"/>
                    <a:pt x="1836" y="113"/>
                  </a:cubicBezTo>
                  <a:cubicBezTo>
                    <a:pt x="1435" y="38"/>
                    <a:pt x="1035"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11"/>
            <p:cNvSpPr/>
            <p:nvPr/>
          </p:nvSpPr>
          <p:spPr>
            <a:xfrm>
              <a:off x="3395321" y="3762196"/>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11"/>
            <p:cNvSpPr/>
            <p:nvPr/>
          </p:nvSpPr>
          <p:spPr>
            <a:xfrm>
              <a:off x="3388312" y="378819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11"/>
            <p:cNvSpPr/>
            <p:nvPr/>
          </p:nvSpPr>
          <p:spPr>
            <a:xfrm>
              <a:off x="3375341" y="3765221"/>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11"/>
            <p:cNvSpPr/>
            <p:nvPr/>
          </p:nvSpPr>
          <p:spPr>
            <a:xfrm>
              <a:off x="3388312" y="395606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11"/>
            <p:cNvSpPr/>
            <p:nvPr/>
          </p:nvSpPr>
          <p:spPr>
            <a:xfrm>
              <a:off x="3378337" y="393408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11"/>
            <p:cNvSpPr/>
            <p:nvPr/>
          </p:nvSpPr>
          <p:spPr>
            <a:xfrm>
              <a:off x="3365336" y="396205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11"/>
            <p:cNvSpPr/>
            <p:nvPr/>
          </p:nvSpPr>
          <p:spPr>
            <a:xfrm>
              <a:off x="3565198" y="3891124"/>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11"/>
            <p:cNvSpPr/>
            <p:nvPr/>
          </p:nvSpPr>
          <p:spPr>
            <a:xfrm>
              <a:off x="3559177" y="3918084"/>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11"/>
            <p:cNvSpPr/>
            <p:nvPr/>
          </p:nvSpPr>
          <p:spPr>
            <a:xfrm>
              <a:off x="3545188" y="3899092"/>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11"/>
            <p:cNvSpPr/>
            <p:nvPr/>
          </p:nvSpPr>
          <p:spPr>
            <a:xfrm>
              <a:off x="3471258" y="3618320"/>
              <a:ext cx="15009" cy="11024"/>
            </a:xfrm>
            <a:custGeom>
              <a:avLst/>
              <a:gdLst/>
              <a:ahLst/>
              <a:cxnLst/>
              <a:rect l="l" t="t" r="r" b="b"/>
              <a:pathLst>
                <a:path w="501" h="368" extrusionOk="0">
                  <a:moveTo>
                    <a:pt x="234" y="1"/>
                  </a:moveTo>
                  <a:cubicBezTo>
                    <a:pt x="1" y="1"/>
                    <a:pt x="1" y="367"/>
                    <a:pt x="234" y="367"/>
                  </a:cubicBezTo>
                  <a:lnTo>
                    <a:pt x="267" y="367"/>
                  </a:ln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11"/>
            <p:cNvSpPr/>
            <p:nvPr/>
          </p:nvSpPr>
          <p:spPr>
            <a:xfrm>
              <a:off x="3460265" y="3646298"/>
              <a:ext cx="15009" cy="11024"/>
            </a:xfrm>
            <a:custGeom>
              <a:avLst/>
              <a:gdLst/>
              <a:ahLst/>
              <a:cxnLst/>
              <a:rect l="l" t="t" r="r" b="b"/>
              <a:pathLst>
                <a:path w="501" h="368" extrusionOk="0">
                  <a:moveTo>
                    <a:pt x="267" y="1"/>
                  </a:moveTo>
                  <a:cubicBezTo>
                    <a:pt x="1" y="1"/>
                    <a:pt x="1" y="367"/>
                    <a:pt x="267" y="367"/>
                  </a:cubicBez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11"/>
            <p:cNvSpPr/>
            <p:nvPr/>
          </p:nvSpPr>
          <p:spPr>
            <a:xfrm>
              <a:off x="3445287" y="3621315"/>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11"/>
            <p:cNvSpPr/>
            <p:nvPr/>
          </p:nvSpPr>
          <p:spPr>
            <a:xfrm>
              <a:off x="3662104"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11"/>
            <p:cNvSpPr/>
            <p:nvPr/>
          </p:nvSpPr>
          <p:spPr>
            <a:xfrm>
              <a:off x="3649133" y="3808177"/>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11"/>
            <p:cNvSpPr/>
            <p:nvPr/>
          </p:nvSpPr>
          <p:spPr>
            <a:xfrm>
              <a:off x="3640116"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53" name="Google Shape;3153;p11"/>
          <p:cNvGrpSpPr/>
          <p:nvPr/>
        </p:nvGrpSpPr>
        <p:grpSpPr>
          <a:xfrm rot="10800000" flipH="1">
            <a:off x="-221282" y="-186589"/>
            <a:ext cx="1500235" cy="1460527"/>
            <a:chOff x="-181020" y="4253777"/>
            <a:chExt cx="1117161" cy="1087511"/>
          </a:xfrm>
        </p:grpSpPr>
        <p:sp>
          <p:nvSpPr>
            <p:cNvPr id="3154" name="Google Shape;3154;p11"/>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11"/>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11"/>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11"/>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11"/>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11"/>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11"/>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11"/>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11"/>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11"/>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11"/>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11"/>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11"/>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11"/>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68" name="Google Shape;3168;p11"/>
          <p:cNvGrpSpPr/>
          <p:nvPr/>
        </p:nvGrpSpPr>
        <p:grpSpPr>
          <a:xfrm rot="10800000" flipH="1">
            <a:off x="-256703" y="184140"/>
            <a:ext cx="1187279" cy="1592727"/>
            <a:chOff x="-168050" y="4195214"/>
            <a:chExt cx="719519" cy="965231"/>
          </a:xfrm>
        </p:grpSpPr>
        <p:sp>
          <p:nvSpPr>
            <p:cNvPr id="3169" name="Google Shape;3169;p11"/>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11"/>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11"/>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11"/>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11"/>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11"/>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11"/>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11"/>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11"/>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11"/>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11"/>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11"/>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11"/>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11"/>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11"/>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11"/>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11"/>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11"/>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11"/>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11"/>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11"/>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11"/>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11"/>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11"/>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11"/>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11"/>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11"/>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11"/>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11"/>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11"/>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11"/>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11"/>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11"/>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11"/>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11"/>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11"/>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11"/>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11"/>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11"/>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11"/>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11"/>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11"/>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11"/>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11"/>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11"/>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11"/>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11"/>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16" name="Google Shape;3216;p11"/>
          <p:cNvGrpSpPr/>
          <p:nvPr/>
        </p:nvGrpSpPr>
        <p:grpSpPr>
          <a:xfrm rot="10800000" flipH="1">
            <a:off x="7923837" y="4210795"/>
            <a:ext cx="1116750" cy="1145263"/>
            <a:chOff x="7973149" y="-201092"/>
            <a:chExt cx="1116750" cy="1145263"/>
          </a:xfrm>
        </p:grpSpPr>
        <p:sp>
          <p:nvSpPr>
            <p:cNvPr id="3217" name="Google Shape;3217;p11"/>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11"/>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11"/>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11"/>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11"/>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11"/>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11"/>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11"/>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11"/>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11"/>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11"/>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11"/>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11"/>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11"/>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11"/>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11"/>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11"/>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11"/>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11"/>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11"/>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11"/>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11"/>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11"/>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11"/>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11"/>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11"/>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11"/>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11"/>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11"/>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11"/>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11"/>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11"/>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11"/>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11"/>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11"/>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11"/>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11"/>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11"/>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11"/>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11"/>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11"/>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11"/>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11"/>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11"/>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11"/>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11"/>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11"/>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11"/>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11"/>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11"/>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11"/>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11"/>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11"/>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11"/>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11"/>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11"/>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11"/>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11"/>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11"/>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11"/>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11"/>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78" name="Google Shape;3278;p11"/>
          <p:cNvGrpSpPr/>
          <p:nvPr/>
        </p:nvGrpSpPr>
        <p:grpSpPr>
          <a:xfrm rot="-5400000">
            <a:off x="5562532" y="4530983"/>
            <a:ext cx="1007000" cy="841746"/>
            <a:chOff x="3579657" y="4246288"/>
            <a:chExt cx="1007000" cy="841746"/>
          </a:xfrm>
        </p:grpSpPr>
        <p:sp>
          <p:nvSpPr>
            <p:cNvPr id="3279" name="Google Shape;3279;p11"/>
            <p:cNvSpPr/>
            <p:nvPr/>
          </p:nvSpPr>
          <p:spPr>
            <a:xfrm>
              <a:off x="4009156" y="4502305"/>
              <a:ext cx="66985" cy="52006"/>
            </a:xfrm>
            <a:custGeom>
              <a:avLst/>
              <a:gdLst/>
              <a:ahLst/>
              <a:cxnLst/>
              <a:rect l="l" t="t" r="r" b="b"/>
              <a:pathLst>
                <a:path w="2236" h="1736" extrusionOk="0">
                  <a:moveTo>
                    <a:pt x="1101" y="1"/>
                  </a:moveTo>
                  <a:cubicBezTo>
                    <a:pt x="0" y="1"/>
                    <a:pt x="0" y="1736"/>
                    <a:pt x="1101" y="1736"/>
                  </a:cubicBezTo>
                  <a:cubicBezTo>
                    <a:pt x="2235" y="1736"/>
                    <a:pt x="2235" y="1"/>
                    <a:pt x="11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11"/>
            <p:cNvSpPr/>
            <p:nvPr/>
          </p:nvSpPr>
          <p:spPr>
            <a:xfrm>
              <a:off x="4169028" y="4467347"/>
              <a:ext cx="67974" cy="52006"/>
            </a:xfrm>
            <a:custGeom>
              <a:avLst/>
              <a:gdLst/>
              <a:ahLst/>
              <a:cxnLst/>
              <a:rect l="l" t="t" r="r" b="b"/>
              <a:pathLst>
                <a:path w="2269" h="1736" extrusionOk="0">
                  <a:moveTo>
                    <a:pt x="1134" y="0"/>
                  </a:moveTo>
                  <a:cubicBezTo>
                    <a:pt x="0" y="0"/>
                    <a:pt x="0" y="1735"/>
                    <a:pt x="1134" y="1735"/>
                  </a:cubicBezTo>
                  <a:cubicBezTo>
                    <a:pt x="2269" y="1735"/>
                    <a:pt x="2269" y="0"/>
                    <a:pt x="1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11"/>
            <p:cNvSpPr/>
            <p:nvPr/>
          </p:nvSpPr>
          <p:spPr>
            <a:xfrm>
              <a:off x="4273931" y="4614248"/>
              <a:ext cx="68004" cy="51976"/>
            </a:xfrm>
            <a:custGeom>
              <a:avLst/>
              <a:gdLst/>
              <a:ahLst/>
              <a:cxnLst/>
              <a:rect l="l" t="t" r="r" b="b"/>
              <a:pathLst>
                <a:path w="2270" h="1735" extrusionOk="0">
                  <a:moveTo>
                    <a:pt x="1135" y="0"/>
                  </a:moveTo>
                  <a:cubicBezTo>
                    <a:pt x="1" y="0"/>
                    <a:pt x="1" y="1735"/>
                    <a:pt x="1135" y="1735"/>
                  </a:cubicBezTo>
                  <a:cubicBezTo>
                    <a:pt x="2269" y="1735"/>
                    <a:pt x="2269" y="0"/>
                    <a:pt x="1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11"/>
            <p:cNvSpPr/>
            <p:nvPr/>
          </p:nvSpPr>
          <p:spPr>
            <a:xfrm>
              <a:off x="4434821" y="4579260"/>
              <a:ext cx="67974" cy="52006"/>
            </a:xfrm>
            <a:custGeom>
              <a:avLst/>
              <a:gdLst/>
              <a:ahLst/>
              <a:cxnLst/>
              <a:rect l="l" t="t" r="r" b="b"/>
              <a:pathLst>
                <a:path w="2269" h="1736" extrusionOk="0">
                  <a:moveTo>
                    <a:pt x="1134" y="0"/>
                  </a:moveTo>
                  <a:cubicBezTo>
                    <a:pt x="0" y="0"/>
                    <a:pt x="0" y="1735"/>
                    <a:pt x="1134" y="1735"/>
                  </a:cubicBezTo>
                  <a:cubicBezTo>
                    <a:pt x="2269" y="1735"/>
                    <a:pt x="2269" y="0"/>
                    <a:pt x="1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11"/>
            <p:cNvSpPr/>
            <p:nvPr/>
          </p:nvSpPr>
          <p:spPr>
            <a:xfrm>
              <a:off x="4483768" y="4719152"/>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11"/>
            <p:cNvSpPr/>
            <p:nvPr/>
          </p:nvSpPr>
          <p:spPr>
            <a:xfrm>
              <a:off x="3682270" y="4246288"/>
              <a:ext cx="904387" cy="841746"/>
            </a:xfrm>
            <a:custGeom>
              <a:avLst/>
              <a:gdLst/>
              <a:ahLst/>
              <a:cxnLst/>
              <a:rect l="l" t="t" r="r" b="b"/>
              <a:pathLst>
                <a:path w="30189" h="28098" extrusionOk="0">
                  <a:moveTo>
                    <a:pt x="27654" y="1"/>
                  </a:moveTo>
                  <a:lnTo>
                    <a:pt x="27654" y="1"/>
                  </a:lnTo>
                  <a:cubicBezTo>
                    <a:pt x="22517" y="368"/>
                    <a:pt x="16379" y="1468"/>
                    <a:pt x="12977" y="5138"/>
                  </a:cubicBezTo>
                  <a:cubicBezTo>
                    <a:pt x="11642" y="3870"/>
                    <a:pt x="10875" y="2069"/>
                    <a:pt x="9741" y="768"/>
                  </a:cubicBezTo>
                  <a:cubicBezTo>
                    <a:pt x="6505" y="4404"/>
                    <a:pt x="4904" y="7506"/>
                    <a:pt x="4304" y="12309"/>
                  </a:cubicBezTo>
                  <a:cubicBezTo>
                    <a:pt x="3070" y="11976"/>
                    <a:pt x="2636" y="11209"/>
                    <a:pt x="668" y="9841"/>
                  </a:cubicBezTo>
                  <a:lnTo>
                    <a:pt x="668" y="9841"/>
                  </a:lnTo>
                  <a:cubicBezTo>
                    <a:pt x="1" y="13377"/>
                    <a:pt x="1735" y="19248"/>
                    <a:pt x="7306" y="23851"/>
                  </a:cubicBezTo>
                  <a:cubicBezTo>
                    <a:pt x="9275" y="26312"/>
                    <a:pt x="13384" y="28098"/>
                    <a:pt x="16996" y="28098"/>
                  </a:cubicBezTo>
                  <a:cubicBezTo>
                    <a:pt x="18525" y="28098"/>
                    <a:pt x="19965" y="27778"/>
                    <a:pt x="21116" y="27053"/>
                  </a:cubicBezTo>
                  <a:cubicBezTo>
                    <a:pt x="20182" y="25953"/>
                    <a:pt x="18814" y="25152"/>
                    <a:pt x="17680" y="24218"/>
                  </a:cubicBezTo>
                  <a:cubicBezTo>
                    <a:pt x="22850" y="23184"/>
                    <a:pt x="28488" y="21516"/>
                    <a:pt x="30189" y="16079"/>
                  </a:cubicBezTo>
                  <a:cubicBezTo>
                    <a:pt x="28955" y="15745"/>
                    <a:pt x="27387" y="15645"/>
                    <a:pt x="26286" y="14911"/>
                  </a:cubicBezTo>
                  <a:cubicBezTo>
                    <a:pt x="28354" y="10842"/>
                    <a:pt x="28988" y="4671"/>
                    <a:pt x="276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11"/>
            <p:cNvSpPr/>
            <p:nvPr/>
          </p:nvSpPr>
          <p:spPr>
            <a:xfrm>
              <a:off x="3579657" y="4381465"/>
              <a:ext cx="817960" cy="704930"/>
            </a:xfrm>
            <a:custGeom>
              <a:avLst/>
              <a:gdLst/>
              <a:ahLst/>
              <a:cxnLst/>
              <a:rect l="l" t="t" r="r" b="b"/>
              <a:pathLst>
                <a:path w="27304" h="23531" extrusionOk="0">
                  <a:moveTo>
                    <a:pt x="26708" y="0"/>
                  </a:moveTo>
                  <a:cubicBezTo>
                    <a:pt x="26616" y="0"/>
                    <a:pt x="26524" y="39"/>
                    <a:pt x="26447" y="132"/>
                  </a:cubicBezTo>
                  <a:cubicBezTo>
                    <a:pt x="20676" y="7137"/>
                    <a:pt x="15372" y="15076"/>
                    <a:pt x="7500" y="19846"/>
                  </a:cubicBezTo>
                  <a:cubicBezTo>
                    <a:pt x="5298" y="21181"/>
                    <a:pt x="2963" y="22181"/>
                    <a:pt x="495" y="22715"/>
                  </a:cubicBezTo>
                  <a:cubicBezTo>
                    <a:pt x="1" y="22808"/>
                    <a:pt x="164" y="23530"/>
                    <a:pt x="589" y="23530"/>
                  </a:cubicBezTo>
                  <a:cubicBezTo>
                    <a:pt x="623" y="23530"/>
                    <a:pt x="658" y="23525"/>
                    <a:pt x="695" y="23516"/>
                  </a:cubicBezTo>
                  <a:cubicBezTo>
                    <a:pt x="9935" y="21514"/>
                    <a:pt x="16606" y="13709"/>
                    <a:pt x="22244" y="6704"/>
                  </a:cubicBezTo>
                  <a:cubicBezTo>
                    <a:pt x="23845" y="4702"/>
                    <a:pt x="25413" y="2701"/>
                    <a:pt x="27047" y="733"/>
                  </a:cubicBezTo>
                  <a:cubicBezTo>
                    <a:pt x="27303" y="425"/>
                    <a:pt x="27009" y="0"/>
                    <a:pt x="26708"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11"/>
            <p:cNvSpPr/>
            <p:nvPr/>
          </p:nvSpPr>
          <p:spPr>
            <a:xfrm>
              <a:off x="4189966" y="4386347"/>
              <a:ext cx="263776" cy="238072"/>
            </a:xfrm>
            <a:custGeom>
              <a:avLst/>
              <a:gdLst/>
              <a:ahLst/>
              <a:cxnLst/>
              <a:rect l="l" t="t" r="r" b="b"/>
              <a:pathLst>
                <a:path w="8805" h="7947" extrusionOk="0">
                  <a:moveTo>
                    <a:pt x="1751" y="1"/>
                  </a:moveTo>
                  <a:cubicBezTo>
                    <a:pt x="1591" y="1"/>
                    <a:pt x="1442" y="92"/>
                    <a:pt x="1403" y="303"/>
                  </a:cubicBezTo>
                  <a:cubicBezTo>
                    <a:pt x="936" y="2671"/>
                    <a:pt x="1103" y="5173"/>
                    <a:pt x="135" y="7441"/>
                  </a:cubicBezTo>
                  <a:cubicBezTo>
                    <a:pt x="1" y="7737"/>
                    <a:pt x="300" y="7946"/>
                    <a:pt x="578" y="7946"/>
                  </a:cubicBezTo>
                  <a:cubicBezTo>
                    <a:pt x="645" y="7946"/>
                    <a:pt x="711" y="7934"/>
                    <a:pt x="769" y="7908"/>
                  </a:cubicBezTo>
                  <a:cubicBezTo>
                    <a:pt x="3237" y="6774"/>
                    <a:pt x="6039" y="6407"/>
                    <a:pt x="8408" y="4939"/>
                  </a:cubicBezTo>
                  <a:cubicBezTo>
                    <a:pt x="8805" y="4713"/>
                    <a:pt x="8551" y="4148"/>
                    <a:pt x="8199" y="4148"/>
                  </a:cubicBezTo>
                  <a:cubicBezTo>
                    <a:pt x="8137" y="4148"/>
                    <a:pt x="8072" y="4166"/>
                    <a:pt x="8008" y="4206"/>
                  </a:cubicBezTo>
                  <a:cubicBezTo>
                    <a:pt x="5925" y="5496"/>
                    <a:pt x="3483" y="5935"/>
                    <a:pt x="1245" y="6816"/>
                  </a:cubicBezTo>
                  <a:lnTo>
                    <a:pt x="1245" y="6816"/>
                  </a:lnTo>
                  <a:cubicBezTo>
                    <a:pt x="1872" y="4766"/>
                    <a:pt x="1794" y="2613"/>
                    <a:pt x="2203" y="536"/>
                  </a:cubicBezTo>
                  <a:cubicBezTo>
                    <a:pt x="2264" y="214"/>
                    <a:pt x="1995" y="1"/>
                    <a:pt x="1751"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11"/>
            <p:cNvSpPr/>
            <p:nvPr/>
          </p:nvSpPr>
          <p:spPr>
            <a:xfrm>
              <a:off x="4058343" y="4475345"/>
              <a:ext cx="296190" cy="306345"/>
            </a:xfrm>
            <a:custGeom>
              <a:avLst/>
              <a:gdLst/>
              <a:ahLst/>
              <a:cxnLst/>
              <a:rect l="l" t="t" r="r" b="b"/>
              <a:pathLst>
                <a:path w="9887" h="10226" extrusionOk="0">
                  <a:moveTo>
                    <a:pt x="752" y="0"/>
                  </a:moveTo>
                  <a:cubicBezTo>
                    <a:pt x="543" y="0"/>
                    <a:pt x="343" y="134"/>
                    <a:pt x="360" y="401"/>
                  </a:cubicBezTo>
                  <a:cubicBezTo>
                    <a:pt x="460" y="3503"/>
                    <a:pt x="593" y="6638"/>
                    <a:pt x="59" y="9707"/>
                  </a:cubicBezTo>
                  <a:cubicBezTo>
                    <a:pt x="1" y="9941"/>
                    <a:pt x="173" y="10226"/>
                    <a:pt x="440" y="10226"/>
                  </a:cubicBezTo>
                  <a:cubicBezTo>
                    <a:pt x="478" y="10226"/>
                    <a:pt x="518" y="10220"/>
                    <a:pt x="560" y="10208"/>
                  </a:cubicBezTo>
                  <a:cubicBezTo>
                    <a:pt x="3462" y="9240"/>
                    <a:pt x="6497" y="8940"/>
                    <a:pt x="9433" y="8039"/>
                  </a:cubicBezTo>
                  <a:cubicBezTo>
                    <a:pt x="9886" y="7888"/>
                    <a:pt x="9737" y="7216"/>
                    <a:pt x="9332" y="7216"/>
                  </a:cubicBezTo>
                  <a:cubicBezTo>
                    <a:pt x="9290" y="7216"/>
                    <a:pt x="9246" y="7223"/>
                    <a:pt x="9199" y="7239"/>
                  </a:cubicBezTo>
                  <a:cubicBezTo>
                    <a:pt x="6513" y="8073"/>
                    <a:pt x="3684" y="8392"/>
                    <a:pt x="976" y="9202"/>
                  </a:cubicBezTo>
                  <a:lnTo>
                    <a:pt x="976" y="9202"/>
                  </a:lnTo>
                  <a:cubicBezTo>
                    <a:pt x="1407" y="6292"/>
                    <a:pt x="1286" y="3332"/>
                    <a:pt x="1194" y="401"/>
                  </a:cubicBezTo>
                  <a:cubicBezTo>
                    <a:pt x="1177" y="134"/>
                    <a:pt x="960" y="0"/>
                    <a:pt x="752"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11"/>
            <p:cNvSpPr/>
            <p:nvPr/>
          </p:nvSpPr>
          <p:spPr>
            <a:xfrm>
              <a:off x="3910423" y="4490263"/>
              <a:ext cx="447505" cy="405894"/>
            </a:xfrm>
            <a:custGeom>
              <a:avLst/>
              <a:gdLst/>
              <a:ahLst/>
              <a:cxnLst/>
              <a:rect l="l" t="t" r="r" b="b"/>
              <a:pathLst>
                <a:path w="14938" h="13549" extrusionOk="0">
                  <a:moveTo>
                    <a:pt x="513" y="1"/>
                  </a:moveTo>
                  <a:cubicBezTo>
                    <a:pt x="269" y="1"/>
                    <a:pt x="0" y="214"/>
                    <a:pt x="61" y="536"/>
                  </a:cubicBezTo>
                  <a:cubicBezTo>
                    <a:pt x="928" y="4673"/>
                    <a:pt x="861" y="8942"/>
                    <a:pt x="1061" y="13145"/>
                  </a:cubicBezTo>
                  <a:cubicBezTo>
                    <a:pt x="1061" y="13333"/>
                    <a:pt x="1207" y="13549"/>
                    <a:pt x="1444" y="13549"/>
                  </a:cubicBezTo>
                  <a:cubicBezTo>
                    <a:pt x="1461" y="13549"/>
                    <a:pt x="1478" y="13548"/>
                    <a:pt x="1495" y="13546"/>
                  </a:cubicBezTo>
                  <a:cubicBezTo>
                    <a:pt x="3429" y="13364"/>
                    <a:pt x="5378" y="13306"/>
                    <a:pt x="7330" y="13306"/>
                  </a:cubicBezTo>
                  <a:cubicBezTo>
                    <a:pt x="9687" y="13306"/>
                    <a:pt x="12051" y="13391"/>
                    <a:pt x="14404" y="13446"/>
                  </a:cubicBezTo>
                  <a:cubicBezTo>
                    <a:pt x="14938" y="13446"/>
                    <a:pt x="14938" y="12612"/>
                    <a:pt x="14404" y="12612"/>
                  </a:cubicBezTo>
                  <a:cubicBezTo>
                    <a:pt x="12123" y="12541"/>
                    <a:pt x="9832" y="12461"/>
                    <a:pt x="7546" y="12461"/>
                  </a:cubicBezTo>
                  <a:cubicBezTo>
                    <a:pt x="5649" y="12461"/>
                    <a:pt x="3755" y="12516"/>
                    <a:pt x="1874" y="12678"/>
                  </a:cubicBezTo>
                  <a:lnTo>
                    <a:pt x="1874" y="12678"/>
                  </a:lnTo>
                  <a:cubicBezTo>
                    <a:pt x="1699" y="8531"/>
                    <a:pt x="1729" y="4386"/>
                    <a:pt x="861" y="303"/>
                  </a:cubicBezTo>
                  <a:cubicBezTo>
                    <a:pt x="822" y="92"/>
                    <a:pt x="672" y="1"/>
                    <a:pt x="513"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11"/>
            <p:cNvSpPr/>
            <p:nvPr/>
          </p:nvSpPr>
          <p:spPr>
            <a:xfrm>
              <a:off x="3830293" y="4714539"/>
              <a:ext cx="315872" cy="302691"/>
            </a:xfrm>
            <a:custGeom>
              <a:avLst/>
              <a:gdLst/>
              <a:ahLst/>
              <a:cxnLst/>
              <a:rect l="l" t="t" r="r" b="b"/>
              <a:pathLst>
                <a:path w="10544" h="10104" extrusionOk="0">
                  <a:moveTo>
                    <a:pt x="515" y="0"/>
                  </a:moveTo>
                  <a:cubicBezTo>
                    <a:pt x="261" y="0"/>
                    <a:pt x="0" y="201"/>
                    <a:pt x="100" y="521"/>
                  </a:cubicBezTo>
                  <a:cubicBezTo>
                    <a:pt x="734" y="2957"/>
                    <a:pt x="968" y="5458"/>
                    <a:pt x="1101" y="7960"/>
                  </a:cubicBezTo>
                  <a:cubicBezTo>
                    <a:pt x="1101" y="8127"/>
                    <a:pt x="1234" y="8294"/>
                    <a:pt x="1401" y="8360"/>
                  </a:cubicBezTo>
                  <a:cubicBezTo>
                    <a:pt x="4137" y="9228"/>
                    <a:pt x="7039" y="9461"/>
                    <a:pt x="9841" y="10095"/>
                  </a:cubicBezTo>
                  <a:cubicBezTo>
                    <a:pt x="9870" y="10101"/>
                    <a:pt x="9898" y="10104"/>
                    <a:pt x="9926" y="10104"/>
                  </a:cubicBezTo>
                  <a:cubicBezTo>
                    <a:pt x="10366" y="10104"/>
                    <a:pt x="10543" y="9389"/>
                    <a:pt x="10041" y="9294"/>
                  </a:cubicBezTo>
                  <a:cubicBezTo>
                    <a:pt x="7335" y="8682"/>
                    <a:pt x="4568" y="8444"/>
                    <a:pt x="1918" y="7647"/>
                  </a:cubicBezTo>
                  <a:lnTo>
                    <a:pt x="1918" y="7647"/>
                  </a:lnTo>
                  <a:cubicBezTo>
                    <a:pt x="1780" y="5152"/>
                    <a:pt x="1509" y="2689"/>
                    <a:pt x="901" y="288"/>
                  </a:cubicBezTo>
                  <a:cubicBezTo>
                    <a:pt x="848" y="88"/>
                    <a:pt x="683" y="0"/>
                    <a:pt x="515"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11"/>
            <p:cNvSpPr/>
            <p:nvPr/>
          </p:nvSpPr>
          <p:spPr>
            <a:xfrm>
              <a:off x="4387132" y="4769447"/>
              <a:ext cx="30437" cy="21330"/>
            </a:xfrm>
            <a:custGeom>
              <a:avLst/>
              <a:gdLst/>
              <a:ahLst/>
              <a:cxnLst/>
              <a:rect l="l" t="t" r="r" b="b"/>
              <a:pathLst>
                <a:path w="1016" h="712" extrusionOk="0">
                  <a:moveTo>
                    <a:pt x="509" y="1"/>
                  </a:moveTo>
                  <a:cubicBezTo>
                    <a:pt x="234" y="1"/>
                    <a:pt x="1" y="385"/>
                    <a:pt x="291" y="623"/>
                  </a:cubicBezTo>
                  <a:cubicBezTo>
                    <a:pt x="361" y="685"/>
                    <a:pt x="436" y="712"/>
                    <a:pt x="508" y="712"/>
                  </a:cubicBezTo>
                  <a:cubicBezTo>
                    <a:pt x="783" y="712"/>
                    <a:pt x="1016" y="327"/>
                    <a:pt x="725" y="89"/>
                  </a:cubicBezTo>
                  <a:cubicBezTo>
                    <a:pt x="656" y="27"/>
                    <a:pt x="581" y="1"/>
                    <a:pt x="509"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11"/>
            <p:cNvSpPr/>
            <p:nvPr/>
          </p:nvSpPr>
          <p:spPr>
            <a:xfrm>
              <a:off x="4371046" y="4822528"/>
              <a:ext cx="30647" cy="22109"/>
            </a:xfrm>
            <a:custGeom>
              <a:avLst/>
              <a:gdLst/>
              <a:ahLst/>
              <a:cxnLst/>
              <a:rect l="l" t="t" r="r" b="b"/>
              <a:pathLst>
                <a:path w="1023" h="738" extrusionOk="0">
                  <a:moveTo>
                    <a:pt x="508" y="0"/>
                  </a:moveTo>
                  <a:cubicBezTo>
                    <a:pt x="221" y="0"/>
                    <a:pt x="1" y="412"/>
                    <a:pt x="295" y="652"/>
                  </a:cubicBezTo>
                  <a:cubicBezTo>
                    <a:pt x="361" y="712"/>
                    <a:pt x="433" y="738"/>
                    <a:pt x="502" y="738"/>
                  </a:cubicBezTo>
                  <a:cubicBezTo>
                    <a:pt x="781" y="738"/>
                    <a:pt x="1022" y="326"/>
                    <a:pt x="728" y="85"/>
                  </a:cubicBezTo>
                  <a:cubicBezTo>
                    <a:pt x="655" y="26"/>
                    <a:pt x="580" y="0"/>
                    <a:pt x="508"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11"/>
            <p:cNvSpPr/>
            <p:nvPr/>
          </p:nvSpPr>
          <p:spPr>
            <a:xfrm>
              <a:off x="4424037" y="4805514"/>
              <a:ext cx="30497" cy="21240"/>
            </a:xfrm>
            <a:custGeom>
              <a:avLst/>
              <a:gdLst/>
              <a:ahLst/>
              <a:cxnLst/>
              <a:rect l="l" t="t" r="r" b="b"/>
              <a:pathLst>
                <a:path w="1018" h="709" extrusionOk="0">
                  <a:moveTo>
                    <a:pt x="519" y="1"/>
                  </a:moveTo>
                  <a:cubicBezTo>
                    <a:pt x="240" y="1"/>
                    <a:pt x="0" y="407"/>
                    <a:pt x="294" y="620"/>
                  </a:cubicBezTo>
                  <a:cubicBezTo>
                    <a:pt x="363" y="682"/>
                    <a:pt x="438" y="709"/>
                    <a:pt x="510" y="709"/>
                  </a:cubicBezTo>
                  <a:cubicBezTo>
                    <a:pt x="785" y="709"/>
                    <a:pt x="1018" y="324"/>
                    <a:pt x="727" y="86"/>
                  </a:cubicBezTo>
                  <a:cubicBezTo>
                    <a:pt x="661" y="26"/>
                    <a:pt x="588" y="1"/>
                    <a:pt x="519"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11"/>
            <p:cNvSpPr/>
            <p:nvPr/>
          </p:nvSpPr>
          <p:spPr>
            <a:xfrm>
              <a:off x="3935406" y="4418819"/>
              <a:ext cx="30617" cy="22139"/>
            </a:xfrm>
            <a:custGeom>
              <a:avLst/>
              <a:gdLst/>
              <a:ahLst/>
              <a:cxnLst/>
              <a:rect l="l" t="t" r="r" b="b"/>
              <a:pathLst>
                <a:path w="1022" h="739" extrusionOk="0">
                  <a:moveTo>
                    <a:pt x="520" y="1"/>
                  </a:moveTo>
                  <a:cubicBezTo>
                    <a:pt x="241" y="1"/>
                    <a:pt x="0" y="413"/>
                    <a:pt x="294" y="653"/>
                  </a:cubicBezTo>
                  <a:cubicBezTo>
                    <a:pt x="360" y="713"/>
                    <a:pt x="432" y="738"/>
                    <a:pt x="501" y="738"/>
                  </a:cubicBezTo>
                  <a:cubicBezTo>
                    <a:pt x="780" y="738"/>
                    <a:pt x="1022" y="327"/>
                    <a:pt x="728" y="86"/>
                  </a:cubicBezTo>
                  <a:cubicBezTo>
                    <a:pt x="661" y="26"/>
                    <a:pt x="590" y="1"/>
                    <a:pt x="520"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11"/>
            <p:cNvSpPr/>
            <p:nvPr/>
          </p:nvSpPr>
          <p:spPr>
            <a:xfrm>
              <a:off x="3967368" y="4406837"/>
              <a:ext cx="31725" cy="21749"/>
            </a:xfrm>
            <a:custGeom>
              <a:avLst/>
              <a:gdLst/>
              <a:ahLst/>
              <a:cxnLst/>
              <a:rect l="l" t="t" r="r" b="b"/>
              <a:pathLst>
                <a:path w="1059" h="726" extrusionOk="0">
                  <a:moveTo>
                    <a:pt x="538" y="1"/>
                  </a:moveTo>
                  <a:cubicBezTo>
                    <a:pt x="242" y="1"/>
                    <a:pt x="0" y="412"/>
                    <a:pt x="294" y="653"/>
                  </a:cubicBezTo>
                  <a:cubicBezTo>
                    <a:pt x="364" y="704"/>
                    <a:pt x="437" y="725"/>
                    <a:pt x="508" y="725"/>
                  </a:cubicBezTo>
                  <a:cubicBezTo>
                    <a:pt x="809" y="725"/>
                    <a:pt x="1059" y="329"/>
                    <a:pt x="761" y="86"/>
                  </a:cubicBezTo>
                  <a:cubicBezTo>
                    <a:pt x="688" y="26"/>
                    <a:pt x="611" y="1"/>
                    <a:pt x="538"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11"/>
            <p:cNvSpPr/>
            <p:nvPr/>
          </p:nvSpPr>
          <p:spPr>
            <a:xfrm>
              <a:off x="3955386" y="4468785"/>
              <a:ext cx="30617" cy="22139"/>
            </a:xfrm>
            <a:custGeom>
              <a:avLst/>
              <a:gdLst/>
              <a:ahLst/>
              <a:cxnLst/>
              <a:rect l="l" t="t" r="r" b="b"/>
              <a:pathLst>
                <a:path w="1022" h="739" extrusionOk="0">
                  <a:moveTo>
                    <a:pt x="520" y="1"/>
                  </a:moveTo>
                  <a:cubicBezTo>
                    <a:pt x="241" y="1"/>
                    <a:pt x="0" y="413"/>
                    <a:pt x="294" y="653"/>
                  </a:cubicBezTo>
                  <a:cubicBezTo>
                    <a:pt x="360" y="713"/>
                    <a:pt x="432" y="738"/>
                    <a:pt x="501" y="738"/>
                  </a:cubicBezTo>
                  <a:cubicBezTo>
                    <a:pt x="780" y="738"/>
                    <a:pt x="1022" y="326"/>
                    <a:pt x="728" y="86"/>
                  </a:cubicBezTo>
                  <a:cubicBezTo>
                    <a:pt x="661" y="26"/>
                    <a:pt x="590" y="1"/>
                    <a:pt x="520"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11"/>
            <p:cNvSpPr/>
            <p:nvPr/>
          </p:nvSpPr>
          <p:spPr>
            <a:xfrm>
              <a:off x="4413822" y="4345878"/>
              <a:ext cx="30736" cy="21240"/>
            </a:xfrm>
            <a:custGeom>
              <a:avLst/>
              <a:gdLst/>
              <a:ahLst/>
              <a:cxnLst/>
              <a:rect l="l" t="t" r="r" b="b"/>
              <a:pathLst>
                <a:path w="1026" h="709" extrusionOk="0">
                  <a:moveTo>
                    <a:pt x="513" y="1"/>
                  </a:moveTo>
                  <a:cubicBezTo>
                    <a:pt x="225" y="1"/>
                    <a:pt x="1" y="406"/>
                    <a:pt x="268" y="620"/>
                  </a:cubicBezTo>
                  <a:cubicBezTo>
                    <a:pt x="344" y="682"/>
                    <a:pt x="424" y="708"/>
                    <a:pt x="501" y="708"/>
                  </a:cubicBezTo>
                  <a:cubicBezTo>
                    <a:pt x="793" y="708"/>
                    <a:pt x="1025" y="324"/>
                    <a:pt x="735" y="86"/>
                  </a:cubicBezTo>
                  <a:cubicBezTo>
                    <a:pt x="661" y="26"/>
                    <a:pt x="585" y="1"/>
                    <a:pt x="513"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11"/>
            <p:cNvSpPr/>
            <p:nvPr/>
          </p:nvSpPr>
          <p:spPr>
            <a:xfrm>
              <a:off x="4416908" y="4409743"/>
              <a:ext cx="30736" cy="21210"/>
            </a:xfrm>
            <a:custGeom>
              <a:avLst/>
              <a:gdLst/>
              <a:ahLst/>
              <a:cxnLst/>
              <a:rect l="l" t="t" r="r" b="b"/>
              <a:pathLst>
                <a:path w="1026" h="708" extrusionOk="0">
                  <a:moveTo>
                    <a:pt x="502" y="0"/>
                  </a:moveTo>
                  <a:cubicBezTo>
                    <a:pt x="218" y="0"/>
                    <a:pt x="0" y="385"/>
                    <a:pt x="265" y="623"/>
                  </a:cubicBezTo>
                  <a:cubicBezTo>
                    <a:pt x="338" y="683"/>
                    <a:pt x="416" y="708"/>
                    <a:pt x="489" y="708"/>
                  </a:cubicBezTo>
                  <a:cubicBezTo>
                    <a:pt x="785" y="708"/>
                    <a:pt x="1025" y="302"/>
                    <a:pt x="732" y="89"/>
                  </a:cubicBezTo>
                  <a:cubicBezTo>
                    <a:pt x="656" y="27"/>
                    <a:pt x="577" y="0"/>
                    <a:pt x="502"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11"/>
            <p:cNvSpPr/>
            <p:nvPr/>
          </p:nvSpPr>
          <p:spPr>
            <a:xfrm>
              <a:off x="4456000" y="4374874"/>
              <a:ext cx="30617" cy="22109"/>
            </a:xfrm>
            <a:custGeom>
              <a:avLst/>
              <a:gdLst/>
              <a:ahLst/>
              <a:cxnLst/>
              <a:rect l="l" t="t" r="r" b="b"/>
              <a:pathLst>
                <a:path w="1022" h="738" extrusionOk="0">
                  <a:moveTo>
                    <a:pt x="520" y="0"/>
                  </a:moveTo>
                  <a:cubicBezTo>
                    <a:pt x="241" y="0"/>
                    <a:pt x="0" y="412"/>
                    <a:pt x="294" y="652"/>
                  </a:cubicBezTo>
                  <a:cubicBezTo>
                    <a:pt x="360" y="712"/>
                    <a:pt x="432" y="738"/>
                    <a:pt x="501" y="738"/>
                  </a:cubicBezTo>
                  <a:cubicBezTo>
                    <a:pt x="780" y="738"/>
                    <a:pt x="1022" y="326"/>
                    <a:pt x="728" y="85"/>
                  </a:cubicBezTo>
                  <a:cubicBezTo>
                    <a:pt x="661" y="26"/>
                    <a:pt x="590" y="0"/>
                    <a:pt x="520"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11"/>
            <p:cNvSpPr/>
            <p:nvPr/>
          </p:nvSpPr>
          <p:spPr>
            <a:xfrm>
              <a:off x="3999450" y="4672542"/>
              <a:ext cx="30497" cy="21210"/>
            </a:xfrm>
            <a:custGeom>
              <a:avLst/>
              <a:gdLst/>
              <a:ahLst/>
              <a:cxnLst/>
              <a:rect l="l" t="t" r="r" b="b"/>
              <a:pathLst>
                <a:path w="1018" h="708" extrusionOk="0">
                  <a:moveTo>
                    <a:pt x="508" y="0"/>
                  </a:moveTo>
                  <a:cubicBezTo>
                    <a:pt x="233" y="0"/>
                    <a:pt x="0" y="385"/>
                    <a:pt x="291" y="623"/>
                  </a:cubicBezTo>
                  <a:cubicBezTo>
                    <a:pt x="358" y="683"/>
                    <a:pt x="430" y="708"/>
                    <a:pt x="499" y="708"/>
                  </a:cubicBezTo>
                  <a:cubicBezTo>
                    <a:pt x="778" y="708"/>
                    <a:pt x="1018" y="302"/>
                    <a:pt x="724" y="89"/>
                  </a:cubicBezTo>
                  <a:cubicBezTo>
                    <a:pt x="655" y="26"/>
                    <a:pt x="580" y="0"/>
                    <a:pt x="508"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11"/>
            <p:cNvSpPr/>
            <p:nvPr/>
          </p:nvSpPr>
          <p:spPr>
            <a:xfrm>
              <a:off x="3998222" y="4721489"/>
              <a:ext cx="30736" cy="21240"/>
            </a:xfrm>
            <a:custGeom>
              <a:avLst/>
              <a:gdLst/>
              <a:ahLst/>
              <a:cxnLst/>
              <a:rect l="l" t="t" r="r" b="b"/>
              <a:pathLst>
                <a:path w="1026" h="709" extrusionOk="0">
                  <a:moveTo>
                    <a:pt x="502" y="1"/>
                  </a:moveTo>
                  <a:cubicBezTo>
                    <a:pt x="218" y="1"/>
                    <a:pt x="1" y="385"/>
                    <a:pt x="265" y="623"/>
                  </a:cubicBezTo>
                  <a:cubicBezTo>
                    <a:pt x="338" y="683"/>
                    <a:pt x="416" y="708"/>
                    <a:pt x="490" y="708"/>
                  </a:cubicBezTo>
                  <a:cubicBezTo>
                    <a:pt x="785" y="708"/>
                    <a:pt x="1026" y="303"/>
                    <a:pt x="732" y="89"/>
                  </a:cubicBezTo>
                  <a:cubicBezTo>
                    <a:pt x="656" y="27"/>
                    <a:pt x="577" y="1"/>
                    <a:pt x="502"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11"/>
            <p:cNvSpPr/>
            <p:nvPr/>
          </p:nvSpPr>
          <p:spPr>
            <a:xfrm>
              <a:off x="4158034" y="4797546"/>
              <a:ext cx="30706" cy="21210"/>
            </a:xfrm>
            <a:custGeom>
              <a:avLst/>
              <a:gdLst/>
              <a:ahLst/>
              <a:cxnLst/>
              <a:rect l="l" t="t" r="r" b="b"/>
              <a:pathLst>
                <a:path w="1025" h="708" extrusionOk="0">
                  <a:moveTo>
                    <a:pt x="513" y="0"/>
                  </a:moveTo>
                  <a:cubicBezTo>
                    <a:pt x="225" y="0"/>
                    <a:pt x="0" y="406"/>
                    <a:pt x="267" y="619"/>
                  </a:cubicBezTo>
                  <a:cubicBezTo>
                    <a:pt x="343" y="681"/>
                    <a:pt x="424" y="708"/>
                    <a:pt x="500" y="708"/>
                  </a:cubicBezTo>
                  <a:cubicBezTo>
                    <a:pt x="792" y="708"/>
                    <a:pt x="1025" y="323"/>
                    <a:pt x="734" y="85"/>
                  </a:cubicBezTo>
                  <a:cubicBezTo>
                    <a:pt x="661" y="25"/>
                    <a:pt x="585" y="0"/>
                    <a:pt x="513"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11"/>
            <p:cNvSpPr/>
            <p:nvPr/>
          </p:nvSpPr>
          <p:spPr>
            <a:xfrm>
              <a:off x="4200211" y="4799523"/>
              <a:ext cx="31515" cy="21240"/>
            </a:xfrm>
            <a:custGeom>
              <a:avLst/>
              <a:gdLst/>
              <a:ahLst/>
              <a:cxnLst/>
              <a:rect l="l" t="t" r="r" b="b"/>
              <a:pathLst>
                <a:path w="1052" h="709" extrusionOk="0">
                  <a:moveTo>
                    <a:pt x="536" y="1"/>
                  </a:moveTo>
                  <a:cubicBezTo>
                    <a:pt x="240" y="1"/>
                    <a:pt x="0" y="406"/>
                    <a:pt x="294" y="620"/>
                  </a:cubicBezTo>
                  <a:cubicBezTo>
                    <a:pt x="370" y="682"/>
                    <a:pt x="450" y="709"/>
                    <a:pt x="527" y="709"/>
                  </a:cubicBezTo>
                  <a:cubicBezTo>
                    <a:pt x="818" y="709"/>
                    <a:pt x="1051" y="324"/>
                    <a:pt x="761" y="86"/>
                  </a:cubicBezTo>
                  <a:cubicBezTo>
                    <a:pt x="687" y="26"/>
                    <a:pt x="610" y="1"/>
                    <a:pt x="536"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11"/>
            <p:cNvSpPr/>
            <p:nvPr/>
          </p:nvSpPr>
          <p:spPr>
            <a:xfrm>
              <a:off x="4230975" y="4634678"/>
              <a:ext cx="30826" cy="22109"/>
            </a:xfrm>
            <a:custGeom>
              <a:avLst/>
              <a:gdLst/>
              <a:ahLst/>
              <a:cxnLst/>
              <a:rect l="l" t="t" r="r" b="b"/>
              <a:pathLst>
                <a:path w="1029" h="738" extrusionOk="0">
                  <a:moveTo>
                    <a:pt x="514" y="0"/>
                  </a:moveTo>
                  <a:cubicBezTo>
                    <a:pt x="225" y="0"/>
                    <a:pt x="0" y="412"/>
                    <a:pt x="267" y="652"/>
                  </a:cubicBezTo>
                  <a:cubicBezTo>
                    <a:pt x="340" y="712"/>
                    <a:pt x="417" y="737"/>
                    <a:pt x="491" y="737"/>
                  </a:cubicBezTo>
                  <a:cubicBezTo>
                    <a:pt x="787" y="737"/>
                    <a:pt x="1028" y="326"/>
                    <a:pt x="734" y="85"/>
                  </a:cubicBezTo>
                  <a:cubicBezTo>
                    <a:pt x="661" y="25"/>
                    <a:pt x="586" y="0"/>
                    <a:pt x="514"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11"/>
            <p:cNvSpPr/>
            <p:nvPr/>
          </p:nvSpPr>
          <p:spPr>
            <a:xfrm>
              <a:off x="4138144" y="4564103"/>
              <a:ext cx="30916" cy="21749"/>
            </a:xfrm>
            <a:custGeom>
              <a:avLst/>
              <a:gdLst/>
              <a:ahLst/>
              <a:cxnLst/>
              <a:rect l="l" t="t" r="r" b="b"/>
              <a:pathLst>
                <a:path w="1032" h="726" extrusionOk="0">
                  <a:moveTo>
                    <a:pt x="551" y="0"/>
                  </a:moveTo>
                  <a:cubicBezTo>
                    <a:pt x="250" y="0"/>
                    <a:pt x="0" y="397"/>
                    <a:pt x="297" y="640"/>
                  </a:cubicBezTo>
                  <a:cubicBezTo>
                    <a:pt x="370" y="700"/>
                    <a:pt x="446" y="725"/>
                    <a:pt x="518" y="725"/>
                  </a:cubicBezTo>
                  <a:cubicBezTo>
                    <a:pt x="807" y="725"/>
                    <a:pt x="1032" y="313"/>
                    <a:pt x="764" y="73"/>
                  </a:cubicBezTo>
                  <a:cubicBezTo>
                    <a:pt x="695" y="22"/>
                    <a:pt x="621" y="0"/>
                    <a:pt x="551"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11"/>
            <p:cNvSpPr/>
            <p:nvPr/>
          </p:nvSpPr>
          <p:spPr>
            <a:xfrm>
              <a:off x="3722573" y="4683625"/>
              <a:ext cx="30736" cy="21240"/>
            </a:xfrm>
            <a:custGeom>
              <a:avLst/>
              <a:gdLst/>
              <a:ahLst/>
              <a:cxnLst/>
              <a:rect l="l" t="t" r="r" b="b"/>
              <a:pathLst>
                <a:path w="1026" h="709" extrusionOk="0">
                  <a:moveTo>
                    <a:pt x="536" y="0"/>
                  </a:moveTo>
                  <a:cubicBezTo>
                    <a:pt x="240" y="0"/>
                    <a:pt x="0" y="406"/>
                    <a:pt x="294" y="619"/>
                  </a:cubicBezTo>
                  <a:cubicBezTo>
                    <a:pt x="370" y="682"/>
                    <a:pt x="449" y="708"/>
                    <a:pt x="524" y="708"/>
                  </a:cubicBezTo>
                  <a:cubicBezTo>
                    <a:pt x="808" y="708"/>
                    <a:pt x="1025" y="324"/>
                    <a:pt x="761" y="86"/>
                  </a:cubicBezTo>
                  <a:cubicBezTo>
                    <a:pt x="687" y="26"/>
                    <a:pt x="610" y="0"/>
                    <a:pt x="536"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11"/>
            <p:cNvSpPr/>
            <p:nvPr/>
          </p:nvSpPr>
          <p:spPr>
            <a:xfrm>
              <a:off x="3767237" y="4670025"/>
              <a:ext cx="30916" cy="21719"/>
            </a:xfrm>
            <a:custGeom>
              <a:avLst/>
              <a:gdLst/>
              <a:ahLst/>
              <a:cxnLst/>
              <a:rect l="l" t="t" r="r" b="b"/>
              <a:pathLst>
                <a:path w="1032" h="725" extrusionOk="0">
                  <a:moveTo>
                    <a:pt x="527" y="0"/>
                  </a:moveTo>
                  <a:cubicBezTo>
                    <a:pt x="234" y="0"/>
                    <a:pt x="0" y="397"/>
                    <a:pt x="271" y="640"/>
                  </a:cubicBezTo>
                  <a:cubicBezTo>
                    <a:pt x="344" y="700"/>
                    <a:pt x="421" y="725"/>
                    <a:pt x="494" y="725"/>
                  </a:cubicBezTo>
                  <a:cubicBezTo>
                    <a:pt x="790" y="725"/>
                    <a:pt x="1032" y="313"/>
                    <a:pt x="738" y="73"/>
                  </a:cubicBezTo>
                  <a:cubicBezTo>
                    <a:pt x="668" y="22"/>
                    <a:pt x="596" y="0"/>
                    <a:pt x="527"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11"/>
            <p:cNvSpPr/>
            <p:nvPr/>
          </p:nvSpPr>
          <p:spPr>
            <a:xfrm>
              <a:off x="3757441" y="4728978"/>
              <a:ext cx="30916" cy="21719"/>
            </a:xfrm>
            <a:custGeom>
              <a:avLst/>
              <a:gdLst/>
              <a:ahLst/>
              <a:cxnLst/>
              <a:rect l="l" t="t" r="r" b="b"/>
              <a:pathLst>
                <a:path w="1032" h="725" extrusionOk="0">
                  <a:moveTo>
                    <a:pt x="551" y="0"/>
                  </a:moveTo>
                  <a:cubicBezTo>
                    <a:pt x="250" y="0"/>
                    <a:pt x="0" y="397"/>
                    <a:pt x="297" y="640"/>
                  </a:cubicBezTo>
                  <a:cubicBezTo>
                    <a:pt x="370" y="700"/>
                    <a:pt x="446" y="725"/>
                    <a:pt x="518" y="725"/>
                  </a:cubicBezTo>
                  <a:cubicBezTo>
                    <a:pt x="806" y="725"/>
                    <a:pt x="1032" y="313"/>
                    <a:pt x="764" y="73"/>
                  </a:cubicBezTo>
                  <a:cubicBezTo>
                    <a:pt x="695" y="22"/>
                    <a:pt x="621" y="0"/>
                    <a:pt x="551"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11"/>
            <p:cNvSpPr/>
            <p:nvPr/>
          </p:nvSpPr>
          <p:spPr>
            <a:xfrm>
              <a:off x="4099351" y="5044229"/>
              <a:ext cx="30437" cy="21360"/>
            </a:xfrm>
            <a:custGeom>
              <a:avLst/>
              <a:gdLst/>
              <a:ahLst/>
              <a:cxnLst/>
              <a:rect l="l" t="t" r="r" b="b"/>
              <a:pathLst>
                <a:path w="1016" h="713" extrusionOk="0">
                  <a:moveTo>
                    <a:pt x="496" y="1"/>
                  </a:moveTo>
                  <a:cubicBezTo>
                    <a:pt x="213" y="1"/>
                    <a:pt x="1" y="385"/>
                    <a:pt x="292" y="623"/>
                  </a:cubicBezTo>
                  <a:cubicBezTo>
                    <a:pt x="361" y="686"/>
                    <a:pt x="436" y="712"/>
                    <a:pt x="508" y="712"/>
                  </a:cubicBezTo>
                  <a:cubicBezTo>
                    <a:pt x="783" y="712"/>
                    <a:pt x="1016" y="328"/>
                    <a:pt x="725" y="90"/>
                  </a:cubicBezTo>
                  <a:cubicBezTo>
                    <a:pt x="649" y="27"/>
                    <a:pt x="570" y="1"/>
                    <a:pt x="496"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11"/>
            <p:cNvSpPr/>
            <p:nvPr/>
          </p:nvSpPr>
          <p:spPr>
            <a:xfrm>
              <a:off x="4148029" y="5045337"/>
              <a:ext cx="30826" cy="22139"/>
            </a:xfrm>
            <a:custGeom>
              <a:avLst/>
              <a:gdLst/>
              <a:ahLst/>
              <a:cxnLst/>
              <a:rect l="l" t="t" r="r" b="b"/>
              <a:pathLst>
                <a:path w="1029" h="739" extrusionOk="0">
                  <a:moveTo>
                    <a:pt x="514" y="1"/>
                  </a:moveTo>
                  <a:cubicBezTo>
                    <a:pt x="226" y="1"/>
                    <a:pt x="0" y="413"/>
                    <a:pt x="268" y="653"/>
                  </a:cubicBezTo>
                  <a:cubicBezTo>
                    <a:pt x="341" y="713"/>
                    <a:pt x="418" y="738"/>
                    <a:pt x="491" y="738"/>
                  </a:cubicBezTo>
                  <a:cubicBezTo>
                    <a:pt x="787" y="738"/>
                    <a:pt x="1029" y="327"/>
                    <a:pt x="735" y="86"/>
                  </a:cubicBezTo>
                  <a:cubicBezTo>
                    <a:pt x="662" y="26"/>
                    <a:pt x="586" y="1"/>
                    <a:pt x="514"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310"/>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hree columns 1">
  <p:cSld name="CUSTOM_1">
    <p:spTree>
      <p:nvGrpSpPr>
        <p:cNvPr id="1" name="Shape 3822"/>
        <p:cNvGrpSpPr/>
        <p:nvPr/>
      </p:nvGrpSpPr>
      <p:grpSpPr>
        <a:xfrm>
          <a:off x="0" y="0"/>
          <a:ext cx="0" cy="0"/>
          <a:chOff x="0" y="0"/>
          <a:chExt cx="0" cy="0"/>
        </a:xfrm>
      </p:grpSpPr>
      <p:grpSp>
        <p:nvGrpSpPr>
          <p:cNvPr id="3823" name="Google Shape;3823;p15"/>
          <p:cNvGrpSpPr/>
          <p:nvPr/>
        </p:nvGrpSpPr>
        <p:grpSpPr>
          <a:xfrm rot="-5400000" flipH="1">
            <a:off x="-138590" y="4065820"/>
            <a:ext cx="585438" cy="262694"/>
            <a:chOff x="8502760" y="3542528"/>
            <a:chExt cx="711519" cy="319269"/>
          </a:xfrm>
        </p:grpSpPr>
        <p:sp>
          <p:nvSpPr>
            <p:cNvPr id="3824" name="Google Shape;3824;p15"/>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15"/>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15"/>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15"/>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15"/>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15"/>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15"/>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15"/>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15"/>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33" name="Google Shape;3833;p15"/>
          <p:cNvSpPr txBox="1">
            <a:spLocks noGrp="1"/>
          </p:cNvSpPr>
          <p:nvPr>
            <p:ph type="subTitle" idx="1"/>
          </p:nvPr>
        </p:nvSpPr>
        <p:spPr>
          <a:xfrm>
            <a:off x="3609750" y="2811287"/>
            <a:ext cx="1924500" cy="3465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None/>
              <a:defRPr sz="2000"/>
            </a:lvl1pPr>
            <a:lvl2pPr lvl="1" algn="ctr" rtl="0">
              <a:spcBef>
                <a:spcPts val="0"/>
              </a:spcBef>
              <a:spcAft>
                <a:spcPts val="0"/>
              </a:spcAft>
              <a:buNone/>
              <a:defRPr sz="2000"/>
            </a:lvl2pPr>
            <a:lvl3pPr lvl="2" algn="ctr" rtl="0">
              <a:spcBef>
                <a:spcPts val="0"/>
              </a:spcBef>
              <a:spcAft>
                <a:spcPts val="0"/>
              </a:spcAft>
              <a:buNone/>
              <a:defRPr sz="2000"/>
            </a:lvl3pPr>
            <a:lvl4pPr lvl="3" algn="ctr" rtl="0">
              <a:spcBef>
                <a:spcPts val="0"/>
              </a:spcBef>
              <a:spcAft>
                <a:spcPts val="0"/>
              </a:spcAft>
              <a:buNone/>
              <a:defRPr sz="2000"/>
            </a:lvl4pPr>
            <a:lvl5pPr lvl="4" algn="ctr" rtl="0">
              <a:spcBef>
                <a:spcPts val="0"/>
              </a:spcBef>
              <a:spcAft>
                <a:spcPts val="0"/>
              </a:spcAft>
              <a:buNone/>
              <a:defRPr sz="2000"/>
            </a:lvl5pPr>
            <a:lvl6pPr lvl="5" algn="ctr" rtl="0">
              <a:spcBef>
                <a:spcPts val="0"/>
              </a:spcBef>
              <a:spcAft>
                <a:spcPts val="0"/>
              </a:spcAft>
              <a:buNone/>
              <a:defRPr sz="2000"/>
            </a:lvl6pPr>
            <a:lvl7pPr lvl="6" algn="ctr" rtl="0">
              <a:spcBef>
                <a:spcPts val="0"/>
              </a:spcBef>
              <a:spcAft>
                <a:spcPts val="0"/>
              </a:spcAft>
              <a:buNone/>
              <a:defRPr sz="2000"/>
            </a:lvl7pPr>
            <a:lvl8pPr lvl="7" algn="ctr" rtl="0">
              <a:spcBef>
                <a:spcPts val="0"/>
              </a:spcBef>
              <a:spcAft>
                <a:spcPts val="0"/>
              </a:spcAft>
              <a:buNone/>
              <a:defRPr sz="2000"/>
            </a:lvl8pPr>
            <a:lvl9pPr lvl="8" algn="ctr" rtl="0">
              <a:spcBef>
                <a:spcPts val="0"/>
              </a:spcBef>
              <a:spcAft>
                <a:spcPts val="0"/>
              </a:spcAft>
              <a:buNone/>
              <a:defRPr sz="2000"/>
            </a:lvl9pPr>
          </a:lstStyle>
          <a:p>
            <a:endParaRPr/>
          </a:p>
        </p:txBody>
      </p:sp>
      <p:sp>
        <p:nvSpPr>
          <p:cNvPr id="3834" name="Google Shape;3834;p15"/>
          <p:cNvSpPr txBox="1">
            <a:spLocks noGrp="1"/>
          </p:cNvSpPr>
          <p:nvPr>
            <p:ph type="subTitle" idx="2"/>
          </p:nvPr>
        </p:nvSpPr>
        <p:spPr>
          <a:xfrm>
            <a:off x="5658675" y="2811282"/>
            <a:ext cx="1924500" cy="3465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None/>
              <a:defRPr sz="2000"/>
            </a:lvl1pPr>
            <a:lvl2pPr lvl="1" rtl="0">
              <a:spcBef>
                <a:spcPts val="0"/>
              </a:spcBef>
              <a:spcAft>
                <a:spcPts val="0"/>
              </a:spcAft>
              <a:buNone/>
              <a:defRPr sz="2000"/>
            </a:lvl2pPr>
            <a:lvl3pPr lvl="2" rtl="0">
              <a:spcBef>
                <a:spcPts val="0"/>
              </a:spcBef>
              <a:spcAft>
                <a:spcPts val="0"/>
              </a:spcAft>
              <a:buNone/>
              <a:defRPr sz="2000"/>
            </a:lvl3pPr>
            <a:lvl4pPr lvl="3" rtl="0">
              <a:spcBef>
                <a:spcPts val="0"/>
              </a:spcBef>
              <a:spcAft>
                <a:spcPts val="0"/>
              </a:spcAft>
              <a:buNone/>
              <a:defRPr sz="2000"/>
            </a:lvl4pPr>
            <a:lvl5pPr lvl="4" rtl="0">
              <a:spcBef>
                <a:spcPts val="0"/>
              </a:spcBef>
              <a:spcAft>
                <a:spcPts val="0"/>
              </a:spcAft>
              <a:buNone/>
              <a:defRPr sz="2000"/>
            </a:lvl5pPr>
            <a:lvl6pPr lvl="5" rtl="0">
              <a:spcBef>
                <a:spcPts val="0"/>
              </a:spcBef>
              <a:spcAft>
                <a:spcPts val="0"/>
              </a:spcAft>
              <a:buNone/>
              <a:defRPr sz="2000"/>
            </a:lvl6pPr>
            <a:lvl7pPr lvl="6" rtl="0">
              <a:spcBef>
                <a:spcPts val="0"/>
              </a:spcBef>
              <a:spcAft>
                <a:spcPts val="0"/>
              </a:spcAft>
              <a:buNone/>
              <a:defRPr sz="2000"/>
            </a:lvl7pPr>
            <a:lvl8pPr lvl="7" rtl="0">
              <a:spcBef>
                <a:spcPts val="0"/>
              </a:spcBef>
              <a:spcAft>
                <a:spcPts val="0"/>
              </a:spcAft>
              <a:buNone/>
              <a:defRPr sz="2000"/>
            </a:lvl8pPr>
            <a:lvl9pPr lvl="8" rtl="0">
              <a:spcBef>
                <a:spcPts val="0"/>
              </a:spcBef>
              <a:spcAft>
                <a:spcPts val="0"/>
              </a:spcAft>
              <a:buNone/>
              <a:defRPr sz="2000"/>
            </a:lvl9pPr>
          </a:lstStyle>
          <a:p>
            <a:endParaRPr/>
          </a:p>
        </p:txBody>
      </p:sp>
      <p:sp>
        <p:nvSpPr>
          <p:cNvPr id="3835" name="Google Shape;3835;p15"/>
          <p:cNvSpPr txBox="1">
            <a:spLocks noGrp="1"/>
          </p:cNvSpPr>
          <p:nvPr>
            <p:ph type="subTitle" idx="3"/>
          </p:nvPr>
        </p:nvSpPr>
        <p:spPr>
          <a:xfrm>
            <a:off x="1560825" y="2811287"/>
            <a:ext cx="1924500" cy="3465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None/>
              <a:defRPr sz="2000"/>
            </a:lvl1pPr>
            <a:lvl2pPr lvl="1" algn="ctr" rtl="0">
              <a:spcBef>
                <a:spcPts val="0"/>
              </a:spcBef>
              <a:spcAft>
                <a:spcPts val="0"/>
              </a:spcAft>
              <a:buNone/>
              <a:defRPr sz="2000"/>
            </a:lvl2pPr>
            <a:lvl3pPr lvl="2" algn="ctr" rtl="0">
              <a:spcBef>
                <a:spcPts val="0"/>
              </a:spcBef>
              <a:spcAft>
                <a:spcPts val="0"/>
              </a:spcAft>
              <a:buNone/>
              <a:defRPr sz="2000"/>
            </a:lvl3pPr>
            <a:lvl4pPr lvl="3" algn="ctr" rtl="0">
              <a:spcBef>
                <a:spcPts val="0"/>
              </a:spcBef>
              <a:spcAft>
                <a:spcPts val="0"/>
              </a:spcAft>
              <a:buNone/>
              <a:defRPr sz="2000"/>
            </a:lvl4pPr>
            <a:lvl5pPr lvl="4" algn="ctr" rtl="0">
              <a:spcBef>
                <a:spcPts val="0"/>
              </a:spcBef>
              <a:spcAft>
                <a:spcPts val="0"/>
              </a:spcAft>
              <a:buNone/>
              <a:defRPr sz="2000"/>
            </a:lvl5pPr>
            <a:lvl6pPr lvl="5" algn="ctr" rtl="0">
              <a:spcBef>
                <a:spcPts val="0"/>
              </a:spcBef>
              <a:spcAft>
                <a:spcPts val="0"/>
              </a:spcAft>
              <a:buNone/>
              <a:defRPr sz="2000"/>
            </a:lvl6pPr>
            <a:lvl7pPr lvl="6" algn="ctr" rtl="0">
              <a:spcBef>
                <a:spcPts val="0"/>
              </a:spcBef>
              <a:spcAft>
                <a:spcPts val="0"/>
              </a:spcAft>
              <a:buNone/>
              <a:defRPr sz="2000"/>
            </a:lvl7pPr>
            <a:lvl8pPr lvl="7" algn="ctr" rtl="0">
              <a:spcBef>
                <a:spcPts val="0"/>
              </a:spcBef>
              <a:spcAft>
                <a:spcPts val="0"/>
              </a:spcAft>
              <a:buNone/>
              <a:defRPr sz="2000"/>
            </a:lvl8pPr>
            <a:lvl9pPr lvl="8" algn="ctr" rtl="0">
              <a:spcBef>
                <a:spcPts val="0"/>
              </a:spcBef>
              <a:spcAft>
                <a:spcPts val="0"/>
              </a:spcAft>
              <a:buNone/>
              <a:defRPr sz="2000"/>
            </a:lvl9pPr>
          </a:lstStyle>
          <a:p>
            <a:endParaRPr/>
          </a:p>
        </p:txBody>
      </p:sp>
      <p:sp>
        <p:nvSpPr>
          <p:cNvPr id="3836" name="Google Shape;3836;p15"/>
          <p:cNvSpPr txBox="1">
            <a:spLocks noGrp="1"/>
          </p:cNvSpPr>
          <p:nvPr>
            <p:ph type="subTitle" idx="4"/>
          </p:nvPr>
        </p:nvSpPr>
        <p:spPr>
          <a:xfrm>
            <a:off x="1581825" y="3143576"/>
            <a:ext cx="18825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latin typeface="Nunito"/>
                <a:ea typeface="Nunito"/>
                <a:cs typeface="Nunito"/>
                <a:sym typeface="Nunito"/>
              </a:defRPr>
            </a:lvl1pPr>
            <a:lvl2pPr lvl="1" algn="ctr" rtl="0">
              <a:lnSpc>
                <a:spcPct val="100000"/>
              </a:lnSpc>
              <a:spcBef>
                <a:spcPts val="0"/>
              </a:spcBef>
              <a:spcAft>
                <a:spcPts val="0"/>
              </a:spcAft>
              <a:buNone/>
              <a:defRPr sz="1400">
                <a:latin typeface="Nunito"/>
                <a:ea typeface="Nunito"/>
                <a:cs typeface="Nunito"/>
                <a:sym typeface="Nunito"/>
              </a:defRPr>
            </a:lvl2pPr>
            <a:lvl3pPr lvl="2" algn="ctr" rtl="0">
              <a:lnSpc>
                <a:spcPct val="100000"/>
              </a:lnSpc>
              <a:spcBef>
                <a:spcPts val="0"/>
              </a:spcBef>
              <a:spcAft>
                <a:spcPts val="0"/>
              </a:spcAft>
              <a:buNone/>
              <a:defRPr sz="1400">
                <a:latin typeface="Nunito"/>
                <a:ea typeface="Nunito"/>
                <a:cs typeface="Nunito"/>
                <a:sym typeface="Nunito"/>
              </a:defRPr>
            </a:lvl3pPr>
            <a:lvl4pPr lvl="3" algn="ctr" rtl="0">
              <a:lnSpc>
                <a:spcPct val="100000"/>
              </a:lnSpc>
              <a:spcBef>
                <a:spcPts val="0"/>
              </a:spcBef>
              <a:spcAft>
                <a:spcPts val="0"/>
              </a:spcAft>
              <a:buNone/>
              <a:defRPr sz="1400">
                <a:latin typeface="Nunito"/>
                <a:ea typeface="Nunito"/>
                <a:cs typeface="Nunito"/>
                <a:sym typeface="Nunito"/>
              </a:defRPr>
            </a:lvl4pPr>
            <a:lvl5pPr lvl="4" algn="ctr" rtl="0">
              <a:lnSpc>
                <a:spcPct val="100000"/>
              </a:lnSpc>
              <a:spcBef>
                <a:spcPts val="0"/>
              </a:spcBef>
              <a:spcAft>
                <a:spcPts val="0"/>
              </a:spcAft>
              <a:buNone/>
              <a:defRPr sz="1400">
                <a:latin typeface="Nunito"/>
                <a:ea typeface="Nunito"/>
                <a:cs typeface="Nunito"/>
                <a:sym typeface="Nunito"/>
              </a:defRPr>
            </a:lvl5pPr>
            <a:lvl6pPr lvl="5" algn="ctr" rtl="0">
              <a:lnSpc>
                <a:spcPct val="100000"/>
              </a:lnSpc>
              <a:spcBef>
                <a:spcPts val="0"/>
              </a:spcBef>
              <a:spcAft>
                <a:spcPts val="0"/>
              </a:spcAft>
              <a:buNone/>
              <a:defRPr sz="1400">
                <a:latin typeface="Nunito"/>
                <a:ea typeface="Nunito"/>
                <a:cs typeface="Nunito"/>
                <a:sym typeface="Nunito"/>
              </a:defRPr>
            </a:lvl6pPr>
            <a:lvl7pPr lvl="6" algn="ctr" rtl="0">
              <a:lnSpc>
                <a:spcPct val="100000"/>
              </a:lnSpc>
              <a:spcBef>
                <a:spcPts val="0"/>
              </a:spcBef>
              <a:spcAft>
                <a:spcPts val="0"/>
              </a:spcAft>
              <a:buNone/>
              <a:defRPr sz="1400">
                <a:latin typeface="Nunito"/>
                <a:ea typeface="Nunito"/>
                <a:cs typeface="Nunito"/>
                <a:sym typeface="Nunito"/>
              </a:defRPr>
            </a:lvl7pPr>
            <a:lvl8pPr lvl="7" algn="ctr" rtl="0">
              <a:lnSpc>
                <a:spcPct val="100000"/>
              </a:lnSpc>
              <a:spcBef>
                <a:spcPts val="0"/>
              </a:spcBef>
              <a:spcAft>
                <a:spcPts val="0"/>
              </a:spcAft>
              <a:buNone/>
              <a:defRPr sz="1400">
                <a:latin typeface="Nunito"/>
                <a:ea typeface="Nunito"/>
                <a:cs typeface="Nunito"/>
                <a:sym typeface="Nunito"/>
              </a:defRPr>
            </a:lvl8pPr>
            <a:lvl9pPr lvl="8" algn="ctr" rtl="0">
              <a:lnSpc>
                <a:spcPct val="100000"/>
              </a:lnSpc>
              <a:spcBef>
                <a:spcPts val="0"/>
              </a:spcBef>
              <a:spcAft>
                <a:spcPts val="0"/>
              </a:spcAft>
              <a:buNone/>
              <a:defRPr sz="1400">
                <a:latin typeface="Nunito"/>
                <a:ea typeface="Nunito"/>
                <a:cs typeface="Nunito"/>
                <a:sym typeface="Nunito"/>
              </a:defRPr>
            </a:lvl9pPr>
          </a:lstStyle>
          <a:p>
            <a:endParaRPr/>
          </a:p>
        </p:txBody>
      </p:sp>
      <p:sp>
        <p:nvSpPr>
          <p:cNvPr id="3837" name="Google Shape;3837;p15"/>
          <p:cNvSpPr txBox="1">
            <a:spLocks noGrp="1"/>
          </p:cNvSpPr>
          <p:nvPr>
            <p:ph type="subTitle" idx="5"/>
          </p:nvPr>
        </p:nvSpPr>
        <p:spPr>
          <a:xfrm>
            <a:off x="3630750" y="3143576"/>
            <a:ext cx="18825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latin typeface="Nunito"/>
                <a:ea typeface="Nunito"/>
                <a:cs typeface="Nunito"/>
                <a:sym typeface="Nunito"/>
              </a:defRPr>
            </a:lvl1pPr>
            <a:lvl2pPr lvl="1" algn="ctr" rtl="0">
              <a:lnSpc>
                <a:spcPct val="100000"/>
              </a:lnSpc>
              <a:spcBef>
                <a:spcPts val="0"/>
              </a:spcBef>
              <a:spcAft>
                <a:spcPts val="0"/>
              </a:spcAft>
              <a:buNone/>
              <a:defRPr sz="1400">
                <a:latin typeface="Nunito"/>
                <a:ea typeface="Nunito"/>
                <a:cs typeface="Nunito"/>
                <a:sym typeface="Nunito"/>
              </a:defRPr>
            </a:lvl2pPr>
            <a:lvl3pPr lvl="2" algn="ctr" rtl="0">
              <a:lnSpc>
                <a:spcPct val="100000"/>
              </a:lnSpc>
              <a:spcBef>
                <a:spcPts val="0"/>
              </a:spcBef>
              <a:spcAft>
                <a:spcPts val="0"/>
              </a:spcAft>
              <a:buNone/>
              <a:defRPr sz="1400">
                <a:latin typeface="Nunito"/>
                <a:ea typeface="Nunito"/>
                <a:cs typeface="Nunito"/>
                <a:sym typeface="Nunito"/>
              </a:defRPr>
            </a:lvl3pPr>
            <a:lvl4pPr lvl="3" algn="ctr" rtl="0">
              <a:lnSpc>
                <a:spcPct val="100000"/>
              </a:lnSpc>
              <a:spcBef>
                <a:spcPts val="0"/>
              </a:spcBef>
              <a:spcAft>
                <a:spcPts val="0"/>
              </a:spcAft>
              <a:buNone/>
              <a:defRPr sz="1400">
                <a:latin typeface="Nunito"/>
                <a:ea typeface="Nunito"/>
                <a:cs typeface="Nunito"/>
                <a:sym typeface="Nunito"/>
              </a:defRPr>
            </a:lvl4pPr>
            <a:lvl5pPr lvl="4" algn="ctr" rtl="0">
              <a:lnSpc>
                <a:spcPct val="100000"/>
              </a:lnSpc>
              <a:spcBef>
                <a:spcPts val="0"/>
              </a:spcBef>
              <a:spcAft>
                <a:spcPts val="0"/>
              </a:spcAft>
              <a:buNone/>
              <a:defRPr sz="1400">
                <a:latin typeface="Nunito"/>
                <a:ea typeface="Nunito"/>
                <a:cs typeface="Nunito"/>
                <a:sym typeface="Nunito"/>
              </a:defRPr>
            </a:lvl5pPr>
            <a:lvl6pPr lvl="5" algn="ctr" rtl="0">
              <a:lnSpc>
                <a:spcPct val="100000"/>
              </a:lnSpc>
              <a:spcBef>
                <a:spcPts val="0"/>
              </a:spcBef>
              <a:spcAft>
                <a:spcPts val="0"/>
              </a:spcAft>
              <a:buNone/>
              <a:defRPr sz="1400">
                <a:latin typeface="Nunito"/>
                <a:ea typeface="Nunito"/>
                <a:cs typeface="Nunito"/>
                <a:sym typeface="Nunito"/>
              </a:defRPr>
            </a:lvl6pPr>
            <a:lvl7pPr lvl="6" algn="ctr" rtl="0">
              <a:lnSpc>
                <a:spcPct val="100000"/>
              </a:lnSpc>
              <a:spcBef>
                <a:spcPts val="0"/>
              </a:spcBef>
              <a:spcAft>
                <a:spcPts val="0"/>
              </a:spcAft>
              <a:buNone/>
              <a:defRPr sz="1400">
                <a:latin typeface="Nunito"/>
                <a:ea typeface="Nunito"/>
                <a:cs typeface="Nunito"/>
                <a:sym typeface="Nunito"/>
              </a:defRPr>
            </a:lvl7pPr>
            <a:lvl8pPr lvl="7" algn="ctr" rtl="0">
              <a:lnSpc>
                <a:spcPct val="100000"/>
              </a:lnSpc>
              <a:spcBef>
                <a:spcPts val="0"/>
              </a:spcBef>
              <a:spcAft>
                <a:spcPts val="0"/>
              </a:spcAft>
              <a:buNone/>
              <a:defRPr sz="1400">
                <a:latin typeface="Nunito"/>
                <a:ea typeface="Nunito"/>
                <a:cs typeface="Nunito"/>
                <a:sym typeface="Nunito"/>
              </a:defRPr>
            </a:lvl8pPr>
            <a:lvl9pPr lvl="8" algn="ctr" rtl="0">
              <a:lnSpc>
                <a:spcPct val="100000"/>
              </a:lnSpc>
              <a:spcBef>
                <a:spcPts val="0"/>
              </a:spcBef>
              <a:spcAft>
                <a:spcPts val="0"/>
              </a:spcAft>
              <a:buNone/>
              <a:defRPr sz="1400">
                <a:latin typeface="Nunito"/>
                <a:ea typeface="Nunito"/>
                <a:cs typeface="Nunito"/>
                <a:sym typeface="Nunito"/>
              </a:defRPr>
            </a:lvl9pPr>
          </a:lstStyle>
          <a:p>
            <a:endParaRPr/>
          </a:p>
        </p:txBody>
      </p:sp>
      <p:sp>
        <p:nvSpPr>
          <p:cNvPr id="3838" name="Google Shape;3838;p15"/>
          <p:cNvSpPr txBox="1">
            <a:spLocks noGrp="1"/>
          </p:cNvSpPr>
          <p:nvPr>
            <p:ph type="subTitle" idx="6"/>
          </p:nvPr>
        </p:nvSpPr>
        <p:spPr>
          <a:xfrm>
            <a:off x="5679675" y="3143575"/>
            <a:ext cx="18825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latin typeface="Nunito"/>
                <a:ea typeface="Nunito"/>
                <a:cs typeface="Nunito"/>
                <a:sym typeface="Nunito"/>
              </a:defRPr>
            </a:lvl1pPr>
            <a:lvl2pPr lvl="1" algn="ctr" rtl="0">
              <a:lnSpc>
                <a:spcPct val="100000"/>
              </a:lnSpc>
              <a:spcBef>
                <a:spcPts val="0"/>
              </a:spcBef>
              <a:spcAft>
                <a:spcPts val="0"/>
              </a:spcAft>
              <a:buNone/>
              <a:defRPr sz="1400">
                <a:latin typeface="Nunito"/>
                <a:ea typeface="Nunito"/>
                <a:cs typeface="Nunito"/>
                <a:sym typeface="Nunito"/>
              </a:defRPr>
            </a:lvl2pPr>
            <a:lvl3pPr lvl="2" algn="ctr" rtl="0">
              <a:lnSpc>
                <a:spcPct val="100000"/>
              </a:lnSpc>
              <a:spcBef>
                <a:spcPts val="0"/>
              </a:spcBef>
              <a:spcAft>
                <a:spcPts val="0"/>
              </a:spcAft>
              <a:buNone/>
              <a:defRPr sz="1400">
                <a:latin typeface="Nunito"/>
                <a:ea typeface="Nunito"/>
                <a:cs typeface="Nunito"/>
                <a:sym typeface="Nunito"/>
              </a:defRPr>
            </a:lvl3pPr>
            <a:lvl4pPr lvl="3" algn="ctr" rtl="0">
              <a:lnSpc>
                <a:spcPct val="100000"/>
              </a:lnSpc>
              <a:spcBef>
                <a:spcPts val="0"/>
              </a:spcBef>
              <a:spcAft>
                <a:spcPts val="0"/>
              </a:spcAft>
              <a:buNone/>
              <a:defRPr sz="1400">
                <a:latin typeface="Nunito"/>
                <a:ea typeface="Nunito"/>
                <a:cs typeface="Nunito"/>
                <a:sym typeface="Nunito"/>
              </a:defRPr>
            </a:lvl4pPr>
            <a:lvl5pPr lvl="4" algn="ctr" rtl="0">
              <a:lnSpc>
                <a:spcPct val="100000"/>
              </a:lnSpc>
              <a:spcBef>
                <a:spcPts val="0"/>
              </a:spcBef>
              <a:spcAft>
                <a:spcPts val="0"/>
              </a:spcAft>
              <a:buNone/>
              <a:defRPr sz="1400">
                <a:latin typeface="Nunito"/>
                <a:ea typeface="Nunito"/>
                <a:cs typeface="Nunito"/>
                <a:sym typeface="Nunito"/>
              </a:defRPr>
            </a:lvl5pPr>
            <a:lvl6pPr lvl="5" algn="ctr" rtl="0">
              <a:lnSpc>
                <a:spcPct val="100000"/>
              </a:lnSpc>
              <a:spcBef>
                <a:spcPts val="0"/>
              </a:spcBef>
              <a:spcAft>
                <a:spcPts val="0"/>
              </a:spcAft>
              <a:buNone/>
              <a:defRPr sz="1400">
                <a:latin typeface="Nunito"/>
                <a:ea typeface="Nunito"/>
                <a:cs typeface="Nunito"/>
                <a:sym typeface="Nunito"/>
              </a:defRPr>
            </a:lvl6pPr>
            <a:lvl7pPr lvl="6" algn="ctr" rtl="0">
              <a:lnSpc>
                <a:spcPct val="100000"/>
              </a:lnSpc>
              <a:spcBef>
                <a:spcPts val="0"/>
              </a:spcBef>
              <a:spcAft>
                <a:spcPts val="0"/>
              </a:spcAft>
              <a:buNone/>
              <a:defRPr sz="1400">
                <a:latin typeface="Nunito"/>
                <a:ea typeface="Nunito"/>
                <a:cs typeface="Nunito"/>
                <a:sym typeface="Nunito"/>
              </a:defRPr>
            </a:lvl7pPr>
            <a:lvl8pPr lvl="7" algn="ctr" rtl="0">
              <a:lnSpc>
                <a:spcPct val="100000"/>
              </a:lnSpc>
              <a:spcBef>
                <a:spcPts val="0"/>
              </a:spcBef>
              <a:spcAft>
                <a:spcPts val="0"/>
              </a:spcAft>
              <a:buNone/>
              <a:defRPr sz="1400">
                <a:latin typeface="Nunito"/>
                <a:ea typeface="Nunito"/>
                <a:cs typeface="Nunito"/>
                <a:sym typeface="Nunito"/>
              </a:defRPr>
            </a:lvl8pPr>
            <a:lvl9pPr lvl="8" algn="ctr" rtl="0">
              <a:lnSpc>
                <a:spcPct val="100000"/>
              </a:lnSpc>
              <a:spcBef>
                <a:spcPts val="0"/>
              </a:spcBef>
              <a:spcAft>
                <a:spcPts val="0"/>
              </a:spcAft>
              <a:buNone/>
              <a:defRPr sz="1400">
                <a:latin typeface="Nunito"/>
                <a:ea typeface="Nunito"/>
                <a:cs typeface="Nunito"/>
                <a:sym typeface="Nunito"/>
              </a:defRPr>
            </a:lvl9pPr>
          </a:lstStyle>
          <a:p>
            <a:endParaRPr/>
          </a:p>
        </p:txBody>
      </p:sp>
      <p:sp>
        <p:nvSpPr>
          <p:cNvPr id="3839" name="Google Shape;3839;p15"/>
          <p:cNvSpPr txBox="1">
            <a:spLocks noGrp="1"/>
          </p:cNvSpPr>
          <p:nvPr>
            <p:ph type="title"/>
          </p:nvPr>
        </p:nvSpPr>
        <p:spPr>
          <a:xfrm>
            <a:off x="927975" y="521625"/>
            <a:ext cx="5723400" cy="560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3840" name="Google Shape;3840;p15"/>
          <p:cNvGrpSpPr/>
          <p:nvPr/>
        </p:nvGrpSpPr>
        <p:grpSpPr>
          <a:xfrm flipH="1">
            <a:off x="1636359" y="4918050"/>
            <a:ext cx="161913" cy="146905"/>
            <a:chOff x="7894217" y="3432112"/>
            <a:chExt cx="161913" cy="146905"/>
          </a:xfrm>
        </p:grpSpPr>
        <p:sp>
          <p:nvSpPr>
            <p:cNvPr id="3841" name="Google Shape;3841;p15"/>
            <p:cNvSpPr/>
            <p:nvPr/>
          </p:nvSpPr>
          <p:spPr>
            <a:xfrm>
              <a:off x="7894217" y="3526023"/>
              <a:ext cx="67974" cy="52995"/>
            </a:xfrm>
            <a:custGeom>
              <a:avLst/>
              <a:gdLst/>
              <a:ahLst/>
              <a:cxnLst/>
              <a:rect l="l" t="t" r="r" b="b"/>
              <a:pathLst>
                <a:path w="2269" h="1769" extrusionOk="0">
                  <a:moveTo>
                    <a:pt x="1135" y="1"/>
                  </a:moveTo>
                  <a:cubicBezTo>
                    <a:pt x="1" y="1"/>
                    <a:pt x="1" y="1769"/>
                    <a:pt x="1135" y="1769"/>
                  </a:cubicBezTo>
                  <a:cubicBezTo>
                    <a:pt x="2269" y="1769"/>
                    <a:pt x="2269" y="1"/>
                    <a:pt x="11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15"/>
            <p:cNvSpPr/>
            <p:nvPr/>
          </p:nvSpPr>
          <p:spPr>
            <a:xfrm>
              <a:off x="7947178" y="3432112"/>
              <a:ext cx="66985" cy="51976"/>
            </a:xfrm>
            <a:custGeom>
              <a:avLst/>
              <a:gdLst/>
              <a:ahLst/>
              <a:cxnLst/>
              <a:rect l="l" t="t" r="r" b="b"/>
              <a:pathLst>
                <a:path w="2236" h="1735" extrusionOk="0">
                  <a:moveTo>
                    <a:pt x="1101" y="0"/>
                  </a:moveTo>
                  <a:cubicBezTo>
                    <a:pt x="0" y="0"/>
                    <a:pt x="0" y="1735"/>
                    <a:pt x="1101" y="1735"/>
                  </a:cubicBezTo>
                  <a:cubicBezTo>
                    <a:pt x="2235" y="1735"/>
                    <a:pt x="2235" y="0"/>
                    <a:pt x="11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15"/>
            <p:cNvSpPr/>
            <p:nvPr/>
          </p:nvSpPr>
          <p:spPr>
            <a:xfrm>
              <a:off x="7989146" y="3526023"/>
              <a:ext cx="66985" cy="52995"/>
            </a:xfrm>
            <a:custGeom>
              <a:avLst/>
              <a:gdLst/>
              <a:ahLst/>
              <a:cxnLst/>
              <a:rect l="l" t="t" r="r" b="b"/>
              <a:pathLst>
                <a:path w="2236" h="1769" extrusionOk="0">
                  <a:moveTo>
                    <a:pt x="1101" y="1"/>
                  </a:moveTo>
                  <a:cubicBezTo>
                    <a:pt x="0" y="1"/>
                    <a:pt x="0" y="1769"/>
                    <a:pt x="1101" y="1769"/>
                  </a:cubicBezTo>
                  <a:cubicBezTo>
                    <a:pt x="2235" y="1769"/>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44" name="Google Shape;3844;p15"/>
          <p:cNvSpPr/>
          <p:nvPr/>
        </p:nvSpPr>
        <p:spPr>
          <a:xfrm flipH="1">
            <a:off x="-41550" y="4684525"/>
            <a:ext cx="3517727" cy="476007"/>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15"/>
          <p:cNvSpPr/>
          <p:nvPr/>
        </p:nvSpPr>
        <p:spPr>
          <a:xfrm flipH="1">
            <a:off x="6629974" y="-15076"/>
            <a:ext cx="2707986" cy="612202"/>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46" name="Google Shape;3846;p15"/>
          <p:cNvGrpSpPr/>
          <p:nvPr/>
        </p:nvGrpSpPr>
        <p:grpSpPr>
          <a:xfrm rot="5400000" flipH="1">
            <a:off x="8611250" y="-289703"/>
            <a:ext cx="439050" cy="1138216"/>
            <a:chOff x="1823086" y="-208516"/>
            <a:chExt cx="433159" cy="1122944"/>
          </a:xfrm>
        </p:grpSpPr>
        <p:sp>
          <p:nvSpPr>
            <p:cNvPr id="3847" name="Google Shape;3847;p15"/>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15"/>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15"/>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15"/>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15"/>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15"/>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15"/>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15"/>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55" name="Google Shape;3855;p15"/>
          <p:cNvGrpSpPr/>
          <p:nvPr/>
        </p:nvGrpSpPr>
        <p:grpSpPr>
          <a:xfrm rot="5400000" flipH="1">
            <a:off x="8446719" y="-121413"/>
            <a:ext cx="444435" cy="1202872"/>
            <a:chOff x="904476" y="-243594"/>
            <a:chExt cx="438472" cy="1186732"/>
          </a:xfrm>
        </p:grpSpPr>
        <p:sp>
          <p:nvSpPr>
            <p:cNvPr id="3856" name="Google Shape;3856;p15"/>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15"/>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15"/>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15"/>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15"/>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15"/>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15"/>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15"/>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15"/>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15"/>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15"/>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15"/>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15"/>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15"/>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15"/>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15"/>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15"/>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15"/>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15"/>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15"/>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15"/>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15"/>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15"/>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15"/>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15"/>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15"/>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15"/>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83" name="Google Shape;3883;p15"/>
          <p:cNvGrpSpPr/>
          <p:nvPr/>
        </p:nvGrpSpPr>
        <p:grpSpPr>
          <a:xfrm flipH="1">
            <a:off x="59161" y="4541170"/>
            <a:ext cx="876802" cy="561032"/>
            <a:chOff x="7750342" y="3926048"/>
            <a:chExt cx="1406709" cy="900099"/>
          </a:xfrm>
        </p:grpSpPr>
        <p:sp>
          <p:nvSpPr>
            <p:cNvPr id="3884" name="Google Shape;3884;p15"/>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15"/>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15"/>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15"/>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15"/>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15"/>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15"/>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15"/>
            <p:cNvSpPr/>
            <p:nvPr/>
          </p:nvSpPr>
          <p:spPr>
            <a:xfrm>
              <a:off x="7750342" y="3929223"/>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92" name="Google Shape;3892;p15"/>
          <p:cNvGrpSpPr/>
          <p:nvPr/>
        </p:nvGrpSpPr>
        <p:grpSpPr>
          <a:xfrm flipH="1">
            <a:off x="-316741" y="4163655"/>
            <a:ext cx="772370" cy="775893"/>
            <a:chOff x="8276926" y="3750868"/>
            <a:chExt cx="1239162" cy="1244814"/>
          </a:xfrm>
        </p:grpSpPr>
        <p:sp>
          <p:nvSpPr>
            <p:cNvPr id="3893" name="Google Shape;3893;p15"/>
            <p:cNvSpPr/>
            <p:nvPr/>
          </p:nvSpPr>
          <p:spPr>
            <a:xfrm>
              <a:off x="8276926" y="3750868"/>
              <a:ext cx="1239162" cy="1227089"/>
            </a:xfrm>
            <a:custGeom>
              <a:avLst/>
              <a:gdLst/>
              <a:ahLst/>
              <a:cxnLst/>
              <a:rect l="l" t="t" r="r" b="b"/>
              <a:pathLst>
                <a:path w="41364" h="40961" extrusionOk="0">
                  <a:moveTo>
                    <a:pt x="0" y="0"/>
                  </a:moveTo>
                  <a:lnTo>
                    <a:pt x="0" y="0"/>
                  </a:lnTo>
                  <a:cubicBezTo>
                    <a:pt x="1280" y="4593"/>
                    <a:pt x="11205" y="40961"/>
                    <a:pt x="33709" y="40961"/>
                  </a:cubicBezTo>
                  <a:cubicBezTo>
                    <a:pt x="34088" y="40961"/>
                    <a:pt x="34472" y="40950"/>
                    <a:pt x="34859" y="40929"/>
                  </a:cubicBezTo>
                  <a:cubicBezTo>
                    <a:pt x="41363" y="15645"/>
                    <a:pt x="3703" y="130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15"/>
            <p:cNvSpPr/>
            <p:nvPr/>
          </p:nvSpPr>
          <p:spPr>
            <a:xfrm>
              <a:off x="8392314" y="3892198"/>
              <a:ext cx="958460" cy="1103485"/>
            </a:xfrm>
            <a:custGeom>
              <a:avLst/>
              <a:gdLst/>
              <a:ahLst/>
              <a:cxnLst/>
              <a:rect l="l" t="t" r="r" b="b"/>
              <a:pathLst>
                <a:path w="31994" h="36835" extrusionOk="0">
                  <a:moveTo>
                    <a:pt x="584" y="1"/>
                  </a:moveTo>
                  <a:cubicBezTo>
                    <a:pt x="276" y="1"/>
                    <a:pt x="1" y="410"/>
                    <a:pt x="285" y="719"/>
                  </a:cubicBezTo>
                  <a:cubicBezTo>
                    <a:pt x="4888" y="5523"/>
                    <a:pt x="9224" y="10593"/>
                    <a:pt x="13427" y="15797"/>
                  </a:cubicBezTo>
                  <a:cubicBezTo>
                    <a:pt x="15529" y="18399"/>
                    <a:pt x="17564" y="21034"/>
                    <a:pt x="19632" y="23669"/>
                  </a:cubicBezTo>
                  <a:cubicBezTo>
                    <a:pt x="20566" y="24870"/>
                    <a:pt x="21466" y="26104"/>
                    <a:pt x="22400" y="27305"/>
                  </a:cubicBezTo>
                  <a:cubicBezTo>
                    <a:pt x="23301" y="28539"/>
                    <a:pt x="24202" y="29773"/>
                    <a:pt x="25269" y="30874"/>
                  </a:cubicBezTo>
                  <a:cubicBezTo>
                    <a:pt x="26270" y="31842"/>
                    <a:pt x="27371" y="32642"/>
                    <a:pt x="28438" y="33543"/>
                  </a:cubicBezTo>
                  <a:cubicBezTo>
                    <a:pt x="29439" y="34377"/>
                    <a:pt x="30540" y="35311"/>
                    <a:pt x="31073" y="36545"/>
                  </a:cubicBezTo>
                  <a:cubicBezTo>
                    <a:pt x="31154" y="36747"/>
                    <a:pt x="31333" y="36835"/>
                    <a:pt x="31504" y="36835"/>
                  </a:cubicBezTo>
                  <a:cubicBezTo>
                    <a:pt x="31757" y="36835"/>
                    <a:pt x="31993" y="36643"/>
                    <a:pt x="31874" y="36345"/>
                  </a:cubicBezTo>
                  <a:cubicBezTo>
                    <a:pt x="30907" y="34077"/>
                    <a:pt x="28638" y="32676"/>
                    <a:pt x="26837" y="31174"/>
                  </a:cubicBezTo>
                  <a:cubicBezTo>
                    <a:pt x="24569" y="29240"/>
                    <a:pt x="22901" y="26605"/>
                    <a:pt x="21100" y="24269"/>
                  </a:cubicBezTo>
                  <a:cubicBezTo>
                    <a:pt x="17063" y="18932"/>
                    <a:pt x="12927" y="13695"/>
                    <a:pt x="8557" y="8625"/>
                  </a:cubicBezTo>
                  <a:cubicBezTo>
                    <a:pt x="6055" y="5756"/>
                    <a:pt x="3520" y="2888"/>
                    <a:pt x="852" y="119"/>
                  </a:cubicBezTo>
                  <a:cubicBezTo>
                    <a:pt x="769" y="36"/>
                    <a:pt x="675" y="1"/>
                    <a:pt x="58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15"/>
            <p:cNvSpPr/>
            <p:nvPr/>
          </p:nvSpPr>
          <p:spPr>
            <a:xfrm>
              <a:off x="8441201" y="3944710"/>
              <a:ext cx="148529" cy="162939"/>
            </a:xfrm>
            <a:custGeom>
              <a:avLst/>
              <a:gdLst/>
              <a:ahLst/>
              <a:cxnLst/>
              <a:rect l="l" t="t" r="r" b="b"/>
              <a:pathLst>
                <a:path w="4958" h="5439" extrusionOk="0">
                  <a:moveTo>
                    <a:pt x="4290" y="0"/>
                  </a:moveTo>
                  <a:cubicBezTo>
                    <a:pt x="4056" y="0"/>
                    <a:pt x="3890" y="201"/>
                    <a:pt x="3890" y="434"/>
                  </a:cubicBezTo>
                  <a:cubicBezTo>
                    <a:pt x="3770" y="1778"/>
                    <a:pt x="3865" y="3150"/>
                    <a:pt x="4054" y="4500"/>
                  </a:cubicBezTo>
                  <a:lnTo>
                    <a:pt x="4054" y="4500"/>
                  </a:lnTo>
                  <a:cubicBezTo>
                    <a:pt x="3610" y="4566"/>
                    <a:pt x="3160" y="4601"/>
                    <a:pt x="2711" y="4601"/>
                  </a:cubicBezTo>
                  <a:cubicBezTo>
                    <a:pt x="2025" y="4601"/>
                    <a:pt x="1341" y="4518"/>
                    <a:pt x="687" y="4337"/>
                  </a:cubicBezTo>
                  <a:cubicBezTo>
                    <a:pt x="638" y="4321"/>
                    <a:pt x="591" y="4314"/>
                    <a:pt x="547" y="4314"/>
                  </a:cubicBezTo>
                  <a:cubicBezTo>
                    <a:pt x="122" y="4314"/>
                    <a:pt x="0" y="4986"/>
                    <a:pt x="454" y="5137"/>
                  </a:cubicBezTo>
                  <a:cubicBezTo>
                    <a:pt x="1172" y="5348"/>
                    <a:pt x="1918" y="5438"/>
                    <a:pt x="2663" y="5438"/>
                  </a:cubicBezTo>
                  <a:cubicBezTo>
                    <a:pt x="3336" y="5438"/>
                    <a:pt x="4008" y="5364"/>
                    <a:pt x="4657" y="5237"/>
                  </a:cubicBezTo>
                  <a:cubicBezTo>
                    <a:pt x="4890" y="5204"/>
                    <a:pt x="4957" y="4937"/>
                    <a:pt x="4924" y="4737"/>
                  </a:cubicBezTo>
                  <a:cubicBezTo>
                    <a:pt x="4690" y="3303"/>
                    <a:pt x="4624" y="1868"/>
                    <a:pt x="4724" y="401"/>
                  </a:cubicBezTo>
                  <a:cubicBezTo>
                    <a:pt x="4724" y="201"/>
                    <a:pt x="4523" y="0"/>
                    <a:pt x="4290"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15"/>
            <p:cNvSpPr/>
            <p:nvPr/>
          </p:nvSpPr>
          <p:spPr>
            <a:xfrm>
              <a:off x="8509679" y="4032569"/>
              <a:ext cx="204370" cy="189331"/>
            </a:xfrm>
            <a:custGeom>
              <a:avLst/>
              <a:gdLst/>
              <a:ahLst/>
              <a:cxnLst/>
              <a:rect l="l" t="t" r="r" b="b"/>
              <a:pathLst>
                <a:path w="6822" h="6320" extrusionOk="0">
                  <a:moveTo>
                    <a:pt x="6305" y="1"/>
                  </a:moveTo>
                  <a:cubicBezTo>
                    <a:pt x="6138" y="1"/>
                    <a:pt x="5973" y="92"/>
                    <a:pt x="5907" y="303"/>
                  </a:cubicBezTo>
                  <a:cubicBezTo>
                    <a:pt x="5473" y="1976"/>
                    <a:pt x="5529" y="3736"/>
                    <a:pt x="5378" y="5475"/>
                  </a:cubicBezTo>
                  <a:lnTo>
                    <a:pt x="5378" y="5475"/>
                  </a:lnTo>
                  <a:cubicBezTo>
                    <a:pt x="4795" y="5481"/>
                    <a:pt x="4208" y="5497"/>
                    <a:pt x="3623" y="5497"/>
                  </a:cubicBezTo>
                  <a:cubicBezTo>
                    <a:pt x="2651" y="5497"/>
                    <a:pt x="1683" y="5452"/>
                    <a:pt x="736" y="5240"/>
                  </a:cubicBezTo>
                  <a:cubicBezTo>
                    <a:pt x="705" y="5234"/>
                    <a:pt x="675" y="5231"/>
                    <a:pt x="646" y="5231"/>
                  </a:cubicBezTo>
                  <a:cubicBezTo>
                    <a:pt x="178" y="5231"/>
                    <a:pt x="0" y="5946"/>
                    <a:pt x="503" y="6040"/>
                  </a:cubicBezTo>
                  <a:cubicBezTo>
                    <a:pt x="1625" y="6278"/>
                    <a:pt x="2762" y="6320"/>
                    <a:pt x="3894" y="6320"/>
                  </a:cubicBezTo>
                  <a:cubicBezTo>
                    <a:pt x="4511" y="6320"/>
                    <a:pt x="5128" y="6307"/>
                    <a:pt x="5740" y="6307"/>
                  </a:cubicBezTo>
                  <a:cubicBezTo>
                    <a:pt x="5973" y="6307"/>
                    <a:pt x="6140" y="6107"/>
                    <a:pt x="6174" y="5874"/>
                  </a:cubicBezTo>
                  <a:cubicBezTo>
                    <a:pt x="6374" y="4106"/>
                    <a:pt x="6274" y="2271"/>
                    <a:pt x="6741" y="537"/>
                  </a:cubicBezTo>
                  <a:cubicBezTo>
                    <a:pt x="6821" y="214"/>
                    <a:pt x="6561" y="1"/>
                    <a:pt x="6305"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15"/>
            <p:cNvSpPr/>
            <p:nvPr/>
          </p:nvSpPr>
          <p:spPr>
            <a:xfrm>
              <a:off x="8605656" y="4119560"/>
              <a:ext cx="241877" cy="254848"/>
            </a:xfrm>
            <a:custGeom>
              <a:avLst/>
              <a:gdLst/>
              <a:ahLst/>
              <a:cxnLst/>
              <a:rect l="l" t="t" r="r" b="b"/>
              <a:pathLst>
                <a:path w="8074" h="8507" extrusionOk="0">
                  <a:moveTo>
                    <a:pt x="7656" y="1"/>
                  </a:moveTo>
                  <a:cubicBezTo>
                    <a:pt x="7448" y="1"/>
                    <a:pt x="7239" y="134"/>
                    <a:pt x="7239" y="401"/>
                  </a:cubicBezTo>
                  <a:cubicBezTo>
                    <a:pt x="7239" y="2748"/>
                    <a:pt x="6636" y="4975"/>
                    <a:pt x="6348" y="7281"/>
                  </a:cubicBezTo>
                  <a:lnTo>
                    <a:pt x="6348" y="7281"/>
                  </a:lnTo>
                  <a:cubicBezTo>
                    <a:pt x="4429" y="7581"/>
                    <a:pt x="2483" y="7673"/>
                    <a:pt x="568" y="7673"/>
                  </a:cubicBezTo>
                  <a:cubicBezTo>
                    <a:pt x="1" y="7673"/>
                    <a:pt x="1" y="8507"/>
                    <a:pt x="568" y="8507"/>
                  </a:cubicBezTo>
                  <a:cubicBezTo>
                    <a:pt x="2669" y="8507"/>
                    <a:pt x="4771" y="8407"/>
                    <a:pt x="6839" y="8040"/>
                  </a:cubicBezTo>
                  <a:cubicBezTo>
                    <a:pt x="7039" y="8007"/>
                    <a:pt x="7139" y="7806"/>
                    <a:pt x="7139" y="7640"/>
                  </a:cubicBezTo>
                  <a:cubicBezTo>
                    <a:pt x="7406" y="5238"/>
                    <a:pt x="8073" y="2870"/>
                    <a:pt x="8073" y="401"/>
                  </a:cubicBezTo>
                  <a:cubicBezTo>
                    <a:pt x="8073" y="134"/>
                    <a:pt x="7865" y="1"/>
                    <a:pt x="765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15"/>
            <p:cNvSpPr/>
            <p:nvPr/>
          </p:nvSpPr>
          <p:spPr>
            <a:xfrm>
              <a:off x="8710590" y="4263465"/>
              <a:ext cx="283817" cy="296819"/>
            </a:xfrm>
            <a:custGeom>
              <a:avLst/>
              <a:gdLst/>
              <a:ahLst/>
              <a:cxnLst/>
              <a:rect l="l" t="t" r="r" b="b"/>
              <a:pathLst>
                <a:path w="9474" h="9908" extrusionOk="0">
                  <a:moveTo>
                    <a:pt x="8928" y="0"/>
                  </a:moveTo>
                  <a:cubicBezTo>
                    <a:pt x="8723" y="0"/>
                    <a:pt x="8523" y="134"/>
                    <a:pt x="8540" y="401"/>
                  </a:cubicBezTo>
                  <a:cubicBezTo>
                    <a:pt x="8637" y="3207"/>
                    <a:pt x="8109" y="5982"/>
                    <a:pt x="7652" y="8726"/>
                  </a:cubicBezTo>
                  <a:lnTo>
                    <a:pt x="7652" y="8726"/>
                  </a:lnTo>
                  <a:cubicBezTo>
                    <a:pt x="5271" y="8861"/>
                    <a:pt x="2918" y="9073"/>
                    <a:pt x="534" y="9073"/>
                  </a:cubicBezTo>
                  <a:cubicBezTo>
                    <a:pt x="0" y="9073"/>
                    <a:pt x="0" y="9907"/>
                    <a:pt x="534" y="9907"/>
                  </a:cubicBezTo>
                  <a:cubicBezTo>
                    <a:pt x="3036" y="9907"/>
                    <a:pt x="5538" y="9674"/>
                    <a:pt x="8006" y="9540"/>
                  </a:cubicBezTo>
                  <a:cubicBezTo>
                    <a:pt x="8173" y="9540"/>
                    <a:pt x="8373" y="9440"/>
                    <a:pt x="8406" y="9240"/>
                  </a:cubicBezTo>
                  <a:cubicBezTo>
                    <a:pt x="8907" y="6305"/>
                    <a:pt x="9474" y="3369"/>
                    <a:pt x="9340" y="401"/>
                  </a:cubicBezTo>
                  <a:cubicBezTo>
                    <a:pt x="9340" y="134"/>
                    <a:pt x="9132" y="0"/>
                    <a:pt x="892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15"/>
            <p:cNvSpPr/>
            <p:nvPr/>
          </p:nvSpPr>
          <p:spPr>
            <a:xfrm>
              <a:off x="8857491" y="4402339"/>
              <a:ext cx="286813" cy="364463"/>
            </a:xfrm>
            <a:custGeom>
              <a:avLst/>
              <a:gdLst/>
              <a:ahLst/>
              <a:cxnLst/>
              <a:rect l="l" t="t" r="r" b="b"/>
              <a:pathLst>
                <a:path w="9574" h="12166" extrusionOk="0">
                  <a:moveTo>
                    <a:pt x="8898" y="1"/>
                  </a:moveTo>
                  <a:cubicBezTo>
                    <a:pt x="8689" y="1"/>
                    <a:pt x="8489" y="134"/>
                    <a:pt x="8506" y="401"/>
                  </a:cubicBezTo>
                  <a:cubicBezTo>
                    <a:pt x="8732" y="4076"/>
                    <a:pt x="8210" y="7689"/>
                    <a:pt x="8054" y="11329"/>
                  </a:cubicBezTo>
                  <a:lnTo>
                    <a:pt x="8054" y="11329"/>
                  </a:lnTo>
                  <a:cubicBezTo>
                    <a:pt x="7990" y="11330"/>
                    <a:pt x="7927" y="11331"/>
                    <a:pt x="7864" y="11331"/>
                  </a:cubicBezTo>
                  <a:cubicBezTo>
                    <a:pt x="5589" y="11331"/>
                    <a:pt x="3417" y="10453"/>
                    <a:pt x="1143" y="10453"/>
                  </a:cubicBezTo>
                  <a:cubicBezTo>
                    <a:pt x="940" y="10453"/>
                    <a:pt x="737" y="10460"/>
                    <a:pt x="534" y="10475"/>
                  </a:cubicBezTo>
                  <a:cubicBezTo>
                    <a:pt x="20" y="10539"/>
                    <a:pt x="1" y="11313"/>
                    <a:pt x="474" y="11313"/>
                  </a:cubicBezTo>
                  <a:cubicBezTo>
                    <a:pt x="493" y="11313"/>
                    <a:pt x="513" y="11312"/>
                    <a:pt x="534" y="11309"/>
                  </a:cubicBezTo>
                  <a:cubicBezTo>
                    <a:pt x="737" y="11294"/>
                    <a:pt x="940" y="11287"/>
                    <a:pt x="1143" y="11287"/>
                  </a:cubicBezTo>
                  <a:cubicBezTo>
                    <a:pt x="3417" y="11287"/>
                    <a:pt x="5589" y="12165"/>
                    <a:pt x="7864" y="12165"/>
                  </a:cubicBezTo>
                  <a:cubicBezTo>
                    <a:pt x="8066" y="12165"/>
                    <a:pt x="8269" y="12158"/>
                    <a:pt x="8473" y="12143"/>
                  </a:cubicBezTo>
                  <a:cubicBezTo>
                    <a:pt x="8706" y="12110"/>
                    <a:pt x="8873" y="11976"/>
                    <a:pt x="8873" y="11709"/>
                  </a:cubicBezTo>
                  <a:cubicBezTo>
                    <a:pt x="9006" y="7940"/>
                    <a:pt x="9573" y="4204"/>
                    <a:pt x="9340" y="401"/>
                  </a:cubicBezTo>
                  <a:cubicBezTo>
                    <a:pt x="9323" y="134"/>
                    <a:pt x="9106" y="1"/>
                    <a:pt x="889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15"/>
            <p:cNvSpPr/>
            <p:nvPr/>
          </p:nvSpPr>
          <p:spPr>
            <a:xfrm>
              <a:off x="8748543" y="4442329"/>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15"/>
            <p:cNvSpPr/>
            <p:nvPr/>
          </p:nvSpPr>
          <p:spPr>
            <a:xfrm>
              <a:off x="8716581" y="4491277"/>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15"/>
            <p:cNvSpPr/>
            <p:nvPr/>
          </p:nvSpPr>
          <p:spPr>
            <a:xfrm>
              <a:off x="8689591" y="4449309"/>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15"/>
            <p:cNvSpPr/>
            <p:nvPr/>
          </p:nvSpPr>
          <p:spPr>
            <a:xfrm>
              <a:off x="8779517" y="4072619"/>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15"/>
            <p:cNvSpPr/>
            <p:nvPr/>
          </p:nvSpPr>
          <p:spPr>
            <a:xfrm>
              <a:off x="8755553" y="413157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15"/>
            <p:cNvSpPr/>
            <p:nvPr/>
          </p:nvSpPr>
          <p:spPr>
            <a:xfrm>
              <a:off x="8727574" y="4072619"/>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15"/>
            <p:cNvSpPr/>
            <p:nvPr/>
          </p:nvSpPr>
          <p:spPr>
            <a:xfrm>
              <a:off x="8357866" y="393272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15"/>
            <p:cNvSpPr/>
            <p:nvPr/>
          </p:nvSpPr>
          <p:spPr>
            <a:xfrm>
              <a:off x="8339862" y="3876771"/>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15"/>
            <p:cNvSpPr/>
            <p:nvPr/>
          </p:nvSpPr>
          <p:spPr>
            <a:xfrm>
              <a:off x="8902424" y="4610200"/>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15"/>
            <p:cNvSpPr/>
            <p:nvPr/>
          </p:nvSpPr>
          <p:spPr>
            <a:xfrm>
              <a:off x="8884450" y="465615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15"/>
            <p:cNvSpPr/>
            <p:nvPr/>
          </p:nvSpPr>
          <p:spPr>
            <a:xfrm>
              <a:off x="8849462" y="4621193"/>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15"/>
            <p:cNvSpPr/>
            <p:nvPr/>
          </p:nvSpPr>
          <p:spPr>
            <a:xfrm>
              <a:off x="9237174" y="4624189"/>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15"/>
            <p:cNvSpPr/>
            <p:nvPr/>
          </p:nvSpPr>
          <p:spPr>
            <a:xfrm>
              <a:off x="9213210" y="4690121"/>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15"/>
            <p:cNvSpPr/>
            <p:nvPr/>
          </p:nvSpPr>
          <p:spPr>
            <a:xfrm>
              <a:off x="9171243" y="463817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15"/>
            <p:cNvSpPr/>
            <p:nvPr/>
          </p:nvSpPr>
          <p:spPr>
            <a:xfrm>
              <a:off x="8979379" y="4820037"/>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15"/>
            <p:cNvSpPr/>
            <p:nvPr/>
          </p:nvSpPr>
          <p:spPr>
            <a:xfrm>
              <a:off x="8933427" y="4830013"/>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15"/>
            <p:cNvSpPr/>
            <p:nvPr/>
          </p:nvSpPr>
          <p:spPr>
            <a:xfrm>
              <a:off x="8993368" y="446731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15"/>
            <p:cNvSpPr/>
            <p:nvPr/>
          </p:nvSpPr>
          <p:spPr>
            <a:xfrm>
              <a:off x="8664608" y="4296446"/>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15"/>
            <p:cNvSpPr/>
            <p:nvPr/>
          </p:nvSpPr>
          <p:spPr>
            <a:xfrm>
              <a:off x="8884450" y="4264454"/>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15"/>
            <p:cNvSpPr/>
            <p:nvPr/>
          </p:nvSpPr>
          <p:spPr>
            <a:xfrm>
              <a:off x="8461781" y="4145561"/>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20" name="Google Shape;3920;p15"/>
          <p:cNvGrpSpPr/>
          <p:nvPr/>
        </p:nvGrpSpPr>
        <p:grpSpPr>
          <a:xfrm rot="5400000" flipH="1">
            <a:off x="576115" y="4684808"/>
            <a:ext cx="273016" cy="739520"/>
            <a:chOff x="7607455" y="4238363"/>
            <a:chExt cx="438017" cy="1186459"/>
          </a:xfrm>
        </p:grpSpPr>
        <p:sp>
          <p:nvSpPr>
            <p:cNvPr id="3921" name="Google Shape;3921;p15"/>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15"/>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15"/>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15"/>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15"/>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15"/>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15"/>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15"/>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15"/>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15"/>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15"/>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15"/>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15"/>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15"/>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15"/>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15"/>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15"/>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15"/>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15"/>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15"/>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15"/>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15"/>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15"/>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15"/>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45" name="Google Shape;3945;p15"/>
          <p:cNvGrpSpPr/>
          <p:nvPr/>
        </p:nvGrpSpPr>
        <p:grpSpPr>
          <a:xfrm rot="5400000" flipH="1">
            <a:off x="-67436" y="1312833"/>
            <a:ext cx="633267" cy="380075"/>
            <a:chOff x="8365864" y="2993835"/>
            <a:chExt cx="933472" cy="547264"/>
          </a:xfrm>
        </p:grpSpPr>
        <p:sp>
          <p:nvSpPr>
            <p:cNvPr id="3946" name="Google Shape;3946;p15"/>
            <p:cNvSpPr/>
            <p:nvPr/>
          </p:nvSpPr>
          <p:spPr>
            <a:xfrm>
              <a:off x="8365864" y="2993835"/>
              <a:ext cx="721496" cy="547264"/>
            </a:xfrm>
            <a:custGeom>
              <a:avLst/>
              <a:gdLst/>
              <a:ahLst/>
              <a:cxnLst/>
              <a:rect l="l" t="t" r="r" b="b"/>
              <a:pathLst>
                <a:path w="24084" h="18268" extrusionOk="0">
                  <a:moveTo>
                    <a:pt x="14332" y="1"/>
                  </a:moveTo>
                  <a:cubicBezTo>
                    <a:pt x="13719" y="1"/>
                    <a:pt x="13112" y="37"/>
                    <a:pt x="12542" y="87"/>
                  </a:cubicBezTo>
                  <a:cubicBezTo>
                    <a:pt x="10541" y="254"/>
                    <a:pt x="8740" y="321"/>
                    <a:pt x="7172" y="1655"/>
                  </a:cubicBezTo>
                  <a:cubicBezTo>
                    <a:pt x="6471" y="2289"/>
                    <a:pt x="6238" y="2489"/>
                    <a:pt x="7172" y="2823"/>
                  </a:cubicBezTo>
                  <a:cubicBezTo>
                    <a:pt x="8006" y="3190"/>
                    <a:pt x="8906" y="3190"/>
                    <a:pt x="9740" y="3590"/>
                  </a:cubicBezTo>
                  <a:cubicBezTo>
                    <a:pt x="8973" y="4524"/>
                    <a:pt x="7872" y="5158"/>
                    <a:pt x="7005" y="5925"/>
                  </a:cubicBezTo>
                  <a:cubicBezTo>
                    <a:pt x="5771" y="6892"/>
                    <a:pt x="5004" y="8126"/>
                    <a:pt x="4070" y="9361"/>
                  </a:cubicBezTo>
                  <a:cubicBezTo>
                    <a:pt x="3136" y="10528"/>
                    <a:pt x="2235" y="11796"/>
                    <a:pt x="1535" y="13130"/>
                  </a:cubicBezTo>
                  <a:cubicBezTo>
                    <a:pt x="1068" y="13831"/>
                    <a:pt x="0" y="15665"/>
                    <a:pt x="167" y="16399"/>
                  </a:cubicBezTo>
                  <a:cubicBezTo>
                    <a:pt x="2802" y="16166"/>
                    <a:pt x="5437" y="15932"/>
                    <a:pt x="8006" y="15298"/>
                  </a:cubicBezTo>
                  <a:cubicBezTo>
                    <a:pt x="10508" y="14731"/>
                    <a:pt x="12476" y="13564"/>
                    <a:pt x="14811" y="12496"/>
                  </a:cubicBezTo>
                  <a:cubicBezTo>
                    <a:pt x="15344" y="14298"/>
                    <a:pt x="15178" y="16599"/>
                    <a:pt x="16112" y="18267"/>
                  </a:cubicBezTo>
                  <a:cubicBezTo>
                    <a:pt x="18313" y="16599"/>
                    <a:pt x="20014" y="13197"/>
                    <a:pt x="21182" y="10762"/>
                  </a:cubicBezTo>
                  <a:cubicBezTo>
                    <a:pt x="21749" y="9427"/>
                    <a:pt x="22450" y="8060"/>
                    <a:pt x="22917" y="6692"/>
                  </a:cubicBezTo>
                  <a:cubicBezTo>
                    <a:pt x="23317" y="5458"/>
                    <a:pt x="24084" y="3890"/>
                    <a:pt x="24084" y="2522"/>
                  </a:cubicBezTo>
                  <a:cubicBezTo>
                    <a:pt x="23550" y="2189"/>
                    <a:pt x="22450" y="1789"/>
                    <a:pt x="21849" y="1555"/>
                  </a:cubicBezTo>
                  <a:cubicBezTo>
                    <a:pt x="20348" y="888"/>
                    <a:pt x="18880" y="855"/>
                    <a:pt x="17246" y="388"/>
                  </a:cubicBezTo>
                  <a:cubicBezTo>
                    <a:pt x="16355" y="98"/>
                    <a:pt x="15336" y="1"/>
                    <a:pt x="143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15"/>
            <p:cNvSpPr/>
            <p:nvPr/>
          </p:nvSpPr>
          <p:spPr>
            <a:xfrm>
              <a:off x="8415260" y="3054554"/>
              <a:ext cx="884076" cy="395139"/>
            </a:xfrm>
            <a:custGeom>
              <a:avLst/>
              <a:gdLst/>
              <a:ahLst/>
              <a:cxnLst/>
              <a:rect l="l" t="t" r="r" b="b"/>
              <a:pathLst>
                <a:path w="29511" h="13190" extrusionOk="0">
                  <a:moveTo>
                    <a:pt x="26842" y="0"/>
                  </a:moveTo>
                  <a:cubicBezTo>
                    <a:pt x="23844" y="0"/>
                    <a:pt x="20859" y="1428"/>
                    <a:pt x="18165" y="2564"/>
                  </a:cubicBezTo>
                  <a:cubicBezTo>
                    <a:pt x="14096" y="4265"/>
                    <a:pt x="10059" y="6099"/>
                    <a:pt x="6357" y="8468"/>
                  </a:cubicBezTo>
                  <a:cubicBezTo>
                    <a:pt x="4255" y="9802"/>
                    <a:pt x="2221" y="11270"/>
                    <a:pt x="219" y="12704"/>
                  </a:cubicBezTo>
                  <a:cubicBezTo>
                    <a:pt x="0" y="12868"/>
                    <a:pt x="118" y="13189"/>
                    <a:pt x="333" y="13189"/>
                  </a:cubicBezTo>
                  <a:cubicBezTo>
                    <a:pt x="380" y="13189"/>
                    <a:pt x="432" y="13174"/>
                    <a:pt x="486" y="13138"/>
                  </a:cubicBezTo>
                  <a:cubicBezTo>
                    <a:pt x="3955" y="10669"/>
                    <a:pt x="7424" y="8201"/>
                    <a:pt x="11227" y="6300"/>
                  </a:cubicBezTo>
                  <a:cubicBezTo>
                    <a:pt x="13162" y="5332"/>
                    <a:pt x="15130" y="4432"/>
                    <a:pt x="17098" y="3598"/>
                  </a:cubicBezTo>
                  <a:cubicBezTo>
                    <a:pt x="18933" y="2797"/>
                    <a:pt x="20767" y="1930"/>
                    <a:pt x="22669" y="1329"/>
                  </a:cubicBezTo>
                  <a:cubicBezTo>
                    <a:pt x="24025" y="885"/>
                    <a:pt x="25485" y="529"/>
                    <a:pt x="26931" y="529"/>
                  </a:cubicBezTo>
                  <a:cubicBezTo>
                    <a:pt x="27654" y="529"/>
                    <a:pt x="28373" y="618"/>
                    <a:pt x="29073" y="829"/>
                  </a:cubicBezTo>
                  <a:cubicBezTo>
                    <a:pt x="29100" y="838"/>
                    <a:pt x="29126" y="842"/>
                    <a:pt x="29151" y="842"/>
                  </a:cubicBezTo>
                  <a:cubicBezTo>
                    <a:pt x="29399" y="842"/>
                    <a:pt x="29510" y="420"/>
                    <a:pt x="29207" y="329"/>
                  </a:cubicBezTo>
                  <a:cubicBezTo>
                    <a:pt x="28421" y="99"/>
                    <a:pt x="27631" y="0"/>
                    <a:pt x="26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15"/>
            <p:cNvSpPr/>
            <p:nvPr/>
          </p:nvSpPr>
          <p:spPr>
            <a:xfrm>
              <a:off x="8854106" y="3057220"/>
              <a:ext cx="149278" cy="223004"/>
            </a:xfrm>
            <a:custGeom>
              <a:avLst/>
              <a:gdLst/>
              <a:ahLst/>
              <a:cxnLst/>
              <a:rect l="l" t="t" r="r" b="b"/>
              <a:pathLst>
                <a:path w="4983" h="7444" extrusionOk="0">
                  <a:moveTo>
                    <a:pt x="387" y="0"/>
                  </a:moveTo>
                  <a:cubicBezTo>
                    <a:pt x="98" y="0"/>
                    <a:pt x="0" y="444"/>
                    <a:pt x="313" y="507"/>
                  </a:cubicBezTo>
                  <a:cubicBezTo>
                    <a:pt x="1777" y="793"/>
                    <a:pt x="3150" y="1595"/>
                    <a:pt x="4373" y="2393"/>
                  </a:cubicBezTo>
                  <a:lnTo>
                    <a:pt x="4373" y="2393"/>
                  </a:lnTo>
                  <a:cubicBezTo>
                    <a:pt x="3748" y="3939"/>
                    <a:pt x="3318" y="5569"/>
                    <a:pt x="2548" y="7045"/>
                  </a:cubicBezTo>
                  <a:cubicBezTo>
                    <a:pt x="2433" y="7252"/>
                    <a:pt x="2620" y="7443"/>
                    <a:pt x="2790" y="7443"/>
                  </a:cubicBezTo>
                  <a:cubicBezTo>
                    <a:pt x="2867" y="7443"/>
                    <a:pt x="2940" y="7404"/>
                    <a:pt x="2982" y="7311"/>
                  </a:cubicBezTo>
                  <a:cubicBezTo>
                    <a:pt x="3849" y="5744"/>
                    <a:pt x="4283" y="4009"/>
                    <a:pt x="4950" y="2341"/>
                  </a:cubicBezTo>
                  <a:cubicBezTo>
                    <a:pt x="4983" y="2241"/>
                    <a:pt x="4916" y="2108"/>
                    <a:pt x="4816" y="2074"/>
                  </a:cubicBezTo>
                  <a:cubicBezTo>
                    <a:pt x="3515" y="1207"/>
                    <a:pt x="2014" y="306"/>
                    <a:pt x="446" y="6"/>
                  </a:cubicBezTo>
                  <a:cubicBezTo>
                    <a:pt x="426" y="2"/>
                    <a:pt x="406" y="0"/>
                    <a:pt x="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15"/>
            <p:cNvSpPr/>
            <p:nvPr/>
          </p:nvSpPr>
          <p:spPr>
            <a:xfrm>
              <a:off x="8712926" y="3114285"/>
              <a:ext cx="159584" cy="218001"/>
            </a:xfrm>
            <a:custGeom>
              <a:avLst/>
              <a:gdLst/>
              <a:ahLst/>
              <a:cxnLst/>
              <a:rect l="l" t="t" r="r" b="b"/>
              <a:pathLst>
                <a:path w="5327" h="7277" extrusionOk="0">
                  <a:moveTo>
                    <a:pt x="394" y="0"/>
                  </a:moveTo>
                  <a:cubicBezTo>
                    <a:pt x="156" y="0"/>
                    <a:pt x="0" y="361"/>
                    <a:pt x="256" y="503"/>
                  </a:cubicBezTo>
                  <a:cubicBezTo>
                    <a:pt x="1660" y="1332"/>
                    <a:pt x="3186" y="1979"/>
                    <a:pt x="4746" y="2501"/>
                  </a:cubicBezTo>
                  <a:lnTo>
                    <a:pt x="4746" y="2501"/>
                  </a:lnTo>
                  <a:cubicBezTo>
                    <a:pt x="4467" y="4011"/>
                    <a:pt x="3968" y="5492"/>
                    <a:pt x="3558" y="6974"/>
                  </a:cubicBezTo>
                  <a:cubicBezTo>
                    <a:pt x="3498" y="7156"/>
                    <a:pt x="3670" y="7277"/>
                    <a:pt x="3830" y="7277"/>
                  </a:cubicBezTo>
                  <a:cubicBezTo>
                    <a:pt x="3934" y="7277"/>
                    <a:pt x="4032" y="7226"/>
                    <a:pt x="4059" y="7108"/>
                  </a:cubicBezTo>
                  <a:cubicBezTo>
                    <a:pt x="4492" y="5540"/>
                    <a:pt x="5026" y="3972"/>
                    <a:pt x="5293" y="2371"/>
                  </a:cubicBezTo>
                  <a:cubicBezTo>
                    <a:pt x="5326" y="2237"/>
                    <a:pt x="5259" y="2104"/>
                    <a:pt x="5093" y="2071"/>
                  </a:cubicBezTo>
                  <a:cubicBezTo>
                    <a:pt x="3525" y="1537"/>
                    <a:pt x="1957" y="903"/>
                    <a:pt x="523" y="36"/>
                  </a:cubicBezTo>
                  <a:cubicBezTo>
                    <a:pt x="478" y="11"/>
                    <a:pt x="435" y="0"/>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15"/>
            <p:cNvSpPr/>
            <p:nvPr/>
          </p:nvSpPr>
          <p:spPr>
            <a:xfrm>
              <a:off x="8610569" y="3209873"/>
              <a:ext cx="124024" cy="171327"/>
            </a:xfrm>
            <a:custGeom>
              <a:avLst/>
              <a:gdLst/>
              <a:ahLst/>
              <a:cxnLst/>
              <a:rect l="l" t="t" r="r" b="b"/>
              <a:pathLst>
                <a:path w="4140" h="5719" extrusionOk="0">
                  <a:moveTo>
                    <a:pt x="352" y="1"/>
                  </a:moveTo>
                  <a:cubicBezTo>
                    <a:pt x="84" y="1"/>
                    <a:pt x="0" y="426"/>
                    <a:pt x="304" y="548"/>
                  </a:cubicBezTo>
                  <a:cubicBezTo>
                    <a:pt x="1350" y="978"/>
                    <a:pt x="2425" y="1381"/>
                    <a:pt x="3555" y="1545"/>
                  </a:cubicBezTo>
                  <a:lnTo>
                    <a:pt x="3555" y="1545"/>
                  </a:lnTo>
                  <a:cubicBezTo>
                    <a:pt x="3325" y="2843"/>
                    <a:pt x="3013" y="4114"/>
                    <a:pt x="2672" y="5384"/>
                  </a:cubicBezTo>
                  <a:cubicBezTo>
                    <a:pt x="2611" y="5589"/>
                    <a:pt x="2776" y="5718"/>
                    <a:pt x="2935" y="5718"/>
                  </a:cubicBezTo>
                  <a:cubicBezTo>
                    <a:pt x="3036" y="5718"/>
                    <a:pt x="3134" y="5667"/>
                    <a:pt x="3173" y="5551"/>
                  </a:cubicBezTo>
                  <a:cubicBezTo>
                    <a:pt x="3539" y="4183"/>
                    <a:pt x="3873" y="2782"/>
                    <a:pt x="4107" y="1415"/>
                  </a:cubicBezTo>
                  <a:cubicBezTo>
                    <a:pt x="4140" y="1215"/>
                    <a:pt x="4040" y="1081"/>
                    <a:pt x="3840" y="1081"/>
                  </a:cubicBezTo>
                  <a:cubicBezTo>
                    <a:pt x="2672" y="948"/>
                    <a:pt x="1538" y="481"/>
                    <a:pt x="437" y="14"/>
                  </a:cubicBezTo>
                  <a:cubicBezTo>
                    <a:pt x="407" y="5"/>
                    <a:pt x="379" y="1"/>
                    <a:pt x="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15"/>
            <p:cNvSpPr/>
            <p:nvPr/>
          </p:nvSpPr>
          <p:spPr>
            <a:xfrm>
              <a:off x="8502760" y="3299170"/>
              <a:ext cx="98950" cy="129476"/>
            </a:xfrm>
            <a:custGeom>
              <a:avLst/>
              <a:gdLst/>
              <a:ahLst/>
              <a:cxnLst/>
              <a:rect l="l" t="t" r="r" b="b"/>
              <a:pathLst>
                <a:path w="3303" h="4322" extrusionOk="0">
                  <a:moveTo>
                    <a:pt x="426" y="0"/>
                  </a:moveTo>
                  <a:cubicBezTo>
                    <a:pt x="395" y="0"/>
                    <a:pt x="365" y="1"/>
                    <a:pt x="334" y="2"/>
                  </a:cubicBezTo>
                  <a:cubicBezTo>
                    <a:pt x="0" y="35"/>
                    <a:pt x="0" y="535"/>
                    <a:pt x="334" y="535"/>
                  </a:cubicBezTo>
                  <a:cubicBezTo>
                    <a:pt x="386" y="531"/>
                    <a:pt x="438" y="530"/>
                    <a:pt x="490" y="530"/>
                  </a:cubicBezTo>
                  <a:cubicBezTo>
                    <a:pt x="1249" y="530"/>
                    <a:pt x="1983" y="921"/>
                    <a:pt x="2694" y="1161"/>
                  </a:cubicBezTo>
                  <a:lnTo>
                    <a:pt x="2694" y="1161"/>
                  </a:lnTo>
                  <a:cubicBezTo>
                    <a:pt x="2419" y="2104"/>
                    <a:pt x="2149" y="3026"/>
                    <a:pt x="1935" y="4004"/>
                  </a:cubicBezTo>
                  <a:cubicBezTo>
                    <a:pt x="1894" y="4188"/>
                    <a:pt x="2065" y="4322"/>
                    <a:pt x="2227" y="4322"/>
                  </a:cubicBezTo>
                  <a:cubicBezTo>
                    <a:pt x="2330" y="4322"/>
                    <a:pt x="2430" y="4268"/>
                    <a:pt x="2468" y="4138"/>
                  </a:cubicBezTo>
                  <a:cubicBezTo>
                    <a:pt x="2702" y="3104"/>
                    <a:pt x="2969" y="2070"/>
                    <a:pt x="3269" y="1036"/>
                  </a:cubicBezTo>
                  <a:cubicBezTo>
                    <a:pt x="3302" y="902"/>
                    <a:pt x="3236" y="735"/>
                    <a:pt x="3102" y="702"/>
                  </a:cubicBezTo>
                  <a:cubicBezTo>
                    <a:pt x="2198" y="476"/>
                    <a:pt x="1357" y="0"/>
                    <a:pt x="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15"/>
            <p:cNvSpPr/>
            <p:nvPr/>
          </p:nvSpPr>
          <p:spPr>
            <a:xfrm>
              <a:off x="8446593" y="3356775"/>
              <a:ext cx="72168" cy="99609"/>
            </a:xfrm>
            <a:custGeom>
              <a:avLst/>
              <a:gdLst/>
              <a:ahLst/>
              <a:cxnLst/>
              <a:rect l="l" t="t" r="r" b="b"/>
              <a:pathLst>
                <a:path w="2409" h="3325" extrusionOk="0">
                  <a:moveTo>
                    <a:pt x="1942" y="781"/>
                  </a:moveTo>
                  <a:cubicBezTo>
                    <a:pt x="1932" y="801"/>
                    <a:pt x="1922" y="822"/>
                    <a:pt x="1913" y="843"/>
                  </a:cubicBezTo>
                  <a:lnTo>
                    <a:pt x="1913" y="843"/>
                  </a:lnTo>
                  <a:cubicBezTo>
                    <a:pt x="1918" y="819"/>
                    <a:pt x="1926" y="796"/>
                    <a:pt x="1942" y="781"/>
                  </a:cubicBezTo>
                  <a:close/>
                  <a:moveTo>
                    <a:pt x="330" y="0"/>
                  </a:moveTo>
                  <a:cubicBezTo>
                    <a:pt x="87" y="0"/>
                    <a:pt x="1" y="423"/>
                    <a:pt x="274" y="514"/>
                  </a:cubicBezTo>
                  <a:cubicBezTo>
                    <a:pt x="794" y="687"/>
                    <a:pt x="1339" y="835"/>
                    <a:pt x="1844" y="1024"/>
                  </a:cubicBezTo>
                  <a:lnTo>
                    <a:pt x="1844" y="1024"/>
                  </a:lnTo>
                  <a:cubicBezTo>
                    <a:pt x="1635" y="1657"/>
                    <a:pt x="1726" y="2336"/>
                    <a:pt x="1608" y="3015"/>
                  </a:cubicBezTo>
                  <a:cubicBezTo>
                    <a:pt x="1608" y="3149"/>
                    <a:pt x="1642" y="3282"/>
                    <a:pt x="1808" y="3316"/>
                  </a:cubicBezTo>
                  <a:cubicBezTo>
                    <a:pt x="1826" y="3321"/>
                    <a:pt x="1846" y="3324"/>
                    <a:pt x="1867" y="3324"/>
                  </a:cubicBezTo>
                  <a:cubicBezTo>
                    <a:pt x="1971" y="3324"/>
                    <a:pt x="2109" y="3259"/>
                    <a:pt x="2109" y="3149"/>
                  </a:cubicBezTo>
                  <a:cubicBezTo>
                    <a:pt x="2175" y="2715"/>
                    <a:pt x="2175" y="2315"/>
                    <a:pt x="2209" y="1881"/>
                  </a:cubicBezTo>
                  <a:cubicBezTo>
                    <a:pt x="2209" y="1715"/>
                    <a:pt x="2242" y="1514"/>
                    <a:pt x="2275" y="1314"/>
                  </a:cubicBezTo>
                  <a:cubicBezTo>
                    <a:pt x="2342" y="1181"/>
                    <a:pt x="2409" y="1014"/>
                    <a:pt x="2409" y="847"/>
                  </a:cubicBezTo>
                  <a:cubicBezTo>
                    <a:pt x="2409" y="714"/>
                    <a:pt x="2342" y="647"/>
                    <a:pt x="2209" y="614"/>
                  </a:cubicBezTo>
                  <a:cubicBezTo>
                    <a:pt x="1642" y="380"/>
                    <a:pt x="1008" y="213"/>
                    <a:pt x="407" y="13"/>
                  </a:cubicBezTo>
                  <a:cubicBezTo>
                    <a:pt x="380" y="4"/>
                    <a:pt x="355"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53" name="Google Shape;3953;p15"/>
          <p:cNvGrpSpPr/>
          <p:nvPr/>
        </p:nvGrpSpPr>
        <p:grpSpPr>
          <a:xfrm flipH="1">
            <a:off x="-185562" y="501899"/>
            <a:ext cx="800029" cy="592349"/>
            <a:chOff x="8118223" y="2202382"/>
            <a:chExt cx="1151949" cy="873156"/>
          </a:xfrm>
        </p:grpSpPr>
        <p:sp>
          <p:nvSpPr>
            <p:cNvPr id="3954" name="Google Shape;3954;p15"/>
            <p:cNvSpPr/>
            <p:nvPr/>
          </p:nvSpPr>
          <p:spPr>
            <a:xfrm>
              <a:off x="8162018" y="2369923"/>
              <a:ext cx="67974" cy="52995"/>
            </a:xfrm>
            <a:custGeom>
              <a:avLst/>
              <a:gdLst/>
              <a:ahLst/>
              <a:cxnLst/>
              <a:rect l="l" t="t" r="r" b="b"/>
              <a:pathLst>
                <a:path w="2269" h="1769" extrusionOk="0">
                  <a:moveTo>
                    <a:pt x="1134" y="0"/>
                  </a:moveTo>
                  <a:cubicBezTo>
                    <a:pt x="34" y="0"/>
                    <a:pt x="0" y="1768"/>
                    <a:pt x="1134" y="1768"/>
                  </a:cubicBezTo>
                  <a:cubicBezTo>
                    <a:pt x="2269" y="1768"/>
                    <a:pt x="2269" y="0"/>
                    <a:pt x="1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15"/>
            <p:cNvSpPr/>
            <p:nvPr/>
          </p:nvSpPr>
          <p:spPr>
            <a:xfrm>
              <a:off x="8118223" y="2846064"/>
              <a:ext cx="285645" cy="150896"/>
            </a:xfrm>
            <a:custGeom>
              <a:avLst/>
              <a:gdLst/>
              <a:ahLst/>
              <a:cxnLst/>
              <a:rect l="l" t="t" r="r" b="b"/>
              <a:pathLst>
                <a:path w="9535" h="5037" extrusionOk="0">
                  <a:moveTo>
                    <a:pt x="4551" y="0"/>
                  </a:moveTo>
                  <a:cubicBezTo>
                    <a:pt x="2150" y="0"/>
                    <a:pt x="1" y="554"/>
                    <a:pt x="628" y="3119"/>
                  </a:cubicBezTo>
                  <a:cubicBezTo>
                    <a:pt x="933" y="4505"/>
                    <a:pt x="1747" y="5036"/>
                    <a:pt x="2769" y="5036"/>
                  </a:cubicBezTo>
                  <a:cubicBezTo>
                    <a:pt x="5215" y="5036"/>
                    <a:pt x="8852" y="1988"/>
                    <a:pt x="9535" y="317"/>
                  </a:cubicBezTo>
                  <a:lnTo>
                    <a:pt x="9535" y="317"/>
                  </a:lnTo>
                  <a:cubicBezTo>
                    <a:pt x="9480" y="320"/>
                    <a:pt x="9421" y="321"/>
                    <a:pt x="9359" y="321"/>
                  </a:cubicBezTo>
                  <a:cubicBezTo>
                    <a:pt x="8351" y="321"/>
                    <a:pt x="6378" y="0"/>
                    <a:pt x="4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15"/>
            <p:cNvSpPr/>
            <p:nvPr/>
          </p:nvSpPr>
          <p:spPr>
            <a:xfrm>
              <a:off x="8374850" y="2850558"/>
              <a:ext cx="174802" cy="224981"/>
            </a:xfrm>
            <a:custGeom>
              <a:avLst/>
              <a:gdLst/>
              <a:ahLst/>
              <a:cxnLst/>
              <a:rect l="l" t="t" r="r" b="b"/>
              <a:pathLst>
                <a:path w="5835" h="7510" extrusionOk="0">
                  <a:moveTo>
                    <a:pt x="3603" y="0"/>
                  </a:moveTo>
                  <a:cubicBezTo>
                    <a:pt x="2636" y="1201"/>
                    <a:pt x="1501" y="2002"/>
                    <a:pt x="968" y="3503"/>
                  </a:cubicBezTo>
                  <a:cubicBezTo>
                    <a:pt x="367" y="4970"/>
                    <a:pt x="0" y="7439"/>
                    <a:pt x="2302" y="7506"/>
                  </a:cubicBezTo>
                  <a:cubicBezTo>
                    <a:pt x="2355" y="7508"/>
                    <a:pt x="2406" y="7509"/>
                    <a:pt x="2456" y="7509"/>
                  </a:cubicBezTo>
                  <a:cubicBezTo>
                    <a:pt x="5835" y="7509"/>
                    <a:pt x="4623" y="2075"/>
                    <a:pt x="3670" y="267"/>
                  </a:cubicBezTo>
                  <a:lnTo>
                    <a:pt x="36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15"/>
            <p:cNvSpPr/>
            <p:nvPr/>
          </p:nvSpPr>
          <p:spPr>
            <a:xfrm>
              <a:off x="8194999" y="2514098"/>
              <a:ext cx="345769" cy="163688"/>
            </a:xfrm>
            <a:custGeom>
              <a:avLst/>
              <a:gdLst/>
              <a:ahLst/>
              <a:cxnLst/>
              <a:rect l="l" t="t" r="r" b="b"/>
              <a:pathLst>
                <a:path w="11542" h="5464" extrusionOk="0">
                  <a:moveTo>
                    <a:pt x="7205" y="1"/>
                  </a:moveTo>
                  <a:cubicBezTo>
                    <a:pt x="6846" y="1"/>
                    <a:pt x="6525" y="11"/>
                    <a:pt x="6271" y="24"/>
                  </a:cubicBezTo>
                  <a:cubicBezTo>
                    <a:pt x="4437" y="124"/>
                    <a:pt x="2702" y="224"/>
                    <a:pt x="1301" y="1592"/>
                  </a:cubicBezTo>
                  <a:cubicBezTo>
                    <a:pt x="0" y="2926"/>
                    <a:pt x="67" y="5361"/>
                    <a:pt x="2268" y="5461"/>
                  </a:cubicBezTo>
                  <a:cubicBezTo>
                    <a:pt x="2303" y="5463"/>
                    <a:pt x="2337" y="5463"/>
                    <a:pt x="2371" y="5463"/>
                  </a:cubicBezTo>
                  <a:cubicBezTo>
                    <a:pt x="4327" y="5463"/>
                    <a:pt x="5966" y="3610"/>
                    <a:pt x="7605" y="2659"/>
                  </a:cubicBezTo>
                  <a:cubicBezTo>
                    <a:pt x="8906" y="1859"/>
                    <a:pt x="10141" y="1692"/>
                    <a:pt x="11542" y="1258"/>
                  </a:cubicBezTo>
                  <a:lnTo>
                    <a:pt x="11442" y="1092"/>
                  </a:lnTo>
                  <a:cubicBezTo>
                    <a:pt x="10797" y="179"/>
                    <a:pt x="8684" y="1"/>
                    <a:pt x="72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15"/>
            <p:cNvSpPr/>
            <p:nvPr/>
          </p:nvSpPr>
          <p:spPr>
            <a:xfrm>
              <a:off x="8752557" y="2506819"/>
              <a:ext cx="153263" cy="296459"/>
            </a:xfrm>
            <a:custGeom>
              <a:avLst/>
              <a:gdLst/>
              <a:ahLst/>
              <a:cxnLst/>
              <a:rect l="l" t="t" r="r" b="b"/>
              <a:pathLst>
                <a:path w="5116" h="9896" extrusionOk="0">
                  <a:moveTo>
                    <a:pt x="2335" y="0"/>
                  </a:moveTo>
                  <a:lnTo>
                    <a:pt x="2169" y="100"/>
                  </a:lnTo>
                  <a:cubicBezTo>
                    <a:pt x="2207" y="125"/>
                    <a:pt x="2246" y="150"/>
                    <a:pt x="2283" y="176"/>
                  </a:cubicBezTo>
                  <a:lnTo>
                    <a:pt x="2283" y="176"/>
                  </a:lnTo>
                  <a:cubicBezTo>
                    <a:pt x="2306" y="97"/>
                    <a:pt x="2324" y="36"/>
                    <a:pt x="2335" y="0"/>
                  </a:cubicBezTo>
                  <a:close/>
                  <a:moveTo>
                    <a:pt x="2283" y="176"/>
                  </a:moveTo>
                  <a:cubicBezTo>
                    <a:pt x="2180" y="547"/>
                    <a:pt x="1984" y="1311"/>
                    <a:pt x="1902" y="1668"/>
                  </a:cubicBezTo>
                  <a:cubicBezTo>
                    <a:pt x="1201" y="3670"/>
                    <a:pt x="0" y="5438"/>
                    <a:pt x="67" y="7606"/>
                  </a:cubicBezTo>
                  <a:cubicBezTo>
                    <a:pt x="126" y="9056"/>
                    <a:pt x="967" y="9896"/>
                    <a:pt x="1895" y="9896"/>
                  </a:cubicBezTo>
                  <a:cubicBezTo>
                    <a:pt x="2547" y="9896"/>
                    <a:pt x="3241" y="9481"/>
                    <a:pt x="3736" y="8573"/>
                  </a:cubicBezTo>
                  <a:cubicBezTo>
                    <a:pt x="5115" y="6176"/>
                    <a:pt x="4652" y="1808"/>
                    <a:pt x="2283" y="17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15"/>
            <p:cNvSpPr/>
            <p:nvPr/>
          </p:nvSpPr>
          <p:spPr>
            <a:xfrm>
              <a:off x="8204974" y="2202382"/>
              <a:ext cx="1065199" cy="727218"/>
            </a:xfrm>
            <a:custGeom>
              <a:avLst/>
              <a:gdLst/>
              <a:ahLst/>
              <a:cxnLst/>
              <a:rect l="l" t="t" r="r" b="b"/>
              <a:pathLst>
                <a:path w="35557" h="24275" extrusionOk="0">
                  <a:moveTo>
                    <a:pt x="29901" y="0"/>
                  </a:moveTo>
                  <a:cubicBezTo>
                    <a:pt x="28710" y="0"/>
                    <a:pt x="27518" y="179"/>
                    <a:pt x="26353" y="590"/>
                  </a:cubicBezTo>
                  <a:cubicBezTo>
                    <a:pt x="23851" y="1490"/>
                    <a:pt x="21783" y="3292"/>
                    <a:pt x="20048" y="5293"/>
                  </a:cubicBezTo>
                  <a:cubicBezTo>
                    <a:pt x="16112" y="9796"/>
                    <a:pt x="13510" y="15367"/>
                    <a:pt x="9107" y="19503"/>
                  </a:cubicBezTo>
                  <a:cubicBezTo>
                    <a:pt x="6705" y="21805"/>
                    <a:pt x="3770" y="23406"/>
                    <a:pt x="401" y="23640"/>
                  </a:cubicBezTo>
                  <a:cubicBezTo>
                    <a:pt x="11" y="23672"/>
                    <a:pt x="1" y="24275"/>
                    <a:pt x="371" y="24275"/>
                  </a:cubicBezTo>
                  <a:cubicBezTo>
                    <a:pt x="381" y="24275"/>
                    <a:pt x="391" y="24274"/>
                    <a:pt x="401" y="24273"/>
                  </a:cubicBezTo>
                  <a:cubicBezTo>
                    <a:pt x="3336" y="24040"/>
                    <a:pt x="6038" y="22872"/>
                    <a:pt x="8307" y="21038"/>
                  </a:cubicBezTo>
                  <a:cubicBezTo>
                    <a:pt x="10642" y="19203"/>
                    <a:pt x="12476" y="16801"/>
                    <a:pt x="14177" y="14400"/>
                  </a:cubicBezTo>
                  <a:cubicBezTo>
                    <a:pt x="15945" y="11931"/>
                    <a:pt x="17546" y="9363"/>
                    <a:pt x="19414" y="6994"/>
                  </a:cubicBezTo>
                  <a:cubicBezTo>
                    <a:pt x="21082" y="4893"/>
                    <a:pt x="22984" y="2858"/>
                    <a:pt x="25419" y="1657"/>
                  </a:cubicBezTo>
                  <a:cubicBezTo>
                    <a:pt x="26866" y="941"/>
                    <a:pt x="28379" y="639"/>
                    <a:pt x="29899" y="639"/>
                  </a:cubicBezTo>
                  <a:cubicBezTo>
                    <a:pt x="31637" y="639"/>
                    <a:pt x="33386" y="1034"/>
                    <a:pt x="35059" y="1657"/>
                  </a:cubicBezTo>
                  <a:cubicBezTo>
                    <a:pt x="35095" y="1670"/>
                    <a:pt x="35130" y="1676"/>
                    <a:pt x="35162" y="1676"/>
                  </a:cubicBezTo>
                  <a:cubicBezTo>
                    <a:pt x="35454" y="1676"/>
                    <a:pt x="35556" y="1177"/>
                    <a:pt x="35226" y="1057"/>
                  </a:cubicBezTo>
                  <a:cubicBezTo>
                    <a:pt x="33516" y="413"/>
                    <a:pt x="31710" y="0"/>
                    <a:pt x="2990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15"/>
            <p:cNvSpPr/>
            <p:nvPr/>
          </p:nvSpPr>
          <p:spPr>
            <a:xfrm>
              <a:off x="8766187" y="2402874"/>
              <a:ext cx="78339" cy="353978"/>
            </a:xfrm>
            <a:custGeom>
              <a:avLst/>
              <a:gdLst/>
              <a:ahLst/>
              <a:cxnLst/>
              <a:rect l="l" t="t" r="r" b="b"/>
              <a:pathLst>
                <a:path w="2615" h="11816" extrusionOk="0">
                  <a:moveTo>
                    <a:pt x="440" y="0"/>
                  </a:moveTo>
                  <a:cubicBezTo>
                    <a:pt x="212" y="0"/>
                    <a:pt x="1" y="314"/>
                    <a:pt x="179" y="568"/>
                  </a:cubicBezTo>
                  <a:cubicBezTo>
                    <a:pt x="1413" y="2003"/>
                    <a:pt x="1747" y="4104"/>
                    <a:pt x="1847" y="5905"/>
                  </a:cubicBezTo>
                  <a:cubicBezTo>
                    <a:pt x="1980" y="7740"/>
                    <a:pt x="1880" y="9708"/>
                    <a:pt x="1247" y="11443"/>
                  </a:cubicBezTo>
                  <a:cubicBezTo>
                    <a:pt x="1165" y="11666"/>
                    <a:pt x="1356" y="11815"/>
                    <a:pt x="1547" y="11815"/>
                  </a:cubicBezTo>
                  <a:cubicBezTo>
                    <a:pt x="1671" y="11815"/>
                    <a:pt x="1795" y="11753"/>
                    <a:pt x="1847" y="11610"/>
                  </a:cubicBezTo>
                  <a:cubicBezTo>
                    <a:pt x="2514" y="9742"/>
                    <a:pt x="2614" y="7607"/>
                    <a:pt x="2481" y="5639"/>
                  </a:cubicBezTo>
                  <a:cubicBezTo>
                    <a:pt x="2314" y="3704"/>
                    <a:pt x="1914" y="1636"/>
                    <a:pt x="646" y="101"/>
                  </a:cubicBezTo>
                  <a:cubicBezTo>
                    <a:pt x="583" y="30"/>
                    <a:pt x="511" y="0"/>
                    <a:pt x="44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15"/>
            <p:cNvSpPr/>
            <p:nvPr/>
          </p:nvSpPr>
          <p:spPr>
            <a:xfrm>
              <a:off x="8266921" y="2538182"/>
              <a:ext cx="406493" cy="75103"/>
            </a:xfrm>
            <a:custGeom>
              <a:avLst/>
              <a:gdLst/>
              <a:ahLst/>
              <a:cxnLst/>
              <a:rect l="l" t="t" r="r" b="b"/>
              <a:pathLst>
                <a:path w="13569" h="2507" extrusionOk="0">
                  <a:moveTo>
                    <a:pt x="8155" y="1"/>
                  </a:moveTo>
                  <a:cubicBezTo>
                    <a:pt x="7596" y="1"/>
                    <a:pt x="7043" y="22"/>
                    <a:pt x="6505" y="54"/>
                  </a:cubicBezTo>
                  <a:cubicBezTo>
                    <a:pt x="4404" y="188"/>
                    <a:pt x="1869" y="521"/>
                    <a:pt x="234" y="1989"/>
                  </a:cubicBezTo>
                  <a:cubicBezTo>
                    <a:pt x="0" y="2197"/>
                    <a:pt x="232" y="2506"/>
                    <a:pt x="488" y="2506"/>
                  </a:cubicBezTo>
                  <a:cubicBezTo>
                    <a:pt x="561" y="2506"/>
                    <a:pt x="635" y="2481"/>
                    <a:pt x="701" y="2422"/>
                  </a:cubicBezTo>
                  <a:cubicBezTo>
                    <a:pt x="2236" y="1021"/>
                    <a:pt x="4804" y="755"/>
                    <a:pt x="6772" y="655"/>
                  </a:cubicBezTo>
                  <a:cubicBezTo>
                    <a:pt x="7141" y="643"/>
                    <a:pt x="7518" y="635"/>
                    <a:pt x="7898" y="635"/>
                  </a:cubicBezTo>
                  <a:cubicBezTo>
                    <a:pt x="9650" y="635"/>
                    <a:pt x="11487" y="797"/>
                    <a:pt x="13077" y="1455"/>
                  </a:cubicBezTo>
                  <a:cubicBezTo>
                    <a:pt x="13119" y="1474"/>
                    <a:pt x="13158" y="1483"/>
                    <a:pt x="13195" y="1483"/>
                  </a:cubicBezTo>
                  <a:cubicBezTo>
                    <a:pt x="13475" y="1483"/>
                    <a:pt x="13568" y="973"/>
                    <a:pt x="13244" y="855"/>
                  </a:cubicBezTo>
                  <a:cubicBezTo>
                    <a:pt x="11680" y="199"/>
                    <a:pt x="9888" y="1"/>
                    <a:pt x="815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15"/>
            <p:cNvSpPr/>
            <p:nvPr/>
          </p:nvSpPr>
          <p:spPr>
            <a:xfrm>
              <a:off x="8430657" y="2788610"/>
              <a:ext cx="64139" cy="225220"/>
            </a:xfrm>
            <a:custGeom>
              <a:avLst/>
              <a:gdLst/>
              <a:ahLst/>
              <a:cxnLst/>
              <a:rect l="l" t="t" r="r" b="b"/>
              <a:pathLst>
                <a:path w="2141" h="7518" extrusionOk="0">
                  <a:moveTo>
                    <a:pt x="1823" y="0"/>
                  </a:moveTo>
                  <a:cubicBezTo>
                    <a:pt x="1665" y="0"/>
                    <a:pt x="1506" y="100"/>
                    <a:pt x="1506" y="300"/>
                  </a:cubicBezTo>
                  <a:cubicBezTo>
                    <a:pt x="1506" y="2602"/>
                    <a:pt x="1406" y="5070"/>
                    <a:pt x="139" y="7072"/>
                  </a:cubicBezTo>
                  <a:cubicBezTo>
                    <a:pt x="0" y="7303"/>
                    <a:pt x="213" y="7517"/>
                    <a:pt x="435" y="7517"/>
                  </a:cubicBezTo>
                  <a:cubicBezTo>
                    <a:pt x="533" y="7517"/>
                    <a:pt x="634" y="7475"/>
                    <a:pt x="706" y="7372"/>
                  </a:cubicBezTo>
                  <a:cubicBezTo>
                    <a:pt x="2007" y="5304"/>
                    <a:pt x="2140" y="2702"/>
                    <a:pt x="2140" y="300"/>
                  </a:cubicBezTo>
                  <a:cubicBezTo>
                    <a:pt x="2140" y="100"/>
                    <a:pt x="1982" y="0"/>
                    <a:pt x="182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15"/>
            <p:cNvSpPr/>
            <p:nvPr/>
          </p:nvSpPr>
          <p:spPr>
            <a:xfrm>
              <a:off x="8193980" y="295246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15"/>
            <p:cNvSpPr/>
            <p:nvPr/>
          </p:nvSpPr>
          <p:spPr>
            <a:xfrm>
              <a:off x="8171004" y="2910499"/>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15"/>
            <p:cNvSpPr/>
            <p:nvPr/>
          </p:nvSpPr>
          <p:spPr>
            <a:xfrm>
              <a:off x="8152013" y="294947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15"/>
            <p:cNvSpPr/>
            <p:nvPr/>
          </p:nvSpPr>
          <p:spPr>
            <a:xfrm>
              <a:off x="8311884" y="2614719"/>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15"/>
            <p:cNvSpPr/>
            <p:nvPr/>
          </p:nvSpPr>
          <p:spPr>
            <a:xfrm>
              <a:off x="8274919" y="2635717"/>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15"/>
            <p:cNvSpPr/>
            <p:nvPr/>
          </p:nvSpPr>
          <p:spPr>
            <a:xfrm>
              <a:off x="8235947" y="2567778"/>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15"/>
            <p:cNvSpPr/>
            <p:nvPr/>
          </p:nvSpPr>
          <p:spPr>
            <a:xfrm>
              <a:off x="8474781" y="300243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15"/>
            <p:cNvSpPr/>
            <p:nvPr/>
          </p:nvSpPr>
          <p:spPr>
            <a:xfrm>
              <a:off x="8447792" y="3038408"/>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15"/>
            <p:cNvSpPr/>
            <p:nvPr/>
          </p:nvSpPr>
          <p:spPr>
            <a:xfrm>
              <a:off x="8416818" y="295546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15"/>
            <p:cNvSpPr/>
            <p:nvPr/>
          </p:nvSpPr>
          <p:spPr>
            <a:xfrm>
              <a:off x="8772537" y="2661689"/>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15"/>
            <p:cNvSpPr/>
            <p:nvPr/>
          </p:nvSpPr>
          <p:spPr>
            <a:xfrm>
              <a:off x="8772537" y="2700661"/>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15"/>
            <p:cNvSpPr/>
            <p:nvPr/>
          </p:nvSpPr>
          <p:spPr>
            <a:xfrm>
              <a:off x="8854465" y="2682687"/>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75" name="Google Shape;3975;p15"/>
          <p:cNvGrpSpPr/>
          <p:nvPr/>
        </p:nvGrpSpPr>
        <p:grpSpPr>
          <a:xfrm flipH="1">
            <a:off x="8149501" y="3972291"/>
            <a:ext cx="1146207" cy="1063803"/>
            <a:chOff x="-181020" y="4253777"/>
            <a:chExt cx="1117161" cy="1087511"/>
          </a:xfrm>
        </p:grpSpPr>
        <p:sp>
          <p:nvSpPr>
            <p:cNvPr id="3976" name="Google Shape;3976;p15"/>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15"/>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15"/>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15"/>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15"/>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15"/>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15"/>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15"/>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15"/>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15"/>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15"/>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15"/>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15"/>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15"/>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90" name="Google Shape;3990;p15"/>
          <p:cNvGrpSpPr/>
          <p:nvPr/>
        </p:nvGrpSpPr>
        <p:grpSpPr>
          <a:xfrm flipH="1">
            <a:off x="8375426" y="3699426"/>
            <a:ext cx="906954" cy="1160207"/>
            <a:chOff x="-168050" y="4195214"/>
            <a:chExt cx="719519" cy="965231"/>
          </a:xfrm>
        </p:grpSpPr>
        <p:sp>
          <p:nvSpPr>
            <p:cNvPr id="3991" name="Google Shape;3991;p15"/>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15"/>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15"/>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15"/>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15"/>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15"/>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15"/>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15"/>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15"/>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15"/>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15"/>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15"/>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15"/>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15"/>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15"/>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15"/>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15"/>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15"/>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15"/>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15"/>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15"/>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15"/>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15"/>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15"/>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15"/>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15"/>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15"/>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15"/>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15"/>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15"/>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15"/>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15"/>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15"/>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15"/>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15"/>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15"/>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15"/>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15"/>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15"/>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15"/>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15"/>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15"/>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15"/>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15"/>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15"/>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15"/>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15"/>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38" name="Google Shape;4038;p15"/>
          <p:cNvGrpSpPr/>
          <p:nvPr/>
        </p:nvGrpSpPr>
        <p:grpSpPr>
          <a:xfrm flipH="1">
            <a:off x="-138601" y="-156827"/>
            <a:ext cx="775583" cy="776946"/>
            <a:chOff x="7973149" y="-201092"/>
            <a:chExt cx="1116750" cy="1145263"/>
          </a:xfrm>
        </p:grpSpPr>
        <p:sp>
          <p:nvSpPr>
            <p:cNvPr id="4039" name="Google Shape;4039;p15"/>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15"/>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15"/>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15"/>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15"/>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15"/>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15"/>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15"/>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15"/>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15"/>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15"/>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15"/>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15"/>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15"/>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15"/>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15"/>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15"/>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15"/>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15"/>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15"/>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15"/>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15"/>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15"/>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15"/>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15"/>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15"/>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15"/>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15"/>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15"/>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15"/>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15"/>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15"/>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15"/>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15"/>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15"/>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15"/>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15"/>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15"/>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15"/>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15"/>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15"/>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15"/>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15"/>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15"/>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15"/>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15"/>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15"/>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15"/>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15"/>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15"/>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15"/>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15"/>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15"/>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15"/>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15"/>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15"/>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15"/>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15"/>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15"/>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15"/>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15"/>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00" name="Google Shape;4100;p15"/>
          <p:cNvGrpSpPr/>
          <p:nvPr/>
        </p:nvGrpSpPr>
        <p:grpSpPr>
          <a:xfrm rot="-5400000" flipH="1">
            <a:off x="8358974" y="4213030"/>
            <a:ext cx="428468" cy="1217307"/>
            <a:chOff x="7607455" y="4238363"/>
            <a:chExt cx="438017" cy="1186459"/>
          </a:xfrm>
        </p:grpSpPr>
        <p:sp>
          <p:nvSpPr>
            <p:cNvPr id="4101" name="Google Shape;4101;p15"/>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15"/>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15"/>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15"/>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15"/>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15"/>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15"/>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15"/>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15"/>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15"/>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15"/>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15"/>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15"/>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15"/>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15"/>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15"/>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15"/>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15"/>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15"/>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15"/>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15"/>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15"/>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15"/>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15"/>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25" name="Google Shape;4125;p15"/>
          <p:cNvGrpSpPr/>
          <p:nvPr/>
        </p:nvGrpSpPr>
        <p:grpSpPr>
          <a:xfrm flipH="1">
            <a:off x="-59844" y="4617104"/>
            <a:ext cx="561571" cy="543421"/>
            <a:chOff x="8202967" y="4478366"/>
            <a:chExt cx="900965" cy="871845"/>
          </a:xfrm>
        </p:grpSpPr>
        <p:sp>
          <p:nvSpPr>
            <p:cNvPr id="4126" name="Google Shape;4126;p15"/>
            <p:cNvSpPr/>
            <p:nvPr/>
          </p:nvSpPr>
          <p:spPr>
            <a:xfrm>
              <a:off x="8202967" y="4478366"/>
              <a:ext cx="890427" cy="838361"/>
            </a:xfrm>
            <a:custGeom>
              <a:avLst/>
              <a:gdLst/>
              <a:ahLst/>
              <a:cxnLst/>
              <a:rect l="l" t="t" r="r" b="b"/>
              <a:pathLst>
                <a:path w="29723" h="27985" extrusionOk="0">
                  <a:moveTo>
                    <a:pt x="12965" y="1"/>
                  </a:moveTo>
                  <a:cubicBezTo>
                    <a:pt x="12807" y="1"/>
                    <a:pt x="12645" y="31"/>
                    <a:pt x="12476" y="98"/>
                  </a:cubicBezTo>
                  <a:cubicBezTo>
                    <a:pt x="11342" y="599"/>
                    <a:pt x="10942" y="2533"/>
                    <a:pt x="9574" y="3868"/>
                  </a:cubicBezTo>
                  <a:cubicBezTo>
                    <a:pt x="8146" y="3712"/>
                    <a:pt x="4836" y="2342"/>
                    <a:pt x="2984" y="2342"/>
                  </a:cubicBezTo>
                  <a:cubicBezTo>
                    <a:pt x="2458" y="2342"/>
                    <a:pt x="2050" y="2453"/>
                    <a:pt x="1836" y="2733"/>
                  </a:cubicBezTo>
                  <a:cubicBezTo>
                    <a:pt x="868" y="3968"/>
                    <a:pt x="3570" y="9305"/>
                    <a:pt x="3970" y="10472"/>
                  </a:cubicBezTo>
                  <a:cubicBezTo>
                    <a:pt x="2536" y="11139"/>
                    <a:pt x="1" y="11740"/>
                    <a:pt x="1068" y="13675"/>
                  </a:cubicBezTo>
                  <a:cubicBezTo>
                    <a:pt x="1735" y="15009"/>
                    <a:pt x="3603" y="15776"/>
                    <a:pt x="4571" y="17044"/>
                  </a:cubicBezTo>
                  <a:cubicBezTo>
                    <a:pt x="3303" y="17811"/>
                    <a:pt x="301" y="18211"/>
                    <a:pt x="1068" y="20046"/>
                  </a:cubicBezTo>
                  <a:cubicBezTo>
                    <a:pt x="1635" y="21514"/>
                    <a:pt x="4471" y="22281"/>
                    <a:pt x="5705" y="22848"/>
                  </a:cubicBezTo>
                  <a:cubicBezTo>
                    <a:pt x="4638" y="23815"/>
                    <a:pt x="3003" y="24316"/>
                    <a:pt x="4537" y="25650"/>
                  </a:cubicBezTo>
                  <a:cubicBezTo>
                    <a:pt x="5505" y="26617"/>
                    <a:pt x="7440" y="26917"/>
                    <a:pt x="8707" y="27118"/>
                  </a:cubicBezTo>
                  <a:cubicBezTo>
                    <a:pt x="12310" y="27685"/>
                    <a:pt x="25452" y="27985"/>
                    <a:pt x="29122" y="27985"/>
                  </a:cubicBezTo>
                  <a:cubicBezTo>
                    <a:pt x="29355" y="24349"/>
                    <a:pt x="29689" y="19479"/>
                    <a:pt x="29589" y="17544"/>
                  </a:cubicBezTo>
                  <a:cubicBezTo>
                    <a:pt x="29489" y="14542"/>
                    <a:pt x="29722" y="12974"/>
                    <a:pt x="29322" y="10072"/>
                  </a:cubicBezTo>
                  <a:cubicBezTo>
                    <a:pt x="29108" y="8281"/>
                    <a:pt x="29001" y="4947"/>
                    <a:pt x="27371" y="4947"/>
                  </a:cubicBezTo>
                  <a:cubicBezTo>
                    <a:pt x="26966" y="4947"/>
                    <a:pt x="26469" y="5152"/>
                    <a:pt x="25853" y="5635"/>
                  </a:cubicBezTo>
                  <a:cubicBezTo>
                    <a:pt x="25274" y="6104"/>
                    <a:pt x="24650" y="7119"/>
                    <a:pt x="24017" y="7119"/>
                  </a:cubicBezTo>
                  <a:cubicBezTo>
                    <a:pt x="23884" y="7119"/>
                    <a:pt x="23751" y="7074"/>
                    <a:pt x="23618" y="6970"/>
                  </a:cubicBezTo>
                  <a:cubicBezTo>
                    <a:pt x="23151" y="6603"/>
                    <a:pt x="23051" y="4768"/>
                    <a:pt x="22951" y="4268"/>
                  </a:cubicBezTo>
                  <a:cubicBezTo>
                    <a:pt x="22661" y="3047"/>
                    <a:pt x="22372" y="588"/>
                    <a:pt x="20890" y="588"/>
                  </a:cubicBezTo>
                  <a:cubicBezTo>
                    <a:pt x="20834" y="588"/>
                    <a:pt x="20776" y="591"/>
                    <a:pt x="20716" y="599"/>
                  </a:cubicBezTo>
                  <a:cubicBezTo>
                    <a:pt x="19248" y="799"/>
                    <a:pt x="17914" y="3701"/>
                    <a:pt x="16646" y="4468"/>
                  </a:cubicBezTo>
                  <a:cubicBezTo>
                    <a:pt x="15672" y="3402"/>
                    <a:pt x="14614" y="1"/>
                    <a:pt x="129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15"/>
            <p:cNvSpPr/>
            <p:nvPr/>
          </p:nvSpPr>
          <p:spPr>
            <a:xfrm>
              <a:off x="8299123" y="4596001"/>
              <a:ext cx="804808" cy="754210"/>
            </a:xfrm>
            <a:custGeom>
              <a:avLst/>
              <a:gdLst/>
              <a:ahLst/>
              <a:cxnLst/>
              <a:rect l="l" t="t" r="r" b="b"/>
              <a:pathLst>
                <a:path w="26865" h="25176" extrusionOk="0">
                  <a:moveTo>
                    <a:pt x="577" y="1"/>
                  </a:moveTo>
                  <a:cubicBezTo>
                    <a:pt x="238" y="1"/>
                    <a:pt x="0" y="531"/>
                    <a:pt x="360" y="808"/>
                  </a:cubicBezTo>
                  <a:cubicBezTo>
                    <a:pt x="2295" y="2209"/>
                    <a:pt x="3963" y="3943"/>
                    <a:pt x="5731" y="5545"/>
                  </a:cubicBezTo>
                  <a:cubicBezTo>
                    <a:pt x="7499" y="7146"/>
                    <a:pt x="9166" y="8847"/>
                    <a:pt x="10868" y="10548"/>
                  </a:cubicBezTo>
                  <a:cubicBezTo>
                    <a:pt x="12502" y="12216"/>
                    <a:pt x="14170" y="13917"/>
                    <a:pt x="15938" y="15485"/>
                  </a:cubicBezTo>
                  <a:cubicBezTo>
                    <a:pt x="17539" y="16919"/>
                    <a:pt x="19174" y="18320"/>
                    <a:pt x="20808" y="19721"/>
                  </a:cubicBezTo>
                  <a:cubicBezTo>
                    <a:pt x="22676" y="21356"/>
                    <a:pt x="24477" y="23057"/>
                    <a:pt x="26012" y="25025"/>
                  </a:cubicBezTo>
                  <a:cubicBezTo>
                    <a:pt x="26093" y="25131"/>
                    <a:pt x="26191" y="25175"/>
                    <a:pt x="26287" y="25175"/>
                  </a:cubicBezTo>
                  <a:cubicBezTo>
                    <a:pt x="26583" y="25175"/>
                    <a:pt x="26864" y="24752"/>
                    <a:pt x="26612" y="24425"/>
                  </a:cubicBezTo>
                  <a:cubicBezTo>
                    <a:pt x="23910" y="20956"/>
                    <a:pt x="20341" y="18320"/>
                    <a:pt x="17072" y="15385"/>
                  </a:cubicBezTo>
                  <a:cubicBezTo>
                    <a:pt x="13503" y="12183"/>
                    <a:pt x="10301" y="8613"/>
                    <a:pt x="6765" y="5344"/>
                  </a:cubicBezTo>
                  <a:cubicBezTo>
                    <a:pt x="4797" y="3543"/>
                    <a:pt x="2929" y="1642"/>
                    <a:pt x="794" y="74"/>
                  </a:cubicBezTo>
                  <a:cubicBezTo>
                    <a:pt x="720" y="23"/>
                    <a:pt x="647" y="1"/>
                    <a:pt x="57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15"/>
            <p:cNvSpPr/>
            <p:nvPr/>
          </p:nvSpPr>
          <p:spPr>
            <a:xfrm>
              <a:off x="8354870" y="4614184"/>
              <a:ext cx="199876" cy="225220"/>
            </a:xfrm>
            <a:custGeom>
              <a:avLst/>
              <a:gdLst/>
              <a:ahLst/>
              <a:cxnLst/>
              <a:rect l="l" t="t" r="r" b="b"/>
              <a:pathLst>
                <a:path w="6672" h="7518" extrusionOk="0">
                  <a:moveTo>
                    <a:pt x="6155" y="1"/>
                  </a:moveTo>
                  <a:cubicBezTo>
                    <a:pt x="5946" y="1"/>
                    <a:pt x="5738" y="134"/>
                    <a:pt x="5738" y="401"/>
                  </a:cubicBezTo>
                  <a:cubicBezTo>
                    <a:pt x="5738" y="2254"/>
                    <a:pt x="5826" y="4106"/>
                    <a:pt x="5753" y="5959"/>
                  </a:cubicBezTo>
                  <a:lnTo>
                    <a:pt x="5753" y="5959"/>
                  </a:lnTo>
                  <a:cubicBezTo>
                    <a:pt x="4194" y="6263"/>
                    <a:pt x="2610" y="6684"/>
                    <a:pt x="1001" y="6684"/>
                  </a:cubicBezTo>
                  <a:cubicBezTo>
                    <a:pt x="846" y="6684"/>
                    <a:pt x="690" y="6681"/>
                    <a:pt x="534" y="6672"/>
                  </a:cubicBezTo>
                  <a:cubicBezTo>
                    <a:pt x="523" y="6671"/>
                    <a:pt x="513" y="6671"/>
                    <a:pt x="503" y="6671"/>
                  </a:cubicBezTo>
                  <a:cubicBezTo>
                    <a:pt x="0" y="6671"/>
                    <a:pt x="11" y="7473"/>
                    <a:pt x="534" y="7506"/>
                  </a:cubicBezTo>
                  <a:cubicBezTo>
                    <a:pt x="687" y="7514"/>
                    <a:pt x="840" y="7518"/>
                    <a:pt x="993" y="7518"/>
                  </a:cubicBezTo>
                  <a:cubicBezTo>
                    <a:pt x="2770" y="7518"/>
                    <a:pt x="4521" y="7013"/>
                    <a:pt x="6271" y="6706"/>
                  </a:cubicBezTo>
                  <a:cubicBezTo>
                    <a:pt x="6438" y="6706"/>
                    <a:pt x="6572" y="6472"/>
                    <a:pt x="6572" y="6305"/>
                  </a:cubicBezTo>
                  <a:cubicBezTo>
                    <a:pt x="6672" y="4337"/>
                    <a:pt x="6572" y="2369"/>
                    <a:pt x="6572" y="401"/>
                  </a:cubicBezTo>
                  <a:cubicBezTo>
                    <a:pt x="6572" y="134"/>
                    <a:pt x="6363" y="1"/>
                    <a:pt x="6155"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15"/>
            <p:cNvSpPr/>
            <p:nvPr/>
          </p:nvSpPr>
          <p:spPr>
            <a:xfrm>
              <a:off x="8471396" y="4733107"/>
              <a:ext cx="219259" cy="244962"/>
            </a:xfrm>
            <a:custGeom>
              <a:avLst/>
              <a:gdLst/>
              <a:ahLst/>
              <a:cxnLst/>
              <a:rect l="l" t="t" r="r" b="b"/>
              <a:pathLst>
                <a:path w="7319" h="8177" extrusionOk="0">
                  <a:moveTo>
                    <a:pt x="6835" y="0"/>
                  </a:moveTo>
                  <a:cubicBezTo>
                    <a:pt x="6626" y="0"/>
                    <a:pt x="6418" y="134"/>
                    <a:pt x="6418" y="401"/>
                  </a:cubicBezTo>
                  <a:cubicBezTo>
                    <a:pt x="6418" y="2507"/>
                    <a:pt x="6477" y="4614"/>
                    <a:pt x="6428" y="6692"/>
                  </a:cubicBezTo>
                  <a:lnTo>
                    <a:pt x="6428" y="6692"/>
                  </a:lnTo>
                  <a:cubicBezTo>
                    <a:pt x="4456" y="6809"/>
                    <a:pt x="2485" y="7091"/>
                    <a:pt x="513" y="7372"/>
                  </a:cubicBezTo>
                  <a:cubicBezTo>
                    <a:pt x="1" y="7436"/>
                    <a:pt x="196" y="8177"/>
                    <a:pt x="684" y="8177"/>
                  </a:cubicBezTo>
                  <a:cubicBezTo>
                    <a:pt x="705" y="8177"/>
                    <a:pt x="726" y="8175"/>
                    <a:pt x="747" y="8173"/>
                  </a:cubicBezTo>
                  <a:cubicBezTo>
                    <a:pt x="2748" y="7873"/>
                    <a:pt x="4783" y="7606"/>
                    <a:pt x="6818" y="7506"/>
                  </a:cubicBezTo>
                  <a:cubicBezTo>
                    <a:pt x="7051" y="7506"/>
                    <a:pt x="7218" y="7339"/>
                    <a:pt x="7251" y="7105"/>
                  </a:cubicBezTo>
                  <a:cubicBezTo>
                    <a:pt x="7318" y="4870"/>
                    <a:pt x="7251" y="2635"/>
                    <a:pt x="7251" y="401"/>
                  </a:cubicBezTo>
                  <a:cubicBezTo>
                    <a:pt x="7251" y="134"/>
                    <a:pt x="7043" y="0"/>
                    <a:pt x="6835"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15"/>
            <p:cNvSpPr/>
            <p:nvPr/>
          </p:nvSpPr>
          <p:spPr>
            <a:xfrm>
              <a:off x="8557698" y="4783072"/>
              <a:ext cx="304818" cy="334775"/>
            </a:xfrm>
            <a:custGeom>
              <a:avLst/>
              <a:gdLst/>
              <a:ahLst/>
              <a:cxnLst/>
              <a:rect l="l" t="t" r="r" b="b"/>
              <a:pathLst>
                <a:path w="10175" h="11175" extrusionOk="0">
                  <a:moveTo>
                    <a:pt x="9758" y="0"/>
                  </a:moveTo>
                  <a:cubicBezTo>
                    <a:pt x="9549" y="0"/>
                    <a:pt x="9341" y="134"/>
                    <a:pt x="9341" y="400"/>
                  </a:cubicBezTo>
                  <a:cubicBezTo>
                    <a:pt x="9309" y="3611"/>
                    <a:pt x="9153" y="6853"/>
                    <a:pt x="8874" y="10066"/>
                  </a:cubicBezTo>
                  <a:lnTo>
                    <a:pt x="8874" y="10066"/>
                  </a:lnTo>
                  <a:cubicBezTo>
                    <a:pt x="6122" y="10249"/>
                    <a:pt x="3313" y="10341"/>
                    <a:pt x="534" y="10341"/>
                  </a:cubicBezTo>
                  <a:cubicBezTo>
                    <a:pt x="1" y="10341"/>
                    <a:pt x="1" y="11175"/>
                    <a:pt x="534" y="11175"/>
                  </a:cubicBezTo>
                  <a:cubicBezTo>
                    <a:pt x="3470" y="11175"/>
                    <a:pt x="6372" y="11075"/>
                    <a:pt x="9241" y="10875"/>
                  </a:cubicBezTo>
                  <a:cubicBezTo>
                    <a:pt x="9507" y="10841"/>
                    <a:pt x="9641" y="10708"/>
                    <a:pt x="9674" y="10441"/>
                  </a:cubicBezTo>
                  <a:cubicBezTo>
                    <a:pt x="9974" y="7105"/>
                    <a:pt x="10141" y="3736"/>
                    <a:pt x="10175" y="400"/>
                  </a:cubicBezTo>
                  <a:cubicBezTo>
                    <a:pt x="10175" y="134"/>
                    <a:pt x="9966" y="0"/>
                    <a:pt x="975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15"/>
            <p:cNvSpPr/>
            <p:nvPr/>
          </p:nvSpPr>
          <p:spPr>
            <a:xfrm>
              <a:off x="8711578" y="4898970"/>
              <a:ext cx="283847" cy="332708"/>
            </a:xfrm>
            <a:custGeom>
              <a:avLst/>
              <a:gdLst/>
              <a:ahLst/>
              <a:cxnLst/>
              <a:rect l="l" t="t" r="r" b="b"/>
              <a:pathLst>
                <a:path w="9475" h="11106" extrusionOk="0">
                  <a:moveTo>
                    <a:pt x="9057" y="1"/>
                  </a:moveTo>
                  <a:cubicBezTo>
                    <a:pt x="8849" y="1"/>
                    <a:pt x="8640" y="134"/>
                    <a:pt x="8640" y="401"/>
                  </a:cubicBezTo>
                  <a:cubicBezTo>
                    <a:pt x="8640" y="3589"/>
                    <a:pt x="8485" y="6809"/>
                    <a:pt x="8204" y="10030"/>
                  </a:cubicBezTo>
                  <a:lnTo>
                    <a:pt x="8204" y="10030"/>
                  </a:lnTo>
                  <a:cubicBezTo>
                    <a:pt x="7212" y="10220"/>
                    <a:pt x="6207" y="10278"/>
                    <a:pt x="5197" y="10278"/>
                  </a:cubicBezTo>
                  <a:cubicBezTo>
                    <a:pt x="3642" y="10278"/>
                    <a:pt x="2077" y="10141"/>
                    <a:pt x="534" y="10141"/>
                  </a:cubicBezTo>
                  <a:cubicBezTo>
                    <a:pt x="1" y="10141"/>
                    <a:pt x="1" y="10975"/>
                    <a:pt x="534" y="10975"/>
                  </a:cubicBezTo>
                  <a:cubicBezTo>
                    <a:pt x="2078" y="10975"/>
                    <a:pt x="3644" y="11106"/>
                    <a:pt x="5201" y="11106"/>
                  </a:cubicBezTo>
                  <a:cubicBezTo>
                    <a:pt x="6368" y="11106"/>
                    <a:pt x="7530" y="11032"/>
                    <a:pt x="8674" y="10775"/>
                  </a:cubicBezTo>
                  <a:cubicBezTo>
                    <a:pt x="8874" y="10708"/>
                    <a:pt x="8974" y="10541"/>
                    <a:pt x="8974" y="10375"/>
                  </a:cubicBezTo>
                  <a:cubicBezTo>
                    <a:pt x="9274" y="7039"/>
                    <a:pt x="9474" y="3737"/>
                    <a:pt x="9474" y="401"/>
                  </a:cubicBezTo>
                  <a:cubicBezTo>
                    <a:pt x="9474" y="134"/>
                    <a:pt x="9266" y="1"/>
                    <a:pt x="905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15"/>
            <p:cNvSpPr/>
            <p:nvPr/>
          </p:nvSpPr>
          <p:spPr>
            <a:xfrm>
              <a:off x="8446803" y="5093830"/>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15"/>
            <p:cNvSpPr/>
            <p:nvPr/>
          </p:nvSpPr>
          <p:spPr>
            <a:xfrm>
              <a:off x="8435809" y="5038862"/>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15"/>
            <p:cNvSpPr/>
            <p:nvPr/>
          </p:nvSpPr>
          <p:spPr>
            <a:xfrm>
              <a:off x="8394831" y="5079841"/>
              <a:ext cx="28010" cy="21000"/>
            </a:xfrm>
            <a:custGeom>
              <a:avLst/>
              <a:gdLst/>
              <a:ahLst/>
              <a:cxnLst/>
              <a:rect l="l" t="t" r="r" b="b"/>
              <a:pathLst>
                <a:path w="935" h="701" extrusionOk="0">
                  <a:moveTo>
                    <a:pt x="467" y="0"/>
                  </a:moveTo>
                  <a:cubicBezTo>
                    <a:pt x="0" y="0"/>
                    <a:pt x="0" y="701"/>
                    <a:pt x="467" y="701"/>
                  </a:cubicBezTo>
                  <a:cubicBezTo>
                    <a:pt x="934" y="701"/>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15"/>
            <p:cNvSpPr/>
            <p:nvPr/>
          </p:nvSpPr>
          <p:spPr>
            <a:xfrm>
              <a:off x="8818489" y="4647165"/>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15"/>
            <p:cNvSpPr/>
            <p:nvPr/>
          </p:nvSpPr>
          <p:spPr>
            <a:xfrm>
              <a:off x="8792517" y="470812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15"/>
            <p:cNvSpPr/>
            <p:nvPr/>
          </p:nvSpPr>
          <p:spPr>
            <a:xfrm>
              <a:off x="8760555" y="4656151"/>
              <a:ext cx="28010" cy="22019"/>
            </a:xfrm>
            <a:custGeom>
              <a:avLst/>
              <a:gdLst/>
              <a:ahLst/>
              <a:cxnLst/>
              <a:rect l="l" t="t" r="r" b="b"/>
              <a:pathLst>
                <a:path w="935" h="735" extrusionOk="0">
                  <a:moveTo>
                    <a:pt x="467" y="1"/>
                  </a:moveTo>
                  <a:cubicBezTo>
                    <a:pt x="0" y="1"/>
                    <a:pt x="0" y="735"/>
                    <a:pt x="467" y="735"/>
                  </a:cubicBezTo>
                  <a:cubicBezTo>
                    <a:pt x="934" y="735"/>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15"/>
            <p:cNvSpPr/>
            <p:nvPr/>
          </p:nvSpPr>
          <p:spPr>
            <a:xfrm>
              <a:off x="8913417" y="4954927"/>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15"/>
            <p:cNvSpPr/>
            <p:nvPr/>
          </p:nvSpPr>
          <p:spPr>
            <a:xfrm>
              <a:off x="8908445" y="5012890"/>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15"/>
            <p:cNvSpPr/>
            <p:nvPr/>
          </p:nvSpPr>
          <p:spPr>
            <a:xfrm>
              <a:off x="8475770" y="4873987"/>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15"/>
            <p:cNvSpPr/>
            <p:nvPr/>
          </p:nvSpPr>
          <p:spPr>
            <a:xfrm>
              <a:off x="8443778" y="489097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15"/>
            <p:cNvSpPr/>
            <p:nvPr/>
          </p:nvSpPr>
          <p:spPr>
            <a:xfrm>
              <a:off x="8687614" y="5154759"/>
              <a:ext cx="28010" cy="22019"/>
            </a:xfrm>
            <a:custGeom>
              <a:avLst/>
              <a:gdLst/>
              <a:ahLst/>
              <a:cxnLst/>
              <a:rect l="l" t="t" r="r" b="b"/>
              <a:pathLst>
                <a:path w="935" h="735" extrusionOk="0">
                  <a:moveTo>
                    <a:pt x="467" y="1"/>
                  </a:moveTo>
                  <a:cubicBezTo>
                    <a:pt x="0" y="1"/>
                    <a:pt x="0" y="735"/>
                    <a:pt x="467" y="735"/>
                  </a:cubicBezTo>
                  <a:cubicBezTo>
                    <a:pt x="934" y="735"/>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15"/>
            <p:cNvSpPr/>
            <p:nvPr/>
          </p:nvSpPr>
          <p:spPr>
            <a:xfrm>
              <a:off x="8327880" y="4694135"/>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15"/>
            <p:cNvSpPr/>
            <p:nvPr/>
          </p:nvSpPr>
          <p:spPr>
            <a:xfrm>
              <a:off x="8411815" y="4636171"/>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four columns ">
  <p:cSld name="TITLE_AND_TWO_COLUMNS_1_1_1">
    <p:spTree>
      <p:nvGrpSpPr>
        <p:cNvPr id="1" name="Shape 4509"/>
        <p:cNvGrpSpPr/>
        <p:nvPr/>
      </p:nvGrpSpPr>
      <p:grpSpPr>
        <a:xfrm>
          <a:off x="0" y="0"/>
          <a:ext cx="0" cy="0"/>
          <a:chOff x="0" y="0"/>
          <a:chExt cx="0" cy="0"/>
        </a:xfrm>
      </p:grpSpPr>
      <p:sp>
        <p:nvSpPr>
          <p:cNvPr id="4510" name="Google Shape;4510;p17"/>
          <p:cNvSpPr txBox="1">
            <a:spLocks noGrp="1"/>
          </p:cNvSpPr>
          <p:nvPr>
            <p:ph type="ctrTitle"/>
          </p:nvPr>
        </p:nvSpPr>
        <p:spPr>
          <a:xfrm>
            <a:off x="2105884" y="1918400"/>
            <a:ext cx="1821900" cy="4083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rgbClr val="41294A"/>
              </a:buClr>
              <a:buSzPts val="2000"/>
              <a:buNone/>
              <a:defRPr sz="2000">
                <a:solidFill>
                  <a:srgbClr val="41294A"/>
                </a:solidFill>
              </a:defRPr>
            </a:lvl1pPr>
            <a:lvl2pPr lvl="1" algn="ctr" rtl="0">
              <a:spcBef>
                <a:spcPts val="0"/>
              </a:spcBef>
              <a:spcAft>
                <a:spcPts val="0"/>
              </a:spcAft>
              <a:buClr>
                <a:srgbClr val="41294A"/>
              </a:buClr>
              <a:buSzPts val="2000"/>
              <a:buNone/>
              <a:defRPr sz="2000" b="0">
                <a:solidFill>
                  <a:srgbClr val="41294A"/>
                </a:solidFill>
              </a:defRPr>
            </a:lvl2pPr>
            <a:lvl3pPr lvl="2" algn="ctr" rtl="0">
              <a:spcBef>
                <a:spcPts val="0"/>
              </a:spcBef>
              <a:spcAft>
                <a:spcPts val="0"/>
              </a:spcAft>
              <a:buClr>
                <a:srgbClr val="41294A"/>
              </a:buClr>
              <a:buSzPts val="2000"/>
              <a:buNone/>
              <a:defRPr sz="2000" b="0">
                <a:solidFill>
                  <a:srgbClr val="41294A"/>
                </a:solidFill>
              </a:defRPr>
            </a:lvl3pPr>
            <a:lvl4pPr lvl="3" algn="ctr" rtl="0">
              <a:spcBef>
                <a:spcPts val="0"/>
              </a:spcBef>
              <a:spcAft>
                <a:spcPts val="0"/>
              </a:spcAft>
              <a:buClr>
                <a:srgbClr val="41294A"/>
              </a:buClr>
              <a:buSzPts val="2000"/>
              <a:buNone/>
              <a:defRPr sz="2000" b="0">
                <a:solidFill>
                  <a:srgbClr val="41294A"/>
                </a:solidFill>
              </a:defRPr>
            </a:lvl4pPr>
            <a:lvl5pPr lvl="4" algn="ctr" rtl="0">
              <a:spcBef>
                <a:spcPts val="0"/>
              </a:spcBef>
              <a:spcAft>
                <a:spcPts val="0"/>
              </a:spcAft>
              <a:buClr>
                <a:srgbClr val="41294A"/>
              </a:buClr>
              <a:buSzPts val="2000"/>
              <a:buNone/>
              <a:defRPr sz="2000" b="0">
                <a:solidFill>
                  <a:srgbClr val="41294A"/>
                </a:solidFill>
              </a:defRPr>
            </a:lvl5pPr>
            <a:lvl6pPr lvl="5" algn="ctr" rtl="0">
              <a:spcBef>
                <a:spcPts val="0"/>
              </a:spcBef>
              <a:spcAft>
                <a:spcPts val="0"/>
              </a:spcAft>
              <a:buClr>
                <a:srgbClr val="41294A"/>
              </a:buClr>
              <a:buSzPts val="2000"/>
              <a:buNone/>
              <a:defRPr sz="2000" b="0">
                <a:solidFill>
                  <a:srgbClr val="41294A"/>
                </a:solidFill>
              </a:defRPr>
            </a:lvl6pPr>
            <a:lvl7pPr lvl="6" algn="ctr" rtl="0">
              <a:spcBef>
                <a:spcPts val="0"/>
              </a:spcBef>
              <a:spcAft>
                <a:spcPts val="0"/>
              </a:spcAft>
              <a:buClr>
                <a:srgbClr val="41294A"/>
              </a:buClr>
              <a:buSzPts val="2000"/>
              <a:buNone/>
              <a:defRPr sz="2000" b="0">
                <a:solidFill>
                  <a:srgbClr val="41294A"/>
                </a:solidFill>
              </a:defRPr>
            </a:lvl7pPr>
            <a:lvl8pPr lvl="7" algn="ctr" rtl="0">
              <a:spcBef>
                <a:spcPts val="0"/>
              </a:spcBef>
              <a:spcAft>
                <a:spcPts val="0"/>
              </a:spcAft>
              <a:buClr>
                <a:srgbClr val="41294A"/>
              </a:buClr>
              <a:buSzPts val="2000"/>
              <a:buNone/>
              <a:defRPr sz="2000" b="0">
                <a:solidFill>
                  <a:srgbClr val="41294A"/>
                </a:solidFill>
              </a:defRPr>
            </a:lvl8pPr>
            <a:lvl9pPr lvl="8" algn="ctr" rtl="0">
              <a:spcBef>
                <a:spcPts val="0"/>
              </a:spcBef>
              <a:spcAft>
                <a:spcPts val="0"/>
              </a:spcAft>
              <a:buClr>
                <a:srgbClr val="41294A"/>
              </a:buClr>
              <a:buSzPts val="2000"/>
              <a:buNone/>
              <a:defRPr sz="2000" b="0">
                <a:solidFill>
                  <a:srgbClr val="41294A"/>
                </a:solidFill>
              </a:defRPr>
            </a:lvl9pPr>
          </a:lstStyle>
          <a:p>
            <a:endParaRPr/>
          </a:p>
        </p:txBody>
      </p:sp>
      <p:sp>
        <p:nvSpPr>
          <p:cNvPr id="4511" name="Google Shape;4511;p17"/>
          <p:cNvSpPr txBox="1">
            <a:spLocks noGrp="1"/>
          </p:cNvSpPr>
          <p:nvPr>
            <p:ph type="subTitle" idx="1"/>
          </p:nvPr>
        </p:nvSpPr>
        <p:spPr>
          <a:xfrm>
            <a:off x="1756534" y="2291100"/>
            <a:ext cx="2520600" cy="58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Font typeface="Nunito"/>
              <a:buNone/>
              <a:defRPr sz="1400">
                <a:latin typeface="Nunito"/>
                <a:ea typeface="Nunito"/>
                <a:cs typeface="Nunito"/>
                <a:sym typeface="Nunito"/>
              </a:defRPr>
            </a:lvl1pPr>
            <a:lvl2pPr lvl="1" algn="ctr" rtl="0">
              <a:lnSpc>
                <a:spcPct val="100000"/>
              </a:lnSpc>
              <a:spcBef>
                <a:spcPts val="0"/>
              </a:spcBef>
              <a:spcAft>
                <a:spcPts val="0"/>
              </a:spcAft>
              <a:buSzPts val="1000"/>
              <a:buFont typeface="Nunito"/>
              <a:buNone/>
              <a:defRPr sz="1000">
                <a:latin typeface="Nunito"/>
                <a:ea typeface="Nunito"/>
                <a:cs typeface="Nunito"/>
                <a:sym typeface="Nunito"/>
              </a:defRPr>
            </a:lvl2pPr>
            <a:lvl3pPr lvl="2" algn="ctr" rtl="0">
              <a:lnSpc>
                <a:spcPct val="100000"/>
              </a:lnSpc>
              <a:spcBef>
                <a:spcPts val="0"/>
              </a:spcBef>
              <a:spcAft>
                <a:spcPts val="0"/>
              </a:spcAft>
              <a:buSzPts val="1000"/>
              <a:buFont typeface="Nunito"/>
              <a:buNone/>
              <a:defRPr sz="1000">
                <a:latin typeface="Nunito"/>
                <a:ea typeface="Nunito"/>
                <a:cs typeface="Nunito"/>
                <a:sym typeface="Nunito"/>
              </a:defRPr>
            </a:lvl3pPr>
            <a:lvl4pPr lvl="3" algn="ctr" rtl="0">
              <a:lnSpc>
                <a:spcPct val="100000"/>
              </a:lnSpc>
              <a:spcBef>
                <a:spcPts val="0"/>
              </a:spcBef>
              <a:spcAft>
                <a:spcPts val="0"/>
              </a:spcAft>
              <a:buSzPts val="1000"/>
              <a:buFont typeface="Nunito"/>
              <a:buNone/>
              <a:defRPr sz="1000">
                <a:latin typeface="Nunito"/>
                <a:ea typeface="Nunito"/>
                <a:cs typeface="Nunito"/>
                <a:sym typeface="Nunito"/>
              </a:defRPr>
            </a:lvl4pPr>
            <a:lvl5pPr lvl="4" algn="ctr" rtl="0">
              <a:lnSpc>
                <a:spcPct val="100000"/>
              </a:lnSpc>
              <a:spcBef>
                <a:spcPts val="0"/>
              </a:spcBef>
              <a:spcAft>
                <a:spcPts val="0"/>
              </a:spcAft>
              <a:buSzPts val="1000"/>
              <a:buFont typeface="Nunito"/>
              <a:buNone/>
              <a:defRPr sz="1000">
                <a:latin typeface="Nunito"/>
                <a:ea typeface="Nunito"/>
                <a:cs typeface="Nunito"/>
                <a:sym typeface="Nunito"/>
              </a:defRPr>
            </a:lvl5pPr>
            <a:lvl6pPr lvl="5" algn="ctr" rtl="0">
              <a:lnSpc>
                <a:spcPct val="100000"/>
              </a:lnSpc>
              <a:spcBef>
                <a:spcPts val="0"/>
              </a:spcBef>
              <a:spcAft>
                <a:spcPts val="0"/>
              </a:spcAft>
              <a:buSzPts val="1000"/>
              <a:buFont typeface="Nunito"/>
              <a:buNone/>
              <a:defRPr sz="1000">
                <a:latin typeface="Nunito"/>
                <a:ea typeface="Nunito"/>
                <a:cs typeface="Nunito"/>
                <a:sym typeface="Nunito"/>
              </a:defRPr>
            </a:lvl6pPr>
            <a:lvl7pPr lvl="6" algn="ctr" rtl="0">
              <a:lnSpc>
                <a:spcPct val="100000"/>
              </a:lnSpc>
              <a:spcBef>
                <a:spcPts val="0"/>
              </a:spcBef>
              <a:spcAft>
                <a:spcPts val="0"/>
              </a:spcAft>
              <a:buSzPts val="1000"/>
              <a:buFont typeface="Nunito"/>
              <a:buNone/>
              <a:defRPr sz="1000">
                <a:latin typeface="Nunito"/>
                <a:ea typeface="Nunito"/>
                <a:cs typeface="Nunito"/>
                <a:sym typeface="Nunito"/>
              </a:defRPr>
            </a:lvl7pPr>
            <a:lvl8pPr lvl="7" algn="ctr" rtl="0">
              <a:lnSpc>
                <a:spcPct val="100000"/>
              </a:lnSpc>
              <a:spcBef>
                <a:spcPts val="0"/>
              </a:spcBef>
              <a:spcAft>
                <a:spcPts val="0"/>
              </a:spcAft>
              <a:buSzPts val="1000"/>
              <a:buFont typeface="Nunito"/>
              <a:buNone/>
              <a:defRPr sz="1000">
                <a:latin typeface="Nunito"/>
                <a:ea typeface="Nunito"/>
                <a:cs typeface="Nunito"/>
                <a:sym typeface="Nunito"/>
              </a:defRPr>
            </a:lvl8pPr>
            <a:lvl9pPr lvl="8" algn="ctr" rtl="0">
              <a:lnSpc>
                <a:spcPct val="100000"/>
              </a:lnSpc>
              <a:spcBef>
                <a:spcPts val="0"/>
              </a:spcBef>
              <a:spcAft>
                <a:spcPts val="0"/>
              </a:spcAft>
              <a:buSzPts val="1000"/>
              <a:buFont typeface="Nunito"/>
              <a:buNone/>
              <a:defRPr sz="1000">
                <a:latin typeface="Nunito"/>
                <a:ea typeface="Nunito"/>
                <a:cs typeface="Nunito"/>
                <a:sym typeface="Nunito"/>
              </a:defRPr>
            </a:lvl9pPr>
          </a:lstStyle>
          <a:p>
            <a:endParaRPr/>
          </a:p>
        </p:txBody>
      </p:sp>
      <p:sp>
        <p:nvSpPr>
          <p:cNvPr id="4512" name="Google Shape;4512;p17"/>
          <p:cNvSpPr txBox="1">
            <a:spLocks noGrp="1"/>
          </p:cNvSpPr>
          <p:nvPr>
            <p:ph type="ctrTitle" idx="2"/>
          </p:nvPr>
        </p:nvSpPr>
        <p:spPr>
          <a:xfrm>
            <a:off x="5216216" y="1910100"/>
            <a:ext cx="1821900" cy="4083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rgbClr val="41294A"/>
              </a:buClr>
              <a:buSzPts val="2000"/>
              <a:buNone/>
              <a:defRPr sz="2000">
                <a:solidFill>
                  <a:srgbClr val="41294A"/>
                </a:solidFill>
              </a:defRPr>
            </a:lvl1pPr>
            <a:lvl2pPr lvl="1" algn="ctr" rtl="0">
              <a:spcBef>
                <a:spcPts val="0"/>
              </a:spcBef>
              <a:spcAft>
                <a:spcPts val="0"/>
              </a:spcAft>
              <a:buClr>
                <a:srgbClr val="41294A"/>
              </a:buClr>
              <a:buSzPts val="2000"/>
              <a:buNone/>
              <a:defRPr sz="2000" b="0">
                <a:solidFill>
                  <a:srgbClr val="41294A"/>
                </a:solidFill>
              </a:defRPr>
            </a:lvl2pPr>
            <a:lvl3pPr lvl="2" algn="ctr" rtl="0">
              <a:spcBef>
                <a:spcPts val="0"/>
              </a:spcBef>
              <a:spcAft>
                <a:spcPts val="0"/>
              </a:spcAft>
              <a:buClr>
                <a:srgbClr val="41294A"/>
              </a:buClr>
              <a:buSzPts val="2000"/>
              <a:buNone/>
              <a:defRPr sz="2000" b="0">
                <a:solidFill>
                  <a:srgbClr val="41294A"/>
                </a:solidFill>
              </a:defRPr>
            </a:lvl3pPr>
            <a:lvl4pPr lvl="3" algn="ctr" rtl="0">
              <a:spcBef>
                <a:spcPts val="0"/>
              </a:spcBef>
              <a:spcAft>
                <a:spcPts val="0"/>
              </a:spcAft>
              <a:buClr>
                <a:srgbClr val="41294A"/>
              </a:buClr>
              <a:buSzPts val="2000"/>
              <a:buNone/>
              <a:defRPr sz="2000" b="0">
                <a:solidFill>
                  <a:srgbClr val="41294A"/>
                </a:solidFill>
              </a:defRPr>
            </a:lvl4pPr>
            <a:lvl5pPr lvl="4" algn="ctr" rtl="0">
              <a:spcBef>
                <a:spcPts val="0"/>
              </a:spcBef>
              <a:spcAft>
                <a:spcPts val="0"/>
              </a:spcAft>
              <a:buClr>
                <a:srgbClr val="41294A"/>
              </a:buClr>
              <a:buSzPts val="2000"/>
              <a:buNone/>
              <a:defRPr sz="2000" b="0">
                <a:solidFill>
                  <a:srgbClr val="41294A"/>
                </a:solidFill>
              </a:defRPr>
            </a:lvl5pPr>
            <a:lvl6pPr lvl="5" algn="ctr" rtl="0">
              <a:spcBef>
                <a:spcPts val="0"/>
              </a:spcBef>
              <a:spcAft>
                <a:spcPts val="0"/>
              </a:spcAft>
              <a:buClr>
                <a:srgbClr val="41294A"/>
              </a:buClr>
              <a:buSzPts val="2000"/>
              <a:buNone/>
              <a:defRPr sz="2000" b="0">
                <a:solidFill>
                  <a:srgbClr val="41294A"/>
                </a:solidFill>
              </a:defRPr>
            </a:lvl6pPr>
            <a:lvl7pPr lvl="6" algn="ctr" rtl="0">
              <a:spcBef>
                <a:spcPts val="0"/>
              </a:spcBef>
              <a:spcAft>
                <a:spcPts val="0"/>
              </a:spcAft>
              <a:buClr>
                <a:srgbClr val="41294A"/>
              </a:buClr>
              <a:buSzPts val="2000"/>
              <a:buNone/>
              <a:defRPr sz="2000" b="0">
                <a:solidFill>
                  <a:srgbClr val="41294A"/>
                </a:solidFill>
              </a:defRPr>
            </a:lvl7pPr>
            <a:lvl8pPr lvl="7" algn="ctr" rtl="0">
              <a:spcBef>
                <a:spcPts val="0"/>
              </a:spcBef>
              <a:spcAft>
                <a:spcPts val="0"/>
              </a:spcAft>
              <a:buClr>
                <a:srgbClr val="41294A"/>
              </a:buClr>
              <a:buSzPts val="2000"/>
              <a:buNone/>
              <a:defRPr sz="2000" b="0">
                <a:solidFill>
                  <a:srgbClr val="41294A"/>
                </a:solidFill>
              </a:defRPr>
            </a:lvl8pPr>
            <a:lvl9pPr lvl="8" algn="ctr" rtl="0">
              <a:spcBef>
                <a:spcPts val="0"/>
              </a:spcBef>
              <a:spcAft>
                <a:spcPts val="0"/>
              </a:spcAft>
              <a:buClr>
                <a:srgbClr val="41294A"/>
              </a:buClr>
              <a:buSzPts val="2000"/>
              <a:buNone/>
              <a:defRPr sz="2000" b="0">
                <a:solidFill>
                  <a:srgbClr val="41294A"/>
                </a:solidFill>
              </a:defRPr>
            </a:lvl9pPr>
          </a:lstStyle>
          <a:p>
            <a:endParaRPr/>
          </a:p>
        </p:txBody>
      </p:sp>
      <p:sp>
        <p:nvSpPr>
          <p:cNvPr id="4513" name="Google Shape;4513;p17"/>
          <p:cNvSpPr txBox="1">
            <a:spLocks noGrp="1"/>
          </p:cNvSpPr>
          <p:nvPr>
            <p:ph type="subTitle" idx="3"/>
          </p:nvPr>
        </p:nvSpPr>
        <p:spPr>
          <a:xfrm>
            <a:off x="4866866" y="2291100"/>
            <a:ext cx="2520600" cy="58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Font typeface="Nunito"/>
              <a:buNone/>
              <a:defRPr sz="1400">
                <a:latin typeface="Nunito"/>
                <a:ea typeface="Nunito"/>
                <a:cs typeface="Nunito"/>
                <a:sym typeface="Nunito"/>
              </a:defRPr>
            </a:lvl1pPr>
            <a:lvl2pPr lvl="1" algn="ctr" rtl="0">
              <a:lnSpc>
                <a:spcPct val="100000"/>
              </a:lnSpc>
              <a:spcBef>
                <a:spcPts val="0"/>
              </a:spcBef>
              <a:spcAft>
                <a:spcPts val="0"/>
              </a:spcAft>
              <a:buSzPts val="1000"/>
              <a:buFont typeface="Nunito"/>
              <a:buNone/>
              <a:defRPr sz="1000">
                <a:latin typeface="Nunito"/>
                <a:ea typeface="Nunito"/>
                <a:cs typeface="Nunito"/>
                <a:sym typeface="Nunito"/>
              </a:defRPr>
            </a:lvl2pPr>
            <a:lvl3pPr lvl="2" algn="ctr" rtl="0">
              <a:lnSpc>
                <a:spcPct val="100000"/>
              </a:lnSpc>
              <a:spcBef>
                <a:spcPts val="0"/>
              </a:spcBef>
              <a:spcAft>
                <a:spcPts val="0"/>
              </a:spcAft>
              <a:buSzPts val="1000"/>
              <a:buFont typeface="Nunito"/>
              <a:buNone/>
              <a:defRPr sz="1000">
                <a:latin typeface="Nunito"/>
                <a:ea typeface="Nunito"/>
                <a:cs typeface="Nunito"/>
                <a:sym typeface="Nunito"/>
              </a:defRPr>
            </a:lvl3pPr>
            <a:lvl4pPr lvl="3" algn="ctr" rtl="0">
              <a:lnSpc>
                <a:spcPct val="100000"/>
              </a:lnSpc>
              <a:spcBef>
                <a:spcPts val="0"/>
              </a:spcBef>
              <a:spcAft>
                <a:spcPts val="0"/>
              </a:spcAft>
              <a:buSzPts val="1000"/>
              <a:buFont typeface="Nunito"/>
              <a:buNone/>
              <a:defRPr sz="1000">
                <a:latin typeface="Nunito"/>
                <a:ea typeface="Nunito"/>
                <a:cs typeface="Nunito"/>
                <a:sym typeface="Nunito"/>
              </a:defRPr>
            </a:lvl4pPr>
            <a:lvl5pPr lvl="4" algn="ctr" rtl="0">
              <a:lnSpc>
                <a:spcPct val="100000"/>
              </a:lnSpc>
              <a:spcBef>
                <a:spcPts val="0"/>
              </a:spcBef>
              <a:spcAft>
                <a:spcPts val="0"/>
              </a:spcAft>
              <a:buSzPts val="1000"/>
              <a:buFont typeface="Nunito"/>
              <a:buNone/>
              <a:defRPr sz="1000">
                <a:latin typeface="Nunito"/>
                <a:ea typeface="Nunito"/>
                <a:cs typeface="Nunito"/>
                <a:sym typeface="Nunito"/>
              </a:defRPr>
            </a:lvl5pPr>
            <a:lvl6pPr lvl="5" algn="ctr" rtl="0">
              <a:lnSpc>
                <a:spcPct val="100000"/>
              </a:lnSpc>
              <a:spcBef>
                <a:spcPts val="0"/>
              </a:spcBef>
              <a:spcAft>
                <a:spcPts val="0"/>
              </a:spcAft>
              <a:buSzPts val="1000"/>
              <a:buFont typeface="Nunito"/>
              <a:buNone/>
              <a:defRPr sz="1000">
                <a:latin typeface="Nunito"/>
                <a:ea typeface="Nunito"/>
                <a:cs typeface="Nunito"/>
                <a:sym typeface="Nunito"/>
              </a:defRPr>
            </a:lvl6pPr>
            <a:lvl7pPr lvl="6" algn="ctr" rtl="0">
              <a:lnSpc>
                <a:spcPct val="100000"/>
              </a:lnSpc>
              <a:spcBef>
                <a:spcPts val="0"/>
              </a:spcBef>
              <a:spcAft>
                <a:spcPts val="0"/>
              </a:spcAft>
              <a:buSzPts val="1000"/>
              <a:buFont typeface="Nunito"/>
              <a:buNone/>
              <a:defRPr sz="1000">
                <a:latin typeface="Nunito"/>
                <a:ea typeface="Nunito"/>
                <a:cs typeface="Nunito"/>
                <a:sym typeface="Nunito"/>
              </a:defRPr>
            </a:lvl7pPr>
            <a:lvl8pPr lvl="7" algn="ctr" rtl="0">
              <a:lnSpc>
                <a:spcPct val="100000"/>
              </a:lnSpc>
              <a:spcBef>
                <a:spcPts val="0"/>
              </a:spcBef>
              <a:spcAft>
                <a:spcPts val="0"/>
              </a:spcAft>
              <a:buSzPts val="1000"/>
              <a:buFont typeface="Nunito"/>
              <a:buNone/>
              <a:defRPr sz="1000">
                <a:latin typeface="Nunito"/>
                <a:ea typeface="Nunito"/>
                <a:cs typeface="Nunito"/>
                <a:sym typeface="Nunito"/>
              </a:defRPr>
            </a:lvl8pPr>
            <a:lvl9pPr lvl="8" algn="ctr" rtl="0">
              <a:lnSpc>
                <a:spcPct val="100000"/>
              </a:lnSpc>
              <a:spcBef>
                <a:spcPts val="0"/>
              </a:spcBef>
              <a:spcAft>
                <a:spcPts val="0"/>
              </a:spcAft>
              <a:buSzPts val="1000"/>
              <a:buFont typeface="Nunito"/>
              <a:buNone/>
              <a:defRPr sz="1000">
                <a:latin typeface="Nunito"/>
                <a:ea typeface="Nunito"/>
                <a:cs typeface="Nunito"/>
                <a:sym typeface="Nunito"/>
              </a:defRPr>
            </a:lvl9pPr>
          </a:lstStyle>
          <a:p>
            <a:endParaRPr/>
          </a:p>
        </p:txBody>
      </p:sp>
      <p:sp>
        <p:nvSpPr>
          <p:cNvPr id="4514" name="Google Shape;4514;p17"/>
          <p:cNvSpPr txBox="1">
            <a:spLocks noGrp="1"/>
          </p:cNvSpPr>
          <p:nvPr>
            <p:ph type="ctrTitle" idx="4"/>
          </p:nvPr>
        </p:nvSpPr>
        <p:spPr>
          <a:xfrm>
            <a:off x="2105884" y="3707888"/>
            <a:ext cx="1821900" cy="4083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rgbClr val="41294A"/>
              </a:buClr>
              <a:buSzPts val="2000"/>
              <a:buNone/>
              <a:defRPr sz="2000">
                <a:solidFill>
                  <a:srgbClr val="41294A"/>
                </a:solidFill>
              </a:defRPr>
            </a:lvl1pPr>
            <a:lvl2pPr lvl="1" algn="ctr" rtl="0">
              <a:spcBef>
                <a:spcPts val="0"/>
              </a:spcBef>
              <a:spcAft>
                <a:spcPts val="0"/>
              </a:spcAft>
              <a:buClr>
                <a:srgbClr val="41294A"/>
              </a:buClr>
              <a:buSzPts val="2000"/>
              <a:buNone/>
              <a:defRPr sz="2000" b="0">
                <a:solidFill>
                  <a:srgbClr val="41294A"/>
                </a:solidFill>
              </a:defRPr>
            </a:lvl2pPr>
            <a:lvl3pPr lvl="2" algn="ctr" rtl="0">
              <a:spcBef>
                <a:spcPts val="0"/>
              </a:spcBef>
              <a:spcAft>
                <a:spcPts val="0"/>
              </a:spcAft>
              <a:buClr>
                <a:srgbClr val="41294A"/>
              </a:buClr>
              <a:buSzPts val="2000"/>
              <a:buNone/>
              <a:defRPr sz="2000" b="0">
                <a:solidFill>
                  <a:srgbClr val="41294A"/>
                </a:solidFill>
              </a:defRPr>
            </a:lvl3pPr>
            <a:lvl4pPr lvl="3" algn="ctr" rtl="0">
              <a:spcBef>
                <a:spcPts val="0"/>
              </a:spcBef>
              <a:spcAft>
                <a:spcPts val="0"/>
              </a:spcAft>
              <a:buClr>
                <a:srgbClr val="41294A"/>
              </a:buClr>
              <a:buSzPts val="2000"/>
              <a:buNone/>
              <a:defRPr sz="2000" b="0">
                <a:solidFill>
                  <a:srgbClr val="41294A"/>
                </a:solidFill>
              </a:defRPr>
            </a:lvl4pPr>
            <a:lvl5pPr lvl="4" algn="ctr" rtl="0">
              <a:spcBef>
                <a:spcPts val="0"/>
              </a:spcBef>
              <a:spcAft>
                <a:spcPts val="0"/>
              </a:spcAft>
              <a:buClr>
                <a:srgbClr val="41294A"/>
              </a:buClr>
              <a:buSzPts val="2000"/>
              <a:buNone/>
              <a:defRPr sz="2000" b="0">
                <a:solidFill>
                  <a:srgbClr val="41294A"/>
                </a:solidFill>
              </a:defRPr>
            </a:lvl5pPr>
            <a:lvl6pPr lvl="5" algn="ctr" rtl="0">
              <a:spcBef>
                <a:spcPts val="0"/>
              </a:spcBef>
              <a:spcAft>
                <a:spcPts val="0"/>
              </a:spcAft>
              <a:buClr>
                <a:srgbClr val="41294A"/>
              </a:buClr>
              <a:buSzPts val="2000"/>
              <a:buNone/>
              <a:defRPr sz="2000" b="0">
                <a:solidFill>
                  <a:srgbClr val="41294A"/>
                </a:solidFill>
              </a:defRPr>
            </a:lvl6pPr>
            <a:lvl7pPr lvl="6" algn="ctr" rtl="0">
              <a:spcBef>
                <a:spcPts val="0"/>
              </a:spcBef>
              <a:spcAft>
                <a:spcPts val="0"/>
              </a:spcAft>
              <a:buClr>
                <a:srgbClr val="41294A"/>
              </a:buClr>
              <a:buSzPts val="2000"/>
              <a:buNone/>
              <a:defRPr sz="2000" b="0">
                <a:solidFill>
                  <a:srgbClr val="41294A"/>
                </a:solidFill>
              </a:defRPr>
            </a:lvl7pPr>
            <a:lvl8pPr lvl="7" algn="ctr" rtl="0">
              <a:spcBef>
                <a:spcPts val="0"/>
              </a:spcBef>
              <a:spcAft>
                <a:spcPts val="0"/>
              </a:spcAft>
              <a:buClr>
                <a:srgbClr val="41294A"/>
              </a:buClr>
              <a:buSzPts val="2000"/>
              <a:buNone/>
              <a:defRPr sz="2000" b="0">
                <a:solidFill>
                  <a:srgbClr val="41294A"/>
                </a:solidFill>
              </a:defRPr>
            </a:lvl8pPr>
            <a:lvl9pPr lvl="8" algn="ctr" rtl="0">
              <a:spcBef>
                <a:spcPts val="0"/>
              </a:spcBef>
              <a:spcAft>
                <a:spcPts val="0"/>
              </a:spcAft>
              <a:buClr>
                <a:srgbClr val="41294A"/>
              </a:buClr>
              <a:buSzPts val="2000"/>
              <a:buNone/>
              <a:defRPr sz="2000" b="0">
                <a:solidFill>
                  <a:srgbClr val="41294A"/>
                </a:solidFill>
              </a:defRPr>
            </a:lvl9pPr>
          </a:lstStyle>
          <a:p>
            <a:endParaRPr/>
          </a:p>
        </p:txBody>
      </p:sp>
      <p:sp>
        <p:nvSpPr>
          <p:cNvPr id="4515" name="Google Shape;4515;p17"/>
          <p:cNvSpPr txBox="1">
            <a:spLocks noGrp="1"/>
          </p:cNvSpPr>
          <p:nvPr>
            <p:ph type="subTitle" idx="5"/>
          </p:nvPr>
        </p:nvSpPr>
        <p:spPr>
          <a:xfrm>
            <a:off x="1756534" y="4077225"/>
            <a:ext cx="2520600" cy="58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Font typeface="Nunito"/>
              <a:buNone/>
              <a:defRPr sz="1400">
                <a:latin typeface="Nunito"/>
                <a:ea typeface="Nunito"/>
                <a:cs typeface="Nunito"/>
                <a:sym typeface="Nunito"/>
              </a:defRPr>
            </a:lvl1pPr>
            <a:lvl2pPr lvl="1" algn="ctr" rtl="0">
              <a:lnSpc>
                <a:spcPct val="100000"/>
              </a:lnSpc>
              <a:spcBef>
                <a:spcPts val="0"/>
              </a:spcBef>
              <a:spcAft>
                <a:spcPts val="0"/>
              </a:spcAft>
              <a:buSzPts val="1000"/>
              <a:buFont typeface="Nunito"/>
              <a:buNone/>
              <a:defRPr sz="1000">
                <a:latin typeface="Nunito"/>
                <a:ea typeface="Nunito"/>
                <a:cs typeface="Nunito"/>
                <a:sym typeface="Nunito"/>
              </a:defRPr>
            </a:lvl2pPr>
            <a:lvl3pPr lvl="2" algn="ctr" rtl="0">
              <a:lnSpc>
                <a:spcPct val="100000"/>
              </a:lnSpc>
              <a:spcBef>
                <a:spcPts val="0"/>
              </a:spcBef>
              <a:spcAft>
                <a:spcPts val="0"/>
              </a:spcAft>
              <a:buSzPts val="1000"/>
              <a:buFont typeface="Nunito"/>
              <a:buNone/>
              <a:defRPr sz="1000">
                <a:latin typeface="Nunito"/>
                <a:ea typeface="Nunito"/>
                <a:cs typeface="Nunito"/>
                <a:sym typeface="Nunito"/>
              </a:defRPr>
            </a:lvl3pPr>
            <a:lvl4pPr lvl="3" algn="ctr" rtl="0">
              <a:lnSpc>
                <a:spcPct val="100000"/>
              </a:lnSpc>
              <a:spcBef>
                <a:spcPts val="0"/>
              </a:spcBef>
              <a:spcAft>
                <a:spcPts val="0"/>
              </a:spcAft>
              <a:buSzPts val="1000"/>
              <a:buFont typeface="Nunito"/>
              <a:buNone/>
              <a:defRPr sz="1000">
                <a:latin typeface="Nunito"/>
                <a:ea typeface="Nunito"/>
                <a:cs typeface="Nunito"/>
                <a:sym typeface="Nunito"/>
              </a:defRPr>
            </a:lvl4pPr>
            <a:lvl5pPr lvl="4" algn="ctr" rtl="0">
              <a:lnSpc>
                <a:spcPct val="100000"/>
              </a:lnSpc>
              <a:spcBef>
                <a:spcPts val="0"/>
              </a:spcBef>
              <a:spcAft>
                <a:spcPts val="0"/>
              </a:spcAft>
              <a:buSzPts val="1000"/>
              <a:buFont typeface="Nunito"/>
              <a:buNone/>
              <a:defRPr sz="1000">
                <a:latin typeface="Nunito"/>
                <a:ea typeface="Nunito"/>
                <a:cs typeface="Nunito"/>
                <a:sym typeface="Nunito"/>
              </a:defRPr>
            </a:lvl5pPr>
            <a:lvl6pPr lvl="5" algn="ctr" rtl="0">
              <a:lnSpc>
                <a:spcPct val="100000"/>
              </a:lnSpc>
              <a:spcBef>
                <a:spcPts val="0"/>
              </a:spcBef>
              <a:spcAft>
                <a:spcPts val="0"/>
              </a:spcAft>
              <a:buSzPts val="1000"/>
              <a:buFont typeface="Nunito"/>
              <a:buNone/>
              <a:defRPr sz="1000">
                <a:latin typeface="Nunito"/>
                <a:ea typeface="Nunito"/>
                <a:cs typeface="Nunito"/>
                <a:sym typeface="Nunito"/>
              </a:defRPr>
            </a:lvl6pPr>
            <a:lvl7pPr lvl="6" algn="ctr" rtl="0">
              <a:lnSpc>
                <a:spcPct val="100000"/>
              </a:lnSpc>
              <a:spcBef>
                <a:spcPts val="0"/>
              </a:spcBef>
              <a:spcAft>
                <a:spcPts val="0"/>
              </a:spcAft>
              <a:buSzPts val="1000"/>
              <a:buFont typeface="Nunito"/>
              <a:buNone/>
              <a:defRPr sz="1000">
                <a:latin typeface="Nunito"/>
                <a:ea typeface="Nunito"/>
                <a:cs typeface="Nunito"/>
                <a:sym typeface="Nunito"/>
              </a:defRPr>
            </a:lvl7pPr>
            <a:lvl8pPr lvl="7" algn="ctr" rtl="0">
              <a:lnSpc>
                <a:spcPct val="100000"/>
              </a:lnSpc>
              <a:spcBef>
                <a:spcPts val="0"/>
              </a:spcBef>
              <a:spcAft>
                <a:spcPts val="0"/>
              </a:spcAft>
              <a:buSzPts val="1000"/>
              <a:buFont typeface="Nunito"/>
              <a:buNone/>
              <a:defRPr sz="1000">
                <a:latin typeface="Nunito"/>
                <a:ea typeface="Nunito"/>
                <a:cs typeface="Nunito"/>
                <a:sym typeface="Nunito"/>
              </a:defRPr>
            </a:lvl8pPr>
            <a:lvl9pPr lvl="8" algn="ctr" rtl="0">
              <a:lnSpc>
                <a:spcPct val="100000"/>
              </a:lnSpc>
              <a:spcBef>
                <a:spcPts val="0"/>
              </a:spcBef>
              <a:spcAft>
                <a:spcPts val="0"/>
              </a:spcAft>
              <a:buSzPts val="1000"/>
              <a:buFont typeface="Nunito"/>
              <a:buNone/>
              <a:defRPr sz="1000">
                <a:latin typeface="Nunito"/>
                <a:ea typeface="Nunito"/>
                <a:cs typeface="Nunito"/>
                <a:sym typeface="Nunito"/>
              </a:defRPr>
            </a:lvl9pPr>
          </a:lstStyle>
          <a:p>
            <a:endParaRPr/>
          </a:p>
        </p:txBody>
      </p:sp>
      <p:sp>
        <p:nvSpPr>
          <p:cNvPr id="4516" name="Google Shape;4516;p17"/>
          <p:cNvSpPr txBox="1">
            <a:spLocks noGrp="1"/>
          </p:cNvSpPr>
          <p:nvPr>
            <p:ph type="ctrTitle" idx="6"/>
          </p:nvPr>
        </p:nvSpPr>
        <p:spPr>
          <a:xfrm>
            <a:off x="5216216" y="3700638"/>
            <a:ext cx="1821900" cy="4083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rgbClr val="41294A"/>
              </a:buClr>
              <a:buSzPts val="2000"/>
              <a:buNone/>
              <a:defRPr sz="2000">
                <a:solidFill>
                  <a:srgbClr val="41294A"/>
                </a:solidFill>
              </a:defRPr>
            </a:lvl1pPr>
            <a:lvl2pPr lvl="1" algn="ctr" rtl="0">
              <a:spcBef>
                <a:spcPts val="0"/>
              </a:spcBef>
              <a:spcAft>
                <a:spcPts val="0"/>
              </a:spcAft>
              <a:buClr>
                <a:srgbClr val="41294A"/>
              </a:buClr>
              <a:buSzPts val="2000"/>
              <a:buNone/>
              <a:defRPr sz="2000" b="0">
                <a:solidFill>
                  <a:srgbClr val="41294A"/>
                </a:solidFill>
              </a:defRPr>
            </a:lvl2pPr>
            <a:lvl3pPr lvl="2" algn="ctr" rtl="0">
              <a:spcBef>
                <a:spcPts val="0"/>
              </a:spcBef>
              <a:spcAft>
                <a:spcPts val="0"/>
              </a:spcAft>
              <a:buClr>
                <a:srgbClr val="41294A"/>
              </a:buClr>
              <a:buSzPts val="2000"/>
              <a:buNone/>
              <a:defRPr sz="2000" b="0">
                <a:solidFill>
                  <a:srgbClr val="41294A"/>
                </a:solidFill>
              </a:defRPr>
            </a:lvl3pPr>
            <a:lvl4pPr lvl="3" algn="ctr" rtl="0">
              <a:spcBef>
                <a:spcPts val="0"/>
              </a:spcBef>
              <a:spcAft>
                <a:spcPts val="0"/>
              </a:spcAft>
              <a:buClr>
                <a:srgbClr val="41294A"/>
              </a:buClr>
              <a:buSzPts val="2000"/>
              <a:buNone/>
              <a:defRPr sz="2000" b="0">
                <a:solidFill>
                  <a:srgbClr val="41294A"/>
                </a:solidFill>
              </a:defRPr>
            </a:lvl4pPr>
            <a:lvl5pPr lvl="4" algn="ctr" rtl="0">
              <a:spcBef>
                <a:spcPts val="0"/>
              </a:spcBef>
              <a:spcAft>
                <a:spcPts val="0"/>
              </a:spcAft>
              <a:buClr>
                <a:srgbClr val="41294A"/>
              </a:buClr>
              <a:buSzPts val="2000"/>
              <a:buNone/>
              <a:defRPr sz="2000" b="0">
                <a:solidFill>
                  <a:srgbClr val="41294A"/>
                </a:solidFill>
              </a:defRPr>
            </a:lvl5pPr>
            <a:lvl6pPr lvl="5" algn="ctr" rtl="0">
              <a:spcBef>
                <a:spcPts val="0"/>
              </a:spcBef>
              <a:spcAft>
                <a:spcPts val="0"/>
              </a:spcAft>
              <a:buClr>
                <a:srgbClr val="41294A"/>
              </a:buClr>
              <a:buSzPts val="2000"/>
              <a:buNone/>
              <a:defRPr sz="2000" b="0">
                <a:solidFill>
                  <a:srgbClr val="41294A"/>
                </a:solidFill>
              </a:defRPr>
            </a:lvl6pPr>
            <a:lvl7pPr lvl="6" algn="ctr" rtl="0">
              <a:spcBef>
                <a:spcPts val="0"/>
              </a:spcBef>
              <a:spcAft>
                <a:spcPts val="0"/>
              </a:spcAft>
              <a:buClr>
                <a:srgbClr val="41294A"/>
              </a:buClr>
              <a:buSzPts val="2000"/>
              <a:buNone/>
              <a:defRPr sz="2000" b="0">
                <a:solidFill>
                  <a:srgbClr val="41294A"/>
                </a:solidFill>
              </a:defRPr>
            </a:lvl7pPr>
            <a:lvl8pPr lvl="7" algn="ctr" rtl="0">
              <a:spcBef>
                <a:spcPts val="0"/>
              </a:spcBef>
              <a:spcAft>
                <a:spcPts val="0"/>
              </a:spcAft>
              <a:buClr>
                <a:srgbClr val="41294A"/>
              </a:buClr>
              <a:buSzPts val="2000"/>
              <a:buNone/>
              <a:defRPr sz="2000" b="0">
                <a:solidFill>
                  <a:srgbClr val="41294A"/>
                </a:solidFill>
              </a:defRPr>
            </a:lvl8pPr>
            <a:lvl9pPr lvl="8" algn="ctr" rtl="0">
              <a:spcBef>
                <a:spcPts val="0"/>
              </a:spcBef>
              <a:spcAft>
                <a:spcPts val="0"/>
              </a:spcAft>
              <a:buClr>
                <a:srgbClr val="41294A"/>
              </a:buClr>
              <a:buSzPts val="2000"/>
              <a:buNone/>
              <a:defRPr sz="2000" b="0">
                <a:solidFill>
                  <a:srgbClr val="41294A"/>
                </a:solidFill>
              </a:defRPr>
            </a:lvl9pPr>
          </a:lstStyle>
          <a:p>
            <a:endParaRPr/>
          </a:p>
        </p:txBody>
      </p:sp>
      <p:sp>
        <p:nvSpPr>
          <p:cNvPr id="4517" name="Google Shape;4517;p17"/>
          <p:cNvSpPr txBox="1">
            <a:spLocks noGrp="1"/>
          </p:cNvSpPr>
          <p:nvPr>
            <p:ph type="subTitle" idx="7"/>
          </p:nvPr>
        </p:nvSpPr>
        <p:spPr>
          <a:xfrm>
            <a:off x="4866866" y="4077225"/>
            <a:ext cx="2520600" cy="58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Font typeface="Nunito"/>
              <a:buNone/>
              <a:defRPr sz="1400">
                <a:latin typeface="Nunito"/>
                <a:ea typeface="Nunito"/>
                <a:cs typeface="Nunito"/>
                <a:sym typeface="Nunito"/>
              </a:defRPr>
            </a:lvl1pPr>
            <a:lvl2pPr lvl="1" algn="ctr" rtl="0">
              <a:lnSpc>
                <a:spcPct val="100000"/>
              </a:lnSpc>
              <a:spcBef>
                <a:spcPts val="0"/>
              </a:spcBef>
              <a:spcAft>
                <a:spcPts val="0"/>
              </a:spcAft>
              <a:buSzPts val="1000"/>
              <a:buFont typeface="Nunito"/>
              <a:buNone/>
              <a:defRPr sz="1000">
                <a:latin typeface="Nunito"/>
                <a:ea typeface="Nunito"/>
                <a:cs typeface="Nunito"/>
                <a:sym typeface="Nunito"/>
              </a:defRPr>
            </a:lvl2pPr>
            <a:lvl3pPr lvl="2" algn="ctr" rtl="0">
              <a:lnSpc>
                <a:spcPct val="100000"/>
              </a:lnSpc>
              <a:spcBef>
                <a:spcPts val="0"/>
              </a:spcBef>
              <a:spcAft>
                <a:spcPts val="0"/>
              </a:spcAft>
              <a:buSzPts val="1000"/>
              <a:buFont typeface="Nunito"/>
              <a:buNone/>
              <a:defRPr sz="1000">
                <a:latin typeface="Nunito"/>
                <a:ea typeface="Nunito"/>
                <a:cs typeface="Nunito"/>
                <a:sym typeface="Nunito"/>
              </a:defRPr>
            </a:lvl3pPr>
            <a:lvl4pPr lvl="3" algn="ctr" rtl="0">
              <a:lnSpc>
                <a:spcPct val="100000"/>
              </a:lnSpc>
              <a:spcBef>
                <a:spcPts val="0"/>
              </a:spcBef>
              <a:spcAft>
                <a:spcPts val="0"/>
              </a:spcAft>
              <a:buSzPts val="1000"/>
              <a:buFont typeface="Nunito"/>
              <a:buNone/>
              <a:defRPr sz="1000">
                <a:latin typeface="Nunito"/>
                <a:ea typeface="Nunito"/>
                <a:cs typeface="Nunito"/>
                <a:sym typeface="Nunito"/>
              </a:defRPr>
            </a:lvl4pPr>
            <a:lvl5pPr lvl="4" algn="ctr" rtl="0">
              <a:lnSpc>
                <a:spcPct val="100000"/>
              </a:lnSpc>
              <a:spcBef>
                <a:spcPts val="0"/>
              </a:spcBef>
              <a:spcAft>
                <a:spcPts val="0"/>
              </a:spcAft>
              <a:buSzPts val="1000"/>
              <a:buFont typeface="Nunito"/>
              <a:buNone/>
              <a:defRPr sz="1000">
                <a:latin typeface="Nunito"/>
                <a:ea typeface="Nunito"/>
                <a:cs typeface="Nunito"/>
                <a:sym typeface="Nunito"/>
              </a:defRPr>
            </a:lvl5pPr>
            <a:lvl6pPr lvl="5" algn="ctr" rtl="0">
              <a:lnSpc>
                <a:spcPct val="100000"/>
              </a:lnSpc>
              <a:spcBef>
                <a:spcPts val="0"/>
              </a:spcBef>
              <a:spcAft>
                <a:spcPts val="0"/>
              </a:spcAft>
              <a:buSzPts val="1000"/>
              <a:buFont typeface="Nunito"/>
              <a:buNone/>
              <a:defRPr sz="1000">
                <a:latin typeface="Nunito"/>
                <a:ea typeface="Nunito"/>
                <a:cs typeface="Nunito"/>
                <a:sym typeface="Nunito"/>
              </a:defRPr>
            </a:lvl6pPr>
            <a:lvl7pPr lvl="6" algn="ctr" rtl="0">
              <a:lnSpc>
                <a:spcPct val="100000"/>
              </a:lnSpc>
              <a:spcBef>
                <a:spcPts val="0"/>
              </a:spcBef>
              <a:spcAft>
                <a:spcPts val="0"/>
              </a:spcAft>
              <a:buSzPts val="1000"/>
              <a:buFont typeface="Nunito"/>
              <a:buNone/>
              <a:defRPr sz="1000">
                <a:latin typeface="Nunito"/>
                <a:ea typeface="Nunito"/>
                <a:cs typeface="Nunito"/>
                <a:sym typeface="Nunito"/>
              </a:defRPr>
            </a:lvl7pPr>
            <a:lvl8pPr lvl="7" algn="ctr" rtl="0">
              <a:lnSpc>
                <a:spcPct val="100000"/>
              </a:lnSpc>
              <a:spcBef>
                <a:spcPts val="0"/>
              </a:spcBef>
              <a:spcAft>
                <a:spcPts val="0"/>
              </a:spcAft>
              <a:buSzPts val="1000"/>
              <a:buFont typeface="Nunito"/>
              <a:buNone/>
              <a:defRPr sz="1000">
                <a:latin typeface="Nunito"/>
                <a:ea typeface="Nunito"/>
                <a:cs typeface="Nunito"/>
                <a:sym typeface="Nunito"/>
              </a:defRPr>
            </a:lvl8pPr>
            <a:lvl9pPr lvl="8" algn="ctr" rtl="0">
              <a:lnSpc>
                <a:spcPct val="100000"/>
              </a:lnSpc>
              <a:spcBef>
                <a:spcPts val="0"/>
              </a:spcBef>
              <a:spcAft>
                <a:spcPts val="0"/>
              </a:spcAft>
              <a:buSzPts val="1000"/>
              <a:buFont typeface="Nunito"/>
              <a:buNone/>
              <a:defRPr sz="1000">
                <a:latin typeface="Nunito"/>
                <a:ea typeface="Nunito"/>
                <a:cs typeface="Nunito"/>
                <a:sym typeface="Nunito"/>
              </a:defRPr>
            </a:lvl9pPr>
          </a:lstStyle>
          <a:p>
            <a:endParaRPr/>
          </a:p>
        </p:txBody>
      </p:sp>
      <p:sp>
        <p:nvSpPr>
          <p:cNvPr id="4518" name="Google Shape;4518;p17"/>
          <p:cNvSpPr txBox="1">
            <a:spLocks noGrp="1"/>
          </p:cNvSpPr>
          <p:nvPr>
            <p:ph type="title" idx="8"/>
          </p:nvPr>
        </p:nvSpPr>
        <p:spPr>
          <a:xfrm>
            <a:off x="927975" y="521625"/>
            <a:ext cx="5723400" cy="560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4519" name="Google Shape;4519;p17"/>
          <p:cNvGrpSpPr/>
          <p:nvPr/>
        </p:nvGrpSpPr>
        <p:grpSpPr>
          <a:xfrm rot="10800000">
            <a:off x="25990" y="4629926"/>
            <a:ext cx="101034" cy="91052"/>
            <a:chOff x="7737341" y="1046941"/>
            <a:chExt cx="161913" cy="145916"/>
          </a:xfrm>
        </p:grpSpPr>
        <p:sp>
          <p:nvSpPr>
            <p:cNvPr id="4520" name="Google Shape;4520;p17"/>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17"/>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17"/>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23" name="Google Shape;4523;p17"/>
          <p:cNvGrpSpPr/>
          <p:nvPr/>
        </p:nvGrpSpPr>
        <p:grpSpPr>
          <a:xfrm rot="10800000">
            <a:off x="8964920" y="4479710"/>
            <a:ext cx="120868" cy="109687"/>
            <a:chOff x="737385" y="1492952"/>
            <a:chExt cx="161913" cy="146935"/>
          </a:xfrm>
        </p:grpSpPr>
        <p:sp>
          <p:nvSpPr>
            <p:cNvPr id="4524" name="Google Shape;4524;p17"/>
            <p:cNvSpPr/>
            <p:nvPr/>
          </p:nvSpPr>
          <p:spPr>
            <a:xfrm>
              <a:off x="737385" y="1587881"/>
              <a:ext cx="67974" cy="52006"/>
            </a:xfrm>
            <a:custGeom>
              <a:avLst/>
              <a:gdLst/>
              <a:ahLst/>
              <a:cxnLst/>
              <a:rect l="l" t="t" r="r" b="b"/>
              <a:pathLst>
                <a:path w="2269" h="1736" extrusionOk="0">
                  <a:moveTo>
                    <a:pt x="1135" y="1"/>
                  </a:moveTo>
                  <a:cubicBezTo>
                    <a:pt x="0" y="1"/>
                    <a:pt x="0" y="1735"/>
                    <a:pt x="1135" y="1735"/>
                  </a:cubicBezTo>
                  <a:cubicBezTo>
                    <a:pt x="2269" y="1735"/>
                    <a:pt x="2269" y="1"/>
                    <a:pt x="11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17"/>
            <p:cNvSpPr/>
            <p:nvPr/>
          </p:nvSpPr>
          <p:spPr>
            <a:xfrm>
              <a:off x="790346" y="1492952"/>
              <a:ext cx="66985" cy="52995"/>
            </a:xfrm>
            <a:custGeom>
              <a:avLst/>
              <a:gdLst/>
              <a:ahLst/>
              <a:cxnLst/>
              <a:rect l="l" t="t" r="r" b="b"/>
              <a:pathLst>
                <a:path w="2236" h="1769" extrusionOk="0">
                  <a:moveTo>
                    <a:pt x="1101" y="1"/>
                  </a:moveTo>
                  <a:cubicBezTo>
                    <a:pt x="0" y="1"/>
                    <a:pt x="0" y="1769"/>
                    <a:pt x="1101" y="1769"/>
                  </a:cubicBezTo>
                  <a:cubicBezTo>
                    <a:pt x="2235" y="1769"/>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17"/>
            <p:cNvSpPr/>
            <p:nvPr/>
          </p:nvSpPr>
          <p:spPr>
            <a:xfrm>
              <a:off x="832314" y="1587881"/>
              <a:ext cx="66985" cy="52006"/>
            </a:xfrm>
            <a:custGeom>
              <a:avLst/>
              <a:gdLst/>
              <a:ahLst/>
              <a:cxnLst/>
              <a:rect l="l" t="t" r="r" b="b"/>
              <a:pathLst>
                <a:path w="2236" h="1736" extrusionOk="0">
                  <a:moveTo>
                    <a:pt x="1101" y="1"/>
                  </a:moveTo>
                  <a:cubicBezTo>
                    <a:pt x="0" y="1"/>
                    <a:pt x="0" y="1735"/>
                    <a:pt x="1101" y="1735"/>
                  </a:cubicBezTo>
                  <a:cubicBezTo>
                    <a:pt x="2235" y="1735"/>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27" name="Google Shape;4527;p17"/>
          <p:cNvSpPr/>
          <p:nvPr/>
        </p:nvSpPr>
        <p:spPr>
          <a:xfrm rot="10800000">
            <a:off x="6064628" y="-39367"/>
            <a:ext cx="3274922" cy="511070"/>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17"/>
          <p:cNvSpPr/>
          <p:nvPr/>
        </p:nvSpPr>
        <p:spPr>
          <a:xfrm rot="10800000">
            <a:off x="-60286" y="4823433"/>
            <a:ext cx="2795640" cy="436590"/>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29" name="Google Shape;4529;p17"/>
          <p:cNvGrpSpPr/>
          <p:nvPr/>
        </p:nvGrpSpPr>
        <p:grpSpPr>
          <a:xfrm rot="10800000">
            <a:off x="7597376" y="4589276"/>
            <a:ext cx="323353" cy="838278"/>
            <a:chOff x="1823086" y="-208516"/>
            <a:chExt cx="433159" cy="1122944"/>
          </a:xfrm>
        </p:grpSpPr>
        <p:sp>
          <p:nvSpPr>
            <p:cNvPr id="4530" name="Google Shape;4530;p17"/>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17"/>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17"/>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17"/>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17"/>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17"/>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17"/>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17"/>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38" name="Google Shape;4538;p17"/>
          <p:cNvGrpSpPr/>
          <p:nvPr/>
        </p:nvGrpSpPr>
        <p:grpSpPr>
          <a:xfrm rot="10800000">
            <a:off x="8385822" y="4335155"/>
            <a:ext cx="1049820" cy="671216"/>
            <a:chOff x="-206267" y="355694"/>
            <a:chExt cx="1406323" cy="899150"/>
          </a:xfrm>
        </p:grpSpPr>
        <p:sp>
          <p:nvSpPr>
            <p:cNvPr id="4539" name="Google Shape;4539;p17"/>
            <p:cNvSpPr/>
            <p:nvPr/>
          </p:nvSpPr>
          <p:spPr>
            <a:xfrm>
              <a:off x="-206267" y="355694"/>
              <a:ext cx="1329334" cy="847138"/>
            </a:xfrm>
            <a:custGeom>
              <a:avLst/>
              <a:gdLst/>
              <a:ahLst/>
              <a:cxnLst/>
              <a:rect l="l" t="t" r="r" b="b"/>
              <a:pathLst>
                <a:path w="44374" h="28278" extrusionOk="0">
                  <a:moveTo>
                    <a:pt x="486" y="0"/>
                  </a:moveTo>
                  <a:cubicBezTo>
                    <a:pt x="131" y="0"/>
                    <a:pt x="1" y="542"/>
                    <a:pt x="380" y="606"/>
                  </a:cubicBezTo>
                  <a:cubicBezTo>
                    <a:pt x="7585" y="1873"/>
                    <a:pt x="13723" y="6143"/>
                    <a:pt x="19227" y="10713"/>
                  </a:cubicBezTo>
                  <a:cubicBezTo>
                    <a:pt x="21862" y="12914"/>
                    <a:pt x="24397" y="15149"/>
                    <a:pt x="26832" y="17518"/>
                  </a:cubicBezTo>
                  <a:cubicBezTo>
                    <a:pt x="29134" y="19786"/>
                    <a:pt x="31436" y="22021"/>
                    <a:pt x="34038" y="23956"/>
                  </a:cubicBezTo>
                  <a:cubicBezTo>
                    <a:pt x="35472" y="24990"/>
                    <a:pt x="37006" y="25957"/>
                    <a:pt x="38641" y="26658"/>
                  </a:cubicBezTo>
                  <a:cubicBezTo>
                    <a:pt x="39408" y="27025"/>
                    <a:pt x="40242" y="27325"/>
                    <a:pt x="41076" y="27592"/>
                  </a:cubicBezTo>
                  <a:cubicBezTo>
                    <a:pt x="42010" y="27858"/>
                    <a:pt x="42944" y="27925"/>
                    <a:pt x="43845" y="28259"/>
                  </a:cubicBezTo>
                  <a:cubicBezTo>
                    <a:pt x="43882" y="28271"/>
                    <a:pt x="43918" y="28277"/>
                    <a:pt x="43951" y="28277"/>
                  </a:cubicBezTo>
                  <a:cubicBezTo>
                    <a:pt x="44271" y="28277"/>
                    <a:pt x="44374" y="27746"/>
                    <a:pt x="44011" y="27625"/>
                  </a:cubicBezTo>
                  <a:cubicBezTo>
                    <a:pt x="43211" y="27358"/>
                    <a:pt x="42377" y="27291"/>
                    <a:pt x="41543" y="27058"/>
                  </a:cubicBezTo>
                  <a:cubicBezTo>
                    <a:pt x="40776" y="26858"/>
                    <a:pt x="40008" y="26591"/>
                    <a:pt x="39241" y="26257"/>
                  </a:cubicBezTo>
                  <a:cubicBezTo>
                    <a:pt x="37774" y="25624"/>
                    <a:pt x="36373" y="24823"/>
                    <a:pt x="35038" y="23889"/>
                  </a:cubicBezTo>
                  <a:cubicBezTo>
                    <a:pt x="32370" y="22054"/>
                    <a:pt x="30035" y="19786"/>
                    <a:pt x="27733" y="17518"/>
                  </a:cubicBezTo>
                  <a:cubicBezTo>
                    <a:pt x="25298" y="15183"/>
                    <a:pt x="22796" y="12914"/>
                    <a:pt x="20194" y="10713"/>
                  </a:cubicBezTo>
                  <a:cubicBezTo>
                    <a:pt x="17492" y="8445"/>
                    <a:pt x="14657" y="6243"/>
                    <a:pt x="11622" y="4375"/>
                  </a:cubicBezTo>
                  <a:cubicBezTo>
                    <a:pt x="8219" y="2307"/>
                    <a:pt x="4483" y="706"/>
                    <a:pt x="547" y="5"/>
                  </a:cubicBezTo>
                  <a:cubicBezTo>
                    <a:pt x="526" y="2"/>
                    <a:pt x="506" y="0"/>
                    <a:pt x="4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17"/>
            <p:cNvSpPr/>
            <p:nvPr/>
          </p:nvSpPr>
          <p:spPr>
            <a:xfrm>
              <a:off x="597494" y="885935"/>
              <a:ext cx="69981" cy="159014"/>
            </a:xfrm>
            <a:custGeom>
              <a:avLst/>
              <a:gdLst/>
              <a:ahLst/>
              <a:cxnLst/>
              <a:rect l="l" t="t" r="r" b="b"/>
              <a:pathLst>
                <a:path w="2336" h="5308" extrusionOk="0">
                  <a:moveTo>
                    <a:pt x="793" y="0"/>
                  </a:moveTo>
                  <a:cubicBezTo>
                    <a:pt x="659" y="0"/>
                    <a:pt x="517" y="84"/>
                    <a:pt x="501" y="250"/>
                  </a:cubicBezTo>
                  <a:cubicBezTo>
                    <a:pt x="401" y="1385"/>
                    <a:pt x="0" y="2419"/>
                    <a:pt x="267" y="3553"/>
                  </a:cubicBezTo>
                  <a:cubicBezTo>
                    <a:pt x="401" y="4020"/>
                    <a:pt x="601" y="5020"/>
                    <a:pt x="1101" y="5254"/>
                  </a:cubicBezTo>
                  <a:cubicBezTo>
                    <a:pt x="1185" y="5291"/>
                    <a:pt x="1261" y="5308"/>
                    <a:pt x="1330" y="5308"/>
                  </a:cubicBezTo>
                  <a:cubicBezTo>
                    <a:pt x="1508" y="5308"/>
                    <a:pt x="1639" y="5198"/>
                    <a:pt x="1735" y="5054"/>
                  </a:cubicBezTo>
                  <a:cubicBezTo>
                    <a:pt x="1768" y="5020"/>
                    <a:pt x="1802" y="4987"/>
                    <a:pt x="1802" y="4954"/>
                  </a:cubicBezTo>
                  <a:cubicBezTo>
                    <a:pt x="1902" y="4754"/>
                    <a:pt x="1968" y="4553"/>
                    <a:pt x="2035" y="4353"/>
                  </a:cubicBezTo>
                  <a:cubicBezTo>
                    <a:pt x="2335" y="3119"/>
                    <a:pt x="1535" y="1818"/>
                    <a:pt x="1235" y="651"/>
                  </a:cubicBezTo>
                  <a:cubicBezTo>
                    <a:pt x="1201" y="517"/>
                    <a:pt x="1101" y="484"/>
                    <a:pt x="1001" y="484"/>
                  </a:cubicBezTo>
                  <a:cubicBezTo>
                    <a:pt x="1001" y="384"/>
                    <a:pt x="1034" y="317"/>
                    <a:pt x="1034" y="250"/>
                  </a:cubicBezTo>
                  <a:cubicBezTo>
                    <a:pt x="1051" y="84"/>
                    <a:pt x="926" y="0"/>
                    <a:pt x="7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17"/>
            <p:cNvSpPr/>
            <p:nvPr/>
          </p:nvSpPr>
          <p:spPr>
            <a:xfrm>
              <a:off x="702218" y="915411"/>
              <a:ext cx="138134" cy="70969"/>
            </a:xfrm>
            <a:custGeom>
              <a:avLst/>
              <a:gdLst/>
              <a:ahLst/>
              <a:cxnLst/>
              <a:rect l="l" t="t" r="r" b="b"/>
              <a:pathLst>
                <a:path w="4611" h="2369" extrusionOk="0">
                  <a:moveTo>
                    <a:pt x="3670" y="0"/>
                  </a:moveTo>
                  <a:cubicBezTo>
                    <a:pt x="3399" y="0"/>
                    <a:pt x="3117" y="57"/>
                    <a:pt x="2942" y="100"/>
                  </a:cubicBezTo>
                  <a:cubicBezTo>
                    <a:pt x="1875" y="300"/>
                    <a:pt x="974" y="1034"/>
                    <a:pt x="207" y="1735"/>
                  </a:cubicBezTo>
                  <a:cubicBezTo>
                    <a:pt x="0" y="1916"/>
                    <a:pt x="174" y="2177"/>
                    <a:pt x="387" y="2177"/>
                  </a:cubicBezTo>
                  <a:cubicBezTo>
                    <a:pt x="448" y="2177"/>
                    <a:pt x="514" y="2154"/>
                    <a:pt x="574" y="2102"/>
                  </a:cubicBezTo>
                  <a:cubicBezTo>
                    <a:pt x="607" y="2202"/>
                    <a:pt x="674" y="2269"/>
                    <a:pt x="774" y="2269"/>
                  </a:cubicBezTo>
                  <a:cubicBezTo>
                    <a:pt x="807" y="2302"/>
                    <a:pt x="841" y="2302"/>
                    <a:pt x="874" y="2302"/>
                  </a:cubicBezTo>
                  <a:cubicBezTo>
                    <a:pt x="908" y="2302"/>
                    <a:pt x="941" y="2335"/>
                    <a:pt x="1008" y="2335"/>
                  </a:cubicBezTo>
                  <a:cubicBezTo>
                    <a:pt x="1041" y="2369"/>
                    <a:pt x="1108" y="2369"/>
                    <a:pt x="1174" y="2369"/>
                  </a:cubicBezTo>
                  <a:cubicBezTo>
                    <a:pt x="1241" y="2335"/>
                    <a:pt x="1308" y="2335"/>
                    <a:pt x="1375" y="2302"/>
                  </a:cubicBezTo>
                  <a:cubicBezTo>
                    <a:pt x="1508" y="2302"/>
                    <a:pt x="1675" y="2269"/>
                    <a:pt x="1842" y="2202"/>
                  </a:cubicBezTo>
                  <a:cubicBezTo>
                    <a:pt x="3076" y="2068"/>
                    <a:pt x="4610" y="1635"/>
                    <a:pt x="4410" y="434"/>
                  </a:cubicBezTo>
                  <a:cubicBezTo>
                    <a:pt x="4354" y="95"/>
                    <a:pt x="4021" y="0"/>
                    <a:pt x="36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17"/>
            <p:cNvSpPr/>
            <p:nvPr/>
          </p:nvSpPr>
          <p:spPr>
            <a:xfrm>
              <a:off x="751374" y="1028883"/>
              <a:ext cx="62971" cy="125642"/>
            </a:xfrm>
            <a:custGeom>
              <a:avLst/>
              <a:gdLst/>
              <a:ahLst/>
              <a:cxnLst/>
              <a:rect l="l" t="t" r="r" b="b"/>
              <a:pathLst>
                <a:path w="2102" h="4194" extrusionOk="0">
                  <a:moveTo>
                    <a:pt x="680" y="0"/>
                  </a:moveTo>
                  <a:cubicBezTo>
                    <a:pt x="571" y="0"/>
                    <a:pt x="457" y="56"/>
                    <a:pt x="401" y="182"/>
                  </a:cubicBezTo>
                  <a:cubicBezTo>
                    <a:pt x="0" y="1116"/>
                    <a:pt x="34" y="2283"/>
                    <a:pt x="367" y="3251"/>
                  </a:cubicBezTo>
                  <a:cubicBezTo>
                    <a:pt x="491" y="3621"/>
                    <a:pt x="816" y="4194"/>
                    <a:pt x="1207" y="4194"/>
                  </a:cubicBezTo>
                  <a:cubicBezTo>
                    <a:pt x="1343" y="4194"/>
                    <a:pt x="1488" y="4124"/>
                    <a:pt x="1635" y="3951"/>
                  </a:cubicBezTo>
                  <a:cubicBezTo>
                    <a:pt x="2102" y="3351"/>
                    <a:pt x="1868" y="2450"/>
                    <a:pt x="1735" y="1783"/>
                  </a:cubicBezTo>
                  <a:cubicBezTo>
                    <a:pt x="1635" y="1416"/>
                    <a:pt x="1435" y="349"/>
                    <a:pt x="934" y="282"/>
                  </a:cubicBezTo>
                  <a:cubicBezTo>
                    <a:pt x="973" y="107"/>
                    <a:pt x="832" y="0"/>
                    <a:pt x="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17"/>
            <p:cNvSpPr/>
            <p:nvPr/>
          </p:nvSpPr>
          <p:spPr>
            <a:xfrm>
              <a:off x="853402" y="1015612"/>
              <a:ext cx="117823" cy="84001"/>
            </a:xfrm>
            <a:custGeom>
              <a:avLst/>
              <a:gdLst/>
              <a:ahLst/>
              <a:cxnLst/>
              <a:rect l="l" t="t" r="r" b="b"/>
              <a:pathLst>
                <a:path w="3933" h="2804" extrusionOk="0">
                  <a:moveTo>
                    <a:pt x="2844" y="0"/>
                  </a:moveTo>
                  <a:cubicBezTo>
                    <a:pt x="2375" y="0"/>
                    <a:pt x="1847" y="391"/>
                    <a:pt x="1531" y="658"/>
                  </a:cubicBezTo>
                  <a:cubicBezTo>
                    <a:pt x="964" y="1092"/>
                    <a:pt x="297" y="1759"/>
                    <a:pt x="64" y="2493"/>
                  </a:cubicBezTo>
                  <a:cubicBezTo>
                    <a:pt x="1" y="2681"/>
                    <a:pt x="160" y="2803"/>
                    <a:pt x="321" y="2803"/>
                  </a:cubicBezTo>
                  <a:cubicBezTo>
                    <a:pt x="417" y="2803"/>
                    <a:pt x="514" y="2759"/>
                    <a:pt x="564" y="2660"/>
                  </a:cubicBezTo>
                  <a:cubicBezTo>
                    <a:pt x="588" y="2708"/>
                    <a:pt x="631" y="2739"/>
                    <a:pt x="691" y="2739"/>
                  </a:cubicBezTo>
                  <a:cubicBezTo>
                    <a:pt x="713" y="2739"/>
                    <a:pt x="737" y="2735"/>
                    <a:pt x="764" y="2726"/>
                  </a:cubicBezTo>
                  <a:cubicBezTo>
                    <a:pt x="1565" y="2626"/>
                    <a:pt x="2465" y="2459"/>
                    <a:pt x="3132" y="1959"/>
                  </a:cubicBezTo>
                  <a:cubicBezTo>
                    <a:pt x="3666" y="1559"/>
                    <a:pt x="3933" y="691"/>
                    <a:pt x="3333" y="191"/>
                  </a:cubicBezTo>
                  <a:cubicBezTo>
                    <a:pt x="3187" y="55"/>
                    <a:pt x="3020" y="0"/>
                    <a:pt x="28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17"/>
            <p:cNvSpPr/>
            <p:nvPr/>
          </p:nvSpPr>
          <p:spPr>
            <a:xfrm>
              <a:off x="921251" y="1139478"/>
              <a:ext cx="62971" cy="115366"/>
            </a:xfrm>
            <a:custGeom>
              <a:avLst/>
              <a:gdLst/>
              <a:ahLst/>
              <a:cxnLst/>
              <a:rect l="l" t="t" r="r" b="b"/>
              <a:pathLst>
                <a:path w="2102" h="3851" extrusionOk="0">
                  <a:moveTo>
                    <a:pt x="388" y="1"/>
                  </a:moveTo>
                  <a:cubicBezTo>
                    <a:pt x="284" y="1"/>
                    <a:pt x="184" y="59"/>
                    <a:pt x="167" y="192"/>
                  </a:cubicBezTo>
                  <a:cubicBezTo>
                    <a:pt x="0" y="1193"/>
                    <a:pt x="67" y="2127"/>
                    <a:pt x="467" y="3028"/>
                  </a:cubicBezTo>
                  <a:cubicBezTo>
                    <a:pt x="597" y="3288"/>
                    <a:pt x="929" y="3851"/>
                    <a:pt x="1291" y="3851"/>
                  </a:cubicBezTo>
                  <a:cubicBezTo>
                    <a:pt x="1393" y="3851"/>
                    <a:pt x="1498" y="3806"/>
                    <a:pt x="1601" y="3695"/>
                  </a:cubicBezTo>
                  <a:cubicBezTo>
                    <a:pt x="2102" y="3161"/>
                    <a:pt x="1968" y="2394"/>
                    <a:pt x="1768" y="1760"/>
                  </a:cubicBezTo>
                  <a:cubicBezTo>
                    <a:pt x="1601" y="1193"/>
                    <a:pt x="1301" y="393"/>
                    <a:pt x="701" y="192"/>
                  </a:cubicBezTo>
                  <a:cubicBezTo>
                    <a:pt x="684" y="176"/>
                    <a:pt x="676" y="176"/>
                    <a:pt x="667" y="176"/>
                  </a:cubicBezTo>
                  <a:cubicBezTo>
                    <a:pt x="659" y="176"/>
                    <a:pt x="651" y="176"/>
                    <a:pt x="634" y="159"/>
                  </a:cubicBezTo>
                  <a:cubicBezTo>
                    <a:pt x="601" y="59"/>
                    <a:pt x="492" y="1"/>
                    <a:pt x="3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17"/>
            <p:cNvSpPr/>
            <p:nvPr/>
          </p:nvSpPr>
          <p:spPr>
            <a:xfrm>
              <a:off x="999165" y="1094485"/>
              <a:ext cx="88974" cy="73576"/>
            </a:xfrm>
            <a:custGeom>
              <a:avLst/>
              <a:gdLst/>
              <a:ahLst/>
              <a:cxnLst/>
              <a:rect l="l" t="t" r="r" b="b"/>
              <a:pathLst>
                <a:path w="2970" h="2456" extrusionOk="0">
                  <a:moveTo>
                    <a:pt x="2122" y="1"/>
                  </a:moveTo>
                  <a:cubicBezTo>
                    <a:pt x="1736" y="1"/>
                    <a:pt x="1337" y="359"/>
                    <a:pt x="1102" y="594"/>
                  </a:cubicBezTo>
                  <a:cubicBezTo>
                    <a:pt x="668" y="961"/>
                    <a:pt x="201" y="1494"/>
                    <a:pt x="34" y="2028"/>
                  </a:cubicBezTo>
                  <a:cubicBezTo>
                    <a:pt x="1" y="2228"/>
                    <a:pt x="101" y="2328"/>
                    <a:pt x="234" y="2362"/>
                  </a:cubicBezTo>
                  <a:cubicBezTo>
                    <a:pt x="305" y="2409"/>
                    <a:pt x="376" y="2456"/>
                    <a:pt x="459" y="2456"/>
                  </a:cubicBezTo>
                  <a:cubicBezTo>
                    <a:pt x="493" y="2456"/>
                    <a:pt x="529" y="2448"/>
                    <a:pt x="568" y="2428"/>
                  </a:cubicBezTo>
                  <a:cubicBezTo>
                    <a:pt x="1168" y="2161"/>
                    <a:pt x="1769" y="2061"/>
                    <a:pt x="2303" y="1628"/>
                  </a:cubicBezTo>
                  <a:cubicBezTo>
                    <a:pt x="2670" y="1327"/>
                    <a:pt x="2970" y="427"/>
                    <a:pt x="2436" y="93"/>
                  </a:cubicBezTo>
                  <a:cubicBezTo>
                    <a:pt x="2335" y="28"/>
                    <a:pt x="2229" y="1"/>
                    <a:pt x="21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17"/>
            <p:cNvSpPr/>
            <p:nvPr/>
          </p:nvSpPr>
          <p:spPr>
            <a:xfrm>
              <a:off x="1060693" y="1176263"/>
              <a:ext cx="139362" cy="76422"/>
            </a:xfrm>
            <a:custGeom>
              <a:avLst/>
              <a:gdLst/>
              <a:ahLst/>
              <a:cxnLst/>
              <a:rect l="l" t="t" r="r" b="b"/>
              <a:pathLst>
                <a:path w="4652" h="2551" extrusionOk="0">
                  <a:moveTo>
                    <a:pt x="368" y="0"/>
                  </a:moveTo>
                  <a:cubicBezTo>
                    <a:pt x="187" y="0"/>
                    <a:pt x="0" y="192"/>
                    <a:pt x="115" y="399"/>
                  </a:cubicBezTo>
                  <a:cubicBezTo>
                    <a:pt x="482" y="1099"/>
                    <a:pt x="1383" y="1633"/>
                    <a:pt x="2050" y="2033"/>
                  </a:cubicBezTo>
                  <a:cubicBezTo>
                    <a:pt x="2413" y="2238"/>
                    <a:pt x="2977" y="2550"/>
                    <a:pt x="3458" y="2550"/>
                  </a:cubicBezTo>
                  <a:cubicBezTo>
                    <a:pt x="3684" y="2550"/>
                    <a:pt x="3891" y="2481"/>
                    <a:pt x="4051" y="2300"/>
                  </a:cubicBezTo>
                  <a:cubicBezTo>
                    <a:pt x="4652" y="1666"/>
                    <a:pt x="3885" y="966"/>
                    <a:pt x="3351" y="732"/>
                  </a:cubicBezTo>
                  <a:cubicBezTo>
                    <a:pt x="2484" y="365"/>
                    <a:pt x="1516" y="299"/>
                    <a:pt x="616" y="165"/>
                  </a:cubicBezTo>
                  <a:cubicBezTo>
                    <a:pt x="582" y="165"/>
                    <a:pt x="582" y="132"/>
                    <a:pt x="582" y="132"/>
                  </a:cubicBezTo>
                  <a:cubicBezTo>
                    <a:pt x="530" y="39"/>
                    <a:pt x="450" y="0"/>
                    <a:pt x="3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47" name="Google Shape;4547;p17"/>
          <p:cNvGrpSpPr/>
          <p:nvPr/>
        </p:nvGrpSpPr>
        <p:grpSpPr>
          <a:xfrm rot="10800000">
            <a:off x="8647401" y="4704241"/>
            <a:ext cx="672642" cy="650434"/>
            <a:chOff x="-168381" y="-168706"/>
            <a:chExt cx="901061" cy="871312"/>
          </a:xfrm>
        </p:grpSpPr>
        <p:sp>
          <p:nvSpPr>
            <p:cNvPr id="4548" name="Google Shape;4548;p17"/>
            <p:cNvSpPr/>
            <p:nvPr/>
          </p:nvSpPr>
          <p:spPr>
            <a:xfrm>
              <a:off x="-157717" y="-134796"/>
              <a:ext cx="890397" cy="837402"/>
            </a:xfrm>
            <a:custGeom>
              <a:avLst/>
              <a:gdLst/>
              <a:ahLst/>
              <a:cxnLst/>
              <a:rect l="l" t="t" r="r" b="b"/>
              <a:pathLst>
                <a:path w="29722" h="27953" extrusionOk="0">
                  <a:moveTo>
                    <a:pt x="568" y="1"/>
                  </a:moveTo>
                  <a:cubicBezTo>
                    <a:pt x="334" y="3603"/>
                    <a:pt x="34" y="8507"/>
                    <a:pt x="101" y="10442"/>
                  </a:cubicBezTo>
                  <a:cubicBezTo>
                    <a:pt x="201" y="13444"/>
                    <a:pt x="1" y="14978"/>
                    <a:pt x="368" y="17880"/>
                  </a:cubicBezTo>
                  <a:cubicBezTo>
                    <a:pt x="609" y="19676"/>
                    <a:pt x="721" y="23022"/>
                    <a:pt x="2365" y="23022"/>
                  </a:cubicBezTo>
                  <a:cubicBezTo>
                    <a:pt x="2767" y="23022"/>
                    <a:pt x="3261" y="22822"/>
                    <a:pt x="3870" y="22350"/>
                  </a:cubicBezTo>
                  <a:cubicBezTo>
                    <a:pt x="4427" y="21877"/>
                    <a:pt x="5052" y="20848"/>
                    <a:pt x="5709" y="20848"/>
                  </a:cubicBezTo>
                  <a:cubicBezTo>
                    <a:pt x="5840" y="20848"/>
                    <a:pt x="5972" y="20888"/>
                    <a:pt x="6105" y="20983"/>
                  </a:cubicBezTo>
                  <a:cubicBezTo>
                    <a:pt x="6572" y="21383"/>
                    <a:pt x="6672" y="23217"/>
                    <a:pt x="6772" y="23718"/>
                  </a:cubicBezTo>
                  <a:cubicBezTo>
                    <a:pt x="7062" y="24907"/>
                    <a:pt x="7320" y="27398"/>
                    <a:pt x="8831" y="27398"/>
                  </a:cubicBezTo>
                  <a:cubicBezTo>
                    <a:pt x="8888" y="27398"/>
                    <a:pt x="8947" y="27394"/>
                    <a:pt x="9007" y="27387"/>
                  </a:cubicBezTo>
                  <a:cubicBezTo>
                    <a:pt x="10442" y="27187"/>
                    <a:pt x="11809" y="24285"/>
                    <a:pt x="13043" y="23518"/>
                  </a:cubicBezTo>
                  <a:cubicBezTo>
                    <a:pt x="14017" y="24583"/>
                    <a:pt x="15074" y="27952"/>
                    <a:pt x="16721" y="27952"/>
                  </a:cubicBezTo>
                  <a:cubicBezTo>
                    <a:pt x="16880" y="27952"/>
                    <a:pt x="17043" y="27921"/>
                    <a:pt x="17213" y="27854"/>
                  </a:cubicBezTo>
                  <a:cubicBezTo>
                    <a:pt x="18381" y="27387"/>
                    <a:pt x="18747" y="25452"/>
                    <a:pt x="20115" y="24085"/>
                  </a:cubicBezTo>
                  <a:cubicBezTo>
                    <a:pt x="21574" y="24241"/>
                    <a:pt x="24886" y="25639"/>
                    <a:pt x="26727" y="25639"/>
                  </a:cubicBezTo>
                  <a:cubicBezTo>
                    <a:pt x="27242" y="25639"/>
                    <a:pt x="27642" y="25530"/>
                    <a:pt x="27854" y="25252"/>
                  </a:cubicBezTo>
                  <a:cubicBezTo>
                    <a:pt x="28821" y="23985"/>
                    <a:pt x="26119" y="18681"/>
                    <a:pt x="25752" y="17513"/>
                  </a:cubicBezTo>
                  <a:cubicBezTo>
                    <a:pt x="27187" y="16813"/>
                    <a:pt x="29722" y="16246"/>
                    <a:pt x="28655" y="14311"/>
                  </a:cubicBezTo>
                  <a:cubicBezTo>
                    <a:pt x="27954" y="12943"/>
                    <a:pt x="26119" y="12176"/>
                    <a:pt x="25152" y="10909"/>
                  </a:cubicBezTo>
                  <a:cubicBezTo>
                    <a:pt x="26420" y="10141"/>
                    <a:pt x="29422" y="9774"/>
                    <a:pt x="28655" y="7906"/>
                  </a:cubicBezTo>
                  <a:cubicBezTo>
                    <a:pt x="28054" y="6472"/>
                    <a:pt x="25252" y="5705"/>
                    <a:pt x="23985" y="5104"/>
                  </a:cubicBezTo>
                  <a:cubicBezTo>
                    <a:pt x="25052" y="4137"/>
                    <a:pt x="26720" y="3670"/>
                    <a:pt x="25152" y="2302"/>
                  </a:cubicBezTo>
                  <a:cubicBezTo>
                    <a:pt x="24185" y="1335"/>
                    <a:pt x="22250" y="1035"/>
                    <a:pt x="20982" y="868"/>
                  </a:cubicBezTo>
                  <a:cubicBezTo>
                    <a:pt x="17413" y="268"/>
                    <a:pt x="4270" y="1"/>
                    <a:pt x="5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17"/>
            <p:cNvSpPr/>
            <p:nvPr/>
          </p:nvSpPr>
          <p:spPr>
            <a:xfrm>
              <a:off x="-168381" y="-168706"/>
              <a:ext cx="804808" cy="754000"/>
            </a:xfrm>
            <a:custGeom>
              <a:avLst/>
              <a:gdLst/>
              <a:ahLst/>
              <a:cxnLst/>
              <a:rect l="l" t="t" r="r" b="b"/>
              <a:pathLst>
                <a:path w="26865" h="25169" extrusionOk="0">
                  <a:moveTo>
                    <a:pt x="581" y="0"/>
                  </a:moveTo>
                  <a:cubicBezTo>
                    <a:pt x="295" y="0"/>
                    <a:pt x="1" y="425"/>
                    <a:pt x="257" y="733"/>
                  </a:cubicBezTo>
                  <a:cubicBezTo>
                    <a:pt x="2959" y="4202"/>
                    <a:pt x="6528" y="6870"/>
                    <a:pt x="9763" y="9772"/>
                  </a:cubicBezTo>
                  <a:cubicBezTo>
                    <a:pt x="13366" y="12975"/>
                    <a:pt x="16568" y="16577"/>
                    <a:pt x="20104" y="19846"/>
                  </a:cubicBezTo>
                  <a:cubicBezTo>
                    <a:pt x="22039" y="21648"/>
                    <a:pt x="23940" y="23549"/>
                    <a:pt x="26075" y="25083"/>
                  </a:cubicBezTo>
                  <a:cubicBezTo>
                    <a:pt x="26153" y="25143"/>
                    <a:pt x="26230" y="25168"/>
                    <a:pt x="26303" y="25168"/>
                  </a:cubicBezTo>
                  <a:cubicBezTo>
                    <a:pt x="26636" y="25168"/>
                    <a:pt x="26865" y="24629"/>
                    <a:pt x="26509" y="24383"/>
                  </a:cubicBezTo>
                  <a:cubicBezTo>
                    <a:pt x="24574" y="22982"/>
                    <a:pt x="22873" y="21247"/>
                    <a:pt x="21105" y="19646"/>
                  </a:cubicBezTo>
                  <a:cubicBezTo>
                    <a:pt x="19337" y="18045"/>
                    <a:pt x="17669" y="16310"/>
                    <a:pt x="16001" y="14609"/>
                  </a:cubicBezTo>
                  <a:cubicBezTo>
                    <a:pt x="14333" y="12941"/>
                    <a:pt x="12666" y="11273"/>
                    <a:pt x="10931" y="9706"/>
                  </a:cubicBezTo>
                  <a:cubicBezTo>
                    <a:pt x="9330" y="8238"/>
                    <a:pt x="7662" y="6870"/>
                    <a:pt x="6061" y="5436"/>
                  </a:cubicBezTo>
                  <a:cubicBezTo>
                    <a:pt x="4193" y="3801"/>
                    <a:pt x="2358" y="2100"/>
                    <a:pt x="824" y="132"/>
                  </a:cubicBezTo>
                  <a:cubicBezTo>
                    <a:pt x="754" y="39"/>
                    <a:pt x="668" y="0"/>
                    <a:pt x="581"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17"/>
            <p:cNvSpPr/>
            <p:nvPr/>
          </p:nvSpPr>
          <p:spPr>
            <a:xfrm>
              <a:off x="380880" y="342484"/>
              <a:ext cx="199876" cy="224232"/>
            </a:xfrm>
            <a:custGeom>
              <a:avLst/>
              <a:gdLst/>
              <a:ahLst/>
              <a:cxnLst/>
              <a:rect l="l" t="t" r="r" b="b"/>
              <a:pathLst>
                <a:path w="6672" h="7485" extrusionOk="0">
                  <a:moveTo>
                    <a:pt x="5644" y="1"/>
                  </a:moveTo>
                  <a:cubicBezTo>
                    <a:pt x="3868" y="1"/>
                    <a:pt x="2120" y="503"/>
                    <a:pt x="401" y="780"/>
                  </a:cubicBezTo>
                  <a:cubicBezTo>
                    <a:pt x="200" y="813"/>
                    <a:pt x="100" y="1013"/>
                    <a:pt x="100" y="1180"/>
                  </a:cubicBezTo>
                  <a:cubicBezTo>
                    <a:pt x="0" y="3148"/>
                    <a:pt x="100" y="5116"/>
                    <a:pt x="100" y="7084"/>
                  </a:cubicBezTo>
                  <a:cubicBezTo>
                    <a:pt x="100" y="7351"/>
                    <a:pt x="309" y="7485"/>
                    <a:pt x="517" y="7485"/>
                  </a:cubicBezTo>
                  <a:cubicBezTo>
                    <a:pt x="726" y="7485"/>
                    <a:pt x="934" y="7351"/>
                    <a:pt x="934" y="7084"/>
                  </a:cubicBezTo>
                  <a:cubicBezTo>
                    <a:pt x="903" y="5232"/>
                    <a:pt x="842" y="3379"/>
                    <a:pt x="918" y="1526"/>
                  </a:cubicBezTo>
                  <a:lnTo>
                    <a:pt x="918" y="1526"/>
                  </a:lnTo>
                  <a:cubicBezTo>
                    <a:pt x="2493" y="1248"/>
                    <a:pt x="4069" y="834"/>
                    <a:pt x="5644" y="834"/>
                  </a:cubicBezTo>
                  <a:cubicBezTo>
                    <a:pt x="5797" y="834"/>
                    <a:pt x="5951" y="838"/>
                    <a:pt x="6105" y="846"/>
                  </a:cubicBezTo>
                  <a:cubicBezTo>
                    <a:pt x="6672" y="846"/>
                    <a:pt x="6638" y="13"/>
                    <a:pt x="6105" y="13"/>
                  </a:cubicBezTo>
                  <a:cubicBezTo>
                    <a:pt x="5951" y="5"/>
                    <a:pt x="5798" y="1"/>
                    <a:pt x="5644"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17"/>
            <p:cNvSpPr/>
            <p:nvPr/>
          </p:nvSpPr>
          <p:spPr>
            <a:xfrm>
              <a:off x="243984" y="203700"/>
              <a:ext cx="219978" cy="244124"/>
            </a:xfrm>
            <a:custGeom>
              <a:avLst/>
              <a:gdLst/>
              <a:ahLst/>
              <a:cxnLst/>
              <a:rect l="l" t="t" r="r" b="b"/>
              <a:pathLst>
                <a:path w="7343" h="8149" extrusionOk="0">
                  <a:moveTo>
                    <a:pt x="6692" y="1"/>
                  </a:moveTo>
                  <a:cubicBezTo>
                    <a:pt x="6664" y="1"/>
                    <a:pt x="6635" y="3"/>
                    <a:pt x="6605" y="9"/>
                  </a:cubicBezTo>
                  <a:cubicBezTo>
                    <a:pt x="4570" y="276"/>
                    <a:pt x="2569" y="576"/>
                    <a:pt x="534" y="676"/>
                  </a:cubicBezTo>
                  <a:cubicBezTo>
                    <a:pt x="301" y="676"/>
                    <a:pt x="100" y="843"/>
                    <a:pt x="100" y="1076"/>
                  </a:cubicBezTo>
                  <a:cubicBezTo>
                    <a:pt x="0" y="3311"/>
                    <a:pt x="100" y="5546"/>
                    <a:pt x="100" y="7748"/>
                  </a:cubicBezTo>
                  <a:cubicBezTo>
                    <a:pt x="100" y="8015"/>
                    <a:pt x="309" y="8148"/>
                    <a:pt x="517" y="8148"/>
                  </a:cubicBezTo>
                  <a:cubicBezTo>
                    <a:pt x="726" y="8148"/>
                    <a:pt x="934" y="8015"/>
                    <a:pt x="934" y="7748"/>
                  </a:cubicBezTo>
                  <a:cubicBezTo>
                    <a:pt x="934" y="5682"/>
                    <a:pt x="846" y="3587"/>
                    <a:pt x="918" y="1490"/>
                  </a:cubicBezTo>
                  <a:lnTo>
                    <a:pt x="918" y="1490"/>
                  </a:lnTo>
                  <a:cubicBezTo>
                    <a:pt x="2892" y="1373"/>
                    <a:pt x="4865" y="1091"/>
                    <a:pt x="6839" y="809"/>
                  </a:cubicBezTo>
                  <a:cubicBezTo>
                    <a:pt x="7342" y="747"/>
                    <a:pt x="7163" y="1"/>
                    <a:pt x="6692"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17"/>
            <p:cNvSpPr/>
            <p:nvPr/>
          </p:nvSpPr>
          <p:spPr>
            <a:xfrm>
              <a:off x="73119" y="64048"/>
              <a:ext cx="303799" cy="334805"/>
            </a:xfrm>
            <a:custGeom>
              <a:avLst/>
              <a:gdLst/>
              <a:ahLst/>
              <a:cxnLst/>
              <a:rect l="l" t="t" r="r" b="b"/>
              <a:pathLst>
                <a:path w="10141" h="11176" extrusionOk="0">
                  <a:moveTo>
                    <a:pt x="9607" y="1"/>
                  </a:moveTo>
                  <a:cubicBezTo>
                    <a:pt x="6705" y="1"/>
                    <a:pt x="3803" y="101"/>
                    <a:pt x="901" y="301"/>
                  </a:cubicBezTo>
                  <a:cubicBezTo>
                    <a:pt x="667" y="301"/>
                    <a:pt x="501" y="468"/>
                    <a:pt x="501" y="701"/>
                  </a:cubicBezTo>
                  <a:cubicBezTo>
                    <a:pt x="200" y="4070"/>
                    <a:pt x="0" y="7406"/>
                    <a:pt x="0" y="10775"/>
                  </a:cubicBezTo>
                  <a:cubicBezTo>
                    <a:pt x="0" y="11042"/>
                    <a:pt x="209" y="11176"/>
                    <a:pt x="417" y="11176"/>
                  </a:cubicBezTo>
                  <a:cubicBezTo>
                    <a:pt x="626" y="11176"/>
                    <a:pt x="834" y="11042"/>
                    <a:pt x="834" y="10775"/>
                  </a:cubicBezTo>
                  <a:cubicBezTo>
                    <a:pt x="834" y="7542"/>
                    <a:pt x="1019" y="4339"/>
                    <a:pt x="1299" y="1108"/>
                  </a:cubicBezTo>
                  <a:lnTo>
                    <a:pt x="1299" y="1108"/>
                  </a:lnTo>
                  <a:cubicBezTo>
                    <a:pt x="4068" y="926"/>
                    <a:pt x="6838" y="835"/>
                    <a:pt x="9607" y="835"/>
                  </a:cubicBezTo>
                  <a:cubicBezTo>
                    <a:pt x="10141" y="835"/>
                    <a:pt x="10141" y="1"/>
                    <a:pt x="960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17"/>
            <p:cNvSpPr/>
            <p:nvPr/>
          </p:nvSpPr>
          <p:spPr>
            <a:xfrm>
              <a:off x="-59793" y="-50082"/>
              <a:ext cx="283847" cy="333038"/>
            </a:xfrm>
            <a:custGeom>
              <a:avLst/>
              <a:gdLst/>
              <a:ahLst/>
              <a:cxnLst/>
              <a:rect l="l" t="t" r="r" b="b"/>
              <a:pathLst>
                <a:path w="9475" h="11117" extrusionOk="0">
                  <a:moveTo>
                    <a:pt x="4345" y="0"/>
                  </a:moveTo>
                  <a:cubicBezTo>
                    <a:pt x="3143" y="0"/>
                    <a:pt x="1946" y="77"/>
                    <a:pt x="768" y="342"/>
                  </a:cubicBezTo>
                  <a:cubicBezTo>
                    <a:pt x="601" y="375"/>
                    <a:pt x="501" y="575"/>
                    <a:pt x="468" y="742"/>
                  </a:cubicBezTo>
                  <a:cubicBezTo>
                    <a:pt x="168" y="4044"/>
                    <a:pt x="1" y="7380"/>
                    <a:pt x="1" y="10716"/>
                  </a:cubicBezTo>
                  <a:cubicBezTo>
                    <a:pt x="1" y="10983"/>
                    <a:pt x="209" y="11116"/>
                    <a:pt x="418" y="11116"/>
                  </a:cubicBezTo>
                  <a:cubicBezTo>
                    <a:pt x="626" y="11116"/>
                    <a:pt x="835" y="10983"/>
                    <a:pt x="835" y="10716"/>
                  </a:cubicBezTo>
                  <a:cubicBezTo>
                    <a:pt x="835" y="7495"/>
                    <a:pt x="990" y="4274"/>
                    <a:pt x="1271" y="1084"/>
                  </a:cubicBezTo>
                  <a:lnTo>
                    <a:pt x="1271" y="1084"/>
                  </a:lnTo>
                  <a:cubicBezTo>
                    <a:pt x="2280" y="878"/>
                    <a:pt x="3303" y="814"/>
                    <a:pt x="4328" y="814"/>
                  </a:cubicBezTo>
                  <a:cubicBezTo>
                    <a:pt x="5862" y="814"/>
                    <a:pt x="7401" y="956"/>
                    <a:pt x="8907" y="976"/>
                  </a:cubicBezTo>
                  <a:cubicBezTo>
                    <a:pt x="9474" y="976"/>
                    <a:pt x="9474" y="142"/>
                    <a:pt x="8907" y="142"/>
                  </a:cubicBezTo>
                  <a:cubicBezTo>
                    <a:pt x="7397" y="123"/>
                    <a:pt x="5867" y="0"/>
                    <a:pt x="4345"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17"/>
            <p:cNvSpPr/>
            <p:nvPr/>
          </p:nvSpPr>
          <p:spPr>
            <a:xfrm>
              <a:off x="459812" y="66055"/>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17"/>
            <p:cNvSpPr/>
            <p:nvPr/>
          </p:nvSpPr>
          <p:spPr>
            <a:xfrm>
              <a:off x="471794" y="121023"/>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17"/>
            <p:cNvSpPr/>
            <p:nvPr/>
          </p:nvSpPr>
          <p:spPr>
            <a:xfrm>
              <a:off x="512773" y="80044"/>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17"/>
            <p:cNvSpPr/>
            <p:nvPr/>
          </p:nvSpPr>
          <p:spPr>
            <a:xfrm>
              <a:off x="89085" y="51170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17"/>
            <p:cNvSpPr/>
            <p:nvPr/>
          </p:nvSpPr>
          <p:spPr>
            <a:xfrm>
              <a:off x="115086" y="451761"/>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17"/>
            <p:cNvSpPr/>
            <p:nvPr/>
          </p:nvSpPr>
          <p:spPr>
            <a:xfrm>
              <a:off x="147049" y="503734"/>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17"/>
            <p:cNvSpPr/>
            <p:nvPr/>
          </p:nvSpPr>
          <p:spPr>
            <a:xfrm>
              <a:off x="7943" y="204958"/>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17"/>
            <p:cNvSpPr/>
            <p:nvPr/>
          </p:nvSpPr>
          <p:spPr>
            <a:xfrm>
              <a:off x="13934" y="146995"/>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17"/>
            <p:cNvSpPr/>
            <p:nvPr/>
          </p:nvSpPr>
          <p:spPr>
            <a:xfrm>
              <a:off x="430845" y="285898"/>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17"/>
            <p:cNvSpPr/>
            <p:nvPr/>
          </p:nvSpPr>
          <p:spPr>
            <a:xfrm>
              <a:off x="462808" y="268913"/>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17"/>
            <p:cNvSpPr/>
            <p:nvPr/>
          </p:nvSpPr>
          <p:spPr>
            <a:xfrm>
              <a:off x="219990" y="5096"/>
              <a:ext cx="28010" cy="21030"/>
            </a:xfrm>
            <a:custGeom>
              <a:avLst/>
              <a:gdLst/>
              <a:ahLst/>
              <a:cxnLst/>
              <a:rect l="l" t="t" r="r" b="b"/>
              <a:pathLst>
                <a:path w="935" h="702" extrusionOk="0">
                  <a:moveTo>
                    <a:pt x="468" y="1"/>
                  </a:moveTo>
                  <a:cubicBezTo>
                    <a:pt x="1" y="1"/>
                    <a:pt x="1" y="701"/>
                    <a:pt x="468" y="701"/>
                  </a:cubicBezTo>
                  <a:cubicBezTo>
                    <a:pt x="935" y="701"/>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17"/>
            <p:cNvSpPr/>
            <p:nvPr/>
          </p:nvSpPr>
          <p:spPr>
            <a:xfrm>
              <a:off x="578705" y="465750"/>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17"/>
            <p:cNvSpPr/>
            <p:nvPr/>
          </p:nvSpPr>
          <p:spPr>
            <a:xfrm>
              <a:off x="494770" y="52371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67" name="Google Shape;4567;p17"/>
          <p:cNvGrpSpPr/>
          <p:nvPr/>
        </p:nvGrpSpPr>
        <p:grpSpPr>
          <a:xfrm rot="10800000">
            <a:off x="8279153" y="4567844"/>
            <a:ext cx="327320" cy="885896"/>
            <a:chOff x="904476" y="-243594"/>
            <a:chExt cx="438472" cy="1186732"/>
          </a:xfrm>
        </p:grpSpPr>
        <p:sp>
          <p:nvSpPr>
            <p:cNvPr id="4568" name="Google Shape;4568;p17"/>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17"/>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17"/>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17"/>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17"/>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17"/>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17"/>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17"/>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17"/>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17"/>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17"/>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17"/>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17"/>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17"/>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17"/>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17"/>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17"/>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17"/>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17"/>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17"/>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17"/>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17"/>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17"/>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17"/>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17"/>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17"/>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17"/>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95" name="Google Shape;4595;p17"/>
          <p:cNvGrpSpPr/>
          <p:nvPr/>
        </p:nvGrpSpPr>
        <p:grpSpPr>
          <a:xfrm rot="10800000">
            <a:off x="7701689" y="4745869"/>
            <a:ext cx="493195" cy="847765"/>
            <a:chOff x="1455834" y="-430995"/>
            <a:chExt cx="660677" cy="1135653"/>
          </a:xfrm>
        </p:grpSpPr>
        <p:sp>
          <p:nvSpPr>
            <p:cNvPr id="4596" name="Google Shape;4596;p17"/>
            <p:cNvSpPr/>
            <p:nvPr/>
          </p:nvSpPr>
          <p:spPr>
            <a:xfrm>
              <a:off x="1455834" y="-342088"/>
              <a:ext cx="651576" cy="1046745"/>
            </a:xfrm>
            <a:custGeom>
              <a:avLst/>
              <a:gdLst/>
              <a:ahLst/>
              <a:cxnLst/>
              <a:rect l="l" t="t" r="r" b="b"/>
              <a:pathLst>
                <a:path w="21750" h="34941" extrusionOk="0">
                  <a:moveTo>
                    <a:pt x="16913" y="1"/>
                  </a:moveTo>
                  <a:cubicBezTo>
                    <a:pt x="14337" y="1"/>
                    <a:pt x="10562" y="1386"/>
                    <a:pt x="8840" y="2318"/>
                  </a:cubicBezTo>
                  <a:cubicBezTo>
                    <a:pt x="5904" y="3852"/>
                    <a:pt x="3603" y="5920"/>
                    <a:pt x="2202" y="8856"/>
                  </a:cubicBezTo>
                  <a:cubicBezTo>
                    <a:pt x="0" y="13192"/>
                    <a:pt x="334" y="18396"/>
                    <a:pt x="667" y="23199"/>
                  </a:cubicBezTo>
                  <a:cubicBezTo>
                    <a:pt x="901" y="27102"/>
                    <a:pt x="1535" y="31138"/>
                    <a:pt x="901" y="34941"/>
                  </a:cubicBezTo>
                  <a:cubicBezTo>
                    <a:pt x="6338" y="32439"/>
                    <a:pt x="12843" y="29704"/>
                    <a:pt x="16445" y="24600"/>
                  </a:cubicBezTo>
                  <a:cubicBezTo>
                    <a:pt x="20248" y="19163"/>
                    <a:pt x="21749" y="14159"/>
                    <a:pt x="20548" y="7521"/>
                  </a:cubicBezTo>
                  <a:cubicBezTo>
                    <a:pt x="20148" y="5153"/>
                    <a:pt x="18380" y="2084"/>
                    <a:pt x="18513" y="49"/>
                  </a:cubicBezTo>
                  <a:lnTo>
                    <a:pt x="18513" y="49"/>
                  </a:lnTo>
                  <a:lnTo>
                    <a:pt x="18180" y="149"/>
                  </a:lnTo>
                  <a:cubicBezTo>
                    <a:pt x="17810" y="47"/>
                    <a:pt x="17382" y="1"/>
                    <a:pt x="169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17"/>
            <p:cNvSpPr/>
            <p:nvPr/>
          </p:nvSpPr>
          <p:spPr>
            <a:xfrm>
              <a:off x="1538301" y="-430995"/>
              <a:ext cx="578210" cy="1060406"/>
            </a:xfrm>
            <a:custGeom>
              <a:avLst/>
              <a:gdLst/>
              <a:ahLst/>
              <a:cxnLst/>
              <a:rect l="l" t="t" r="r" b="b"/>
              <a:pathLst>
                <a:path w="19301" h="35397" extrusionOk="0">
                  <a:moveTo>
                    <a:pt x="18677" y="0"/>
                  </a:moveTo>
                  <a:cubicBezTo>
                    <a:pt x="18582" y="0"/>
                    <a:pt x="18484" y="34"/>
                    <a:pt x="18396" y="115"/>
                  </a:cubicBezTo>
                  <a:cubicBezTo>
                    <a:pt x="15027" y="2917"/>
                    <a:pt x="12191" y="6153"/>
                    <a:pt x="10490" y="10256"/>
                  </a:cubicBezTo>
                  <a:cubicBezTo>
                    <a:pt x="9423" y="12824"/>
                    <a:pt x="8622" y="15459"/>
                    <a:pt x="7588" y="18061"/>
                  </a:cubicBezTo>
                  <a:cubicBezTo>
                    <a:pt x="6520" y="20730"/>
                    <a:pt x="5420" y="23365"/>
                    <a:pt x="4252" y="26000"/>
                  </a:cubicBezTo>
                  <a:cubicBezTo>
                    <a:pt x="2951" y="28936"/>
                    <a:pt x="1584" y="31871"/>
                    <a:pt x="183" y="34773"/>
                  </a:cubicBezTo>
                  <a:cubicBezTo>
                    <a:pt x="0" y="35093"/>
                    <a:pt x="286" y="35397"/>
                    <a:pt x="559" y="35397"/>
                  </a:cubicBezTo>
                  <a:cubicBezTo>
                    <a:pt x="686" y="35397"/>
                    <a:pt x="809" y="35332"/>
                    <a:pt x="883" y="35174"/>
                  </a:cubicBezTo>
                  <a:cubicBezTo>
                    <a:pt x="3352" y="30103"/>
                    <a:pt x="5687" y="25000"/>
                    <a:pt x="7788" y="19763"/>
                  </a:cubicBezTo>
                  <a:cubicBezTo>
                    <a:pt x="8855" y="17161"/>
                    <a:pt x="9823" y="14525"/>
                    <a:pt x="10757" y="11857"/>
                  </a:cubicBezTo>
                  <a:cubicBezTo>
                    <a:pt x="11524" y="9789"/>
                    <a:pt x="12525" y="7787"/>
                    <a:pt x="13826" y="5986"/>
                  </a:cubicBezTo>
                  <a:cubicBezTo>
                    <a:pt x="15293" y="3985"/>
                    <a:pt x="17095" y="2283"/>
                    <a:pt x="18963" y="682"/>
                  </a:cubicBezTo>
                  <a:cubicBezTo>
                    <a:pt x="19301" y="422"/>
                    <a:pt x="19011" y="0"/>
                    <a:pt x="18677"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17"/>
            <p:cNvSpPr/>
            <p:nvPr/>
          </p:nvSpPr>
          <p:spPr>
            <a:xfrm>
              <a:off x="1524162" y="373308"/>
              <a:ext cx="201494" cy="167043"/>
            </a:xfrm>
            <a:custGeom>
              <a:avLst/>
              <a:gdLst/>
              <a:ahLst/>
              <a:cxnLst/>
              <a:rect l="l" t="t" r="r" b="b"/>
              <a:pathLst>
                <a:path w="6726" h="5576" extrusionOk="0">
                  <a:moveTo>
                    <a:pt x="4720" y="0"/>
                  </a:moveTo>
                  <a:cubicBezTo>
                    <a:pt x="4637" y="0"/>
                    <a:pt x="4555" y="19"/>
                    <a:pt x="4491" y="51"/>
                  </a:cubicBezTo>
                  <a:cubicBezTo>
                    <a:pt x="3156" y="651"/>
                    <a:pt x="1855" y="1385"/>
                    <a:pt x="454" y="1852"/>
                  </a:cubicBezTo>
                  <a:cubicBezTo>
                    <a:pt x="1" y="2003"/>
                    <a:pt x="123" y="2676"/>
                    <a:pt x="523" y="2676"/>
                  </a:cubicBezTo>
                  <a:cubicBezTo>
                    <a:pt x="564" y="2676"/>
                    <a:pt x="608" y="2668"/>
                    <a:pt x="655" y="2653"/>
                  </a:cubicBezTo>
                  <a:cubicBezTo>
                    <a:pt x="1941" y="2214"/>
                    <a:pt x="3150" y="1597"/>
                    <a:pt x="4372" y="1002"/>
                  </a:cubicBezTo>
                  <a:lnTo>
                    <a:pt x="4372" y="1002"/>
                  </a:lnTo>
                  <a:cubicBezTo>
                    <a:pt x="4665" y="2485"/>
                    <a:pt x="5313" y="3873"/>
                    <a:pt x="5825" y="5288"/>
                  </a:cubicBezTo>
                  <a:cubicBezTo>
                    <a:pt x="5891" y="5488"/>
                    <a:pt x="6059" y="5576"/>
                    <a:pt x="6225" y="5576"/>
                  </a:cubicBezTo>
                  <a:cubicBezTo>
                    <a:pt x="6476" y="5576"/>
                    <a:pt x="6726" y="5375"/>
                    <a:pt x="6626" y="5055"/>
                  </a:cubicBezTo>
                  <a:cubicBezTo>
                    <a:pt x="6058" y="3487"/>
                    <a:pt x="5325" y="1952"/>
                    <a:pt x="5091" y="284"/>
                  </a:cubicBezTo>
                  <a:cubicBezTo>
                    <a:pt x="5069" y="81"/>
                    <a:pt x="4893" y="0"/>
                    <a:pt x="4720"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17"/>
            <p:cNvSpPr/>
            <p:nvPr/>
          </p:nvSpPr>
          <p:spPr>
            <a:xfrm>
              <a:off x="1522934" y="228264"/>
              <a:ext cx="280103" cy="217881"/>
            </a:xfrm>
            <a:custGeom>
              <a:avLst/>
              <a:gdLst/>
              <a:ahLst/>
              <a:cxnLst/>
              <a:rect l="l" t="t" r="r" b="b"/>
              <a:pathLst>
                <a:path w="9350" h="7273" extrusionOk="0">
                  <a:moveTo>
                    <a:pt x="6183" y="0"/>
                  </a:moveTo>
                  <a:cubicBezTo>
                    <a:pt x="4107" y="0"/>
                    <a:pt x="2152" y="1072"/>
                    <a:pt x="395" y="2058"/>
                  </a:cubicBezTo>
                  <a:cubicBezTo>
                    <a:pt x="1" y="2283"/>
                    <a:pt x="225" y="2818"/>
                    <a:pt x="586" y="2818"/>
                  </a:cubicBezTo>
                  <a:cubicBezTo>
                    <a:pt x="652" y="2818"/>
                    <a:pt x="723" y="2800"/>
                    <a:pt x="796" y="2758"/>
                  </a:cubicBezTo>
                  <a:cubicBezTo>
                    <a:pt x="2474" y="1857"/>
                    <a:pt x="4326" y="840"/>
                    <a:pt x="6270" y="840"/>
                  </a:cubicBezTo>
                  <a:cubicBezTo>
                    <a:pt x="6287" y="840"/>
                    <a:pt x="6304" y="840"/>
                    <a:pt x="6321" y="840"/>
                  </a:cubicBezTo>
                  <a:lnTo>
                    <a:pt x="6321" y="840"/>
                  </a:lnTo>
                  <a:cubicBezTo>
                    <a:pt x="6680" y="2983"/>
                    <a:pt x="7901" y="4885"/>
                    <a:pt x="8468" y="6995"/>
                  </a:cubicBezTo>
                  <a:cubicBezTo>
                    <a:pt x="8520" y="7189"/>
                    <a:pt x="8673" y="7273"/>
                    <a:pt x="8832" y="7273"/>
                  </a:cubicBezTo>
                  <a:cubicBezTo>
                    <a:pt x="9083" y="7273"/>
                    <a:pt x="9350" y="7067"/>
                    <a:pt x="9268" y="6761"/>
                  </a:cubicBezTo>
                  <a:cubicBezTo>
                    <a:pt x="8701" y="4626"/>
                    <a:pt x="7367" y="2691"/>
                    <a:pt x="7100" y="456"/>
                  </a:cubicBezTo>
                  <a:cubicBezTo>
                    <a:pt x="7067" y="223"/>
                    <a:pt x="6933" y="56"/>
                    <a:pt x="6700" y="23"/>
                  </a:cubicBezTo>
                  <a:cubicBezTo>
                    <a:pt x="6527" y="8"/>
                    <a:pt x="6355" y="0"/>
                    <a:pt x="6183"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17"/>
            <p:cNvSpPr/>
            <p:nvPr/>
          </p:nvSpPr>
          <p:spPr>
            <a:xfrm>
              <a:off x="1512719" y="76270"/>
              <a:ext cx="388219" cy="265753"/>
            </a:xfrm>
            <a:custGeom>
              <a:avLst/>
              <a:gdLst/>
              <a:ahLst/>
              <a:cxnLst/>
              <a:rect l="l" t="t" r="r" b="b"/>
              <a:pathLst>
                <a:path w="12959" h="8871" extrusionOk="0">
                  <a:moveTo>
                    <a:pt x="9243" y="1"/>
                  </a:moveTo>
                  <a:cubicBezTo>
                    <a:pt x="9197" y="1"/>
                    <a:pt x="9152" y="9"/>
                    <a:pt x="9109" y="27"/>
                  </a:cubicBezTo>
                  <a:cubicBezTo>
                    <a:pt x="6240" y="794"/>
                    <a:pt x="3438" y="1761"/>
                    <a:pt x="503" y="2295"/>
                  </a:cubicBezTo>
                  <a:cubicBezTo>
                    <a:pt x="0" y="2389"/>
                    <a:pt x="178" y="3104"/>
                    <a:pt x="646" y="3104"/>
                  </a:cubicBezTo>
                  <a:cubicBezTo>
                    <a:pt x="675" y="3104"/>
                    <a:pt x="705" y="3101"/>
                    <a:pt x="736" y="3095"/>
                  </a:cubicBezTo>
                  <a:cubicBezTo>
                    <a:pt x="3528" y="2582"/>
                    <a:pt x="6226" y="1668"/>
                    <a:pt x="8981" y="916"/>
                  </a:cubicBezTo>
                  <a:lnTo>
                    <a:pt x="8981" y="916"/>
                  </a:lnTo>
                  <a:cubicBezTo>
                    <a:pt x="10166" y="3393"/>
                    <a:pt x="11307" y="5933"/>
                    <a:pt x="12078" y="8566"/>
                  </a:cubicBezTo>
                  <a:cubicBezTo>
                    <a:pt x="12131" y="8779"/>
                    <a:pt x="12291" y="8870"/>
                    <a:pt x="12456" y="8870"/>
                  </a:cubicBezTo>
                  <a:cubicBezTo>
                    <a:pt x="12702" y="8870"/>
                    <a:pt x="12958" y="8666"/>
                    <a:pt x="12878" y="8366"/>
                  </a:cubicBezTo>
                  <a:cubicBezTo>
                    <a:pt x="12078" y="5530"/>
                    <a:pt x="10810" y="2862"/>
                    <a:pt x="9576" y="193"/>
                  </a:cubicBezTo>
                  <a:cubicBezTo>
                    <a:pt x="9502" y="70"/>
                    <a:pt x="9373" y="1"/>
                    <a:pt x="9243"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17"/>
            <p:cNvSpPr/>
            <p:nvPr/>
          </p:nvSpPr>
          <p:spPr>
            <a:xfrm>
              <a:off x="1532699" y="-106248"/>
              <a:ext cx="446786" cy="249426"/>
            </a:xfrm>
            <a:custGeom>
              <a:avLst/>
              <a:gdLst/>
              <a:ahLst/>
              <a:cxnLst/>
              <a:rect l="l" t="t" r="r" b="b"/>
              <a:pathLst>
                <a:path w="14914" h="8326" extrusionOk="0">
                  <a:moveTo>
                    <a:pt x="10815" y="0"/>
                  </a:moveTo>
                  <a:cubicBezTo>
                    <a:pt x="10781" y="0"/>
                    <a:pt x="10746" y="5"/>
                    <a:pt x="10710" y="15"/>
                  </a:cubicBezTo>
                  <a:cubicBezTo>
                    <a:pt x="7308" y="1349"/>
                    <a:pt x="4139" y="3351"/>
                    <a:pt x="503" y="4051"/>
                  </a:cubicBezTo>
                  <a:cubicBezTo>
                    <a:pt x="1" y="4146"/>
                    <a:pt x="178" y="4861"/>
                    <a:pt x="618" y="4861"/>
                  </a:cubicBezTo>
                  <a:cubicBezTo>
                    <a:pt x="645" y="4861"/>
                    <a:pt x="674" y="4858"/>
                    <a:pt x="703" y="4852"/>
                  </a:cubicBezTo>
                  <a:cubicBezTo>
                    <a:pt x="4210" y="4176"/>
                    <a:pt x="7282" y="2291"/>
                    <a:pt x="10577" y="961"/>
                  </a:cubicBezTo>
                  <a:lnTo>
                    <a:pt x="10577" y="961"/>
                  </a:lnTo>
                  <a:cubicBezTo>
                    <a:pt x="11592" y="3362"/>
                    <a:pt x="13160" y="5527"/>
                    <a:pt x="14013" y="8021"/>
                  </a:cubicBezTo>
                  <a:cubicBezTo>
                    <a:pt x="14079" y="8234"/>
                    <a:pt x="14248" y="8325"/>
                    <a:pt x="14415" y="8325"/>
                  </a:cubicBezTo>
                  <a:cubicBezTo>
                    <a:pt x="14665" y="8325"/>
                    <a:pt x="14913" y="8121"/>
                    <a:pt x="14813" y="7821"/>
                  </a:cubicBezTo>
                  <a:cubicBezTo>
                    <a:pt x="13913" y="5186"/>
                    <a:pt x="12211" y="2917"/>
                    <a:pt x="11211" y="315"/>
                  </a:cubicBezTo>
                  <a:cubicBezTo>
                    <a:pt x="11154" y="146"/>
                    <a:pt x="11002" y="0"/>
                    <a:pt x="1081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17"/>
            <p:cNvSpPr/>
            <p:nvPr/>
          </p:nvSpPr>
          <p:spPr>
            <a:xfrm>
              <a:off x="1720100" y="-252581"/>
              <a:ext cx="279863" cy="178007"/>
            </a:xfrm>
            <a:custGeom>
              <a:avLst/>
              <a:gdLst/>
              <a:ahLst/>
              <a:cxnLst/>
              <a:rect l="l" t="t" r="r" b="b"/>
              <a:pathLst>
                <a:path w="9342" h="5942" extrusionOk="0">
                  <a:moveTo>
                    <a:pt x="7095" y="0"/>
                  </a:moveTo>
                  <a:cubicBezTo>
                    <a:pt x="7051" y="0"/>
                    <a:pt x="7004" y="9"/>
                    <a:pt x="6956" y="30"/>
                  </a:cubicBezTo>
                  <a:cubicBezTo>
                    <a:pt x="4688" y="797"/>
                    <a:pt x="2653" y="2065"/>
                    <a:pt x="418" y="2965"/>
                  </a:cubicBezTo>
                  <a:cubicBezTo>
                    <a:pt x="1" y="3115"/>
                    <a:pt x="116" y="3797"/>
                    <a:pt x="503" y="3797"/>
                  </a:cubicBezTo>
                  <a:cubicBezTo>
                    <a:pt x="549" y="3797"/>
                    <a:pt x="599" y="3787"/>
                    <a:pt x="652" y="3766"/>
                  </a:cubicBezTo>
                  <a:cubicBezTo>
                    <a:pt x="2725" y="2918"/>
                    <a:pt x="4680" y="1744"/>
                    <a:pt x="6795" y="970"/>
                  </a:cubicBezTo>
                  <a:lnTo>
                    <a:pt x="6795" y="970"/>
                  </a:lnTo>
                  <a:cubicBezTo>
                    <a:pt x="7288" y="2577"/>
                    <a:pt x="7663" y="4267"/>
                    <a:pt x="8457" y="5734"/>
                  </a:cubicBezTo>
                  <a:cubicBezTo>
                    <a:pt x="8530" y="5880"/>
                    <a:pt x="8652" y="5941"/>
                    <a:pt x="8777" y="5941"/>
                  </a:cubicBezTo>
                  <a:cubicBezTo>
                    <a:pt x="9052" y="5941"/>
                    <a:pt x="9341" y="5645"/>
                    <a:pt x="9158" y="5300"/>
                  </a:cubicBezTo>
                  <a:cubicBezTo>
                    <a:pt x="8357" y="3766"/>
                    <a:pt x="8024" y="1965"/>
                    <a:pt x="7456" y="297"/>
                  </a:cubicBezTo>
                  <a:cubicBezTo>
                    <a:pt x="7403" y="138"/>
                    <a:pt x="7266" y="0"/>
                    <a:pt x="709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17"/>
            <p:cNvSpPr/>
            <p:nvPr/>
          </p:nvSpPr>
          <p:spPr>
            <a:xfrm>
              <a:off x="1919452" y="216941"/>
              <a:ext cx="31006" cy="24026"/>
            </a:xfrm>
            <a:custGeom>
              <a:avLst/>
              <a:gdLst/>
              <a:ahLst/>
              <a:cxnLst/>
              <a:rect l="l" t="t" r="r" b="b"/>
              <a:pathLst>
                <a:path w="1035" h="802" extrusionOk="0">
                  <a:moveTo>
                    <a:pt x="535" y="1"/>
                  </a:moveTo>
                  <a:cubicBezTo>
                    <a:pt x="1" y="1"/>
                    <a:pt x="1" y="801"/>
                    <a:pt x="535" y="801"/>
                  </a:cubicBezTo>
                  <a:cubicBezTo>
                    <a:pt x="1035" y="801"/>
                    <a:pt x="1035" y="1"/>
                    <a:pt x="53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17"/>
            <p:cNvSpPr/>
            <p:nvPr/>
          </p:nvSpPr>
          <p:spPr>
            <a:xfrm>
              <a:off x="1955429" y="183960"/>
              <a:ext cx="31006" cy="24026"/>
            </a:xfrm>
            <a:custGeom>
              <a:avLst/>
              <a:gdLst/>
              <a:ahLst/>
              <a:cxnLst/>
              <a:rect l="l" t="t" r="r" b="b"/>
              <a:pathLst>
                <a:path w="1035" h="802" extrusionOk="0">
                  <a:moveTo>
                    <a:pt x="501" y="1"/>
                  </a:moveTo>
                  <a:cubicBezTo>
                    <a:pt x="1" y="1"/>
                    <a:pt x="1" y="801"/>
                    <a:pt x="501" y="801"/>
                  </a:cubicBezTo>
                  <a:cubicBezTo>
                    <a:pt x="1035" y="801"/>
                    <a:pt x="1035" y="1"/>
                    <a:pt x="50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17"/>
            <p:cNvSpPr/>
            <p:nvPr/>
          </p:nvSpPr>
          <p:spPr>
            <a:xfrm>
              <a:off x="1968429" y="242912"/>
              <a:ext cx="31006" cy="24026"/>
            </a:xfrm>
            <a:custGeom>
              <a:avLst/>
              <a:gdLst/>
              <a:ahLst/>
              <a:cxnLst/>
              <a:rect l="l" t="t" r="r" b="b"/>
              <a:pathLst>
                <a:path w="1035" h="802" extrusionOk="0">
                  <a:moveTo>
                    <a:pt x="501" y="1"/>
                  </a:moveTo>
                  <a:cubicBezTo>
                    <a:pt x="0" y="1"/>
                    <a:pt x="0" y="801"/>
                    <a:pt x="501" y="801"/>
                  </a:cubicBezTo>
                  <a:cubicBezTo>
                    <a:pt x="1034" y="801"/>
                    <a:pt x="1034" y="1"/>
                    <a:pt x="50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17"/>
            <p:cNvSpPr/>
            <p:nvPr/>
          </p:nvSpPr>
          <p:spPr>
            <a:xfrm>
              <a:off x="1586709" y="67044"/>
              <a:ext cx="32025" cy="24026"/>
            </a:xfrm>
            <a:custGeom>
              <a:avLst/>
              <a:gdLst/>
              <a:ahLst/>
              <a:cxnLst/>
              <a:rect l="l" t="t" r="r" b="b"/>
              <a:pathLst>
                <a:path w="1069" h="802" extrusionOk="0">
                  <a:moveTo>
                    <a:pt x="535" y="1"/>
                  </a:moveTo>
                  <a:cubicBezTo>
                    <a:pt x="1" y="1"/>
                    <a:pt x="1" y="802"/>
                    <a:pt x="535" y="802"/>
                  </a:cubicBezTo>
                  <a:cubicBezTo>
                    <a:pt x="1068" y="802"/>
                    <a:pt x="1068" y="1"/>
                    <a:pt x="53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17"/>
            <p:cNvSpPr/>
            <p:nvPr/>
          </p:nvSpPr>
          <p:spPr>
            <a:xfrm>
              <a:off x="1625681" y="37088"/>
              <a:ext cx="32025" cy="25015"/>
            </a:xfrm>
            <a:custGeom>
              <a:avLst/>
              <a:gdLst/>
              <a:ahLst/>
              <a:cxnLst/>
              <a:rect l="l" t="t" r="r" b="b"/>
              <a:pathLst>
                <a:path w="1069" h="835" extrusionOk="0">
                  <a:moveTo>
                    <a:pt x="535" y="0"/>
                  </a:moveTo>
                  <a:cubicBezTo>
                    <a:pt x="1" y="0"/>
                    <a:pt x="1" y="834"/>
                    <a:pt x="535" y="834"/>
                  </a:cubicBezTo>
                  <a:cubicBezTo>
                    <a:pt x="1068" y="834"/>
                    <a:pt x="1068"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17"/>
            <p:cNvSpPr/>
            <p:nvPr/>
          </p:nvSpPr>
          <p:spPr>
            <a:xfrm>
              <a:off x="1736605" y="-219720"/>
              <a:ext cx="31995" cy="24026"/>
            </a:xfrm>
            <a:custGeom>
              <a:avLst/>
              <a:gdLst/>
              <a:ahLst/>
              <a:cxnLst/>
              <a:rect l="l" t="t" r="r" b="b"/>
              <a:pathLst>
                <a:path w="1068" h="802" extrusionOk="0">
                  <a:moveTo>
                    <a:pt x="534" y="0"/>
                  </a:moveTo>
                  <a:cubicBezTo>
                    <a:pt x="1" y="0"/>
                    <a:pt x="1" y="801"/>
                    <a:pt x="534" y="801"/>
                  </a:cubicBezTo>
                  <a:cubicBezTo>
                    <a:pt x="1068" y="801"/>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17"/>
            <p:cNvSpPr/>
            <p:nvPr/>
          </p:nvSpPr>
          <p:spPr>
            <a:xfrm>
              <a:off x="1779561" y="-252701"/>
              <a:ext cx="31006" cy="25015"/>
            </a:xfrm>
            <a:custGeom>
              <a:avLst/>
              <a:gdLst/>
              <a:ahLst/>
              <a:cxnLst/>
              <a:rect l="l" t="t" r="r" b="b"/>
              <a:pathLst>
                <a:path w="1035" h="835" extrusionOk="0">
                  <a:moveTo>
                    <a:pt x="501" y="1"/>
                  </a:moveTo>
                  <a:cubicBezTo>
                    <a:pt x="1" y="1"/>
                    <a:pt x="1" y="835"/>
                    <a:pt x="501" y="835"/>
                  </a:cubicBezTo>
                  <a:cubicBezTo>
                    <a:pt x="1035" y="835"/>
                    <a:pt x="1035" y="1"/>
                    <a:pt x="50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17"/>
            <p:cNvSpPr/>
            <p:nvPr/>
          </p:nvSpPr>
          <p:spPr>
            <a:xfrm>
              <a:off x="1785582" y="265918"/>
              <a:ext cx="31995" cy="23996"/>
            </a:xfrm>
            <a:custGeom>
              <a:avLst/>
              <a:gdLst/>
              <a:ahLst/>
              <a:cxnLst/>
              <a:rect l="l" t="t" r="r" b="b"/>
              <a:pathLst>
                <a:path w="1068" h="801" extrusionOk="0">
                  <a:moveTo>
                    <a:pt x="534" y="0"/>
                  </a:moveTo>
                  <a:cubicBezTo>
                    <a:pt x="0" y="0"/>
                    <a:pt x="0" y="801"/>
                    <a:pt x="534" y="801"/>
                  </a:cubicBezTo>
                  <a:cubicBezTo>
                    <a:pt x="1067" y="801"/>
                    <a:pt x="1067"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17"/>
            <p:cNvSpPr/>
            <p:nvPr/>
          </p:nvSpPr>
          <p:spPr>
            <a:xfrm>
              <a:off x="1808558" y="323852"/>
              <a:ext cx="31995" cy="25015"/>
            </a:xfrm>
            <a:custGeom>
              <a:avLst/>
              <a:gdLst/>
              <a:ahLst/>
              <a:cxnLst/>
              <a:rect l="l" t="t" r="r" b="b"/>
              <a:pathLst>
                <a:path w="1068" h="835" extrusionOk="0">
                  <a:moveTo>
                    <a:pt x="534" y="1"/>
                  </a:moveTo>
                  <a:cubicBezTo>
                    <a:pt x="0" y="1"/>
                    <a:pt x="0" y="835"/>
                    <a:pt x="534" y="835"/>
                  </a:cubicBezTo>
                  <a:cubicBezTo>
                    <a:pt x="1068" y="835"/>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17"/>
            <p:cNvSpPr/>
            <p:nvPr/>
          </p:nvSpPr>
          <p:spPr>
            <a:xfrm>
              <a:off x="1524761" y="369833"/>
              <a:ext cx="32025" cy="23996"/>
            </a:xfrm>
            <a:custGeom>
              <a:avLst/>
              <a:gdLst/>
              <a:ahLst/>
              <a:cxnLst/>
              <a:rect l="l" t="t" r="r" b="b"/>
              <a:pathLst>
                <a:path w="1069" h="801" extrusionOk="0">
                  <a:moveTo>
                    <a:pt x="535" y="0"/>
                  </a:moveTo>
                  <a:cubicBezTo>
                    <a:pt x="1" y="0"/>
                    <a:pt x="1" y="801"/>
                    <a:pt x="535" y="801"/>
                  </a:cubicBezTo>
                  <a:cubicBezTo>
                    <a:pt x="1068" y="801"/>
                    <a:pt x="1068"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17"/>
            <p:cNvSpPr/>
            <p:nvPr/>
          </p:nvSpPr>
          <p:spPr>
            <a:xfrm>
              <a:off x="1573738" y="333857"/>
              <a:ext cx="31995" cy="23996"/>
            </a:xfrm>
            <a:custGeom>
              <a:avLst/>
              <a:gdLst/>
              <a:ahLst/>
              <a:cxnLst/>
              <a:rect l="l" t="t" r="r" b="b"/>
              <a:pathLst>
                <a:path w="1068" h="801" extrusionOk="0">
                  <a:moveTo>
                    <a:pt x="534" y="0"/>
                  </a:moveTo>
                  <a:cubicBezTo>
                    <a:pt x="0" y="0"/>
                    <a:pt x="0" y="801"/>
                    <a:pt x="534" y="801"/>
                  </a:cubicBezTo>
                  <a:cubicBezTo>
                    <a:pt x="1068" y="801"/>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17"/>
            <p:cNvSpPr/>
            <p:nvPr/>
          </p:nvSpPr>
          <p:spPr>
            <a:xfrm>
              <a:off x="1632690" y="545701"/>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17"/>
            <p:cNvSpPr/>
            <p:nvPr/>
          </p:nvSpPr>
          <p:spPr>
            <a:xfrm>
              <a:off x="1599709" y="597644"/>
              <a:ext cx="32025" cy="25015"/>
            </a:xfrm>
            <a:custGeom>
              <a:avLst/>
              <a:gdLst/>
              <a:ahLst/>
              <a:cxnLst/>
              <a:rect l="l" t="t" r="r" b="b"/>
              <a:pathLst>
                <a:path w="1069" h="835" extrusionOk="0">
                  <a:moveTo>
                    <a:pt x="534" y="1"/>
                  </a:moveTo>
                  <a:cubicBezTo>
                    <a:pt x="1" y="1"/>
                    <a:pt x="1" y="835"/>
                    <a:pt x="534" y="835"/>
                  </a:cubicBezTo>
                  <a:cubicBezTo>
                    <a:pt x="1068" y="835"/>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16" name="Google Shape;4616;p17"/>
          <p:cNvGrpSpPr/>
          <p:nvPr/>
        </p:nvGrpSpPr>
        <p:grpSpPr>
          <a:xfrm rot="10800000">
            <a:off x="7256455" y="4765459"/>
            <a:ext cx="608728" cy="850872"/>
            <a:chOff x="1897495" y="-461400"/>
            <a:chExt cx="815443" cy="1139815"/>
          </a:xfrm>
        </p:grpSpPr>
        <p:sp>
          <p:nvSpPr>
            <p:cNvPr id="4617" name="Google Shape;4617;p17"/>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17"/>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17"/>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17"/>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17"/>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17"/>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17"/>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17"/>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17"/>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17"/>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17"/>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17"/>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17"/>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17"/>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17"/>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17"/>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17"/>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17"/>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17"/>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17"/>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17"/>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17"/>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39" name="Google Shape;4639;p17"/>
          <p:cNvGrpSpPr/>
          <p:nvPr/>
        </p:nvGrpSpPr>
        <p:grpSpPr>
          <a:xfrm flipH="1">
            <a:off x="8473439" y="3536760"/>
            <a:ext cx="325854" cy="425166"/>
            <a:chOff x="1304140" y="978228"/>
            <a:chExt cx="436509" cy="569545"/>
          </a:xfrm>
        </p:grpSpPr>
        <p:sp>
          <p:nvSpPr>
            <p:cNvPr id="4640" name="Google Shape;4640;p17"/>
            <p:cNvSpPr/>
            <p:nvPr/>
          </p:nvSpPr>
          <p:spPr>
            <a:xfrm>
              <a:off x="1321934" y="978228"/>
              <a:ext cx="418716" cy="433845"/>
            </a:xfrm>
            <a:custGeom>
              <a:avLst/>
              <a:gdLst/>
              <a:ahLst/>
              <a:cxnLst/>
              <a:rect l="l" t="t" r="r" b="b"/>
              <a:pathLst>
                <a:path w="13977" h="14482" extrusionOk="0">
                  <a:moveTo>
                    <a:pt x="12193" y="1"/>
                  </a:moveTo>
                  <a:cubicBezTo>
                    <a:pt x="11019" y="1"/>
                    <a:pt x="8624" y="2538"/>
                    <a:pt x="7306" y="3407"/>
                  </a:cubicBezTo>
                  <a:cubicBezTo>
                    <a:pt x="7155" y="3515"/>
                    <a:pt x="7024" y="3559"/>
                    <a:pt x="6904" y="3559"/>
                  </a:cubicBezTo>
                  <a:cubicBezTo>
                    <a:pt x="6467" y="3559"/>
                    <a:pt x="6173" y="2969"/>
                    <a:pt x="5571" y="2707"/>
                  </a:cubicBezTo>
                  <a:cubicBezTo>
                    <a:pt x="5238" y="2567"/>
                    <a:pt x="4914" y="2426"/>
                    <a:pt x="4624" y="2426"/>
                  </a:cubicBezTo>
                  <a:cubicBezTo>
                    <a:pt x="4362" y="2426"/>
                    <a:pt x="4127" y="2541"/>
                    <a:pt x="3936" y="2873"/>
                  </a:cubicBezTo>
                  <a:cubicBezTo>
                    <a:pt x="3303" y="4041"/>
                    <a:pt x="4037" y="5876"/>
                    <a:pt x="3936" y="7143"/>
                  </a:cubicBezTo>
                  <a:cubicBezTo>
                    <a:pt x="3288" y="6861"/>
                    <a:pt x="2376" y="6317"/>
                    <a:pt x="1586" y="6317"/>
                  </a:cubicBezTo>
                  <a:cubicBezTo>
                    <a:pt x="1442" y="6317"/>
                    <a:pt x="1302" y="6335"/>
                    <a:pt x="1168" y="6376"/>
                  </a:cubicBezTo>
                  <a:cubicBezTo>
                    <a:pt x="0" y="6710"/>
                    <a:pt x="267" y="8344"/>
                    <a:pt x="401" y="9278"/>
                  </a:cubicBezTo>
                  <a:cubicBezTo>
                    <a:pt x="601" y="10946"/>
                    <a:pt x="1235" y="12714"/>
                    <a:pt x="1368" y="14382"/>
                  </a:cubicBezTo>
                  <a:lnTo>
                    <a:pt x="1401" y="14382"/>
                  </a:lnTo>
                  <a:cubicBezTo>
                    <a:pt x="2530" y="14382"/>
                    <a:pt x="3857" y="14480"/>
                    <a:pt x="5122" y="14480"/>
                  </a:cubicBezTo>
                  <a:cubicBezTo>
                    <a:pt x="5502" y="14480"/>
                    <a:pt x="5876" y="14472"/>
                    <a:pt x="6238" y="14448"/>
                  </a:cubicBezTo>
                  <a:cubicBezTo>
                    <a:pt x="7372" y="14415"/>
                    <a:pt x="9207" y="14482"/>
                    <a:pt x="10041" y="13514"/>
                  </a:cubicBezTo>
                  <a:cubicBezTo>
                    <a:pt x="11142" y="12213"/>
                    <a:pt x="8707" y="11580"/>
                    <a:pt x="7939" y="11113"/>
                  </a:cubicBezTo>
                  <a:cubicBezTo>
                    <a:pt x="9340" y="10479"/>
                    <a:pt x="10941" y="10379"/>
                    <a:pt x="12309" y="9512"/>
                  </a:cubicBezTo>
                  <a:cubicBezTo>
                    <a:pt x="13076" y="8978"/>
                    <a:pt x="13977" y="8444"/>
                    <a:pt x="13176" y="7577"/>
                  </a:cubicBezTo>
                  <a:cubicBezTo>
                    <a:pt x="12509" y="6810"/>
                    <a:pt x="11442" y="6309"/>
                    <a:pt x="10575" y="6042"/>
                  </a:cubicBezTo>
                  <a:cubicBezTo>
                    <a:pt x="11375" y="4675"/>
                    <a:pt x="13510" y="772"/>
                    <a:pt x="12543" y="105"/>
                  </a:cubicBezTo>
                  <a:cubicBezTo>
                    <a:pt x="12444" y="34"/>
                    <a:pt x="12327" y="1"/>
                    <a:pt x="121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17"/>
            <p:cNvSpPr/>
            <p:nvPr/>
          </p:nvSpPr>
          <p:spPr>
            <a:xfrm>
              <a:off x="1304140" y="1073037"/>
              <a:ext cx="322013" cy="474737"/>
            </a:xfrm>
            <a:custGeom>
              <a:avLst/>
              <a:gdLst/>
              <a:ahLst/>
              <a:cxnLst/>
              <a:rect l="l" t="t" r="r" b="b"/>
              <a:pathLst>
                <a:path w="10749" h="15847" extrusionOk="0">
                  <a:moveTo>
                    <a:pt x="10371" y="1"/>
                  </a:moveTo>
                  <a:cubicBezTo>
                    <a:pt x="10313" y="1"/>
                    <a:pt x="10254" y="23"/>
                    <a:pt x="10201" y="75"/>
                  </a:cubicBezTo>
                  <a:cubicBezTo>
                    <a:pt x="8066" y="2210"/>
                    <a:pt x="5931" y="4412"/>
                    <a:pt x="4264" y="6980"/>
                  </a:cubicBezTo>
                  <a:cubicBezTo>
                    <a:pt x="2529" y="9616"/>
                    <a:pt x="995" y="12484"/>
                    <a:pt x="61" y="15520"/>
                  </a:cubicBezTo>
                  <a:cubicBezTo>
                    <a:pt x="1" y="15719"/>
                    <a:pt x="155" y="15846"/>
                    <a:pt x="310" y="15846"/>
                  </a:cubicBezTo>
                  <a:cubicBezTo>
                    <a:pt x="415" y="15846"/>
                    <a:pt x="521" y="15788"/>
                    <a:pt x="561" y="15653"/>
                  </a:cubicBezTo>
                  <a:cubicBezTo>
                    <a:pt x="1495" y="12684"/>
                    <a:pt x="3029" y="9849"/>
                    <a:pt x="4731" y="7247"/>
                  </a:cubicBezTo>
                  <a:cubicBezTo>
                    <a:pt x="6365" y="4712"/>
                    <a:pt x="8467" y="2544"/>
                    <a:pt x="10568" y="442"/>
                  </a:cubicBezTo>
                  <a:cubicBezTo>
                    <a:pt x="10749" y="261"/>
                    <a:pt x="10570" y="1"/>
                    <a:pt x="10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17"/>
            <p:cNvSpPr/>
            <p:nvPr/>
          </p:nvSpPr>
          <p:spPr>
            <a:xfrm>
              <a:off x="1369383" y="1235665"/>
              <a:ext cx="155569" cy="125642"/>
            </a:xfrm>
            <a:custGeom>
              <a:avLst/>
              <a:gdLst/>
              <a:ahLst/>
              <a:cxnLst/>
              <a:rect l="l" t="t" r="r" b="b"/>
              <a:pathLst>
                <a:path w="5193" h="4194" extrusionOk="0">
                  <a:moveTo>
                    <a:pt x="255" y="0"/>
                  </a:moveTo>
                  <a:cubicBezTo>
                    <a:pt x="126" y="0"/>
                    <a:pt x="1" y="84"/>
                    <a:pt x="17" y="250"/>
                  </a:cubicBezTo>
                  <a:cubicBezTo>
                    <a:pt x="84" y="1518"/>
                    <a:pt x="484" y="2752"/>
                    <a:pt x="751" y="3986"/>
                  </a:cubicBezTo>
                  <a:cubicBezTo>
                    <a:pt x="751" y="4086"/>
                    <a:pt x="885" y="4187"/>
                    <a:pt x="985" y="4187"/>
                  </a:cubicBezTo>
                  <a:cubicBezTo>
                    <a:pt x="1217" y="4169"/>
                    <a:pt x="1450" y="4163"/>
                    <a:pt x="1683" y="4163"/>
                  </a:cubicBezTo>
                  <a:cubicBezTo>
                    <a:pt x="2210" y="4163"/>
                    <a:pt x="2739" y="4194"/>
                    <a:pt x="3264" y="4194"/>
                  </a:cubicBezTo>
                  <a:cubicBezTo>
                    <a:pt x="3812" y="4194"/>
                    <a:pt x="4356" y="4160"/>
                    <a:pt x="4888" y="4020"/>
                  </a:cubicBezTo>
                  <a:cubicBezTo>
                    <a:pt x="5193" y="3959"/>
                    <a:pt x="5107" y="3507"/>
                    <a:pt x="4835" y="3507"/>
                  </a:cubicBezTo>
                  <a:cubicBezTo>
                    <a:pt x="4810" y="3507"/>
                    <a:pt x="4783" y="3511"/>
                    <a:pt x="4754" y="3519"/>
                  </a:cubicBezTo>
                  <a:cubicBezTo>
                    <a:pt x="4273" y="3636"/>
                    <a:pt x="3782" y="3667"/>
                    <a:pt x="3288" y="3667"/>
                  </a:cubicBezTo>
                  <a:cubicBezTo>
                    <a:pt x="2738" y="3667"/>
                    <a:pt x="2185" y="3629"/>
                    <a:pt x="1641" y="3629"/>
                  </a:cubicBezTo>
                  <a:cubicBezTo>
                    <a:pt x="1494" y="3629"/>
                    <a:pt x="1348" y="3632"/>
                    <a:pt x="1203" y="3639"/>
                  </a:cubicBezTo>
                  <a:lnTo>
                    <a:pt x="1203" y="3639"/>
                  </a:lnTo>
                  <a:cubicBezTo>
                    <a:pt x="938" y="2513"/>
                    <a:pt x="581" y="1411"/>
                    <a:pt x="518" y="250"/>
                  </a:cubicBezTo>
                  <a:cubicBezTo>
                    <a:pt x="518" y="84"/>
                    <a:pt x="384" y="0"/>
                    <a:pt x="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17"/>
            <p:cNvSpPr/>
            <p:nvPr/>
          </p:nvSpPr>
          <p:spPr>
            <a:xfrm>
              <a:off x="1422853" y="1210682"/>
              <a:ext cx="90951" cy="89603"/>
            </a:xfrm>
            <a:custGeom>
              <a:avLst/>
              <a:gdLst/>
              <a:ahLst/>
              <a:cxnLst/>
              <a:rect l="l" t="t" r="r" b="b"/>
              <a:pathLst>
                <a:path w="3036" h="2991" extrusionOk="0">
                  <a:moveTo>
                    <a:pt x="267" y="0"/>
                  </a:moveTo>
                  <a:cubicBezTo>
                    <a:pt x="134" y="0"/>
                    <a:pt x="0" y="84"/>
                    <a:pt x="0" y="250"/>
                  </a:cubicBezTo>
                  <a:cubicBezTo>
                    <a:pt x="0" y="1084"/>
                    <a:pt x="67" y="1885"/>
                    <a:pt x="100" y="2719"/>
                  </a:cubicBezTo>
                  <a:cubicBezTo>
                    <a:pt x="130" y="2868"/>
                    <a:pt x="240" y="2991"/>
                    <a:pt x="383" y="2991"/>
                  </a:cubicBezTo>
                  <a:cubicBezTo>
                    <a:pt x="400" y="2991"/>
                    <a:pt x="417" y="2989"/>
                    <a:pt x="434" y="2986"/>
                  </a:cubicBezTo>
                  <a:cubicBezTo>
                    <a:pt x="1201" y="2686"/>
                    <a:pt x="2002" y="2686"/>
                    <a:pt x="2802" y="2552"/>
                  </a:cubicBezTo>
                  <a:cubicBezTo>
                    <a:pt x="2936" y="2519"/>
                    <a:pt x="3036" y="2352"/>
                    <a:pt x="3003" y="2219"/>
                  </a:cubicBezTo>
                  <a:cubicBezTo>
                    <a:pt x="2936" y="2085"/>
                    <a:pt x="2802" y="2018"/>
                    <a:pt x="2669" y="2018"/>
                  </a:cubicBezTo>
                  <a:cubicBezTo>
                    <a:pt x="1974" y="2163"/>
                    <a:pt x="1280" y="2182"/>
                    <a:pt x="607" y="2359"/>
                  </a:cubicBezTo>
                  <a:lnTo>
                    <a:pt x="607" y="2359"/>
                  </a:lnTo>
                  <a:cubicBezTo>
                    <a:pt x="559" y="1653"/>
                    <a:pt x="534" y="964"/>
                    <a:pt x="534" y="250"/>
                  </a:cubicBezTo>
                  <a:cubicBezTo>
                    <a:pt x="534" y="84"/>
                    <a:pt x="401" y="0"/>
                    <a:pt x="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17"/>
            <p:cNvSpPr/>
            <p:nvPr/>
          </p:nvSpPr>
          <p:spPr>
            <a:xfrm>
              <a:off x="1473208" y="1117461"/>
              <a:ext cx="125911" cy="118242"/>
            </a:xfrm>
            <a:custGeom>
              <a:avLst/>
              <a:gdLst/>
              <a:ahLst/>
              <a:cxnLst/>
              <a:rect l="l" t="t" r="r" b="b"/>
              <a:pathLst>
                <a:path w="4203" h="3947" extrusionOk="0">
                  <a:moveTo>
                    <a:pt x="318" y="0"/>
                  </a:moveTo>
                  <a:cubicBezTo>
                    <a:pt x="171" y="0"/>
                    <a:pt x="1" y="128"/>
                    <a:pt x="21" y="327"/>
                  </a:cubicBezTo>
                  <a:cubicBezTo>
                    <a:pt x="221" y="1361"/>
                    <a:pt x="187" y="2428"/>
                    <a:pt x="221" y="3463"/>
                  </a:cubicBezTo>
                  <a:cubicBezTo>
                    <a:pt x="221" y="3563"/>
                    <a:pt x="287" y="3696"/>
                    <a:pt x="421" y="3696"/>
                  </a:cubicBezTo>
                  <a:cubicBezTo>
                    <a:pt x="988" y="3796"/>
                    <a:pt x="1555" y="3863"/>
                    <a:pt x="2155" y="3930"/>
                  </a:cubicBezTo>
                  <a:cubicBezTo>
                    <a:pt x="2331" y="3940"/>
                    <a:pt x="2509" y="3947"/>
                    <a:pt x="2689" y="3947"/>
                  </a:cubicBezTo>
                  <a:cubicBezTo>
                    <a:pt x="3090" y="3947"/>
                    <a:pt x="3498" y="3911"/>
                    <a:pt x="3890" y="3796"/>
                  </a:cubicBezTo>
                  <a:cubicBezTo>
                    <a:pt x="4203" y="3734"/>
                    <a:pt x="4105" y="3290"/>
                    <a:pt x="3816" y="3290"/>
                  </a:cubicBezTo>
                  <a:cubicBezTo>
                    <a:pt x="3797" y="3290"/>
                    <a:pt x="3777" y="3292"/>
                    <a:pt x="3757" y="3296"/>
                  </a:cubicBezTo>
                  <a:cubicBezTo>
                    <a:pt x="3401" y="3385"/>
                    <a:pt x="3045" y="3414"/>
                    <a:pt x="2689" y="3414"/>
                  </a:cubicBezTo>
                  <a:cubicBezTo>
                    <a:pt x="2511" y="3414"/>
                    <a:pt x="2333" y="3407"/>
                    <a:pt x="2155" y="3396"/>
                  </a:cubicBezTo>
                  <a:cubicBezTo>
                    <a:pt x="1684" y="3366"/>
                    <a:pt x="1213" y="3311"/>
                    <a:pt x="742" y="3229"/>
                  </a:cubicBezTo>
                  <a:lnTo>
                    <a:pt x="742" y="3229"/>
                  </a:lnTo>
                  <a:cubicBezTo>
                    <a:pt x="691" y="2207"/>
                    <a:pt x="707" y="1186"/>
                    <a:pt x="521" y="194"/>
                  </a:cubicBezTo>
                  <a:cubicBezTo>
                    <a:pt x="507" y="59"/>
                    <a:pt x="418" y="0"/>
                    <a:pt x="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17"/>
            <p:cNvSpPr/>
            <p:nvPr/>
          </p:nvSpPr>
          <p:spPr>
            <a:xfrm>
              <a:off x="1524761" y="1114256"/>
              <a:ext cx="61982" cy="58986"/>
            </a:xfrm>
            <a:custGeom>
              <a:avLst/>
              <a:gdLst/>
              <a:ahLst/>
              <a:cxnLst/>
              <a:rect l="l" t="t" r="r" b="b"/>
              <a:pathLst>
                <a:path w="2069" h="1969" extrusionOk="0">
                  <a:moveTo>
                    <a:pt x="301" y="0"/>
                  </a:moveTo>
                  <a:cubicBezTo>
                    <a:pt x="168" y="34"/>
                    <a:pt x="34" y="134"/>
                    <a:pt x="34" y="267"/>
                  </a:cubicBezTo>
                  <a:cubicBezTo>
                    <a:pt x="34" y="734"/>
                    <a:pt x="1" y="1235"/>
                    <a:pt x="168" y="1702"/>
                  </a:cubicBezTo>
                  <a:cubicBezTo>
                    <a:pt x="201" y="1802"/>
                    <a:pt x="301" y="1902"/>
                    <a:pt x="401" y="1902"/>
                  </a:cubicBezTo>
                  <a:cubicBezTo>
                    <a:pt x="868" y="1902"/>
                    <a:pt x="1335" y="1968"/>
                    <a:pt x="1802" y="1968"/>
                  </a:cubicBezTo>
                  <a:cubicBezTo>
                    <a:pt x="1936" y="1968"/>
                    <a:pt x="2069" y="1868"/>
                    <a:pt x="2069" y="1735"/>
                  </a:cubicBezTo>
                  <a:cubicBezTo>
                    <a:pt x="2069" y="1568"/>
                    <a:pt x="1969" y="1468"/>
                    <a:pt x="1802" y="1468"/>
                  </a:cubicBezTo>
                  <a:cubicBezTo>
                    <a:pt x="1402" y="1468"/>
                    <a:pt x="1002" y="1395"/>
                    <a:pt x="601" y="1374"/>
                  </a:cubicBezTo>
                  <a:lnTo>
                    <a:pt x="601" y="1374"/>
                  </a:lnTo>
                  <a:cubicBezTo>
                    <a:pt x="601" y="1349"/>
                    <a:pt x="601" y="1325"/>
                    <a:pt x="601" y="1301"/>
                  </a:cubicBezTo>
                  <a:cubicBezTo>
                    <a:pt x="601" y="1301"/>
                    <a:pt x="601" y="1301"/>
                    <a:pt x="568" y="1268"/>
                  </a:cubicBezTo>
                  <a:cubicBezTo>
                    <a:pt x="568" y="1268"/>
                    <a:pt x="568" y="1201"/>
                    <a:pt x="568" y="1168"/>
                  </a:cubicBezTo>
                  <a:cubicBezTo>
                    <a:pt x="568" y="1168"/>
                    <a:pt x="568" y="1134"/>
                    <a:pt x="568" y="1101"/>
                  </a:cubicBezTo>
                  <a:cubicBezTo>
                    <a:pt x="568" y="1034"/>
                    <a:pt x="568" y="1001"/>
                    <a:pt x="535" y="934"/>
                  </a:cubicBezTo>
                  <a:cubicBezTo>
                    <a:pt x="535" y="734"/>
                    <a:pt x="568" y="501"/>
                    <a:pt x="568" y="267"/>
                  </a:cubicBezTo>
                  <a:cubicBezTo>
                    <a:pt x="568" y="134"/>
                    <a:pt x="434" y="0"/>
                    <a:pt x="3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4646;p17"/>
            <p:cNvSpPr/>
            <p:nvPr/>
          </p:nvSpPr>
          <p:spPr>
            <a:xfrm>
              <a:off x="1567747" y="1071270"/>
              <a:ext cx="60964" cy="60814"/>
            </a:xfrm>
            <a:custGeom>
              <a:avLst/>
              <a:gdLst/>
              <a:ahLst/>
              <a:cxnLst/>
              <a:rect l="l" t="t" r="r" b="b"/>
              <a:pathLst>
                <a:path w="2035" h="2030" extrusionOk="0">
                  <a:moveTo>
                    <a:pt x="267" y="1"/>
                  </a:moveTo>
                  <a:cubicBezTo>
                    <a:pt x="134" y="1"/>
                    <a:pt x="0" y="101"/>
                    <a:pt x="0" y="268"/>
                  </a:cubicBezTo>
                  <a:lnTo>
                    <a:pt x="0" y="1669"/>
                  </a:lnTo>
                  <a:cubicBezTo>
                    <a:pt x="0" y="1769"/>
                    <a:pt x="100" y="1902"/>
                    <a:pt x="200" y="1902"/>
                  </a:cubicBezTo>
                  <a:cubicBezTo>
                    <a:pt x="585" y="1974"/>
                    <a:pt x="970" y="2029"/>
                    <a:pt x="1342" y="2029"/>
                  </a:cubicBezTo>
                  <a:cubicBezTo>
                    <a:pt x="1486" y="2029"/>
                    <a:pt x="1628" y="2021"/>
                    <a:pt x="1768" y="2002"/>
                  </a:cubicBezTo>
                  <a:cubicBezTo>
                    <a:pt x="1902" y="2002"/>
                    <a:pt x="2035" y="1902"/>
                    <a:pt x="2035" y="1769"/>
                  </a:cubicBezTo>
                  <a:cubicBezTo>
                    <a:pt x="2035" y="1647"/>
                    <a:pt x="1952" y="1498"/>
                    <a:pt x="1810" y="1498"/>
                  </a:cubicBezTo>
                  <a:cubicBezTo>
                    <a:pt x="1797" y="1498"/>
                    <a:pt x="1783" y="1499"/>
                    <a:pt x="1768" y="1502"/>
                  </a:cubicBezTo>
                  <a:lnTo>
                    <a:pt x="1034" y="1502"/>
                  </a:lnTo>
                  <a:cubicBezTo>
                    <a:pt x="968" y="1502"/>
                    <a:pt x="934" y="1502"/>
                    <a:pt x="867" y="1469"/>
                  </a:cubicBezTo>
                  <a:lnTo>
                    <a:pt x="734" y="1469"/>
                  </a:lnTo>
                  <a:cubicBezTo>
                    <a:pt x="667" y="1452"/>
                    <a:pt x="601" y="1444"/>
                    <a:pt x="534" y="1435"/>
                  </a:cubicBezTo>
                  <a:lnTo>
                    <a:pt x="534" y="1435"/>
                  </a:lnTo>
                  <a:lnTo>
                    <a:pt x="534" y="268"/>
                  </a:lnTo>
                  <a:cubicBezTo>
                    <a:pt x="534" y="101"/>
                    <a:pt x="434"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17"/>
            <p:cNvSpPr/>
            <p:nvPr/>
          </p:nvSpPr>
          <p:spPr>
            <a:xfrm>
              <a:off x="1620708" y="1230153"/>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17"/>
            <p:cNvSpPr/>
            <p:nvPr/>
          </p:nvSpPr>
          <p:spPr>
            <a:xfrm>
              <a:off x="1628676" y="120418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4649;p17"/>
            <p:cNvSpPr/>
            <p:nvPr/>
          </p:nvSpPr>
          <p:spPr>
            <a:xfrm>
              <a:off x="1641677" y="1227158"/>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17"/>
            <p:cNvSpPr/>
            <p:nvPr/>
          </p:nvSpPr>
          <p:spPr>
            <a:xfrm>
              <a:off x="1628676" y="103631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17"/>
            <p:cNvSpPr/>
            <p:nvPr/>
          </p:nvSpPr>
          <p:spPr>
            <a:xfrm>
              <a:off x="1638681" y="105728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17"/>
            <p:cNvSpPr/>
            <p:nvPr/>
          </p:nvSpPr>
          <p:spPr>
            <a:xfrm>
              <a:off x="1651682" y="103032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17"/>
            <p:cNvSpPr/>
            <p:nvPr/>
          </p:nvSpPr>
          <p:spPr>
            <a:xfrm>
              <a:off x="1451820" y="1101255"/>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17"/>
            <p:cNvSpPr/>
            <p:nvPr/>
          </p:nvSpPr>
          <p:spPr>
            <a:xfrm>
              <a:off x="1457811" y="1073277"/>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17"/>
            <p:cNvSpPr/>
            <p:nvPr/>
          </p:nvSpPr>
          <p:spPr>
            <a:xfrm>
              <a:off x="1471800" y="109226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17"/>
            <p:cNvSpPr/>
            <p:nvPr/>
          </p:nvSpPr>
          <p:spPr>
            <a:xfrm>
              <a:off x="1544741" y="1374059"/>
              <a:ext cx="15039" cy="10006"/>
            </a:xfrm>
            <a:custGeom>
              <a:avLst/>
              <a:gdLst/>
              <a:ahLst/>
              <a:cxnLst/>
              <a:rect l="l" t="t" r="r" b="b"/>
              <a:pathLst>
                <a:path w="502" h="334" extrusionOk="0">
                  <a:moveTo>
                    <a:pt x="234" y="0"/>
                  </a:moveTo>
                  <a:cubicBezTo>
                    <a:pt x="1" y="0"/>
                    <a:pt x="1" y="334"/>
                    <a:pt x="234" y="334"/>
                  </a:cubicBezTo>
                  <a:lnTo>
                    <a:pt x="268" y="334"/>
                  </a:lnTo>
                  <a:cubicBezTo>
                    <a:pt x="501" y="334"/>
                    <a:pt x="501" y="0"/>
                    <a:pt x="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17"/>
            <p:cNvSpPr/>
            <p:nvPr/>
          </p:nvSpPr>
          <p:spPr>
            <a:xfrm>
              <a:off x="1555735" y="1346081"/>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17"/>
            <p:cNvSpPr/>
            <p:nvPr/>
          </p:nvSpPr>
          <p:spPr>
            <a:xfrm>
              <a:off x="1571731" y="1371063"/>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17"/>
            <p:cNvSpPr/>
            <p:nvPr/>
          </p:nvSpPr>
          <p:spPr>
            <a:xfrm>
              <a:off x="1354914" y="1205170"/>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17"/>
            <p:cNvSpPr/>
            <p:nvPr/>
          </p:nvSpPr>
          <p:spPr>
            <a:xfrm>
              <a:off x="1367885" y="1184201"/>
              <a:ext cx="14020" cy="10006"/>
            </a:xfrm>
            <a:custGeom>
              <a:avLst/>
              <a:gdLst/>
              <a:ahLst/>
              <a:cxnLst/>
              <a:rect l="l" t="t" r="r" b="b"/>
              <a:pathLst>
                <a:path w="468" h="334" extrusionOk="0">
                  <a:moveTo>
                    <a:pt x="234" y="0"/>
                  </a:moveTo>
                  <a:cubicBezTo>
                    <a:pt x="1" y="0"/>
                    <a:pt x="1" y="334"/>
                    <a:pt x="234" y="334"/>
                  </a:cubicBezTo>
                  <a:cubicBezTo>
                    <a:pt x="468" y="334"/>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17"/>
            <p:cNvSpPr/>
            <p:nvPr/>
          </p:nvSpPr>
          <p:spPr>
            <a:xfrm>
              <a:off x="1375883" y="120517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62" name="Google Shape;4662;p17"/>
          <p:cNvGrpSpPr/>
          <p:nvPr/>
        </p:nvGrpSpPr>
        <p:grpSpPr>
          <a:xfrm>
            <a:off x="-469360" y="-270381"/>
            <a:ext cx="2260158" cy="1544343"/>
            <a:chOff x="-469344" y="-270371"/>
            <a:chExt cx="2664966" cy="1820945"/>
          </a:xfrm>
        </p:grpSpPr>
        <p:grpSp>
          <p:nvGrpSpPr>
            <p:cNvPr id="4663" name="Google Shape;4663;p17"/>
            <p:cNvGrpSpPr/>
            <p:nvPr/>
          </p:nvGrpSpPr>
          <p:grpSpPr>
            <a:xfrm rot="10800000">
              <a:off x="-341273" y="793500"/>
              <a:ext cx="1190020" cy="757074"/>
              <a:chOff x="7742212" y="3926048"/>
              <a:chExt cx="1414838" cy="900099"/>
            </a:xfrm>
          </p:grpSpPr>
          <p:sp>
            <p:nvSpPr>
              <p:cNvPr id="4664" name="Google Shape;4664;p17"/>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17"/>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17"/>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17"/>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17"/>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17"/>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17"/>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17"/>
              <p:cNvSpPr/>
              <p:nvPr/>
            </p:nvSpPr>
            <p:spPr>
              <a:xfrm>
                <a:off x="7742212" y="3936832"/>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72" name="Google Shape;4672;p17"/>
            <p:cNvGrpSpPr/>
            <p:nvPr/>
          </p:nvGrpSpPr>
          <p:grpSpPr>
            <a:xfrm rot="10800000">
              <a:off x="-469344" y="194516"/>
              <a:ext cx="1042259" cy="1047013"/>
              <a:chOff x="8276926" y="3750868"/>
              <a:chExt cx="1239162" cy="1244814"/>
            </a:xfrm>
          </p:grpSpPr>
          <p:sp>
            <p:nvSpPr>
              <p:cNvPr id="4673" name="Google Shape;4673;p17"/>
              <p:cNvSpPr/>
              <p:nvPr/>
            </p:nvSpPr>
            <p:spPr>
              <a:xfrm>
                <a:off x="8276926" y="3750868"/>
                <a:ext cx="1239162" cy="1227089"/>
              </a:xfrm>
              <a:custGeom>
                <a:avLst/>
                <a:gdLst/>
                <a:ahLst/>
                <a:cxnLst/>
                <a:rect l="l" t="t" r="r" b="b"/>
                <a:pathLst>
                  <a:path w="41364" h="40961" extrusionOk="0">
                    <a:moveTo>
                      <a:pt x="0" y="0"/>
                    </a:moveTo>
                    <a:lnTo>
                      <a:pt x="0" y="0"/>
                    </a:lnTo>
                    <a:cubicBezTo>
                      <a:pt x="1280" y="4593"/>
                      <a:pt x="11205" y="40961"/>
                      <a:pt x="33709" y="40961"/>
                    </a:cubicBezTo>
                    <a:cubicBezTo>
                      <a:pt x="34088" y="40961"/>
                      <a:pt x="34472" y="40950"/>
                      <a:pt x="34859" y="40929"/>
                    </a:cubicBezTo>
                    <a:cubicBezTo>
                      <a:pt x="41363" y="15645"/>
                      <a:pt x="3703" y="1301"/>
                      <a:pt x="0" y="0"/>
                    </a:cubicBezTo>
                    <a:close/>
                  </a:path>
                </a:pathLst>
              </a:custGeom>
              <a:solidFill>
                <a:srgbClr val="E8B9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17"/>
              <p:cNvSpPr/>
              <p:nvPr/>
            </p:nvSpPr>
            <p:spPr>
              <a:xfrm>
                <a:off x="8392314" y="3892198"/>
                <a:ext cx="958460" cy="1103485"/>
              </a:xfrm>
              <a:custGeom>
                <a:avLst/>
                <a:gdLst/>
                <a:ahLst/>
                <a:cxnLst/>
                <a:rect l="l" t="t" r="r" b="b"/>
                <a:pathLst>
                  <a:path w="31994" h="36835" extrusionOk="0">
                    <a:moveTo>
                      <a:pt x="584" y="1"/>
                    </a:moveTo>
                    <a:cubicBezTo>
                      <a:pt x="276" y="1"/>
                      <a:pt x="1" y="410"/>
                      <a:pt x="285" y="719"/>
                    </a:cubicBezTo>
                    <a:cubicBezTo>
                      <a:pt x="4888" y="5523"/>
                      <a:pt x="9224" y="10593"/>
                      <a:pt x="13427" y="15797"/>
                    </a:cubicBezTo>
                    <a:cubicBezTo>
                      <a:pt x="15529" y="18399"/>
                      <a:pt x="17564" y="21034"/>
                      <a:pt x="19632" y="23669"/>
                    </a:cubicBezTo>
                    <a:cubicBezTo>
                      <a:pt x="20566" y="24870"/>
                      <a:pt x="21466" y="26104"/>
                      <a:pt x="22400" y="27305"/>
                    </a:cubicBezTo>
                    <a:cubicBezTo>
                      <a:pt x="23301" y="28539"/>
                      <a:pt x="24202" y="29773"/>
                      <a:pt x="25269" y="30874"/>
                    </a:cubicBezTo>
                    <a:cubicBezTo>
                      <a:pt x="26270" y="31842"/>
                      <a:pt x="27371" y="32642"/>
                      <a:pt x="28438" y="33543"/>
                    </a:cubicBezTo>
                    <a:cubicBezTo>
                      <a:pt x="29439" y="34377"/>
                      <a:pt x="30540" y="35311"/>
                      <a:pt x="31073" y="36545"/>
                    </a:cubicBezTo>
                    <a:cubicBezTo>
                      <a:pt x="31154" y="36747"/>
                      <a:pt x="31333" y="36835"/>
                      <a:pt x="31504" y="36835"/>
                    </a:cubicBezTo>
                    <a:cubicBezTo>
                      <a:pt x="31757" y="36835"/>
                      <a:pt x="31993" y="36643"/>
                      <a:pt x="31874" y="36345"/>
                    </a:cubicBezTo>
                    <a:cubicBezTo>
                      <a:pt x="30907" y="34077"/>
                      <a:pt x="28638" y="32676"/>
                      <a:pt x="26837" y="31174"/>
                    </a:cubicBezTo>
                    <a:cubicBezTo>
                      <a:pt x="24569" y="29240"/>
                      <a:pt x="22901" y="26605"/>
                      <a:pt x="21100" y="24269"/>
                    </a:cubicBezTo>
                    <a:cubicBezTo>
                      <a:pt x="17063" y="18932"/>
                      <a:pt x="12927" y="13695"/>
                      <a:pt x="8557" y="8625"/>
                    </a:cubicBezTo>
                    <a:cubicBezTo>
                      <a:pt x="6055" y="5756"/>
                      <a:pt x="3520" y="2888"/>
                      <a:pt x="852" y="119"/>
                    </a:cubicBezTo>
                    <a:cubicBezTo>
                      <a:pt x="769" y="36"/>
                      <a:pt x="675" y="1"/>
                      <a:pt x="58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17"/>
              <p:cNvSpPr/>
              <p:nvPr/>
            </p:nvSpPr>
            <p:spPr>
              <a:xfrm>
                <a:off x="8441201" y="3944710"/>
                <a:ext cx="148529" cy="162939"/>
              </a:xfrm>
              <a:custGeom>
                <a:avLst/>
                <a:gdLst/>
                <a:ahLst/>
                <a:cxnLst/>
                <a:rect l="l" t="t" r="r" b="b"/>
                <a:pathLst>
                  <a:path w="4958" h="5439" extrusionOk="0">
                    <a:moveTo>
                      <a:pt x="4290" y="0"/>
                    </a:moveTo>
                    <a:cubicBezTo>
                      <a:pt x="4056" y="0"/>
                      <a:pt x="3890" y="201"/>
                      <a:pt x="3890" y="434"/>
                    </a:cubicBezTo>
                    <a:cubicBezTo>
                      <a:pt x="3770" y="1778"/>
                      <a:pt x="3865" y="3150"/>
                      <a:pt x="4054" y="4500"/>
                    </a:cubicBezTo>
                    <a:lnTo>
                      <a:pt x="4054" y="4500"/>
                    </a:lnTo>
                    <a:cubicBezTo>
                      <a:pt x="3610" y="4566"/>
                      <a:pt x="3160" y="4601"/>
                      <a:pt x="2711" y="4601"/>
                    </a:cubicBezTo>
                    <a:cubicBezTo>
                      <a:pt x="2025" y="4601"/>
                      <a:pt x="1341" y="4518"/>
                      <a:pt x="687" y="4337"/>
                    </a:cubicBezTo>
                    <a:cubicBezTo>
                      <a:pt x="638" y="4321"/>
                      <a:pt x="591" y="4314"/>
                      <a:pt x="547" y="4314"/>
                    </a:cubicBezTo>
                    <a:cubicBezTo>
                      <a:pt x="122" y="4314"/>
                      <a:pt x="0" y="4986"/>
                      <a:pt x="454" y="5137"/>
                    </a:cubicBezTo>
                    <a:cubicBezTo>
                      <a:pt x="1172" y="5348"/>
                      <a:pt x="1918" y="5438"/>
                      <a:pt x="2663" y="5438"/>
                    </a:cubicBezTo>
                    <a:cubicBezTo>
                      <a:pt x="3336" y="5438"/>
                      <a:pt x="4008" y="5364"/>
                      <a:pt x="4657" y="5237"/>
                    </a:cubicBezTo>
                    <a:cubicBezTo>
                      <a:pt x="4890" y="5204"/>
                      <a:pt x="4957" y="4937"/>
                      <a:pt x="4924" y="4737"/>
                    </a:cubicBezTo>
                    <a:cubicBezTo>
                      <a:pt x="4690" y="3303"/>
                      <a:pt x="4624" y="1868"/>
                      <a:pt x="4724" y="401"/>
                    </a:cubicBezTo>
                    <a:cubicBezTo>
                      <a:pt x="4724" y="201"/>
                      <a:pt x="4523" y="0"/>
                      <a:pt x="4290"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17"/>
              <p:cNvSpPr/>
              <p:nvPr/>
            </p:nvSpPr>
            <p:spPr>
              <a:xfrm>
                <a:off x="8509679" y="4032569"/>
                <a:ext cx="204370" cy="189331"/>
              </a:xfrm>
              <a:custGeom>
                <a:avLst/>
                <a:gdLst/>
                <a:ahLst/>
                <a:cxnLst/>
                <a:rect l="l" t="t" r="r" b="b"/>
                <a:pathLst>
                  <a:path w="6822" h="6320" extrusionOk="0">
                    <a:moveTo>
                      <a:pt x="6305" y="1"/>
                    </a:moveTo>
                    <a:cubicBezTo>
                      <a:pt x="6138" y="1"/>
                      <a:pt x="5973" y="92"/>
                      <a:pt x="5907" y="303"/>
                    </a:cubicBezTo>
                    <a:cubicBezTo>
                      <a:pt x="5473" y="1976"/>
                      <a:pt x="5529" y="3736"/>
                      <a:pt x="5378" y="5475"/>
                    </a:cubicBezTo>
                    <a:lnTo>
                      <a:pt x="5378" y="5475"/>
                    </a:lnTo>
                    <a:cubicBezTo>
                      <a:pt x="4795" y="5481"/>
                      <a:pt x="4208" y="5497"/>
                      <a:pt x="3623" y="5497"/>
                    </a:cubicBezTo>
                    <a:cubicBezTo>
                      <a:pt x="2651" y="5497"/>
                      <a:pt x="1683" y="5452"/>
                      <a:pt x="736" y="5240"/>
                    </a:cubicBezTo>
                    <a:cubicBezTo>
                      <a:pt x="705" y="5234"/>
                      <a:pt x="675" y="5231"/>
                      <a:pt x="646" y="5231"/>
                    </a:cubicBezTo>
                    <a:cubicBezTo>
                      <a:pt x="178" y="5231"/>
                      <a:pt x="0" y="5946"/>
                      <a:pt x="503" y="6040"/>
                    </a:cubicBezTo>
                    <a:cubicBezTo>
                      <a:pt x="1625" y="6278"/>
                      <a:pt x="2762" y="6320"/>
                      <a:pt x="3894" y="6320"/>
                    </a:cubicBezTo>
                    <a:cubicBezTo>
                      <a:pt x="4511" y="6320"/>
                      <a:pt x="5128" y="6307"/>
                      <a:pt x="5740" y="6307"/>
                    </a:cubicBezTo>
                    <a:cubicBezTo>
                      <a:pt x="5973" y="6307"/>
                      <a:pt x="6140" y="6107"/>
                      <a:pt x="6174" y="5874"/>
                    </a:cubicBezTo>
                    <a:cubicBezTo>
                      <a:pt x="6374" y="4106"/>
                      <a:pt x="6274" y="2271"/>
                      <a:pt x="6741" y="537"/>
                    </a:cubicBezTo>
                    <a:cubicBezTo>
                      <a:pt x="6821" y="214"/>
                      <a:pt x="6561" y="1"/>
                      <a:pt x="6305"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17"/>
              <p:cNvSpPr/>
              <p:nvPr/>
            </p:nvSpPr>
            <p:spPr>
              <a:xfrm>
                <a:off x="8605656" y="4119560"/>
                <a:ext cx="241877" cy="254848"/>
              </a:xfrm>
              <a:custGeom>
                <a:avLst/>
                <a:gdLst/>
                <a:ahLst/>
                <a:cxnLst/>
                <a:rect l="l" t="t" r="r" b="b"/>
                <a:pathLst>
                  <a:path w="8074" h="8507" extrusionOk="0">
                    <a:moveTo>
                      <a:pt x="7656" y="1"/>
                    </a:moveTo>
                    <a:cubicBezTo>
                      <a:pt x="7448" y="1"/>
                      <a:pt x="7239" y="134"/>
                      <a:pt x="7239" y="401"/>
                    </a:cubicBezTo>
                    <a:cubicBezTo>
                      <a:pt x="7239" y="2748"/>
                      <a:pt x="6636" y="4975"/>
                      <a:pt x="6348" y="7281"/>
                    </a:cubicBezTo>
                    <a:lnTo>
                      <a:pt x="6348" y="7281"/>
                    </a:lnTo>
                    <a:cubicBezTo>
                      <a:pt x="4429" y="7581"/>
                      <a:pt x="2483" y="7673"/>
                      <a:pt x="568" y="7673"/>
                    </a:cubicBezTo>
                    <a:cubicBezTo>
                      <a:pt x="1" y="7673"/>
                      <a:pt x="1" y="8507"/>
                      <a:pt x="568" y="8507"/>
                    </a:cubicBezTo>
                    <a:cubicBezTo>
                      <a:pt x="2669" y="8507"/>
                      <a:pt x="4771" y="8407"/>
                      <a:pt x="6839" y="8040"/>
                    </a:cubicBezTo>
                    <a:cubicBezTo>
                      <a:pt x="7039" y="8007"/>
                      <a:pt x="7139" y="7806"/>
                      <a:pt x="7139" y="7640"/>
                    </a:cubicBezTo>
                    <a:cubicBezTo>
                      <a:pt x="7406" y="5238"/>
                      <a:pt x="8073" y="2870"/>
                      <a:pt x="8073" y="401"/>
                    </a:cubicBezTo>
                    <a:cubicBezTo>
                      <a:pt x="8073" y="134"/>
                      <a:pt x="7865" y="1"/>
                      <a:pt x="765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17"/>
              <p:cNvSpPr/>
              <p:nvPr/>
            </p:nvSpPr>
            <p:spPr>
              <a:xfrm>
                <a:off x="8710590" y="4263465"/>
                <a:ext cx="283817" cy="296819"/>
              </a:xfrm>
              <a:custGeom>
                <a:avLst/>
                <a:gdLst/>
                <a:ahLst/>
                <a:cxnLst/>
                <a:rect l="l" t="t" r="r" b="b"/>
                <a:pathLst>
                  <a:path w="9474" h="9908" extrusionOk="0">
                    <a:moveTo>
                      <a:pt x="8928" y="0"/>
                    </a:moveTo>
                    <a:cubicBezTo>
                      <a:pt x="8723" y="0"/>
                      <a:pt x="8523" y="134"/>
                      <a:pt x="8540" y="401"/>
                    </a:cubicBezTo>
                    <a:cubicBezTo>
                      <a:pt x="8637" y="3207"/>
                      <a:pt x="8109" y="5982"/>
                      <a:pt x="7652" y="8726"/>
                    </a:cubicBezTo>
                    <a:lnTo>
                      <a:pt x="7652" y="8726"/>
                    </a:lnTo>
                    <a:cubicBezTo>
                      <a:pt x="5271" y="8861"/>
                      <a:pt x="2918" y="9073"/>
                      <a:pt x="534" y="9073"/>
                    </a:cubicBezTo>
                    <a:cubicBezTo>
                      <a:pt x="0" y="9073"/>
                      <a:pt x="0" y="9907"/>
                      <a:pt x="534" y="9907"/>
                    </a:cubicBezTo>
                    <a:cubicBezTo>
                      <a:pt x="3036" y="9907"/>
                      <a:pt x="5538" y="9674"/>
                      <a:pt x="8006" y="9540"/>
                    </a:cubicBezTo>
                    <a:cubicBezTo>
                      <a:pt x="8173" y="9540"/>
                      <a:pt x="8373" y="9440"/>
                      <a:pt x="8406" y="9240"/>
                    </a:cubicBezTo>
                    <a:cubicBezTo>
                      <a:pt x="8907" y="6305"/>
                      <a:pt x="9474" y="3369"/>
                      <a:pt x="9340" y="401"/>
                    </a:cubicBezTo>
                    <a:cubicBezTo>
                      <a:pt x="9340" y="134"/>
                      <a:pt x="9132" y="0"/>
                      <a:pt x="892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17"/>
              <p:cNvSpPr/>
              <p:nvPr/>
            </p:nvSpPr>
            <p:spPr>
              <a:xfrm>
                <a:off x="8857491" y="4402339"/>
                <a:ext cx="286813" cy="364463"/>
              </a:xfrm>
              <a:custGeom>
                <a:avLst/>
                <a:gdLst/>
                <a:ahLst/>
                <a:cxnLst/>
                <a:rect l="l" t="t" r="r" b="b"/>
                <a:pathLst>
                  <a:path w="9574" h="12166" extrusionOk="0">
                    <a:moveTo>
                      <a:pt x="8898" y="1"/>
                    </a:moveTo>
                    <a:cubicBezTo>
                      <a:pt x="8689" y="1"/>
                      <a:pt x="8489" y="134"/>
                      <a:pt x="8506" y="401"/>
                    </a:cubicBezTo>
                    <a:cubicBezTo>
                      <a:pt x="8732" y="4076"/>
                      <a:pt x="8210" y="7689"/>
                      <a:pt x="8054" y="11329"/>
                    </a:cubicBezTo>
                    <a:lnTo>
                      <a:pt x="8054" y="11329"/>
                    </a:lnTo>
                    <a:cubicBezTo>
                      <a:pt x="7990" y="11330"/>
                      <a:pt x="7927" y="11331"/>
                      <a:pt x="7864" y="11331"/>
                    </a:cubicBezTo>
                    <a:cubicBezTo>
                      <a:pt x="5589" y="11331"/>
                      <a:pt x="3417" y="10453"/>
                      <a:pt x="1143" y="10453"/>
                    </a:cubicBezTo>
                    <a:cubicBezTo>
                      <a:pt x="940" y="10453"/>
                      <a:pt x="737" y="10460"/>
                      <a:pt x="534" y="10475"/>
                    </a:cubicBezTo>
                    <a:cubicBezTo>
                      <a:pt x="20" y="10539"/>
                      <a:pt x="1" y="11313"/>
                      <a:pt x="474" y="11313"/>
                    </a:cubicBezTo>
                    <a:cubicBezTo>
                      <a:pt x="493" y="11313"/>
                      <a:pt x="513" y="11312"/>
                      <a:pt x="534" y="11309"/>
                    </a:cubicBezTo>
                    <a:cubicBezTo>
                      <a:pt x="737" y="11294"/>
                      <a:pt x="940" y="11287"/>
                      <a:pt x="1143" y="11287"/>
                    </a:cubicBezTo>
                    <a:cubicBezTo>
                      <a:pt x="3417" y="11287"/>
                      <a:pt x="5589" y="12165"/>
                      <a:pt x="7864" y="12165"/>
                    </a:cubicBezTo>
                    <a:cubicBezTo>
                      <a:pt x="8066" y="12165"/>
                      <a:pt x="8269" y="12158"/>
                      <a:pt x="8473" y="12143"/>
                    </a:cubicBezTo>
                    <a:cubicBezTo>
                      <a:pt x="8706" y="12110"/>
                      <a:pt x="8873" y="11976"/>
                      <a:pt x="8873" y="11709"/>
                    </a:cubicBezTo>
                    <a:cubicBezTo>
                      <a:pt x="9006" y="7940"/>
                      <a:pt x="9573" y="4204"/>
                      <a:pt x="9340" y="401"/>
                    </a:cubicBezTo>
                    <a:cubicBezTo>
                      <a:pt x="9323" y="134"/>
                      <a:pt x="9106" y="1"/>
                      <a:pt x="889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17"/>
              <p:cNvSpPr/>
              <p:nvPr/>
            </p:nvSpPr>
            <p:spPr>
              <a:xfrm>
                <a:off x="8748543" y="4442329"/>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17"/>
              <p:cNvSpPr/>
              <p:nvPr/>
            </p:nvSpPr>
            <p:spPr>
              <a:xfrm>
                <a:off x="8716581" y="4491277"/>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17"/>
              <p:cNvSpPr/>
              <p:nvPr/>
            </p:nvSpPr>
            <p:spPr>
              <a:xfrm>
                <a:off x="8689591" y="4449309"/>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17"/>
              <p:cNvSpPr/>
              <p:nvPr/>
            </p:nvSpPr>
            <p:spPr>
              <a:xfrm>
                <a:off x="8779517" y="4072619"/>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17"/>
              <p:cNvSpPr/>
              <p:nvPr/>
            </p:nvSpPr>
            <p:spPr>
              <a:xfrm>
                <a:off x="8755553" y="413157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17"/>
              <p:cNvSpPr/>
              <p:nvPr/>
            </p:nvSpPr>
            <p:spPr>
              <a:xfrm>
                <a:off x="8727574" y="4072619"/>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17"/>
              <p:cNvSpPr/>
              <p:nvPr/>
            </p:nvSpPr>
            <p:spPr>
              <a:xfrm>
                <a:off x="8357866" y="393272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17"/>
              <p:cNvSpPr/>
              <p:nvPr/>
            </p:nvSpPr>
            <p:spPr>
              <a:xfrm>
                <a:off x="8339862" y="3876771"/>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17"/>
              <p:cNvSpPr/>
              <p:nvPr/>
            </p:nvSpPr>
            <p:spPr>
              <a:xfrm>
                <a:off x="8902424" y="4610200"/>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17"/>
              <p:cNvSpPr/>
              <p:nvPr/>
            </p:nvSpPr>
            <p:spPr>
              <a:xfrm>
                <a:off x="8884450" y="465615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17"/>
              <p:cNvSpPr/>
              <p:nvPr/>
            </p:nvSpPr>
            <p:spPr>
              <a:xfrm>
                <a:off x="8849462" y="4621193"/>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17"/>
              <p:cNvSpPr/>
              <p:nvPr/>
            </p:nvSpPr>
            <p:spPr>
              <a:xfrm>
                <a:off x="9237174" y="4624189"/>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17"/>
              <p:cNvSpPr/>
              <p:nvPr/>
            </p:nvSpPr>
            <p:spPr>
              <a:xfrm>
                <a:off x="9213210" y="4690121"/>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17"/>
              <p:cNvSpPr/>
              <p:nvPr/>
            </p:nvSpPr>
            <p:spPr>
              <a:xfrm>
                <a:off x="9171243" y="463817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17"/>
              <p:cNvSpPr/>
              <p:nvPr/>
            </p:nvSpPr>
            <p:spPr>
              <a:xfrm>
                <a:off x="8979379" y="4820037"/>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17"/>
              <p:cNvSpPr/>
              <p:nvPr/>
            </p:nvSpPr>
            <p:spPr>
              <a:xfrm>
                <a:off x="8933427" y="4830013"/>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17"/>
              <p:cNvSpPr/>
              <p:nvPr/>
            </p:nvSpPr>
            <p:spPr>
              <a:xfrm>
                <a:off x="8902419" y="4681074"/>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17"/>
              <p:cNvSpPr/>
              <p:nvPr/>
            </p:nvSpPr>
            <p:spPr>
              <a:xfrm>
                <a:off x="8664608" y="4296446"/>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17"/>
              <p:cNvSpPr/>
              <p:nvPr/>
            </p:nvSpPr>
            <p:spPr>
              <a:xfrm>
                <a:off x="8884450" y="4264454"/>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17"/>
              <p:cNvSpPr/>
              <p:nvPr/>
            </p:nvSpPr>
            <p:spPr>
              <a:xfrm>
                <a:off x="8461781" y="4145561"/>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00" name="Google Shape;4700;p17"/>
            <p:cNvGrpSpPr/>
            <p:nvPr/>
          </p:nvGrpSpPr>
          <p:grpSpPr>
            <a:xfrm rot="10800000">
              <a:off x="265864" y="-270371"/>
              <a:ext cx="368416" cy="997931"/>
              <a:chOff x="7607455" y="4238363"/>
              <a:chExt cx="438017" cy="1186459"/>
            </a:xfrm>
          </p:grpSpPr>
          <p:sp>
            <p:nvSpPr>
              <p:cNvPr id="4701" name="Google Shape;4701;p17"/>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17"/>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4703;p17"/>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17"/>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5" name="Google Shape;4705;p17"/>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4706;p17"/>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17"/>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17"/>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17"/>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17"/>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17"/>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17"/>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17"/>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17"/>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17"/>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17"/>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17"/>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17"/>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17"/>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17"/>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17"/>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17"/>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17"/>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17"/>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25" name="Google Shape;4725;p17"/>
            <p:cNvGrpSpPr/>
            <p:nvPr/>
          </p:nvGrpSpPr>
          <p:grpSpPr>
            <a:xfrm rot="4992369" flipH="1">
              <a:off x="1522987" y="-258355"/>
              <a:ext cx="364310" cy="944495"/>
              <a:chOff x="7916001" y="4222802"/>
              <a:chExt cx="364302" cy="944474"/>
            </a:xfrm>
          </p:grpSpPr>
          <p:sp>
            <p:nvSpPr>
              <p:cNvPr id="4726" name="Google Shape;4726;p17"/>
              <p:cNvSpPr/>
              <p:nvPr/>
            </p:nvSpPr>
            <p:spPr>
              <a:xfrm>
                <a:off x="7954650" y="4270825"/>
                <a:ext cx="325652" cy="896451"/>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7" name="Google Shape;4727;p17"/>
              <p:cNvSpPr/>
              <p:nvPr/>
            </p:nvSpPr>
            <p:spPr>
              <a:xfrm>
                <a:off x="8159489" y="4463672"/>
                <a:ext cx="54905" cy="89149"/>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8" name="Google Shape;4728;p17"/>
              <p:cNvSpPr/>
              <p:nvPr/>
            </p:nvSpPr>
            <p:spPr>
              <a:xfrm>
                <a:off x="8053845" y="4468005"/>
                <a:ext cx="86579" cy="46918"/>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17"/>
              <p:cNvSpPr/>
              <p:nvPr/>
            </p:nvSpPr>
            <p:spPr>
              <a:xfrm>
                <a:off x="8092495" y="4353366"/>
                <a:ext cx="52134" cy="86805"/>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17"/>
              <p:cNvSpPr/>
              <p:nvPr/>
            </p:nvSpPr>
            <p:spPr>
              <a:xfrm>
                <a:off x="7991637" y="4373446"/>
                <a:ext cx="80733" cy="48404"/>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17"/>
              <p:cNvSpPr/>
              <p:nvPr/>
            </p:nvSpPr>
            <p:spPr>
              <a:xfrm>
                <a:off x="8010231" y="4260999"/>
                <a:ext cx="36914" cy="74131"/>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17"/>
              <p:cNvSpPr/>
              <p:nvPr/>
            </p:nvSpPr>
            <p:spPr>
              <a:xfrm>
                <a:off x="7937845" y="4303554"/>
                <a:ext cx="68966" cy="47119"/>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4733;p17"/>
              <p:cNvSpPr/>
              <p:nvPr/>
            </p:nvSpPr>
            <p:spPr>
              <a:xfrm>
                <a:off x="7916001" y="4222802"/>
                <a:ext cx="62238" cy="61910"/>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34" name="Google Shape;4734;p17"/>
            <p:cNvSpPr/>
            <p:nvPr/>
          </p:nvSpPr>
          <p:spPr>
            <a:xfrm rot="10800000">
              <a:off x="579592" y="-124958"/>
              <a:ext cx="548046" cy="880098"/>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17"/>
            <p:cNvSpPr/>
            <p:nvPr/>
          </p:nvSpPr>
          <p:spPr>
            <a:xfrm rot="10800000">
              <a:off x="648708" y="-199739"/>
              <a:ext cx="486035" cy="891563"/>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17"/>
            <p:cNvSpPr/>
            <p:nvPr/>
          </p:nvSpPr>
          <p:spPr>
            <a:xfrm rot="10800000">
              <a:off x="636262" y="476643"/>
              <a:ext cx="170033" cy="140577"/>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17"/>
            <p:cNvSpPr/>
            <p:nvPr/>
          </p:nvSpPr>
          <p:spPr>
            <a:xfrm rot="10800000">
              <a:off x="635173" y="355298"/>
              <a:ext cx="236126" cy="182682"/>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17"/>
            <p:cNvSpPr/>
            <p:nvPr/>
          </p:nvSpPr>
          <p:spPr>
            <a:xfrm rot="10800000">
              <a:off x="627456" y="227075"/>
              <a:ext cx="326207" cy="223502"/>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17"/>
            <p:cNvSpPr/>
            <p:nvPr/>
          </p:nvSpPr>
          <p:spPr>
            <a:xfrm rot="10800000">
              <a:off x="643426" y="73660"/>
              <a:ext cx="376299" cy="209668"/>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17"/>
            <p:cNvSpPr/>
            <p:nvPr/>
          </p:nvSpPr>
          <p:spPr>
            <a:xfrm rot="10800000">
              <a:off x="801211" y="-49642"/>
              <a:ext cx="235219" cy="149421"/>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17"/>
            <p:cNvSpPr/>
            <p:nvPr/>
          </p:nvSpPr>
          <p:spPr>
            <a:xfrm rot="10800000">
              <a:off x="968778" y="344955"/>
              <a:ext cx="26911" cy="21040"/>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17"/>
            <p:cNvSpPr/>
            <p:nvPr/>
          </p:nvSpPr>
          <p:spPr>
            <a:xfrm rot="10800000">
              <a:off x="999012" y="317240"/>
              <a:ext cx="26079" cy="21040"/>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17"/>
            <p:cNvSpPr/>
            <p:nvPr/>
          </p:nvSpPr>
          <p:spPr>
            <a:xfrm rot="10800000">
              <a:off x="1009947" y="366825"/>
              <a:ext cx="26911" cy="21040"/>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17"/>
            <p:cNvSpPr/>
            <p:nvPr/>
          </p:nvSpPr>
          <p:spPr>
            <a:xfrm rot="10800000">
              <a:off x="689739" y="218902"/>
              <a:ext cx="26079" cy="21040"/>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17"/>
            <p:cNvSpPr/>
            <p:nvPr/>
          </p:nvSpPr>
          <p:spPr>
            <a:xfrm rot="10800000">
              <a:off x="722518" y="194513"/>
              <a:ext cx="26079" cy="20208"/>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17"/>
            <p:cNvSpPr/>
            <p:nvPr/>
          </p:nvSpPr>
          <p:spPr>
            <a:xfrm rot="10800000">
              <a:off x="856986" y="386150"/>
              <a:ext cx="26079" cy="20183"/>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17"/>
            <p:cNvSpPr/>
            <p:nvPr/>
          </p:nvSpPr>
          <p:spPr>
            <a:xfrm rot="10800000">
              <a:off x="875479" y="435735"/>
              <a:ext cx="26911" cy="20208"/>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17"/>
            <p:cNvSpPr/>
            <p:nvPr/>
          </p:nvSpPr>
          <p:spPr>
            <a:xfrm rot="10800000">
              <a:off x="637634" y="473553"/>
              <a:ext cx="26079" cy="21040"/>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17"/>
            <p:cNvSpPr/>
            <p:nvPr/>
          </p:nvSpPr>
          <p:spPr>
            <a:xfrm rot="10800000">
              <a:off x="678804" y="443294"/>
              <a:ext cx="26079" cy="21040"/>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17"/>
            <p:cNvSpPr/>
            <p:nvPr/>
          </p:nvSpPr>
          <p:spPr>
            <a:xfrm rot="10800000">
              <a:off x="727557" y="621476"/>
              <a:ext cx="26911" cy="21040"/>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17"/>
            <p:cNvSpPr/>
            <p:nvPr/>
          </p:nvSpPr>
          <p:spPr>
            <a:xfrm rot="10800000">
              <a:off x="700673" y="665190"/>
              <a:ext cx="26079" cy="21015"/>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17"/>
            <p:cNvSpPr/>
            <p:nvPr/>
          </p:nvSpPr>
          <p:spPr>
            <a:xfrm rot="10392468">
              <a:off x="1077340" y="-106134"/>
              <a:ext cx="686110" cy="861001"/>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rgbClr val="A1D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17"/>
            <p:cNvSpPr/>
            <p:nvPr/>
          </p:nvSpPr>
          <p:spPr>
            <a:xfrm rot="10392468">
              <a:off x="1206649" y="-207988"/>
              <a:ext cx="483351" cy="881965"/>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17"/>
            <p:cNvSpPr/>
            <p:nvPr/>
          </p:nvSpPr>
          <p:spPr>
            <a:xfrm rot="10392468">
              <a:off x="1220736" y="-59328"/>
              <a:ext cx="139767" cy="133367"/>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17"/>
            <p:cNvSpPr/>
            <p:nvPr/>
          </p:nvSpPr>
          <p:spPr>
            <a:xfrm rot="10392468">
              <a:off x="1296116" y="73853"/>
              <a:ext cx="192731" cy="191824"/>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17"/>
            <p:cNvSpPr/>
            <p:nvPr/>
          </p:nvSpPr>
          <p:spPr>
            <a:xfrm rot="10392468">
              <a:off x="1368660" y="164979"/>
              <a:ext cx="216290" cy="274016"/>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17"/>
            <p:cNvSpPr/>
            <p:nvPr/>
          </p:nvSpPr>
          <p:spPr>
            <a:xfrm rot="10392468">
              <a:off x="1467531" y="295330"/>
              <a:ext cx="111420" cy="144529"/>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17"/>
            <p:cNvSpPr/>
            <p:nvPr/>
          </p:nvSpPr>
          <p:spPr>
            <a:xfrm rot="10392468">
              <a:off x="1561848" y="412152"/>
              <a:ext cx="142841" cy="171087"/>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4759;p17"/>
            <p:cNvSpPr/>
            <p:nvPr/>
          </p:nvSpPr>
          <p:spPr>
            <a:xfrm rot="10392468">
              <a:off x="1633960" y="512051"/>
              <a:ext cx="101997" cy="118526"/>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17"/>
            <p:cNvSpPr/>
            <p:nvPr/>
          </p:nvSpPr>
          <p:spPr>
            <a:xfrm rot="10800000">
              <a:off x="1104909" y="397085"/>
              <a:ext cx="28624" cy="21871"/>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17"/>
            <p:cNvSpPr/>
            <p:nvPr/>
          </p:nvSpPr>
          <p:spPr>
            <a:xfrm rot="10392468">
              <a:off x="1279241" y="469486"/>
              <a:ext cx="28598" cy="21871"/>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17"/>
            <p:cNvSpPr/>
            <p:nvPr/>
          </p:nvSpPr>
          <p:spPr>
            <a:xfrm rot="10392468">
              <a:off x="1285058" y="418832"/>
              <a:ext cx="28598" cy="21896"/>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17"/>
            <p:cNvSpPr/>
            <p:nvPr/>
          </p:nvSpPr>
          <p:spPr>
            <a:xfrm rot="10392468">
              <a:off x="1656821" y="164654"/>
              <a:ext cx="28598" cy="21871"/>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17"/>
            <p:cNvSpPr/>
            <p:nvPr/>
          </p:nvSpPr>
          <p:spPr>
            <a:xfrm rot="10392468">
              <a:off x="1654032" y="212384"/>
              <a:ext cx="28598" cy="21871"/>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17"/>
            <p:cNvSpPr/>
            <p:nvPr/>
          </p:nvSpPr>
          <p:spPr>
            <a:xfrm rot="10392468">
              <a:off x="1603122" y="182900"/>
              <a:ext cx="28598" cy="21871"/>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17"/>
            <p:cNvSpPr/>
            <p:nvPr/>
          </p:nvSpPr>
          <p:spPr>
            <a:xfrm rot="10392468">
              <a:off x="1588596" y="657773"/>
              <a:ext cx="28598" cy="21871"/>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17"/>
            <p:cNvSpPr/>
            <p:nvPr/>
          </p:nvSpPr>
          <p:spPr>
            <a:xfrm rot="10392468">
              <a:off x="1622838" y="668131"/>
              <a:ext cx="27767" cy="21871"/>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17"/>
            <p:cNvSpPr/>
            <p:nvPr/>
          </p:nvSpPr>
          <p:spPr>
            <a:xfrm rot="10392468">
              <a:off x="1723499" y="475810"/>
              <a:ext cx="28598" cy="21871"/>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17"/>
            <p:cNvSpPr/>
            <p:nvPr/>
          </p:nvSpPr>
          <p:spPr>
            <a:xfrm rot="10392468">
              <a:off x="1720018" y="446588"/>
              <a:ext cx="28598" cy="21871"/>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17"/>
            <p:cNvSpPr/>
            <p:nvPr/>
          </p:nvSpPr>
          <p:spPr>
            <a:xfrm rot="10392468">
              <a:off x="1242455" y="160681"/>
              <a:ext cx="28598" cy="21896"/>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17"/>
            <p:cNvSpPr/>
            <p:nvPr/>
          </p:nvSpPr>
          <p:spPr>
            <a:xfrm rot="10392468">
              <a:off x="1522739" y="254259"/>
              <a:ext cx="28624" cy="21871"/>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17"/>
            <p:cNvSpPr/>
            <p:nvPr/>
          </p:nvSpPr>
          <p:spPr>
            <a:xfrm rot="10392468">
              <a:off x="1306539" y="300344"/>
              <a:ext cx="28598" cy="22702"/>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73" name="Google Shape;4773;p17"/>
          <p:cNvGrpSpPr/>
          <p:nvPr/>
        </p:nvGrpSpPr>
        <p:grpSpPr>
          <a:xfrm rot="10800000">
            <a:off x="919596" y="4720675"/>
            <a:ext cx="272377" cy="355208"/>
            <a:chOff x="3289399" y="3455662"/>
            <a:chExt cx="436502" cy="569243"/>
          </a:xfrm>
        </p:grpSpPr>
        <p:sp>
          <p:nvSpPr>
            <p:cNvPr id="4774" name="Google Shape;4774;p17"/>
            <p:cNvSpPr/>
            <p:nvPr/>
          </p:nvSpPr>
          <p:spPr>
            <a:xfrm>
              <a:off x="3289399" y="3590341"/>
              <a:ext cx="418746" cy="434563"/>
            </a:xfrm>
            <a:custGeom>
              <a:avLst/>
              <a:gdLst/>
              <a:ahLst/>
              <a:cxnLst/>
              <a:rect l="l" t="t" r="r" b="b"/>
              <a:pathLst>
                <a:path w="13978" h="14506" extrusionOk="0">
                  <a:moveTo>
                    <a:pt x="9083" y="30"/>
                  </a:moveTo>
                  <a:cubicBezTo>
                    <a:pt x="8628" y="30"/>
                    <a:pt x="8176" y="40"/>
                    <a:pt x="7739" y="67"/>
                  </a:cubicBezTo>
                  <a:cubicBezTo>
                    <a:pt x="6639" y="101"/>
                    <a:pt x="4804" y="1"/>
                    <a:pt x="3970" y="968"/>
                  </a:cubicBezTo>
                  <a:cubicBezTo>
                    <a:pt x="2869" y="2269"/>
                    <a:pt x="5271" y="2903"/>
                    <a:pt x="6038" y="3403"/>
                  </a:cubicBezTo>
                  <a:cubicBezTo>
                    <a:pt x="4637" y="4037"/>
                    <a:pt x="3036" y="4103"/>
                    <a:pt x="1702" y="5004"/>
                  </a:cubicBezTo>
                  <a:cubicBezTo>
                    <a:pt x="935" y="5538"/>
                    <a:pt x="1" y="6038"/>
                    <a:pt x="834" y="6939"/>
                  </a:cubicBezTo>
                  <a:cubicBezTo>
                    <a:pt x="1502" y="7706"/>
                    <a:pt x="2569" y="8173"/>
                    <a:pt x="3436" y="8473"/>
                  </a:cubicBezTo>
                  <a:cubicBezTo>
                    <a:pt x="2602" y="9841"/>
                    <a:pt x="501" y="13744"/>
                    <a:pt x="1468" y="14411"/>
                  </a:cubicBezTo>
                  <a:cubicBezTo>
                    <a:pt x="1563" y="14476"/>
                    <a:pt x="1674" y="14506"/>
                    <a:pt x="1801" y="14506"/>
                  </a:cubicBezTo>
                  <a:cubicBezTo>
                    <a:pt x="2969" y="14506"/>
                    <a:pt x="5377" y="11948"/>
                    <a:pt x="6672" y="11075"/>
                  </a:cubicBezTo>
                  <a:cubicBezTo>
                    <a:pt x="6822" y="10980"/>
                    <a:pt x="6951" y="10940"/>
                    <a:pt x="7068" y="10940"/>
                  </a:cubicBezTo>
                  <a:cubicBezTo>
                    <a:pt x="7523" y="10940"/>
                    <a:pt x="7796" y="11543"/>
                    <a:pt x="8407" y="11809"/>
                  </a:cubicBezTo>
                  <a:cubicBezTo>
                    <a:pt x="8739" y="11932"/>
                    <a:pt x="9072" y="12073"/>
                    <a:pt x="9371" y="12073"/>
                  </a:cubicBezTo>
                  <a:cubicBezTo>
                    <a:pt x="9642" y="12073"/>
                    <a:pt x="9884" y="11957"/>
                    <a:pt x="10074" y="11609"/>
                  </a:cubicBezTo>
                  <a:cubicBezTo>
                    <a:pt x="10675" y="10441"/>
                    <a:pt x="9974" y="8607"/>
                    <a:pt x="10074" y="7372"/>
                  </a:cubicBezTo>
                  <a:lnTo>
                    <a:pt x="10074" y="7372"/>
                  </a:lnTo>
                  <a:cubicBezTo>
                    <a:pt x="10731" y="7658"/>
                    <a:pt x="11633" y="8188"/>
                    <a:pt x="12423" y="8188"/>
                  </a:cubicBezTo>
                  <a:cubicBezTo>
                    <a:pt x="12555" y="8188"/>
                    <a:pt x="12685" y="8173"/>
                    <a:pt x="12810" y="8140"/>
                  </a:cubicBezTo>
                  <a:cubicBezTo>
                    <a:pt x="13977" y="7806"/>
                    <a:pt x="13744" y="6138"/>
                    <a:pt x="13610" y="5238"/>
                  </a:cubicBezTo>
                  <a:cubicBezTo>
                    <a:pt x="13410" y="3536"/>
                    <a:pt x="12776" y="1802"/>
                    <a:pt x="12643" y="101"/>
                  </a:cubicBezTo>
                  <a:lnTo>
                    <a:pt x="12576" y="101"/>
                  </a:lnTo>
                  <a:cubicBezTo>
                    <a:pt x="11533" y="101"/>
                    <a:pt x="10296" y="30"/>
                    <a:pt x="9083" y="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17"/>
            <p:cNvSpPr/>
            <p:nvPr/>
          </p:nvSpPr>
          <p:spPr>
            <a:xfrm>
              <a:off x="3404877" y="3455662"/>
              <a:ext cx="321025" cy="474737"/>
            </a:xfrm>
            <a:custGeom>
              <a:avLst/>
              <a:gdLst/>
              <a:ahLst/>
              <a:cxnLst/>
              <a:rect l="l" t="t" r="r" b="b"/>
              <a:pathLst>
                <a:path w="10716" h="15847" extrusionOk="0">
                  <a:moveTo>
                    <a:pt x="10407" y="0"/>
                  </a:moveTo>
                  <a:cubicBezTo>
                    <a:pt x="10302" y="0"/>
                    <a:pt x="10196" y="59"/>
                    <a:pt x="10156" y="193"/>
                  </a:cubicBezTo>
                  <a:cubicBezTo>
                    <a:pt x="9255" y="3162"/>
                    <a:pt x="7720" y="5998"/>
                    <a:pt x="6019" y="8599"/>
                  </a:cubicBezTo>
                  <a:cubicBezTo>
                    <a:pt x="4385" y="11101"/>
                    <a:pt x="2283" y="13269"/>
                    <a:pt x="182" y="15404"/>
                  </a:cubicBezTo>
                  <a:cubicBezTo>
                    <a:pt x="1" y="15585"/>
                    <a:pt x="180" y="15846"/>
                    <a:pt x="379" y="15846"/>
                  </a:cubicBezTo>
                  <a:cubicBezTo>
                    <a:pt x="437" y="15846"/>
                    <a:pt x="496" y="15824"/>
                    <a:pt x="549" y="15771"/>
                  </a:cubicBezTo>
                  <a:cubicBezTo>
                    <a:pt x="2684" y="13603"/>
                    <a:pt x="4785" y="11401"/>
                    <a:pt x="6486" y="8866"/>
                  </a:cubicBezTo>
                  <a:cubicBezTo>
                    <a:pt x="8187" y="6231"/>
                    <a:pt x="9755" y="3329"/>
                    <a:pt x="10656" y="327"/>
                  </a:cubicBezTo>
                  <a:cubicBezTo>
                    <a:pt x="10716" y="128"/>
                    <a:pt x="10562" y="0"/>
                    <a:pt x="10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17"/>
            <p:cNvSpPr/>
            <p:nvPr/>
          </p:nvSpPr>
          <p:spPr>
            <a:xfrm>
              <a:off x="3505857" y="3642074"/>
              <a:ext cx="155300" cy="125672"/>
            </a:xfrm>
            <a:custGeom>
              <a:avLst/>
              <a:gdLst/>
              <a:ahLst/>
              <a:cxnLst/>
              <a:rect l="l" t="t" r="r" b="b"/>
              <a:pathLst>
                <a:path w="5184" h="4195" extrusionOk="0">
                  <a:moveTo>
                    <a:pt x="1934" y="1"/>
                  </a:moveTo>
                  <a:cubicBezTo>
                    <a:pt x="1389" y="1"/>
                    <a:pt x="845" y="35"/>
                    <a:pt x="313" y="175"/>
                  </a:cubicBezTo>
                  <a:cubicBezTo>
                    <a:pt x="0" y="237"/>
                    <a:pt x="98" y="681"/>
                    <a:pt x="387" y="681"/>
                  </a:cubicBezTo>
                  <a:cubicBezTo>
                    <a:pt x="406" y="681"/>
                    <a:pt x="426" y="679"/>
                    <a:pt x="447" y="675"/>
                  </a:cubicBezTo>
                  <a:cubicBezTo>
                    <a:pt x="934" y="540"/>
                    <a:pt x="1438" y="503"/>
                    <a:pt x="1947" y="503"/>
                  </a:cubicBezTo>
                  <a:cubicBezTo>
                    <a:pt x="2542" y="503"/>
                    <a:pt x="3144" y="553"/>
                    <a:pt x="3735" y="553"/>
                  </a:cubicBezTo>
                  <a:cubicBezTo>
                    <a:pt x="3821" y="553"/>
                    <a:pt x="3906" y="552"/>
                    <a:pt x="3992" y="550"/>
                  </a:cubicBezTo>
                  <a:lnTo>
                    <a:pt x="3992" y="550"/>
                  </a:lnTo>
                  <a:cubicBezTo>
                    <a:pt x="4231" y="1678"/>
                    <a:pt x="4618" y="2781"/>
                    <a:pt x="4650" y="3944"/>
                  </a:cubicBezTo>
                  <a:cubicBezTo>
                    <a:pt x="4666" y="4111"/>
                    <a:pt x="4800" y="4194"/>
                    <a:pt x="4929" y="4194"/>
                  </a:cubicBezTo>
                  <a:cubicBezTo>
                    <a:pt x="5058" y="4194"/>
                    <a:pt x="5183" y="4111"/>
                    <a:pt x="5183" y="3944"/>
                  </a:cubicBezTo>
                  <a:cubicBezTo>
                    <a:pt x="5117" y="2677"/>
                    <a:pt x="4716" y="1442"/>
                    <a:pt x="4450" y="208"/>
                  </a:cubicBezTo>
                  <a:cubicBezTo>
                    <a:pt x="4416" y="108"/>
                    <a:pt x="4316" y="8"/>
                    <a:pt x="4183" y="8"/>
                  </a:cubicBezTo>
                  <a:cubicBezTo>
                    <a:pt x="3957" y="26"/>
                    <a:pt x="3729" y="32"/>
                    <a:pt x="3499" y="32"/>
                  </a:cubicBezTo>
                  <a:cubicBezTo>
                    <a:pt x="2982" y="32"/>
                    <a:pt x="2457" y="1"/>
                    <a:pt x="19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17"/>
            <p:cNvSpPr/>
            <p:nvPr/>
          </p:nvSpPr>
          <p:spPr>
            <a:xfrm>
              <a:off x="3517210" y="3702794"/>
              <a:ext cx="89992" cy="89932"/>
            </a:xfrm>
            <a:custGeom>
              <a:avLst/>
              <a:gdLst/>
              <a:ahLst/>
              <a:cxnLst/>
              <a:rect l="l" t="t" r="r" b="b"/>
              <a:pathLst>
                <a:path w="3004" h="3002" extrusionOk="0">
                  <a:moveTo>
                    <a:pt x="2679" y="1"/>
                  </a:moveTo>
                  <a:cubicBezTo>
                    <a:pt x="2654" y="1"/>
                    <a:pt x="2629" y="5"/>
                    <a:pt x="2603" y="16"/>
                  </a:cubicBezTo>
                  <a:cubicBezTo>
                    <a:pt x="1836" y="283"/>
                    <a:pt x="1002" y="316"/>
                    <a:pt x="201" y="450"/>
                  </a:cubicBezTo>
                  <a:cubicBezTo>
                    <a:pt x="68" y="483"/>
                    <a:pt x="1" y="650"/>
                    <a:pt x="34" y="783"/>
                  </a:cubicBezTo>
                  <a:cubicBezTo>
                    <a:pt x="62" y="894"/>
                    <a:pt x="158" y="958"/>
                    <a:pt x="285" y="958"/>
                  </a:cubicBezTo>
                  <a:cubicBezTo>
                    <a:pt x="312" y="958"/>
                    <a:pt x="339" y="956"/>
                    <a:pt x="368" y="950"/>
                  </a:cubicBezTo>
                  <a:cubicBezTo>
                    <a:pt x="1030" y="835"/>
                    <a:pt x="1742" y="794"/>
                    <a:pt x="2418" y="613"/>
                  </a:cubicBezTo>
                  <a:lnTo>
                    <a:pt x="2418" y="613"/>
                  </a:lnTo>
                  <a:cubicBezTo>
                    <a:pt x="2453" y="1312"/>
                    <a:pt x="2503" y="2031"/>
                    <a:pt x="2503" y="2751"/>
                  </a:cubicBezTo>
                  <a:cubicBezTo>
                    <a:pt x="2503" y="2918"/>
                    <a:pt x="2628" y="3001"/>
                    <a:pt x="2753" y="3001"/>
                  </a:cubicBezTo>
                  <a:cubicBezTo>
                    <a:pt x="2878" y="3001"/>
                    <a:pt x="3003" y="2918"/>
                    <a:pt x="3003" y="2751"/>
                  </a:cubicBezTo>
                  <a:cubicBezTo>
                    <a:pt x="3003" y="1917"/>
                    <a:pt x="2970" y="1083"/>
                    <a:pt x="2903" y="249"/>
                  </a:cubicBezTo>
                  <a:cubicBezTo>
                    <a:pt x="2903" y="137"/>
                    <a:pt x="2808" y="1"/>
                    <a:pt x="26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17"/>
            <p:cNvSpPr/>
            <p:nvPr/>
          </p:nvSpPr>
          <p:spPr>
            <a:xfrm>
              <a:off x="3432196" y="3767648"/>
              <a:ext cx="125222" cy="117284"/>
            </a:xfrm>
            <a:custGeom>
              <a:avLst/>
              <a:gdLst/>
              <a:ahLst/>
              <a:cxnLst/>
              <a:rect l="l" t="t" r="r" b="b"/>
              <a:pathLst>
                <a:path w="4180" h="3915" extrusionOk="0">
                  <a:moveTo>
                    <a:pt x="1463" y="1"/>
                  </a:moveTo>
                  <a:cubicBezTo>
                    <a:pt x="1075" y="1"/>
                    <a:pt x="682" y="30"/>
                    <a:pt x="304" y="119"/>
                  </a:cubicBezTo>
                  <a:cubicBezTo>
                    <a:pt x="0" y="210"/>
                    <a:pt x="83" y="633"/>
                    <a:pt x="352" y="633"/>
                  </a:cubicBezTo>
                  <a:cubicBezTo>
                    <a:pt x="379" y="633"/>
                    <a:pt x="407" y="629"/>
                    <a:pt x="437" y="620"/>
                  </a:cubicBezTo>
                  <a:cubicBezTo>
                    <a:pt x="714" y="546"/>
                    <a:pt x="1011" y="523"/>
                    <a:pt x="1311" y="523"/>
                  </a:cubicBezTo>
                  <a:cubicBezTo>
                    <a:pt x="1554" y="523"/>
                    <a:pt x="1800" y="538"/>
                    <a:pt x="2038" y="553"/>
                  </a:cubicBezTo>
                  <a:cubicBezTo>
                    <a:pt x="2507" y="582"/>
                    <a:pt x="2976" y="637"/>
                    <a:pt x="3445" y="695"/>
                  </a:cubicBezTo>
                  <a:lnTo>
                    <a:pt x="3445" y="695"/>
                  </a:lnTo>
                  <a:cubicBezTo>
                    <a:pt x="3469" y="1697"/>
                    <a:pt x="3452" y="2724"/>
                    <a:pt x="3640" y="3722"/>
                  </a:cubicBezTo>
                  <a:cubicBezTo>
                    <a:pt x="3666" y="3856"/>
                    <a:pt x="3764" y="3915"/>
                    <a:pt x="3867" y="3915"/>
                  </a:cubicBezTo>
                  <a:cubicBezTo>
                    <a:pt x="4018" y="3915"/>
                    <a:pt x="4180" y="3787"/>
                    <a:pt x="4140" y="3588"/>
                  </a:cubicBezTo>
                  <a:cubicBezTo>
                    <a:pt x="3940" y="2554"/>
                    <a:pt x="4006" y="1520"/>
                    <a:pt x="3973" y="486"/>
                  </a:cubicBezTo>
                  <a:cubicBezTo>
                    <a:pt x="3973" y="386"/>
                    <a:pt x="3873" y="253"/>
                    <a:pt x="3773" y="219"/>
                  </a:cubicBezTo>
                  <a:cubicBezTo>
                    <a:pt x="3206" y="119"/>
                    <a:pt x="2605" y="52"/>
                    <a:pt x="2038" y="19"/>
                  </a:cubicBezTo>
                  <a:cubicBezTo>
                    <a:pt x="1849" y="8"/>
                    <a:pt x="1657" y="1"/>
                    <a:pt x="1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17"/>
            <p:cNvSpPr/>
            <p:nvPr/>
          </p:nvSpPr>
          <p:spPr>
            <a:xfrm>
              <a:off x="3444268" y="3829146"/>
              <a:ext cx="62012" cy="58986"/>
            </a:xfrm>
            <a:custGeom>
              <a:avLst/>
              <a:gdLst/>
              <a:ahLst/>
              <a:cxnLst/>
              <a:rect l="l" t="t" r="r" b="b"/>
              <a:pathLst>
                <a:path w="2070" h="1969" extrusionOk="0">
                  <a:moveTo>
                    <a:pt x="268" y="1"/>
                  </a:moveTo>
                  <a:cubicBezTo>
                    <a:pt x="101" y="1"/>
                    <a:pt x="1" y="134"/>
                    <a:pt x="1" y="268"/>
                  </a:cubicBezTo>
                  <a:cubicBezTo>
                    <a:pt x="1" y="401"/>
                    <a:pt x="101" y="535"/>
                    <a:pt x="268" y="535"/>
                  </a:cubicBezTo>
                  <a:cubicBezTo>
                    <a:pt x="668" y="535"/>
                    <a:pt x="1068" y="608"/>
                    <a:pt x="1469" y="629"/>
                  </a:cubicBezTo>
                  <a:lnTo>
                    <a:pt x="1469" y="629"/>
                  </a:lnTo>
                  <a:cubicBezTo>
                    <a:pt x="1469" y="651"/>
                    <a:pt x="1469" y="668"/>
                    <a:pt x="1469" y="668"/>
                  </a:cubicBezTo>
                  <a:cubicBezTo>
                    <a:pt x="1469" y="701"/>
                    <a:pt x="1469" y="701"/>
                    <a:pt x="1469" y="735"/>
                  </a:cubicBezTo>
                  <a:cubicBezTo>
                    <a:pt x="1469" y="735"/>
                    <a:pt x="1502" y="801"/>
                    <a:pt x="1502" y="801"/>
                  </a:cubicBezTo>
                  <a:cubicBezTo>
                    <a:pt x="1502" y="835"/>
                    <a:pt x="1502" y="868"/>
                    <a:pt x="1502" y="902"/>
                  </a:cubicBezTo>
                  <a:cubicBezTo>
                    <a:pt x="1502" y="935"/>
                    <a:pt x="1502" y="1002"/>
                    <a:pt x="1502" y="1035"/>
                  </a:cubicBezTo>
                  <a:cubicBezTo>
                    <a:pt x="1502" y="1268"/>
                    <a:pt x="1502" y="1502"/>
                    <a:pt x="1502" y="1702"/>
                  </a:cubicBezTo>
                  <a:cubicBezTo>
                    <a:pt x="1502" y="1836"/>
                    <a:pt x="1602" y="1969"/>
                    <a:pt x="1769" y="1969"/>
                  </a:cubicBezTo>
                  <a:cubicBezTo>
                    <a:pt x="1902" y="1969"/>
                    <a:pt x="2002" y="1869"/>
                    <a:pt x="2002" y="1702"/>
                  </a:cubicBezTo>
                  <a:cubicBezTo>
                    <a:pt x="2002" y="1235"/>
                    <a:pt x="2069" y="735"/>
                    <a:pt x="1902" y="301"/>
                  </a:cubicBezTo>
                  <a:cubicBezTo>
                    <a:pt x="1869" y="168"/>
                    <a:pt x="1769" y="101"/>
                    <a:pt x="1669" y="101"/>
                  </a:cubicBezTo>
                  <a:cubicBezTo>
                    <a:pt x="1202" y="101"/>
                    <a:pt x="735"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17"/>
            <p:cNvSpPr/>
            <p:nvPr/>
          </p:nvSpPr>
          <p:spPr>
            <a:xfrm>
              <a:off x="3402301" y="3870754"/>
              <a:ext cx="60005" cy="61353"/>
            </a:xfrm>
            <a:custGeom>
              <a:avLst/>
              <a:gdLst/>
              <a:ahLst/>
              <a:cxnLst/>
              <a:rect l="l" t="t" r="r" b="b"/>
              <a:pathLst>
                <a:path w="2003" h="2048" extrusionOk="0">
                  <a:moveTo>
                    <a:pt x="649" y="0"/>
                  </a:moveTo>
                  <a:cubicBezTo>
                    <a:pt x="520" y="0"/>
                    <a:pt x="393" y="5"/>
                    <a:pt x="268" y="13"/>
                  </a:cubicBezTo>
                  <a:cubicBezTo>
                    <a:pt x="134" y="13"/>
                    <a:pt x="1" y="113"/>
                    <a:pt x="1" y="280"/>
                  </a:cubicBezTo>
                  <a:cubicBezTo>
                    <a:pt x="1" y="413"/>
                    <a:pt x="101" y="547"/>
                    <a:pt x="268" y="547"/>
                  </a:cubicBezTo>
                  <a:cubicBezTo>
                    <a:pt x="385" y="530"/>
                    <a:pt x="501" y="522"/>
                    <a:pt x="622" y="522"/>
                  </a:cubicBezTo>
                  <a:cubicBezTo>
                    <a:pt x="743" y="522"/>
                    <a:pt x="868" y="530"/>
                    <a:pt x="1002" y="547"/>
                  </a:cubicBezTo>
                  <a:lnTo>
                    <a:pt x="1168" y="547"/>
                  </a:lnTo>
                  <a:cubicBezTo>
                    <a:pt x="1202" y="547"/>
                    <a:pt x="1235" y="547"/>
                    <a:pt x="1268" y="580"/>
                  </a:cubicBezTo>
                  <a:lnTo>
                    <a:pt x="1302" y="580"/>
                  </a:lnTo>
                  <a:cubicBezTo>
                    <a:pt x="1370" y="580"/>
                    <a:pt x="1438" y="589"/>
                    <a:pt x="1502" y="597"/>
                  </a:cubicBezTo>
                  <a:lnTo>
                    <a:pt x="1502" y="597"/>
                  </a:lnTo>
                  <a:lnTo>
                    <a:pt x="1502" y="1781"/>
                  </a:lnTo>
                  <a:cubicBezTo>
                    <a:pt x="1502" y="1914"/>
                    <a:pt x="1602" y="2048"/>
                    <a:pt x="1735" y="2048"/>
                  </a:cubicBezTo>
                  <a:cubicBezTo>
                    <a:pt x="1902" y="2014"/>
                    <a:pt x="2002" y="1914"/>
                    <a:pt x="2002" y="1781"/>
                  </a:cubicBezTo>
                  <a:lnTo>
                    <a:pt x="2002" y="380"/>
                  </a:lnTo>
                  <a:cubicBezTo>
                    <a:pt x="2002" y="280"/>
                    <a:pt x="1936" y="146"/>
                    <a:pt x="1836" y="113"/>
                  </a:cubicBezTo>
                  <a:cubicBezTo>
                    <a:pt x="1435" y="38"/>
                    <a:pt x="1035"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17"/>
            <p:cNvSpPr/>
            <p:nvPr/>
          </p:nvSpPr>
          <p:spPr>
            <a:xfrm>
              <a:off x="3395321" y="3762196"/>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17"/>
            <p:cNvSpPr/>
            <p:nvPr/>
          </p:nvSpPr>
          <p:spPr>
            <a:xfrm>
              <a:off x="3388312" y="378819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17"/>
            <p:cNvSpPr/>
            <p:nvPr/>
          </p:nvSpPr>
          <p:spPr>
            <a:xfrm>
              <a:off x="3375341" y="3765221"/>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4784;p17"/>
            <p:cNvSpPr/>
            <p:nvPr/>
          </p:nvSpPr>
          <p:spPr>
            <a:xfrm>
              <a:off x="3388312" y="395606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17"/>
            <p:cNvSpPr/>
            <p:nvPr/>
          </p:nvSpPr>
          <p:spPr>
            <a:xfrm>
              <a:off x="3378337" y="393408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17"/>
            <p:cNvSpPr/>
            <p:nvPr/>
          </p:nvSpPr>
          <p:spPr>
            <a:xfrm>
              <a:off x="3365336" y="396205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17"/>
            <p:cNvSpPr/>
            <p:nvPr/>
          </p:nvSpPr>
          <p:spPr>
            <a:xfrm>
              <a:off x="3565198" y="3891124"/>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17"/>
            <p:cNvSpPr/>
            <p:nvPr/>
          </p:nvSpPr>
          <p:spPr>
            <a:xfrm>
              <a:off x="3559177" y="3918084"/>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17"/>
            <p:cNvSpPr/>
            <p:nvPr/>
          </p:nvSpPr>
          <p:spPr>
            <a:xfrm>
              <a:off x="3545188" y="3899092"/>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17"/>
            <p:cNvSpPr/>
            <p:nvPr/>
          </p:nvSpPr>
          <p:spPr>
            <a:xfrm>
              <a:off x="3471258" y="3618320"/>
              <a:ext cx="15009" cy="11024"/>
            </a:xfrm>
            <a:custGeom>
              <a:avLst/>
              <a:gdLst/>
              <a:ahLst/>
              <a:cxnLst/>
              <a:rect l="l" t="t" r="r" b="b"/>
              <a:pathLst>
                <a:path w="501" h="368" extrusionOk="0">
                  <a:moveTo>
                    <a:pt x="234" y="1"/>
                  </a:moveTo>
                  <a:cubicBezTo>
                    <a:pt x="1" y="1"/>
                    <a:pt x="1" y="367"/>
                    <a:pt x="234" y="367"/>
                  </a:cubicBezTo>
                  <a:lnTo>
                    <a:pt x="267" y="367"/>
                  </a:ln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17"/>
            <p:cNvSpPr/>
            <p:nvPr/>
          </p:nvSpPr>
          <p:spPr>
            <a:xfrm>
              <a:off x="3460265" y="3646298"/>
              <a:ext cx="15009" cy="11024"/>
            </a:xfrm>
            <a:custGeom>
              <a:avLst/>
              <a:gdLst/>
              <a:ahLst/>
              <a:cxnLst/>
              <a:rect l="l" t="t" r="r" b="b"/>
              <a:pathLst>
                <a:path w="501" h="368" extrusionOk="0">
                  <a:moveTo>
                    <a:pt x="267" y="1"/>
                  </a:moveTo>
                  <a:cubicBezTo>
                    <a:pt x="1" y="1"/>
                    <a:pt x="1" y="367"/>
                    <a:pt x="267" y="367"/>
                  </a:cubicBez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17"/>
            <p:cNvSpPr/>
            <p:nvPr/>
          </p:nvSpPr>
          <p:spPr>
            <a:xfrm>
              <a:off x="3445287" y="3621315"/>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17"/>
            <p:cNvSpPr/>
            <p:nvPr/>
          </p:nvSpPr>
          <p:spPr>
            <a:xfrm>
              <a:off x="3662104"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17"/>
            <p:cNvSpPr/>
            <p:nvPr/>
          </p:nvSpPr>
          <p:spPr>
            <a:xfrm>
              <a:off x="3649133" y="3808177"/>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5" name="Google Shape;4795;p17"/>
            <p:cNvSpPr/>
            <p:nvPr/>
          </p:nvSpPr>
          <p:spPr>
            <a:xfrm>
              <a:off x="3640116"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96" name="Google Shape;4796;p17"/>
          <p:cNvGrpSpPr/>
          <p:nvPr/>
        </p:nvGrpSpPr>
        <p:grpSpPr>
          <a:xfrm rot="10800000">
            <a:off x="7839762" y="-186589"/>
            <a:ext cx="1500235" cy="1460527"/>
            <a:chOff x="-181020" y="4253777"/>
            <a:chExt cx="1117161" cy="1087511"/>
          </a:xfrm>
        </p:grpSpPr>
        <p:sp>
          <p:nvSpPr>
            <p:cNvPr id="4797" name="Google Shape;4797;p17"/>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17"/>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17"/>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17"/>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17"/>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17"/>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17"/>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17"/>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17"/>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17"/>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17"/>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17"/>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17"/>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17"/>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11" name="Google Shape;4811;p17"/>
          <p:cNvGrpSpPr/>
          <p:nvPr/>
        </p:nvGrpSpPr>
        <p:grpSpPr>
          <a:xfrm rot="10800000">
            <a:off x="8188140" y="184140"/>
            <a:ext cx="1187279" cy="1592727"/>
            <a:chOff x="-168050" y="4195214"/>
            <a:chExt cx="719519" cy="965231"/>
          </a:xfrm>
        </p:grpSpPr>
        <p:sp>
          <p:nvSpPr>
            <p:cNvPr id="4812" name="Google Shape;4812;p17"/>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17"/>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17"/>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17"/>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17"/>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17"/>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17"/>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17"/>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17"/>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17"/>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17"/>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17"/>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17"/>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17"/>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17"/>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17"/>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17"/>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17"/>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17"/>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17"/>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17"/>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17"/>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17"/>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17"/>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17"/>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17"/>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17"/>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17"/>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17"/>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17"/>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17"/>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17"/>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17"/>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17"/>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17"/>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17"/>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17"/>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17"/>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17"/>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17"/>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17"/>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17"/>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17"/>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17"/>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17"/>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17"/>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17"/>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59" name="Google Shape;4859;p17"/>
          <p:cNvGrpSpPr/>
          <p:nvPr/>
        </p:nvGrpSpPr>
        <p:grpSpPr>
          <a:xfrm rot="10800000">
            <a:off x="25988" y="4641403"/>
            <a:ext cx="696852" cy="714644"/>
            <a:chOff x="7973149" y="-201092"/>
            <a:chExt cx="1116750" cy="1145263"/>
          </a:xfrm>
        </p:grpSpPr>
        <p:sp>
          <p:nvSpPr>
            <p:cNvPr id="4860" name="Google Shape;4860;p17"/>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17"/>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17"/>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17"/>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17"/>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17"/>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17"/>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17"/>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17"/>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17"/>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17"/>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17"/>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17"/>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17"/>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17"/>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17"/>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17"/>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17"/>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17"/>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17"/>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17"/>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17"/>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17"/>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17"/>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17"/>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5" name="Google Shape;4885;p17"/>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17"/>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17"/>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8" name="Google Shape;4888;p17"/>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9" name="Google Shape;4889;p17"/>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0" name="Google Shape;4890;p17"/>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17"/>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17"/>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17"/>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17"/>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17"/>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17"/>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17"/>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17"/>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9" name="Google Shape;4899;p17"/>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0" name="Google Shape;4900;p17"/>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1" name="Google Shape;4901;p17"/>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2" name="Google Shape;4902;p17"/>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3" name="Google Shape;4903;p17"/>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17"/>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17"/>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17"/>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17"/>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17"/>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17"/>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17"/>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1" name="Google Shape;4911;p17"/>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17"/>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17"/>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17"/>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17"/>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6" name="Google Shape;4916;p17"/>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7" name="Google Shape;4917;p17"/>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17"/>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17"/>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17"/>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21" name="Google Shape;4921;p17"/>
          <p:cNvGrpSpPr/>
          <p:nvPr/>
        </p:nvGrpSpPr>
        <p:grpSpPr>
          <a:xfrm rot="-620">
            <a:off x="1528029" y="4838039"/>
            <a:ext cx="558180" cy="422304"/>
            <a:chOff x="3579657" y="4246288"/>
            <a:chExt cx="1007000" cy="841746"/>
          </a:xfrm>
        </p:grpSpPr>
        <p:sp>
          <p:nvSpPr>
            <p:cNvPr id="4922" name="Google Shape;4922;p17"/>
            <p:cNvSpPr/>
            <p:nvPr/>
          </p:nvSpPr>
          <p:spPr>
            <a:xfrm>
              <a:off x="4009156" y="4502305"/>
              <a:ext cx="66985" cy="52006"/>
            </a:xfrm>
            <a:custGeom>
              <a:avLst/>
              <a:gdLst/>
              <a:ahLst/>
              <a:cxnLst/>
              <a:rect l="l" t="t" r="r" b="b"/>
              <a:pathLst>
                <a:path w="2236" h="1736" extrusionOk="0">
                  <a:moveTo>
                    <a:pt x="1101" y="1"/>
                  </a:moveTo>
                  <a:cubicBezTo>
                    <a:pt x="0" y="1"/>
                    <a:pt x="0" y="1736"/>
                    <a:pt x="1101" y="1736"/>
                  </a:cubicBezTo>
                  <a:cubicBezTo>
                    <a:pt x="2235" y="1736"/>
                    <a:pt x="2235" y="1"/>
                    <a:pt x="11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17"/>
            <p:cNvSpPr/>
            <p:nvPr/>
          </p:nvSpPr>
          <p:spPr>
            <a:xfrm>
              <a:off x="4169028" y="4467347"/>
              <a:ext cx="67974" cy="52006"/>
            </a:xfrm>
            <a:custGeom>
              <a:avLst/>
              <a:gdLst/>
              <a:ahLst/>
              <a:cxnLst/>
              <a:rect l="l" t="t" r="r" b="b"/>
              <a:pathLst>
                <a:path w="2269" h="1736" extrusionOk="0">
                  <a:moveTo>
                    <a:pt x="1134" y="0"/>
                  </a:moveTo>
                  <a:cubicBezTo>
                    <a:pt x="0" y="0"/>
                    <a:pt x="0" y="1735"/>
                    <a:pt x="1134" y="1735"/>
                  </a:cubicBezTo>
                  <a:cubicBezTo>
                    <a:pt x="2269" y="1735"/>
                    <a:pt x="2269" y="0"/>
                    <a:pt x="1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17"/>
            <p:cNvSpPr/>
            <p:nvPr/>
          </p:nvSpPr>
          <p:spPr>
            <a:xfrm>
              <a:off x="4273931" y="4614248"/>
              <a:ext cx="68004" cy="51976"/>
            </a:xfrm>
            <a:custGeom>
              <a:avLst/>
              <a:gdLst/>
              <a:ahLst/>
              <a:cxnLst/>
              <a:rect l="l" t="t" r="r" b="b"/>
              <a:pathLst>
                <a:path w="2270" h="1735" extrusionOk="0">
                  <a:moveTo>
                    <a:pt x="1135" y="0"/>
                  </a:moveTo>
                  <a:cubicBezTo>
                    <a:pt x="1" y="0"/>
                    <a:pt x="1" y="1735"/>
                    <a:pt x="1135" y="1735"/>
                  </a:cubicBezTo>
                  <a:cubicBezTo>
                    <a:pt x="2269" y="1735"/>
                    <a:pt x="2269" y="0"/>
                    <a:pt x="1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17"/>
            <p:cNvSpPr/>
            <p:nvPr/>
          </p:nvSpPr>
          <p:spPr>
            <a:xfrm>
              <a:off x="4434821" y="4579260"/>
              <a:ext cx="67974" cy="52006"/>
            </a:xfrm>
            <a:custGeom>
              <a:avLst/>
              <a:gdLst/>
              <a:ahLst/>
              <a:cxnLst/>
              <a:rect l="l" t="t" r="r" b="b"/>
              <a:pathLst>
                <a:path w="2269" h="1736" extrusionOk="0">
                  <a:moveTo>
                    <a:pt x="1134" y="0"/>
                  </a:moveTo>
                  <a:cubicBezTo>
                    <a:pt x="0" y="0"/>
                    <a:pt x="0" y="1735"/>
                    <a:pt x="1134" y="1735"/>
                  </a:cubicBezTo>
                  <a:cubicBezTo>
                    <a:pt x="2269" y="1735"/>
                    <a:pt x="2269" y="0"/>
                    <a:pt x="1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17"/>
            <p:cNvSpPr/>
            <p:nvPr/>
          </p:nvSpPr>
          <p:spPr>
            <a:xfrm>
              <a:off x="4483768" y="4719152"/>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17"/>
            <p:cNvSpPr/>
            <p:nvPr/>
          </p:nvSpPr>
          <p:spPr>
            <a:xfrm>
              <a:off x="3682270" y="4246288"/>
              <a:ext cx="904387" cy="841746"/>
            </a:xfrm>
            <a:custGeom>
              <a:avLst/>
              <a:gdLst/>
              <a:ahLst/>
              <a:cxnLst/>
              <a:rect l="l" t="t" r="r" b="b"/>
              <a:pathLst>
                <a:path w="30189" h="28098" extrusionOk="0">
                  <a:moveTo>
                    <a:pt x="27654" y="1"/>
                  </a:moveTo>
                  <a:lnTo>
                    <a:pt x="27654" y="1"/>
                  </a:lnTo>
                  <a:cubicBezTo>
                    <a:pt x="22517" y="368"/>
                    <a:pt x="16379" y="1468"/>
                    <a:pt x="12977" y="5138"/>
                  </a:cubicBezTo>
                  <a:cubicBezTo>
                    <a:pt x="11642" y="3870"/>
                    <a:pt x="10875" y="2069"/>
                    <a:pt x="9741" y="768"/>
                  </a:cubicBezTo>
                  <a:cubicBezTo>
                    <a:pt x="6505" y="4404"/>
                    <a:pt x="4904" y="7506"/>
                    <a:pt x="4304" y="12309"/>
                  </a:cubicBezTo>
                  <a:cubicBezTo>
                    <a:pt x="3070" y="11976"/>
                    <a:pt x="2636" y="11209"/>
                    <a:pt x="668" y="9841"/>
                  </a:cubicBezTo>
                  <a:lnTo>
                    <a:pt x="668" y="9841"/>
                  </a:lnTo>
                  <a:cubicBezTo>
                    <a:pt x="1" y="13377"/>
                    <a:pt x="1735" y="19248"/>
                    <a:pt x="7306" y="23851"/>
                  </a:cubicBezTo>
                  <a:cubicBezTo>
                    <a:pt x="9275" y="26312"/>
                    <a:pt x="13384" y="28098"/>
                    <a:pt x="16996" y="28098"/>
                  </a:cubicBezTo>
                  <a:cubicBezTo>
                    <a:pt x="18525" y="28098"/>
                    <a:pt x="19965" y="27778"/>
                    <a:pt x="21116" y="27053"/>
                  </a:cubicBezTo>
                  <a:cubicBezTo>
                    <a:pt x="20182" y="25953"/>
                    <a:pt x="18814" y="25152"/>
                    <a:pt x="17680" y="24218"/>
                  </a:cubicBezTo>
                  <a:cubicBezTo>
                    <a:pt x="22850" y="23184"/>
                    <a:pt x="28488" y="21516"/>
                    <a:pt x="30189" y="16079"/>
                  </a:cubicBezTo>
                  <a:cubicBezTo>
                    <a:pt x="28955" y="15745"/>
                    <a:pt x="27387" y="15645"/>
                    <a:pt x="26286" y="14911"/>
                  </a:cubicBezTo>
                  <a:cubicBezTo>
                    <a:pt x="28354" y="10842"/>
                    <a:pt x="28988" y="4671"/>
                    <a:pt x="276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17"/>
            <p:cNvSpPr/>
            <p:nvPr/>
          </p:nvSpPr>
          <p:spPr>
            <a:xfrm>
              <a:off x="3579657" y="4381465"/>
              <a:ext cx="817960" cy="704930"/>
            </a:xfrm>
            <a:custGeom>
              <a:avLst/>
              <a:gdLst/>
              <a:ahLst/>
              <a:cxnLst/>
              <a:rect l="l" t="t" r="r" b="b"/>
              <a:pathLst>
                <a:path w="27304" h="23531" extrusionOk="0">
                  <a:moveTo>
                    <a:pt x="26708" y="0"/>
                  </a:moveTo>
                  <a:cubicBezTo>
                    <a:pt x="26616" y="0"/>
                    <a:pt x="26524" y="39"/>
                    <a:pt x="26447" y="132"/>
                  </a:cubicBezTo>
                  <a:cubicBezTo>
                    <a:pt x="20676" y="7137"/>
                    <a:pt x="15372" y="15076"/>
                    <a:pt x="7500" y="19846"/>
                  </a:cubicBezTo>
                  <a:cubicBezTo>
                    <a:pt x="5298" y="21181"/>
                    <a:pt x="2963" y="22181"/>
                    <a:pt x="495" y="22715"/>
                  </a:cubicBezTo>
                  <a:cubicBezTo>
                    <a:pt x="1" y="22808"/>
                    <a:pt x="164" y="23530"/>
                    <a:pt x="589" y="23530"/>
                  </a:cubicBezTo>
                  <a:cubicBezTo>
                    <a:pt x="623" y="23530"/>
                    <a:pt x="658" y="23525"/>
                    <a:pt x="695" y="23516"/>
                  </a:cubicBezTo>
                  <a:cubicBezTo>
                    <a:pt x="9935" y="21514"/>
                    <a:pt x="16606" y="13709"/>
                    <a:pt x="22244" y="6704"/>
                  </a:cubicBezTo>
                  <a:cubicBezTo>
                    <a:pt x="23845" y="4702"/>
                    <a:pt x="25413" y="2701"/>
                    <a:pt x="27047" y="733"/>
                  </a:cubicBezTo>
                  <a:cubicBezTo>
                    <a:pt x="27303" y="425"/>
                    <a:pt x="27009" y="0"/>
                    <a:pt x="26708"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17"/>
            <p:cNvSpPr/>
            <p:nvPr/>
          </p:nvSpPr>
          <p:spPr>
            <a:xfrm>
              <a:off x="4189966" y="4386347"/>
              <a:ext cx="263776" cy="238072"/>
            </a:xfrm>
            <a:custGeom>
              <a:avLst/>
              <a:gdLst/>
              <a:ahLst/>
              <a:cxnLst/>
              <a:rect l="l" t="t" r="r" b="b"/>
              <a:pathLst>
                <a:path w="8805" h="7947" extrusionOk="0">
                  <a:moveTo>
                    <a:pt x="1751" y="1"/>
                  </a:moveTo>
                  <a:cubicBezTo>
                    <a:pt x="1591" y="1"/>
                    <a:pt x="1442" y="92"/>
                    <a:pt x="1403" y="303"/>
                  </a:cubicBezTo>
                  <a:cubicBezTo>
                    <a:pt x="936" y="2671"/>
                    <a:pt x="1103" y="5173"/>
                    <a:pt x="135" y="7441"/>
                  </a:cubicBezTo>
                  <a:cubicBezTo>
                    <a:pt x="1" y="7737"/>
                    <a:pt x="300" y="7946"/>
                    <a:pt x="578" y="7946"/>
                  </a:cubicBezTo>
                  <a:cubicBezTo>
                    <a:pt x="645" y="7946"/>
                    <a:pt x="711" y="7934"/>
                    <a:pt x="769" y="7908"/>
                  </a:cubicBezTo>
                  <a:cubicBezTo>
                    <a:pt x="3237" y="6774"/>
                    <a:pt x="6039" y="6407"/>
                    <a:pt x="8408" y="4939"/>
                  </a:cubicBezTo>
                  <a:cubicBezTo>
                    <a:pt x="8805" y="4713"/>
                    <a:pt x="8551" y="4148"/>
                    <a:pt x="8199" y="4148"/>
                  </a:cubicBezTo>
                  <a:cubicBezTo>
                    <a:pt x="8137" y="4148"/>
                    <a:pt x="8072" y="4166"/>
                    <a:pt x="8008" y="4206"/>
                  </a:cubicBezTo>
                  <a:cubicBezTo>
                    <a:pt x="5925" y="5496"/>
                    <a:pt x="3483" y="5935"/>
                    <a:pt x="1245" y="6816"/>
                  </a:cubicBezTo>
                  <a:lnTo>
                    <a:pt x="1245" y="6816"/>
                  </a:lnTo>
                  <a:cubicBezTo>
                    <a:pt x="1872" y="4766"/>
                    <a:pt x="1794" y="2613"/>
                    <a:pt x="2203" y="536"/>
                  </a:cubicBezTo>
                  <a:cubicBezTo>
                    <a:pt x="2264" y="214"/>
                    <a:pt x="1995" y="1"/>
                    <a:pt x="1751"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17"/>
            <p:cNvSpPr/>
            <p:nvPr/>
          </p:nvSpPr>
          <p:spPr>
            <a:xfrm>
              <a:off x="4058343" y="4475345"/>
              <a:ext cx="296190" cy="306345"/>
            </a:xfrm>
            <a:custGeom>
              <a:avLst/>
              <a:gdLst/>
              <a:ahLst/>
              <a:cxnLst/>
              <a:rect l="l" t="t" r="r" b="b"/>
              <a:pathLst>
                <a:path w="9887" h="10226" extrusionOk="0">
                  <a:moveTo>
                    <a:pt x="752" y="0"/>
                  </a:moveTo>
                  <a:cubicBezTo>
                    <a:pt x="543" y="0"/>
                    <a:pt x="343" y="134"/>
                    <a:pt x="360" y="401"/>
                  </a:cubicBezTo>
                  <a:cubicBezTo>
                    <a:pt x="460" y="3503"/>
                    <a:pt x="593" y="6638"/>
                    <a:pt x="59" y="9707"/>
                  </a:cubicBezTo>
                  <a:cubicBezTo>
                    <a:pt x="1" y="9941"/>
                    <a:pt x="173" y="10226"/>
                    <a:pt x="440" y="10226"/>
                  </a:cubicBezTo>
                  <a:cubicBezTo>
                    <a:pt x="478" y="10226"/>
                    <a:pt x="518" y="10220"/>
                    <a:pt x="560" y="10208"/>
                  </a:cubicBezTo>
                  <a:cubicBezTo>
                    <a:pt x="3462" y="9240"/>
                    <a:pt x="6497" y="8940"/>
                    <a:pt x="9433" y="8039"/>
                  </a:cubicBezTo>
                  <a:cubicBezTo>
                    <a:pt x="9886" y="7888"/>
                    <a:pt x="9737" y="7216"/>
                    <a:pt x="9332" y="7216"/>
                  </a:cubicBezTo>
                  <a:cubicBezTo>
                    <a:pt x="9290" y="7216"/>
                    <a:pt x="9246" y="7223"/>
                    <a:pt x="9199" y="7239"/>
                  </a:cubicBezTo>
                  <a:cubicBezTo>
                    <a:pt x="6513" y="8073"/>
                    <a:pt x="3684" y="8392"/>
                    <a:pt x="976" y="9202"/>
                  </a:cubicBezTo>
                  <a:lnTo>
                    <a:pt x="976" y="9202"/>
                  </a:lnTo>
                  <a:cubicBezTo>
                    <a:pt x="1407" y="6292"/>
                    <a:pt x="1286" y="3332"/>
                    <a:pt x="1194" y="401"/>
                  </a:cubicBezTo>
                  <a:cubicBezTo>
                    <a:pt x="1177" y="134"/>
                    <a:pt x="960" y="0"/>
                    <a:pt x="752"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17"/>
            <p:cNvSpPr/>
            <p:nvPr/>
          </p:nvSpPr>
          <p:spPr>
            <a:xfrm>
              <a:off x="3910423" y="4490263"/>
              <a:ext cx="447505" cy="405894"/>
            </a:xfrm>
            <a:custGeom>
              <a:avLst/>
              <a:gdLst/>
              <a:ahLst/>
              <a:cxnLst/>
              <a:rect l="l" t="t" r="r" b="b"/>
              <a:pathLst>
                <a:path w="14938" h="13549" extrusionOk="0">
                  <a:moveTo>
                    <a:pt x="513" y="1"/>
                  </a:moveTo>
                  <a:cubicBezTo>
                    <a:pt x="269" y="1"/>
                    <a:pt x="0" y="214"/>
                    <a:pt x="61" y="536"/>
                  </a:cubicBezTo>
                  <a:cubicBezTo>
                    <a:pt x="928" y="4673"/>
                    <a:pt x="861" y="8942"/>
                    <a:pt x="1061" y="13145"/>
                  </a:cubicBezTo>
                  <a:cubicBezTo>
                    <a:pt x="1061" y="13333"/>
                    <a:pt x="1207" y="13549"/>
                    <a:pt x="1444" y="13549"/>
                  </a:cubicBezTo>
                  <a:cubicBezTo>
                    <a:pt x="1461" y="13549"/>
                    <a:pt x="1478" y="13548"/>
                    <a:pt x="1495" y="13546"/>
                  </a:cubicBezTo>
                  <a:cubicBezTo>
                    <a:pt x="3429" y="13364"/>
                    <a:pt x="5378" y="13306"/>
                    <a:pt x="7330" y="13306"/>
                  </a:cubicBezTo>
                  <a:cubicBezTo>
                    <a:pt x="9687" y="13306"/>
                    <a:pt x="12051" y="13391"/>
                    <a:pt x="14404" y="13446"/>
                  </a:cubicBezTo>
                  <a:cubicBezTo>
                    <a:pt x="14938" y="13446"/>
                    <a:pt x="14938" y="12612"/>
                    <a:pt x="14404" y="12612"/>
                  </a:cubicBezTo>
                  <a:cubicBezTo>
                    <a:pt x="12123" y="12541"/>
                    <a:pt x="9832" y="12461"/>
                    <a:pt x="7546" y="12461"/>
                  </a:cubicBezTo>
                  <a:cubicBezTo>
                    <a:pt x="5649" y="12461"/>
                    <a:pt x="3755" y="12516"/>
                    <a:pt x="1874" y="12678"/>
                  </a:cubicBezTo>
                  <a:lnTo>
                    <a:pt x="1874" y="12678"/>
                  </a:lnTo>
                  <a:cubicBezTo>
                    <a:pt x="1699" y="8531"/>
                    <a:pt x="1729" y="4386"/>
                    <a:pt x="861" y="303"/>
                  </a:cubicBezTo>
                  <a:cubicBezTo>
                    <a:pt x="822" y="92"/>
                    <a:pt x="672" y="1"/>
                    <a:pt x="513"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17"/>
            <p:cNvSpPr/>
            <p:nvPr/>
          </p:nvSpPr>
          <p:spPr>
            <a:xfrm>
              <a:off x="3830293" y="4714539"/>
              <a:ext cx="315872" cy="302691"/>
            </a:xfrm>
            <a:custGeom>
              <a:avLst/>
              <a:gdLst/>
              <a:ahLst/>
              <a:cxnLst/>
              <a:rect l="l" t="t" r="r" b="b"/>
              <a:pathLst>
                <a:path w="10544" h="10104" extrusionOk="0">
                  <a:moveTo>
                    <a:pt x="515" y="0"/>
                  </a:moveTo>
                  <a:cubicBezTo>
                    <a:pt x="261" y="0"/>
                    <a:pt x="0" y="201"/>
                    <a:pt x="100" y="521"/>
                  </a:cubicBezTo>
                  <a:cubicBezTo>
                    <a:pt x="734" y="2957"/>
                    <a:pt x="968" y="5458"/>
                    <a:pt x="1101" y="7960"/>
                  </a:cubicBezTo>
                  <a:cubicBezTo>
                    <a:pt x="1101" y="8127"/>
                    <a:pt x="1234" y="8294"/>
                    <a:pt x="1401" y="8360"/>
                  </a:cubicBezTo>
                  <a:cubicBezTo>
                    <a:pt x="4137" y="9228"/>
                    <a:pt x="7039" y="9461"/>
                    <a:pt x="9841" y="10095"/>
                  </a:cubicBezTo>
                  <a:cubicBezTo>
                    <a:pt x="9870" y="10101"/>
                    <a:pt x="9898" y="10104"/>
                    <a:pt x="9926" y="10104"/>
                  </a:cubicBezTo>
                  <a:cubicBezTo>
                    <a:pt x="10366" y="10104"/>
                    <a:pt x="10543" y="9389"/>
                    <a:pt x="10041" y="9294"/>
                  </a:cubicBezTo>
                  <a:cubicBezTo>
                    <a:pt x="7335" y="8682"/>
                    <a:pt x="4568" y="8444"/>
                    <a:pt x="1918" y="7647"/>
                  </a:cubicBezTo>
                  <a:lnTo>
                    <a:pt x="1918" y="7647"/>
                  </a:lnTo>
                  <a:cubicBezTo>
                    <a:pt x="1780" y="5152"/>
                    <a:pt x="1509" y="2689"/>
                    <a:pt x="901" y="288"/>
                  </a:cubicBezTo>
                  <a:cubicBezTo>
                    <a:pt x="848" y="88"/>
                    <a:pt x="683" y="0"/>
                    <a:pt x="515"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17"/>
            <p:cNvSpPr/>
            <p:nvPr/>
          </p:nvSpPr>
          <p:spPr>
            <a:xfrm>
              <a:off x="4387132" y="4769447"/>
              <a:ext cx="30437" cy="21330"/>
            </a:xfrm>
            <a:custGeom>
              <a:avLst/>
              <a:gdLst/>
              <a:ahLst/>
              <a:cxnLst/>
              <a:rect l="l" t="t" r="r" b="b"/>
              <a:pathLst>
                <a:path w="1016" h="712" extrusionOk="0">
                  <a:moveTo>
                    <a:pt x="509" y="1"/>
                  </a:moveTo>
                  <a:cubicBezTo>
                    <a:pt x="234" y="1"/>
                    <a:pt x="1" y="385"/>
                    <a:pt x="291" y="623"/>
                  </a:cubicBezTo>
                  <a:cubicBezTo>
                    <a:pt x="361" y="685"/>
                    <a:pt x="436" y="712"/>
                    <a:pt x="508" y="712"/>
                  </a:cubicBezTo>
                  <a:cubicBezTo>
                    <a:pt x="783" y="712"/>
                    <a:pt x="1016" y="327"/>
                    <a:pt x="725" y="89"/>
                  </a:cubicBezTo>
                  <a:cubicBezTo>
                    <a:pt x="656" y="27"/>
                    <a:pt x="581" y="1"/>
                    <a:pt x="509"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17"/>
            <p:cNvSpPr/>
            <p:nvPr/>
          </p:nvSpPr>
          <p:spPr>
            <a:xfrm>
              <a:off x="4371046" y="4822528"/>
              <a:ext cx="30647" cy="22109"/>
            </a:xfrm>
            <a:custGeom>
              <a:avLst/>
              <a:gdLst/>
              <a:ahLst/>
              <a:cxnLst/>
              <a:rect l="l" t="t" r="r" b="b"/>
              <a:pathLst>
                <a:path w="1023" h="738" extrusionOk="0">
                  <a:moveTo>
                    <a:pt x="508" y="0"/>
                  </a:moveTo>
                  <a:cubicBezTo>
                    <a:pt x="221" y="0"/>
                    <a:pt x="1" y="412"/>
                    <a:pt x="295" y="652"/>
                  </a:cubicBezTo>
                  <a:cubicBezTo>
                    <a:pt x="361" y="712"/>
                    <a:pt x="433" y="738"/>
                    <a:pt x="502" y="738"/>
                  </a:cubicBezTo>
                  <a:cubicBezTo>
                    <a:pt x="781" y="738"/>
                    <a:pt x="1022" y="326"/>
                    <a:pt x="728" y="85"/>
                  </a:cubicBezTo>
                  <a:cubicBezTo>
                    <a:pt x="655" y="26"/>
                    <a:pt x="580" y="0"/>
                    <a:pt x="508"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17"/>
            <p:cNvSpPr/>
            <p:nvPr/>
          </p:nvSpPr>
          <p:spPr>
            <a:xfrm>
              <a:off x="4424037" y="4805514"/>
              <a:ext cx="30497" cy="21240"/>
            </a:xfrm>
            <a:custGeom>
              <a:avLst/>
              <a:gdLst/>
              <a:ahLst/>
              <a:cxnLst/>
              <a:rect l="l" t="t" r="r" b="b"/>
              <a:pathLst>
                <a:path w="1018" h="709" extrusionOk="0">
                  <a:moveTo>
                    <a:pt x="519" y="1"/>
                  </a:moveTo>
                  <a:cubicBezTo>
                    <a:pt x="240" y="1"/>
                    <a:pt x="0" y="407"/>
                    <a:pt x="294" y="620"/>
                  </a:cubicBezTo>
                  <a:cubicBezTo>
                    <a:pt x="363" y="682"/>
                    <a:pt x="438" y="709"/>
                    <a:pt x="510" y="709"/>
                  </a:cubicBezTo>
                  <a:cubicBezTo>
                    <a:pt x="785" y="709"/>
                    <a:pt x="1018" y="324"/>
                    <a:pt x="727" y="86"/>
                  </a:cubicBezTo>
                  <a:cubicBezTo>
                    <a:pt x="661" y="26"/>
                    <a:pt x="588" y="1"/>
                    <a:pt x="519"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17"/>
            <p:cNvSpPr/>
            <p:nvPr/>
          </p:nvSpPr>
          <p:spPr>
            <a:xfrm>
              <a:off x="3935406" y="4418819"/>
              <a:ext cx="30617" cy="22139"/>
            </a:xfrm>
            <a:custGeom>
              <a:avLst/>
              <a:gdLst/>
              <a:ahLst/>
              <a:cxnLst/>
              <a:rect l="l" t="t" r="r" b="b"/>
              <a:pathLst>
                <a:path w="1022" h="739" extrusionOk="0">
                  <a:moveTo>
                    <a:pt x="520" y="1"/>
                  </a:moveTo>
                  <a:cubicBezTo>
                    <a:pt x="241" y="1"/>
                    <a:pt x="0" y="413"/>
                    <a:pt x="294" y="653"/>
                  </a:cubicBezTo>
                  <a:cubicBezTo>
                    <a:pt x="360" y="713"/>
                    <a:pt x="432" y="738"/>
                    <a:pt x="501" y="738"/>
                  </a:cubicBezTo>
                  <a:cubicBezTo>
                    <a:pt x="780" y="738"/>
                    <a:pt x="1022" y="327"/>
                    <a:pt x="728" y="86"/>
                  </a:cubicBezTo>
                  <a:cubicBezTo>
                    <a:pt x="661" y="26"/>
                    <a:pt x="590" y="1"/>
                    <a:pt x="520"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17"/>
            <p:cNvSpPr/>
            <p:nvPr/>
          </p:nvSpPr>
          <p:spPr>
            <a:xfrm>
              <a:off x="3967368" y="4406837"/>
              <a:ext cx="31725" cy="21749"/>
            </a:xfrm>
            <a:custGeom>
              <a:avLst/>
              <a:gdLst/>
              <a:ahLst/>
              <a:cxnLst/>
              <a:rect l="l" t="t" r="r" b="b"/>
              <a:pathLst>
                <a:path w="1059" h="726" extrusionOk="0">
                  <a:moveTo>
                    <a:pt x="538" y="1"/>
                  </a:moveTo>
                  <a:cubicBezTo>
                    <a:pt x="242" y="1"/>
                    <a:pt x="0" y="412"/>
                    <a:pt x="294" y="653"/>
                  </a:cubicBezTo>
                  <a:cubicBezTo>
                    <a:pt x="364" y="704"/>
                    <a:pt x="437" y="725"/>
                    <a:pt x="508" y="725"/>
                  </a:cubicBezTo>
                  <a:cubicBezTo>
                    <a:pt x="809" y="725"/>
                    <a:pt x="1059" y="329"/>
                    <a:pt x="761" y="86"/>
                  </a:cubicBezTo>
                  <a:cubicBezTo>
                    <a:pt x="688" y="26"/>
                    <a:pt x="611" y="1"/>
                    <a:pt x="538"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17"/>
            <p:cNvSpPr/>
            <p:nvPr/>
          </p:nvSpPr>
          <p:spPr>
            <a:xfrm>
              <a:off x="3955386" y="4468785"/>
              <a:ext cx="30617" cy="22139"/>
            </a:xfrm>
            <a:custGeom>
              <a:avLst/>
              <a:gdLst/>
              <a:ahLst/>
              <a:cxnLst/>
              <a:rect l="l" t="t" r="r" b="b"/>
              <a:pathLst>
                <a:path w="1022" h="739" extrusionOk="0">
                  <a:moveTo>
                    <a:pt x="520" y="1"/>
                  </a:moveTo>
                  <a:cubicBezTo>
                    <a:pt x="241" y="1"/>
                    <a:pt x="0" y="413"/>
                    <a:pt x="294" y="653"/>
                  </a:cubicBezTo>
                  <a:cubicBezTo>
                    <a:pt x="360" y="713"/>
                    <a:pt x="432" y="738"/>
                    <a:pt x="501" y="738"/>
                  </a:cubicBezTo>
                  <a:cubicBezTo>
                    <a:pt x="780" y="738"/>
                    <a:pt x="1022" y="326"/>
                    <a:pt x="728" y="86"/>
                  </a:cubicBezTo>
                  <a:cubicBezTo>
                    <a:pt x="661" y="26"/>
                    <a:pt x="590" y="1"/>
                    <a:pt x="520"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17"/>
            <p:cNvSpPr/>
            <p:nvPr/>
          </p:nvSpPr>
          <p:spPr>
            <a:xfrm>
              <a:off x="4413822" y="4345878"/>
              <a:ext cx="30736" cy="21240"/>
            </a:xfrm>
            <a:custGeom>
              <a:avLst/>
              <a:gdLst/>
              <a:ahLst/>
              <a:cxnLst/>
              <a:rect l="l" t="t" r="r" b="b"/>
              <a:pathLst>
                <a:path w="1026" h="709" extrusionOk="0">
                  <a:moveTo>
                    <a:pt x="513" y="1"/>
                  </a:moveTo>
                  <a:cubicBezTo>
                    <a:pt x="225" y="1"/>
                    <a:pt x="1" y="406"/>
                    <a:pt x="268" y="620"/>
                  </a:cubicBezTo>
                  <a:cubicBezTo>
                    <a:pt x="344" y="682"/>
                    <a:pt x="424" y="708"/>
                    <a:pt x="501" y="708"/>
                  </a:cubicBezTo>
                  <a:cubicBezTo>
                    <a:pt x="793" y="708"/>
                    <a:pt x="1025" y="324"/>
                    <a:pt x="735" y="86"/>
                  </a:cubicBezTo>
                  <a:cubicBezTo>
                    <a:pt x="661" y="26"/>
                    <a:pt x="585" y="1"/>
                    <a:pt x="513"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17"/>
            <p:cNvSpPr/>
            <p:nvPr/>
          </p:nvSpPr>
          <p:spPr>
            <a:xfrm>
              <a:off x="4416908" y="4409743"/>
              <a:ext cx="30736" cy="21210"/>
            </a:xfrm>
            <a:custGeom>
              <a:avLst/>
              <a:gdLst/>
              <a:ahLst/>
              <a:cxnLst/>
              <a:rect l="l" t="t" r="r" b="b"/>
              <a:pathLst>
                <a:path w="1026" h="708" extrusionOk="0">
                  <a:moveTo>
                    <a:pt x="502" y="0"/>
                  </a:moveTo>
                  <a:cubicBezTo>
                    <a:pt x="218" y="0"/>
                    <a:pt x="0" y="385"/>
                    <a:pt x="265" y="623"/>
                  </a:cubicBezTo>
                  <a:cubicBezTo>
                    <a:pt x="338" y="683"/>
                    <a:pt x="416" y="708"/>
                    <a:pt x="489" y="708"/>
                  </a:cubicBezTo>
                  <a:cubicBezTo>
                    <a:pt x="785" y="708"/>
                    <a:pt x="1025" y="302"/>
                    <a:pt x="732" y="89"/>
                  </a:cubicBezTo>
                  <a:cubicBezTo>
                    <a:pt x="656" y="27"/>
                    <a:pt x="577" y="0"/>
                    <a:pt x="502"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17"/>
            <p:cNvSpPr/>
            <p:nvPr/>
          </p:nvSpPr>
          <p:spPr>
            <a:xfrm>
              <a:off x="4456000" y="4374874"/>
              <a:ext cx="30617" cy="22109"/>
            </a:xfrm>
            <a:custGeom>
              <a:avLst/>
              <a:gdLst/>
              <a:ahLst/>
              <a:cxnLst/>
              <a:rect l="l" t="t" r="r" b="b"/>
              <a:pathLst>
                <a:path w="1022" h="738" extrusionOk="0">
                  <a:moveTo>
                    <a:pt x="520" y="0"/>
                  </a:moveTo>
                  <a:cubicBezTo>
                    <a:pt x="241" y="0"/>
                    <a:pt x="0" y="412"/>
                    <a:pt x="294" y="652"/>
                  </a:cubicBezTo>
                  <a:cubicBezTo>
                    <a:pt x="360" y="712"/>
                    <a:pt x="432" y="738"/>
                    <a:pt x="501" y="738"/>
                  </a:cubicBezTo>
                  <a:cubicBezTo>
                    <a:pt x="780" y="738"/>
                    <a:pt x="1022" y="326"/>
                    <a:pt x="728" y="85"/>
                  </a:cubicBezTo>
                  <a:cubicBezTo>
                    <a:pt x="661" y="26"/>
                    <a:pt x="590" y="0"/>
                    <a:pt x="520"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17"/>
            <p:cNvSpPr/>
            <p:nvPr/>
          </p:nvSpPr>
          <p:spPr>
            <a:xfrm>
              <a:off x="3999450" y="4672542"/>
              <a:ext cx="30497" cy="21210"/>
            </a:xfrm>
            <a:custGeom>
              <a:avLst/>
              <a:gdLst/>
              <a:ahLst/>
              <a:cxnLst/>
              <a:rect l="l" t="t" r="r" b="b"/>
              <a:pathLst>
                <a:path w="1018" h="708" extrusionOk="0">
                  <a:moveTo>
                    <a:pt x="508" y="0"/>
                  </a:moveTo>
                  <a:cubicBezTo>
                    <a:pt x="233" y="0"/>
                    <a:pt x="0" y="385"/>
                    <a:pt x="291" y="623"/>
                  </a:cubicBezTo>
                  <a:cubicBezTo>
                    <a:pt x="358" y="683"/>
                    <a:pt x="430" y="708"/>
                    <a:pt x="499" y="708"/>
                  </a:cubicBezTo>
                  <a:cubicBezTo>
                    <a:pt x="778" y="708"/>
                    <a:pt x="1018" y="302"/>
                    <a:pt x="724" y="89"/>
                  </a:cubicBezTo>
                  <a:cubicBezTo>
                    <a:pt x="655" y="26"/>
                    <a:pt x="580" y="0"/>
                    <a:pt x="508"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17"/>
            <p:cNvSpPr/>
            <p:nvPr/>
          </p:nvSpPr>
          <p:spPr>
            <a:xfrm>
              <a:off x="3998222" y="4721489"/>
              <a:ext cx="30736" cy="21240"/>
            </a:xfrm>
            <a:custGeom>
              <a:avLst/>
              <a:gdLst/>
              <a:ahLst/>
              <a:cxnLst/>
              <a:rect l="l" t="t" r="r" b="b"/>
              <a:pathLst>
                <a:path w="1026" h="709" extrusionOk="0">
                  <a:moveTo>
                    <a:pt x="502" y="1"/>
                  </a:moveTo>
                  <a:cubicBezTo>
                    <a:pt x="218" y="1"/>
                    <a:pt x="1" y="385"/>
                    <a:pt x="265" y="623"/>
                  </a:cubicBezTo>
                  <a:cubicBezTo>
                    <a:pt x="338" y="683"/>
                    <a:pt x="416" y="708"/>
                    <a:pt x="490" y="708"/>
                  </a:cubicBezTo>
                  <a:cubicBezTo>
                    <a:pt x="785" y="708"/>
                    <a:pt x="1026" y="303"/>
                    <a:pt x="732" y="89"/>
                  </a:cubicBezTo>
                  <a:cubicBezTo>
                    <a:pt x="656" y="27"/>
                    <a:pt x="577" y="1"/>
                    <a:pt x="502"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17"/>
            <p:cNvSpPr/>
            <p:nvPr/>
          </p:nvSpPr>
          <p:spPr>
            <a:xfrm>
              <a:off x="4158034" y="4797546"/>
              <a:ext cx="30706" cy="21210"/>
            </a:xfrm>
            <a:custGeom>
              <a:avLst/>
              <a:gdLst/>
              <a:ahLst/>
              <a:cxnLst/>
              <a:rect l="l" t="t" r="r" b="b"/>
              <a:pathLst>
                <a:path w="1025" h="708" extrusionOk="0">
                  <a:moveTo>
                    <a:pt x="513" y="0"/>
                  </a:moveTo>
                  <a:cubicBezTo>
                    <a:pt x="225" y="0"/>
                    <a:pt x="0" y="406"/>
                    <a:pt x="267" y="619"/>
                  </a:cubicBezTo>
                  <a:cubicBezTo>
                    <a:pt x="343" y="681"/>
                    <a:pt x="424" y="708"/>
                    <a:pt x="500" y="708"/>
                  </a:cubicBezTo>
                  <a:cubicBezTo>
                    <a:pt x="792" y="708"/>
                    <a:pt x="1025" y="323"/>
                    <a:pt x="734" y="85"/>
                  </a:cubicBezTo>
                  <a:cubicBezTo>
                    <a:pt x="661" y="25"/>
                    <a:pt x="585" y="0"/>
                    <a:pt x="513"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17"/>
            <p:cNvSpPr/>
            <p:nvPr/>
          </p:nvSpPr>
          <p:spPr>
            <a:xfrm>
              <a:off x="4200211" y="4799523"/>
              <a:ext cx="31515" cy="21240"/>
            </a:xfrm>
            <a:custGeom>
              <a:avLst/>
              <a:gdLst/>
              <a:ahLst/>
              <a:cxnLst/>
              <a:rect l="l" t="t" r="r" b="b"/>
              <a:pathLst>
                <a:path w="1052" h="709" extrusionOk="0">
                  <a:moveTo>
                    <a:pt x="536" y="1"/>
                  </a:moveTo>
                  <a:cubicBezTo>
                    <a:pt x="240" y="1"/>
                    <a:pt x="0" y="406"/>
                    <a:pt x="294" y="620"/>
                  </a:cubicBezTo>
                  <a:cubicBezTo>
                    <a:pt x="370" y="682"/>
                    <a:pt x="450" y="709"/>
                    <a:pt x="527" y="709"/>
                  </a:cubicBezTo>
                  <a:cubicBezTo>
                    <a:pt x="818" y="709"/>
                    <a:pt x="1051" y="324"/>
                    <a:pt x="761" y="86"/>
                  </a:cubicBezTo>
                  <a:cubicBezTo>
                    <a:pt x="687" y="26"/>
                    <a:pt x="610" y="1"/>
                    <a:pt x="536"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17"/>
            <p:cNvSpPr/>
            <p:nvPr/>
          </p:nvSpPr>
          <p:spPr>
            <a:xfrm>
              <a:off x="4230975" y="4634678"/>
              <a:ext cx="30826" cy="22109"/>
            </a:xfrm>
            <a:custGeom>
              <a:avLst/>
              <a:gdLst/>
              <a:ahLst/>
              <a:cxnLst/>
              <a:rect l="l" t="t" r="r" b="b"/>
              <a:pathLst>
                <a:path w="1029" h="738" extrusionOk="0">
                  <a:moveTo>
                    <a:pt x="514" y="0"/>
                  </a:moveTo>
                  <a:cubicBezTo>
                    <a:pt x="225" y="0"/>
                    <a:pt x="0" y="412"/>
                    <a:pt x="267" y="652"/>
                  </a:cubicBezTo>
                  <a:cubicBezTo>
                    <a:pt x="340" y="712"/>
                    <a:pt x="417" y="737"/>
                    <a:pt x="491" y="737"/>
                  </a:cubicBezTo>
                  <a:cubicBezTo>
                    <a:pt x="787" y="737"/>
                    <a:pt x="1028" y="326"/>
                    <a:pt x="734" y="85"/>
                  </a:cubicBezTo>
                  <a:cubicBezTo>
                    <a:pt x="661" y="25"/>
                    <a:pt x="586" y="0"/>
                    <a:pt x="514"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17"/>
            <p:cNvSpPr/>
            <p:nvPr/>
          </p:nvSpPr>
          <p:spPr>
            <a:xfrm>
              <a:off x="4138144" y="4564103"/>
              <a:ext cx="30916" cy="21749"/>
            </a:xfrm>
            <a:custGeom>
              <a:avLst/>
              <a:gdLst/>
              <a:ahLst/>
              <a:cxnLst/>
              <a:rect l="l" t="t" r="r" b="b"/>
              <a:pathLst>
                <a:path w="1032" h="726" extrusionOk="0">
                  <a:moveTo>
                    <a:pt x="551" y="0"/>
                  </a:moveTo>
                  <a:cubicBezTo>
                    <a:pt x="250" y="0"/>
                    <a:pt x="0" y="397"/>
                    <a:pt x="297" y="640"/>
                  </a:cubicBezTo>
                  <a:cubicBezTo>
                    <a:pt x="370" y="700"/>
                    <a:pt x="446" y="725"/>
                    <a:pt x="518" y="725"/>
                  </a:cubicBezTo>
                  <a:cubicBezTo>
                    <a:pt x="807" y="725"/>
                    <a:pt x="1032" y="313"/>
                    <a:pt x="764" y="73"/>
                  </a:cubicBezTo>
                  <a:cubicBezTo>
                    <a:pt x="695" y="22"/>
                    <a:pt x="621" y="0"/>
                    <a:pt x="551"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17"/>
            <p:cNvSpPr/>
            <p:nvPr/>
          </p:nvSpPr>
          <p:spPr>
            <a:xfrm>
              <a:off x="3722573" y="4683625"/>
              <a:ext cx="30736" cy="21240"/>
            </a:xfrm>
            <a:custGeom>
              <a:avLst/>
              <a:gdLst/>
              <a:ahLst/>
              <a:cxnLst/>
              <a:rect l="l" t="t" r="r" b="b"/>
              <a:pathLst>
                <a:path w="1026" h="709" extrusionOk="0">
                  <a:moveTo>
                    <a:pt x="536" y="0"/>
                  </a:moveTo>
                  <a:cubicBezTo>
                    <a:pt x="240" y="0"/>
                    <a:pt x="0" y="406"/>
                    <a:pt x="294" y="619"/>
                  </a:cubicBezTo>
                  <a:cubicBezTo>
                    <a:pt x="370" y="682"/>
                    <a:pt x="449" y="708"/>
                    <a:pt x="524" y="708"/>
                  </a:cubicBezTo>
                  <a:cubicBezTo>
                    <a:pt x="808" y="708"/>
                    <a:pt x="1025" y="324"/>
                    <a:pt x="761" y="86"/>
                  </a:cubicBezTo>
                  <a:cubicBezTo>
                    <a:pt x="687" y="26"/>
                    <a:pt x="610" y="0"/>
                    <a:pt x="536"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17"/>
            <p:cNvSpPr/>
            <p:nvPr/>
          </p:nvSpPr>
          <p:spPr>
            <a:xfrm>
              <a:off x="3767237" y="4670025"/>
              <a:ext cx="30916" cy="21719"/>
            </a:xfrm>
            <a:custGeom>
              <a:avLst/>
              <a:gdLst/>
              <a:ahLst/>
              <a:cxnLst/>
              <a:rect l="l" t="t" r="r" b="b"/>
              <a:pathLst>
                <a:path w="1032" h="725" extrusionOk="0">
                  <a:moveTo>
                    <a:pt x="527" y="0"/>
                  </a:moveTo>
                  <a:cubicBezTo>
                    <a:pt x="234" y="0"/>
                    <a:pt x="0" y="397"/>
                    <a:pt x="271" y="640"/>
                  </a:cubicBezTo>
                  <a:cubicBezTo>
                    <a:pt x="344" y="700"/>
                    <a:pt x="421" y="725"/>
                    <a:pt x="494" y="725"/>
                  </a:cubicBezTo>
                  <a:cubicBezTo>
                    <a:pt x="790" y="725"/>
                    <a:pt x="1032" y="313"/>
                    <a:pt x="738" y="73"/>
                  </a:cubicBezTo>
                  <a:cubicBezTo>
                    <a:pt x="668" y="22"/>
                    <a:pt x="596" y="0"/>
                    <a:pt x="527"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17"/>
            <p:cNvSpPr/>
            <p:nvPr/>
          </p:nvSpPr>
          <p:spPr>
            <a:xfrm>
              <a:off x="3757441" y="4728978"/>
              <a:ext cx="30916" cy="21719"/>
            </a:xfrm>
            <a:custGeom>
              <a:avLst/>
              <a:gdLst/>
              <a:ahLst/>
              <a:cxnLst/>
              <a:rect l="l" t="t" r="r" b="b"/>
              <a:pathLst>
                <a:path w="1032" h="725" extrusionOk="0">
                  <a:moveTo>
                    <a:pt x="551" y="0"/>
                  </a:moveTo>
                  <a:cubicBezTo>
                    <a:pt x="250" y="0"/>
                    <a:pt x="0" y="397"/>
                    <a:pt x="297" y="640"/>
                  </a:cubicBezTo>
                  <a:cubicBezTo>
                    <a:pt x="370" y="700"/>
                    <a:pt x="446" y="725"/>
                    <a:pt x="518" y="725"/>
                  </a:cubicBezTo>
                  <a:cubicBezTo>
                    <a:pt x="806" y="725"/>
                    <a:pt x="1032" y="313"/>
                    <a:pt x="764" y="73"/>
                  </a:cubicBezTo>
                  <a:cubicBezTo>
                    <a:pt x="695" y="22"/>
                    <a:pt x="621" y="0"/>
                    <a:pt x="551"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17"/>
            <p:cNvSpPr/>
            <p:nvPr/>
          </p:nvSpPr>
          <p:spPr>
            <a:xfrm>
              <a:off x="4099351" y="5044229"/>
              <a:ext cx="30437" cy="21360"/>
            </a:xfrm>
            <a:custGeom>
              <a:avLst/>
              <a:gdLst/>
              <a:ahLst/>
              <a:cxnLst/>
              <a:rect l="l" t="t" r="r" b="b"/>
              <a:pathLst>
                <a:path w="1016" h="713" extrusionOk="0">
                  <a:moveTo>
                    <a:pt x="496" y="1"/>
                  </a:moveTo>
                  <a:cubicBezTo>
                    <a:pt x="213" y="1"/>
                    <a:pt x="1" y="385"/>
                    <a:pt x="292" y="623"/>
                  </a:cubicBezTo>
                  <a:cubicBezTo>
                    <a:pt x="361" y="686"/>
                    <a:pt x="436" y="712"/>
                    <a:pt x="508" y="712"/>
                  </a:cubicBezTo>
                  <a:cubicBezTo>
                    <a:pt x="783" y="712"/>
                    <a:pt x="1016" y="328"/>
                    <a:pt x="725" y="90"/>
                  </a:cubicBezTo>
                  <a:cubicBezTo>
                    <a:pt x="649" y="27"/>
                    <a:pt x="570" y="1"/>
                    <a:pt x="496"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17"/>
            <p:cNvSpPr/>
            <p:nvPr/>
          </p:nvSpPr>
          <p:spPr>
            <a:xfrm>
              <a:off x="4148029" y="5045337"/>
              <a:ext cx="30826" cy="22139"/>
            </a:xfrm>
            <a:custGeom>
              <a:avLst/>
              <a:gdLst/>
              <a:ahLst/>
              <a:cxnLst/>
              <a:rect l="l" t="t" r="r" b="b"/>
              <a:pathLst>
                <a:path w="1029" h="739" extrusionOk="0">
                  <a:moveTo>
                    <a:pt x="514" y="1"/>
                  </a:moveTo>
                  <a:cubicBezTo>
                    <a:pt x="226" y="1"/>
                    <a:pt x="0" y="413"/>
                    <a:pt x="268" y="653"/>
                  </a:cubicBezTo>
                  <a:cubicBezTo>
                    <a:pt x="341" y="713"/>
                    <a:pt x="418" y="738"/>
                    <a:pt x="491" y="738"/>
                  </a:cubicBezTo>
                  <a:cubicBezTo>
                    <a:pt x="787" y="738"/>
                    <a:pt x="1029" y="327"/>
                    <a:pt x="735" y="86"/>
                  </a:cubicBezTo>
                  <a:cubicBezTo>
                    <a:pt x="662" y="26"/>
                    <a:pt x="586" y="1"/>
                    <a:pt x="514"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1">
  <p:cSld name="Title Slide_1_1">
    <p:spTree>
      <p:nvGrpSpPr>
        <p:cNvPr id="1" name="Shape 5624"/>
        <p:cNvGrpSpPr/>
        <p:nvPr/>
      </p:nvGrpSpPr>
      <p:grpSpPr>
        <a:xfrm>
          <a:off x="0" y="0"/>
          <a:ext cx="0" cy="0"/>
          <a:chOff x="0" y="0"/>
          <a:chExt cx="0" cy="0"/>
        </a:xfrm>
      </p:grpSpPr>
      <p:sp>
        <p:nvSpPr>
          <p:cNvPr id="5625" name="Google Shape;5625;p20"/>
          <p:cNvSpPr txBox="1">
            <a:spLocks noGrp="1"/>
          </p:cNvSpPr>
          <p:nvPr>
            <p:ph type="title"/>
          </p:nvPr>
        </p:nvSpPr>
        <p:spPr>
          <a:xfrm>
            <a:off x="6581919" y="1869192"/>
            <a:ext cx="1828500" cy="573000"/>
          </a:xfrm>
          <a:prstGeom prst="rect">
            <a:avLst/>
          </a:prstGeom>
          <a:noFill/>
          <a:ln>
            <a:noFill/>
          </a:ln>
        </p:spPr>
        <p:txBody>
          <a:bodyPr spcFirstLastPara="1" wrap="square" lIns="0" tIns="0" rIns="0" bIns="0" anchor="b" anchorCtr="0">
            <a:noAutofit/>
          </a:bodyPr>
          <a:lstStyle>
            <a:lvl1pPr lvl="0" algn="r" rtl="0">
              <a:spcBef>
                <a:spcPts val="0"/>
              </a:spcBef>
              <a:spcAft>
                <a:spcPts val="0"/>
              </a:spcAft>
              <a:buSzPts val="3000"/>
              <a:buNone/>
              <a:defRPr i="0"/>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5626" name="Google Shape;5626;p20"/>
          <p:cNvSpPr txBox="1">
            <a:spLocks noGrp="1"/>
          </p:cNvSpPr>
          <p:nvPr>
            <p:ph type="subTitle" idx="1"/>
          </p:nvPr>
        </p:nvSpPr>
        <p:spPr>
          <a:xfrm>
            <a:off x="5186819" y="2496004"/>
            <a:ext cx="3287400" cy="1308900"/>
          </a:xfrm>
          <a:prstGeom prst="rect">
            <a:avLst/>
          </a:prstGeom>
        </p:spPr>
        <p:txBody>
          <a:bodyPr spcFirstLastPara="1" wrap="square" lIns="91425" tIns="91425" rIns="91425" bIns="91425" anchor="t" anchorCtr="0">
            <a:noAutofit/>
          </a:bodyPr>
          <a:lstStyle>
            <a:lvl1pPr lvl="0" algn="r" rtl="0">
              <a:lnSpc>
                <a:spcPct val="115000"/>
              </a:lnSpc>
              <a:spcBef>
                <a:spcPts val="0"/>
              </a:spcBef>
              <a:spcAft>
                <a:spcPts val="0"/>
              </a:spcAft>
              <a:buNone/>
              <a:defRPr sz="1400">
                <a:latin typeface="Nunito"/>
                <a:ea typeface="Nunito"/>
                <a:cs typeface="Nunito"/>
                <a:sym typeface="Nunito"/>
              </a:defRPr>
            </a:lvl1pPr>
            <a:lvl2pPr lvl="1" algn="r" rtl="0">
              <a:lnSpc>
                <a:spcPct val="115000"/>
              </a:lnSpc>
              <a:spcBef>
                <a:spcPts val="0"/>
              </a:spcBef>
              <a:spcAft>
                <a:spcPts val="0"/>
              </a:spcAft>
              <a:buNone/>
              <a:defRPr sz="1400">
                <a:latin typeface="Nunito"/>
                <a:ea typeface="Nunito"/>
                <a:cs typeface="Nunito"/>
                <a:sym typeface="Nunito"/>
              </a:defRPr>
            </a:lvl2pPr>
            <a:lvl3pPr lvl="2" algn="r" rtl="0">
              <a:lnSpc>
                <a:spcPct val="115000"/>
              </a:lnSpc>
              <a:spcBef>
                <a:spcPts val="0"/>
              </a:spcBef>
              <a:spcAft>
                <a:spcPts val="0"/>
              </a:spcAft>
              <a:buNone/>
              <a:defRPr sz="1400">
                <a:latin typeface="Nunito"/>
                <a:ea typeface="Nunito"/>
                <a:cs typeface="Nunito"/>
                <a:sym typeface="Nunito"/>
              </a:defRPr>
            </a:lvl3pPr>
            <a:lvl4pPr lvl="3" algn="r" rtl="0">
              <a:lnSpc>
                <a:spcPct val="115000"/>
              </a:lnSpc>
              <a:spcBef>
                <a:spcPts val="0"/>
              </a:spcBef>
              <a:spcAft>
                <a:spcPts val="0"/>
              </a:spcAft>
              <a:buNone/>
              <a:defRPr sz="1400">
                <a:latin typeface="Nunito"/>
                <a:ea typeface="Nunito"/>
                <a:cs typeface="Nunito"/>
                <a:sym typeface="Nunito"/>
              </a:defRPr>
            </a:lvl4pPr>
            <a:lvl5pPr lvl="4" algn="r" rtl="0">
              <a:lnSpc>
                <a:spcPct val="115000"/>
              </a:lnSpc>
              <a:spcBef>
                <a:spcPts val="0"/>
              </a:spcBef>
              <a:spcAft>
                <a:spcPts val="0"/>
              </a:spcAft>
              <a:buNone/>
              <a:defRPr sz="1400">
                <a:latin typeface="Nunito"/>
                <a:ea typeface="Nunito"/>
                <a:cs typeface="Nunito"/>
                <a:sym typeface="Nunito"/>
              </a:defRPr>
            </a:lvl5pPr>
            <a:lvl6pPr lvl="5" algn="r" rtl="0">
              <a:lnSpc>
                <a:spcPct val="115000"/>
              </a:lnSpc>
              <a:spcBef>
                <a:spcPts val="0"/>
              </a:spcBef>
              <a:spcAft>
                <a:spcPts val="0"/>
              </a:spcAft>
              <a:buNone/>
              <a:defRPr sz="1400">
                <a:latin typeface="Nunito"/>
                <a:ea typeface="Nunito"/>
                <a:cs typeface="Nunito"/>
                <a:sym typeface="Nunito"/>
              </a:defRPr>
            </a:lvl6pPr>
            <a:lvl7pPr lvl="6" algn="r" rtl="0">
              <a:lnSpc>
                <a:spcPct val="115000"/>
              </a:lnSpc>
              <a:spcBef>
                <a:spcPts val="0"/>
              </a:spcBef>
              <a:spcAft>
                <a:spcPts val="0"/>
              </a:spcAft>
              <a:buNone/>
              <a:defRPr sz="1400">
                <a:latin typeface="Nunito"/>
                <a:ea typeface="Nunito"/>
                <a:cs typeface="Nunito"/>
                <a:sym typeface="Nunito"/>
              </a:defRPr>
            </a:lvl7pPr>
            <a:lvl8pPr lvl="7" algn="r" rtl="0">
              <a:lnSpc>
                <a:spcPct val="115000"/>
              </a:lnSpc>
              <a:spcBef>
                <a:spcPts val="0"/>
              </a:spcBef>
              <a:spcAft>
                <a:spcPts val="0"/>
              </a:spcAft>
              <a:buNone/>
              <a:defRPr sz="1400">
                <a:latin typeface="Nunito"/>
                <a:ea typeface="Nunito"/>
                <a:cs typeface="Nunito"/>
                <a:sym typeface="Nunito"/>
              </a:defRPr>
            </a:lvl8pPr>
            <a:lvl9pPr lvl="8" algn="r" rtl="0">
              <a:lnSpc>
                <a:spcPct val="115000"/>
              </a:lnSpc>
              <a:spcBef>
                <a:spcPts val="0"/>
              </a:spcBef>
              <a:spcAft>
                <a:spcPts val="0"/>
              </a:spcAft>
              <a:buNone/>
              <a:defRPr sz="1400">
                <a:latin typeface="Nunito"/>
                <a:ea typeface="Nunito"/>
                <a:cs typeface="Nunito"/>
                <a:sym typeface="Nunito"/>
              </a:defRPr>
            </a:lvl9pPr>
          </a:lstStyle>
          <a:p>
            <a:endParaRPr/>
          </a:p>
        </p:txBody>
      </p:sp>
      <p:sp>
        <p:nvSpPr>
          <p:cNvPr id="5627" name="Google Shape;5627;p20"/>
          <p:cNvSpPr/>
          <p:nvPr/>
        </p:nvSpPr>
        <p:spPr>
          <a:xfrm>
            <a:off x="5254450" y="4574300"/>
            <a:ext cx="3947285" cy="616031"/>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8" name="Google Shape;5628;p20"/>
          <p:cNvSpPr/>
          <p:nvPr/>
        </p:nvSpPr>
        <p:spPr>
          <a:xfrm flipH="1">
            <a:off x="-64403" y="-32958"/>
            <a:ext cx="3377637" cy="527437"/>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29" name="Google Shape;5629;p20"/>
          <p:cNvGrpSpPr/>
          <p:nvPr/>
        </p:nvGrpSpPr>
        <p:grpSpPr>
          <a:xfrm flipH="1">
            <a:off x="8021717" y="-112597"/>
            <a:ext cx="1074149" cy="686771"/>
            <a:chOff x="-206267" y="355694"/>
            <a:chExt cx="1406323" cy="899150"/>
          </a:xfrm>
        </p:grpSpPr>
        <p:sp>
          <p:nvSpPr>
            <p:cNvPr id="5630" name="Google Shape;5630;p20"/>
            <p:cNvSpPr/>
            <p:nvPr/>
          </p:nvSpPr>
          <p:spPr>
            <a:xfrm>
              <a:off x="-206267" y="355694"/>
              <a:ext cx="1329334" cy="847138"/>
            </a:xfrm>
            <a:custGeom>
              <a:avLst/>
              <a:gdLst/>
              <a:ahLst/>
              <a:cxnLst/>
              <a:rect l="l" t="t" r="r" b="b"/>
              <a:pathLst>
                <a:path w="44374" h="28278" extrusionOk="0">
                  <a:moveTo>
                    <a:pt x="486" y="0"/>
                  </a:moveTo>
                  <a:cubicBezTo>
                    <a:pt x="131" y="0"/>
                    <a:pt x="1" y="542"/>
                    <a:pt x="380" y="606"/>
                  </a:cubicBezTo>
                  <a:cubicBezTo>
                    <a:pt x="7585" y="1873"/>
                    <a:pt x="13723" y="6143"/>
                    <a:pt x="19227" y="10713"/>
                  </a:cubicBezTo>
                  <a:cubicBezTo>
                    <a:pt x="21862" y="12914"/>
                    <a:pt x="24397" y="15149"/>
                    <a:pt x="26832" y="17518"/>
                  </a:cubicBezTo>
                  <a:cubicBezTo>
                    <a:pt x="29134" y="19786"/>
                    <a:pt x="31436" y="22021"/>
                    <a:pt x="34038" y="23956"/>
                  </a:cubicBezTo>
                  <a:cubicBezTo>
                    <a:pt x="35472" y="24990"/>
                    <a:pt x="37006" y="25957"/>
                    <a:pt x="38641" y="26658"/>
                  </a:cubicBezTo>
                  <a:cubicBezTo>
                    <a:pt x="39408" y="27025"/>
                    <a:pt x="40242" y="27325"/>
                    <a:pt x="41076" y="27592"/>
                  </a:cubicBezTo>
                  <a:cubicBezTo>
                    <a:pt x="42010" y="27858"/>
                    <a:pt x="42944" y="27925"/>
                    <a:pt x="43845" y="28259"/>
                  </a:cubicBezTo>
                  <a:cubicBezTo>
                    <a:pt x="43882" y="28271"/>
                    <a:pt x="43918" y="28277"/>
                    <a:pt x="43951" y="28277"/>
                  </a:cubicBezTo>
                  <a:cubicBezTo>
                    <a:pt x="44271" y="28277"/>
                    <a:pt x="44374" y="27746"/>
                    <a:pt x="44011" y="27625"/>
                  </a:cubicBezTo>
                  <a:cubicBezTo>
                    <a:pt x="43211" y="27358"/>
                    <a:pt x="42377" y="27291"/>
                    <a:pt x="41543" y="27058"/>
                  </a:cubicBezTo>
                  <a:cubicBezTo>
                    <a:pt x="40776" y="26858"/>
                    <a:pt x="40008" y="26591"/>
                    <a:pt x="39241" y="26257"/>
                  </a:cubicBezTo>
                  <a:cubicBezTo>
                    <a:pt x="37774" y="25624"/>
                    <a:pt x="36373" y="24823"/>
                    <a:pt x="35038" y="23889"/>
                  </a:cubicBezTo>
                  <a:cubicBezTo>
                    <a:pt x="32370" y="22054"/>
                    <a:pt x="30035" y="19786"/>
                    <a:pt x="27733" y="17518"/>
                  </a:cubicBezTo>
                  <a:cubicBezTo>
                    <a:pt x="25298" y="15183"/>
                    <a:pt x="22796" y="12914"/>
                    <a:pt x="20194" y="10713"/>
                  </a:cubicBezTo>
                  <a:cubicBezTo>
                    <a:pt x="17492" y="8445"/>
                    <a:pt x="14657" y="6243"/>
                    <a:pt x="11622" y="4375"/>
                  </a:cubicBezTo>
                  <a:cubicBezTo>
                    <a:pt x="8219" y="2307"/>
                    <a:pt x="4483" y="706"/>
                    <a:pt x="547" y="5"/>
                  </a:cubicBezTo>
                  <a:cubicBezTo>
                    <a:pt x="526" y="2"/>
                    <a:pt x="506"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1" name="Google Shape;5631;p20"/>
            <p:cNvSpPr/>
            <p:nvPr/>
          </p:nvSpPr>
          <p:spPr>
            <a:xfrm>
              <a:off x="597494" y="885935"/>
              <a:ext cx="69981" cy="159014"/>
            </a:xfrm>
            <a:custGeom>
              <a:avLst/>
              <a:gdLst/>
              <a:ahLst/>
              <a:cxnLst/>
              <a:rect l="l" t="t" r="r" b="b"/>
              <a:pathLst>
                <a:path w="2336" h="5308" extrusionOk="0">
                  <a:moveTo>
                    <a:pt x="793" y="0"/>
                  </a:moveTo>
                  <a:cubicBezTo>
                    <a:pt x="659" y="0"/>
                    <a:pt x="517" y="84"/>
                    <a:pt x="501" y="250"/>
                  </a:cubicBezTo>
                  <a:cubicBezTo>
                    <a:pt x="401" y="1385"/>
                    <a:pt x="0" y="2419"/>
                    <a:pt x="267" y="3553"/>
                  </a:cubicBezTo>
                  <a:cubicBezTo>
                    <a:pt x="401" y="4020"/>
                    <a:pt x="601" y="5020"/>
                    <a:pt x="1101" y="5254"/>
                  </a:cubicBezTo>
                  <a:cubicBezTo>
                    <a:pt x="1185" y="5291"/>
                    <a:pt x="1261" y="5308"/>
                    <a:pt x="1330" y="5308"/>
                  </a:cubicBezTo>
                  <a:cubicBezTo>
                    <a:pt x="1508" y="5308"/>
                    <a:pt x="1639" y="5198"/>
                    <a:pt x="1735" y="5054"/>
                  </a:cubicBezTo>
                  <a:cubicBezTo>
                    <a:pt x="1768" y="5020"/>
                    <a:pt x="1802" y="4987"/>
                    <a:pt x="1802" y="4954"/>
                  </a:cubicBezTo>
                  <a:cubicBezTo>
                    <a:pt x="1902" y="4754"/>
                    <a:pt x="1968" y="4553"/>
                    <a:pt x="2035" y="4353"/>
                  </a:cubicBezTo>
                  <a:cubicBezTo>
                    <a:pt x="2335" y="3119"/>
                    <a:pt x="1535" y="1818"/>
                    <a:pt x="1235" y="651"/>
                  </a:cubicBezTo>
                  <a:cubicBezTo>
                    <a:pt x="1201" y="517"/>
                    <a:pt x="1101" y="484"/>
                    <a:pt x="1001" y="484"/>
                  </a:cubicBezTo>
                  <a:cubicBezTo>
                    <a:pt x="1001" y="384"/>
                    <a:pt x="1034" y="317"/>
                    <a:pt x="1034" y="250"/>
                  </a:cubicBezTo>
                  <a:cubicBezTo>
                    <a:pt x="1051" y="84"/>
                    <a:pt x="926" y="0"/>
                    <a:pt x="7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2" name="Google Shape;5632;p20"/>
            <p:cNvSpPr/>
            <p:nvPr/>
          </p:nvSpPr>
          <p:spPr>
            <a:xfrm>
              <a:off x="702218" y="915411"/>
              <a:ext cx="138134" cy="70969"/>
            </a:xfrm>
            <a:custGeom>
              <a:avLst/>
              <a:gdLst/>
              <a:ahLst/>
              <a:cxnLst/>
              <a:rect l="l" t="t" r="r" b="b"/>
              <a:pathLst>
                <a:path w="4611" h="2369" extrusionOk="0">
                  <a:moveTo>
                    <a:pt x="3670" y="0"/>
                  </a:moveTo>
                  <a:cubicBezTo>
                    <a:pt x="3399" y="0"/>
                    <a:pt x="3117" y="57"/>
                    <a:pt x="2942" y="100"/>
                  </a:cubicBezTo>
                  <a:cubicBezTo>
                    <a:pt x="1875" y="300"/>
                    <a:pt x="974" y="1034"/>
                    <a:pt x="207" y="1735"/>
                  </a:cubicBezTo>
                  <a:cubicBezTo>
                    <a:pt x="0" y="1916"/>
                    <a:pt x="174" y="2177"/>
                    <a:pt x="387" y="2177"/>
                  </a:cubicBezTo>
                  <a:cubicBezTo>
                    <a:pt x="448" y="2177"/>
                    <a:pt x="514" y="2154"/>
                    <a:pt x="574" y="2102"/>
                  </a:cubicBezTo>
                  <a:cubicBezTo>
                    <a:pt x="607" y="2202"/>
                    <a:pt x="674" y="2269"/>
                    <a:pt x="774" y="2269"/>
                  </a:cubicBezTo>
                  <a:cubicBezTo>
                    <a:pt x="807" y="2302"/>
                    <a:pt x="841" y="2302"/>
                    <a:pt x="874" y="2302"/>
                  </a:cubicBezTo>
                  <a:cubicBezTo>
                    <a:pt x="908" y="2302"/>
                    <a:pt x="941" y="2335"/>
                    <a:pt x="1008" y="2335"/>
                  </a:cubicBezTo>
                  <a:cubicBezTo>
                    <a:pt x="1041" y="2369"/>
                    <a:pt x="1108" y="2369"/>
                    <a:pt x="1174" y="2369"/>
                  </a:cubicBezTo>
                  <a:cubicBezTo>
                    <a:pt x="1241" y="2335"/>
                    <a:pt x="1308" y="2335"/>
                    <a:pt x="1375" y="2302"/>
                  </a:cubicBezTo>
                  <a:cubicBezTo>
                    <a:pt x="1508" y="2302"/>
                    <a:pt x="1675" y="2269"/>
                    <a:pt x="1842" y="2202"/>
                  </a:cubicBezTo>
                  <a:cubicBezTo>
                    <a:pt x="3076" y="2068"/>
                    <a:pt x="4610" y="1635"/>
                    <a:pt x="4410" y="434"/>
                  </a:cubicBezTo>
                  <a:cubicBezTo>
                    <a:pt x="4354" y="95"/>
                    <a:pt x="4021" y="0"/>
                    <a:pt x="36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3" name="Google Shape;5633;p20"/>
            <p:cNvSpPr/>
            <p:nvPr/>
          </p:nvSpPr>
          <p:spPr>
            <a:xfrm>
              <a:off x="751374" y="1028883"/>
              <a:ext cx="62971" cy="125642"/>
            </a:xfrm>
            <a:custGeom>
              <a:avLst/>
              <a:gdLst/>
              <a:ahLst/>
              <a:cxnLst/>
              <a:rect l="l" t="t" r="r" b="b"/>
              <a:pathLst>
                <a:path w="2102" h="4194" extrusionOk="0">
                  <a:moveTo>
                    <a:pt x="680" y="0"/>
                  </a:moveTo>
                  <a:cubicBezTo>
                    <a:pt x="571" y="0"/>
                    <a:pt x="457" y="56"/>
                    <a:pt x="401" y="182"/>
                  </a:cubicBezTo>
                  <a:cubicBezTo>
                    <a:pt x="0" y="1116"/>
                    <a:pt x="34" y="2283"/>
                    <a:pt x="367" y="3251"/>
                  </a:cubicBezTo>
                  <a:cubicBezTo>
                    <a:pt x="491" y="3621"/>
                    <a:pt x="816" y="4194"/>
                    <a:pt x="1207" y="4194"/>
                  </a:cubicBezTo>
                  <a:cubicBezTo>
                    <a:pt x="1343" y="4194"/>
                    <a:pt x="1488" y="4124"/>
                    <a:pt x="1635" y="3951"/>
                  </a:cubicBezTo>
                  <a:cubicBezTo>
                    <a:pt x="2102" y="3351"/>
                    <a:pt x="1868" y="2450"/>
                    <a:pt x="1735" y="1783"/>
                  </a:cubicBezTo>
                  <a:cubicBezTo>
                    <a:pt x="1635" y="1416"/>
                    <a:pt x="1435" y="349"/>
                    <a:pt x="934" y="282"/>
                  </a:cubicBezTo>
                  <a:cubicBezTo>
                    <a:pt x="973" y="107"/>
                    <a:pt x="832" y="0"/>
                    <a:pt x="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4" name="Google Shape;5634;p20"/>
            <p:cNvSpPr/>
            <p:nvPr/>
          </p:nvSpPr>
          <p:spPr>
            <a:xfrm>
              <a:off x="853402" y="1015612"/>
              <a:ext cx="117823" cy="84001"/>
            </a:xfrm>
            <a:custGeom>
              <a:avLst/>
              <a:gdLst/>
              <a:ahLst/>
              <a:cxnLst/>
              <a:rect l="l" t="t" r="r" b="b"/>
              <a:pathLst>
                <a:path w="3933" h="2804" extrusionOk="0">
                  <a:moveTo>
                    <a:pt x="2844" y="0"/>
                  </a:moveTo>
                  <a:cubicBezTo>
                    <a:pt x="2375" y="0"/>
                    <a:pt x="1847" y="391"/>
                    <a:pt x="1531" y="658"/>
                  </a:cubicBezTo>
                  <a:cubicBezTo>
                    <a:pt x="964" y="1092"/>
                    <a:pt x="297" y="1759"/>
                    <a:pt x="64" y="2493"/>
                  </a:cubicBezTo>
                  <a:cubicBezTo>
                    <a:pt x="1" y="2681"/>
                    <a:pt x="160" y="2803"/>
                    <a:pt x="321" y="2803"/>
                  </a:cubicBezTo>
                  <a:cubicBezTo>
                    <a:pt x="417" y="2803"/>
                    <a:pt x="514" y="2759"/>
                    <a:pt x="564" y="2660"/>
                  </a:cubicBezTo>
                  <a:cubicBezTo>
                    <a:pt x="588" y="2708"/>
                    <a:pt x="631" y="2739"/>
                    <a:pt x="691" y="2739"/>
                  </a:cubicBezTo>
                  <a:cubicBezTo>
                    <a:pt x="713" y="2739"/>
                    <a:pt x="737" y="2735"/>
                    <a:pt x="764" y="2726"/>
                  </a:cubicBezTo>
                  <a:cubicBezTo>
                    <a:pt x="1565" y="2626"/>
                    <a:pt x="2465" y="2459"/>
                    <a:pt x="3132" y="1959"/>
                  </a:cubicBezTo>
                  <a:cubicBezTo>
                    <a:pt x="3666" y="1559"/>
                    <a:pt x="3933" y="691"/>
                    <a:pt x="3333" y="191"/>
                  </a:cubicBezTo>
                  <a:cubicBezTo>
                    <a:pt x="3187" y="55"/>
                    <a:pt x="3020" y="0"/>
                    <a:pt x="28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5" name="Google Shape;5635;p20"/>
            <p:cNvSpPr/>
            <p:nvPr/>
          </p:nvSpPr>
          <p:spPr>
            <a:xfrm>
              <a:off x="921251" y="1139478"/>
              <a:ext cx="62971" cy="115366"/>
            </a:xfrm>
            <a:custGeom>
              <a:avLst/>
              <a:gdLst/>
              <a:ahLst/>
              <a:cxnLst/>
              <a:rect l="l" t="t" r="r" b="b"/>
              <a:pathLst>
                <a:path w="2102" h="3851" extrusionOk="0">
                  <a:moveTo>
                    <a:pt x="388" y="1"/>
                  </a:moveTo>
                  <a:cubicBezTo>
                    <a:pt x="284" y="1"/>
                    <a:pt x="184" y="59"/>
                    <a:pt x="167" y="192"/>
                  </a:cubicBezTo>
                  <a:cubicBezTo>
                    <a:pt x="0" y="1193"/>
                    <a:pt x="67" y="2127"/>
                    <a:pt x="467" y="3028"/>
                  </a:cubicBezTo>
                  <a:cubicBezTo>
                    <a:pt x="597" y="3288"/>
                    <a:pt x="929" y="3851"/>
                    <a:pt x="1291" y="3851"/>
                  </a:cubicBezTo>
                  <a:cubicBezTo>
                    <a:pt x="1393" y="3851"/>
                    <a:pt x="1498" y="3806"/>
                    <a:pt x="1601" y="3695"/>
                  </a:cubicBezTo>
                  <a:cubicBezTo>
                    <a:pt x="2102" y="3161"/>
                    <a:pt x="1968" y="2394"/>
                    <a:pt x="1768" y="1760"/>
                  </a:cubicBezTo>
                  <a:cubicBezTo>
                    <a:pt x="1601" y="1193"/>
                    <a:pt x="1301" y="393"/>
                    <a:pt x="701" y="192"/>
                  </a:cubicBezTo>
                  <a:cubicBezTo>
                    <a:pt x="684" y="176"/>
                    <a:pt x="676" y="176"/>
                    <a:pt x="667" y="176"/>
                  </a:cubicBezTo>
                  <a:cubicBezTo>
                    <a:pt x="659" y="176"/>
                    <a:pt x="651" y="176"/>
                    <a:pt x="634" y="159"/>
                  </a:cubicBezTo>
                  <a:cubicBezTo>
                    <a:pt x="601" y="59"/>
                    <a:pt x="492" y="1"/>
                    <a:pt x="3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6" name="Google Shape;5636;p20"/>
            <p:cNvSpPr/>
            <p:nvPr/>
          </p:nvSpPr>
          <p:spPr>
            <a:xfrm>
              <a:off x="999165" y="1094485"/>
              <a:ext cx="88974" cy="73576"/>
            </a:xfrm>
            <a:custGeom>
              <a:avLst/>
              <a:gdLst/>
              <a:ahLst/>
              <a:cxnLst/>
              <a:rect l="l" t="t" r="r" b="b"/>
              <a:pathLst>
                <a:path w="2970" h="2456" extrusionOk="0">
                  <a:moveTo>
                    <a:pt x="2122" y="1"/>
                  </a:moveTo>
                  <a:cubicBezTo>
                    <a:pt x="1736" y="1"/>
                    <a:pt x="1337" y="359"/>
                    <a:pt x="1102" y="594"/>
                  </a:cubicBezTo>
                  <a:cubicBezTo>
                    <a:pt x="668" y="961"/>
                    <a:pt x="201" y="1494"/>
                    <a:pt x="34" y="2028"/>
                  </a:cubicBezTo>
                  <a:cubicBezTo>
                    <a:pt x="1" y="2228"/>
                    <a:pt x="101" y="2328"/>
                    <a:pt x="234" y="2362"/>
                  </a:cubicBezTo>
                  <a:cubicBezTo>
                    <a:pt x="305" y="2409"/>
                    <a:pt x="376" y="2456"/>
                    <a:pt x="459" y="2456"/>
                  </a:cubicBezTo>
                  <a:cubicBezTo>
                    <a:pt x="493" y="2456"/>
                    <a:pt x="529" y="2448"/>
                    <a:pt x="568" y="2428"/>
                  </a:cubicBezTo>
                  <a:cubicBezTo>
                    <a:pt x="1168" y="2161"/>
                    <a:pt x="1769" y="2061"/>
                    <a:pt x="2303" y="1628"/>
                  </a:cubicBezTo>
                  <a:cubicBezTo>
                    <a:pt x="2670" y="1327"/>
                    <a:pt x="2970" y="427"/>
                    <a:pt x="2436" y="93"/>
                  </a:cubicBezTo>
                  <a:cubicBezTo>
                    <a:pt x="2335" y="28"/>
                    <a:pt x="2229" y="1"/>
                    <a:pt x="21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7" name="Google Shape;5637;p20"/>
            <p:cNvSpPr/>
            <p:nvPr/>
          </p:nvSpPr>
          <p:spPr>
            <a:xfrm>
              <a:off x="1060693" y="1176263"/>
              <a:ext cx="139362" cy="76422"/>
            </a:xfrm>
            <a:custGeom>
              <a:avLst/>
              <a:gdLst/>
              <a:ahLst/>
              <a:cxnLst/>
              <a:rect l="l" t="t" r="r" b="b"/>
              <a:pathLst>
                <a:path w="4652" h="2551" extrusionOk="0">
                  <a:moveTo>
                    <a:pt x="368" y="0"/>
                  </a:moveTo>
                  <a:cubicBezTo>
                    <a:pt x="187" y="0"/>
                    <a:pt x="0" y="192"/>
                    <a:pt x="115" y="399"/>
                  </a:cubicBezTo>
                  <a:cubicBezTo>
                    <a:pt x="482" y="1099"/>
                    <a:pt x="1383" y="1633"/>
                    <a:pt x="2050" y="2033"/>
                  </a:cubicBezTo>
                  <a:cubicBezTo>
                    <a:pt x="2413" y="2238"/>
                    <a:pt x="2977" y="2550"/>
                    <a:pt x="3458" y="2550"/>
                  </a:cubicBezTo>
                  <a:cubicBezTo>
                    <a:pt x="3684" y="2550"/>
                    <a:pt x="3891" y="2481"/>
                    <a:pt x="4051" y="2300"/>
                  </a:cubicBezTo>
                  <a:cubicBezTo>
                    <a:pt x="4652" y="1666"/>
                    <a:pt x="3885" y="966"/>
                    <a:pt x="3351" y="732"/>
                  </a:cubicBezTo>
                  <a:cubicBezTo>
                    <a:pt x="2484" y="365"/>
                    <a:pt x="1516" y="299"/>
                    <a:pt x="616" y="165"/>
                  </a:cubicBezTo>
                  <a:cubicBezTo>
                    <a:pt x="582" y="165"/>
                    <a:pt x="582" y="132"/>
                    <a:pt x="582" y="132"/>
                  </a:cubicBezTo>
                  <a:cubicBezTo>
                    <a:pt x="530" y="39"/>
                    <a:pt x="450"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38" name="Google Shape;5638;p20"/>
          <p:cNvGrpSpPr/>
          <p:nvPr/>
        </p:nvGrpSpPr>
        <p:grpSpPr>
          <a:xfrm>
            <a:off x="7912721" y="3872132"/>
            <a:ext cx="1289014" cy="1411882"/>
            <a:chOff x="2318158" y="4088320"/>
            <a:chExt cx="1256104" cy="1375835"/>
          </a:xfrm>
        </p:grpSpPr>
        <p:sp>
          <p:nvSpPr>
            <p:cNvPr id="5639" name="Google Shape;5639;p20"/>
            <p:cNvSpPr/>
            <p:nvPr/>
          </p:nvSpPr>
          <p:spPr>
            <a:xfrm>
              <a:off x="2820748" y="4145416"/>
              <a:ext cx="387171" cy="1065798"/>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0" name="Google Shape;5640;p20"/>
            <p:cNvSpPr/>
            <p:nvPr/>
          </p:nvSpPr>
          <p:spPr>
            <a:xfrm>
              <a:off x="3064285" y="4374694"/>
              <a:ext cx="65277" cy="105990"/>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1" name="Google Shape;5641;p20"/>
            <p:cNvSpPr/>
            <p:nvPr/>
          </p:nvSpPr>
          <p:spPr>
            <a:xfrm>
              <a:off x="2938682" y="4379847"/>
              <a:ext cx="102934" cy="55781"/>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2" name="Google Shape;5642;p20"/>
            <p:cNvSpPr/>
            <p:nvPr/>
          </p:nvSpPr>
          <p:spPr>
            <a:xfrm>
              <a:off x="2984634" y="4243550"/>
              <a:ext cx="61982" cy="103204"/>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3" name="Google Shape;5643;p20"/>
            <p:cNvSpPr/>
            <p:nvPr/>
          </p:nvSpPr>
          <p:spPr>
            <a:xfrm>
              <a:off x="2864723" y="4267424"/>
              <a:ext cx="95984" cy="57548"/>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4" name="Google Shape;5644;p20"/>
            <p:cNvSpPr/>
            <p:nvPr/>
          </p:nvSpPr>
          <p:spPr>
            <a:xfrm>
              <a:off x="2886830" y="4133733"/>
              <a:ext cx="43888" cy="88135"/>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5" name="Google Shape;5645;p20"/>
            <p:cNvSpPr/>
            <p:nvPr/>
          </p:nvSpPr>
          <p:spPr>
            <a:xfrm>
              <a:off x="2800768" y="4184328"/>
              <a:ext cx="81994" cy="56021"/>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6" name="Google Shape;5646;p20"/>
            <p:cNvSpPr/>
            <p:nvPr/>
          </p:nvSpPr>
          <p:spPr>
            <a:xfrm>
              <a:off x="2774797" y="4088320"/>
              <a:ext cx="73995" cy="73606"/>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7" name="Google Shape;5647;p20"/>
            <p:cNvSpPr/>
            <p:nvPr/>
          </p:nvSpPr>
          <p:spPr>
            <a:xfrm>
              <a:off x="2922686" y="4298787"/>
              <a:ext cx="651576" cy="1046356"/>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8" name="Google Shape;5648;p20"/>
            <p:cNvSpPr/>
            <p:nvPr/>
          </p:nvSpPr>
          <p:spPr>
            <a:xfrm>
              <a:off x="2914239" y="4374065"/>
              <a:ext cx="577850" cy="1059986"/>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9" name="Google Shape;5649;p20"/>
            <p:cNvSpPr/>
            <p:nvPr/>
          </p:nvSpPr>
          <p:spPr>
            <a:xfrm>
              <a:off x="3304736" y="4462763"/>
              <a:ext cx="202153" cy="167133"/>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0" name="Google Shape;5650;p20"/>
            <p:cNvSpPr/>
            <p:nvPr/>
          </p:nvSpPr>
          <p:spPr>
            <a:xfrm>
              <a:off x="3227452" y="4556973"/>
              <a:ext cx="280732" cy="217192"/>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1" name="Google Shape;5651;p20"/>
            <p:cNvSpPr/>
            <p:nvPr/>
          </p:nvSpPr>
          <p:spPr>
            <a:xfrm>
              <a:off x="3129528" y="4660889"/>
              <a:ext cx="387830" cy="265723"/>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2" name="Google Shape;5652;p20"/>
            <p:cNvSpPr/>
            <p:nvPr/>
          </p:nvSpPr>
          <p:spPr>
            <a:xfrm>
              <a:off x="3050985" y="4859733"/>
              <a:ext cx="447385" cy="249276"/>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3" name="Google Shape;5653;p20"/>
            <p:cNvSpPr/>
            <p:nvPr/>
          </p:nvSpPr>
          <p:spPr>
            <a:xfrm>
              <a:off x="3031125" y="5077958"/>
              <a:ext cx="279653" cy="177648"/>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4" name="Google Shape;5654;p20"/>
            <p:cNvSpPr/>
            <p:nvPr/>
          </p:nvSpPr>
          <p:spPr>
            <a:xfrm>
              <a:off x="3079562" y="4761449"/>
              <a:ext cx="31995" cy="25015"/>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5" name="Google Shape;5655;p20"/>
            <p:cNvSpPr/>
            <p:nvPr/>
          </p:nvSpPr>
          <p:spPr>
            <a:xfrm>
              <a:off x="3044604" y="4794400"/>
              <a:ext cx="31006" cy="25015"/>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6" name="Google Shape;5656;p20"/>
            <p:cNvSpPr/>
            <p:nvPr/>
          </p:nvSpPr>
          <p:spPr>
            <a:xfrm>
              <a:off x="3030615" y="473544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7" name="Google Shape;5657;p20"/>
            <p:cNvSpPr/>
            <p:nvPr/>
          </p:nvSpPr>
          <p:spPr>
            <a:xfrm>
              <a:off x="3412306" y="4911316"/>
              <a:ext cx="31006" cy="25015"/>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8" name="Google Shape;5658;p20"/>
            <p:cNvSpPr/>
            <p:nvPr/>
          </p:nvSpPr>
          <p:spPr>
            <a:xfrm>
              <a:off x="3373334" y="4941301"/>
              <a:ext cx="31006" cy="24026"/>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9" name="Google Shape;5659;p20"/>
            <p:cNvSpPr/>
            <p:nvPr/>
          </p:nvSpPr>
          <p:spPr>
            <a:xfrm>
              <a:off x="3262410" y="5198109"/>
              <a:ext cx="31006" cy="25015"/>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0" name="Google Shape;5660;p20"/>
            <p:cNvSpPr/>
            <p:nvPr/>
          </p:nvSpPr>
          <p:spPr>
            <a:xfrm>
              <a:off x="3220442" y="5231090"/>
              <a:ext cx="31006" cy="23996"/>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1" name="Google Shape;5661;p20"/>
            <p:cNvSpPr/>
            <p:nvPr/>
          </p:nvSpPr>
          <p:spPr>
            <a:xfrm>
              <a:off x="3213463" y="4713490"/>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2" name="Google Shape;5662;p20"/>
            <p:cNvSpPr/>
            <p:nvPr/>
          </p:nvSpPr>
          <p:spPr>
            <a:xfrm>
              <a:off x="3190487" y="4654508"/>
              <a:ext cx="31995" cy="24026"/>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3" name="Google Shape;5663;p20"/>
            <p:cNvSpPr/>
            <p:nvPr/>
          </p:nvSpPr>
          <p:spPr>
            <a:xfrm>
              <a:off x="3474254" y="4608556"/>
              <a:ext cx="31006" cy="25015"/>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4" name="Google Shape;5664;p20"/>
            <p:cNvSpPr/>
            <p:nvPr/>
          </p:nvSpPr>
          <p:spPr>
            <a:xfrm>
              <a:off x="3425307" y="4644533"/>
              <a:ext cx="31006" cy="25015"/>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5" name="Google Shape;5665;p20"/>
            <p:cNvSpPr/>
            <p:nvPr/>
          </p:nvSpPr>
          <p:spPr>
            <a:xfrm>
              <a:off x="3366355" y="443268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6" name="Google Shape;5666;p20"/>
            <p:cNvSpPr/>
            <p:nvPr/>
          </p:nvSpPr>
          <p:spPr>
            <a:xfrm>
              <a:off x="3399305" y="4380745"/>
              <a:ext cx="31006" cy="24985"/>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7" name="Google Shape;5667;p20"/>
            <p:cNvSpPr/>
            <p:nvPr/>
          </p:nvSpPr>
          <p:spPr>
            <a:xfrm>
              <a:off x="2318158" y="4324070"/>
              <a:ext cx="815743" cy="1023678"/>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8" name="Google Shape;5668;p20"/>
            <p:cNvSpPr/>
            <p:nvPr/>
          </p:nvSpPr>
          <p:spPr>
            <a:xfrm>
              <a:off x="2392866" y="4415554"/>
              <a:ext cx="574675" cy="1048602"/>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9" name="Google Shape;5669;p20"/>
            <p:cNvSpPr/>
            <p:nvPr/>
          </p:nvSpPr>
          <p:spPr>
            <a:xfrm>
              <a:off x="2751551" y="5149132"/>
              <a:ext cx="166174" cy="158565"/>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0" name="Google Shape;5670;p20"/>
            <p:cNvSpPr/>
            <p:nvPr/>
          </p:nvSpPr>
          <p:spPr>
            <a:xfrm>
              <a:off x="2622654" y="4908320"/>
              <a:ext cx="229145" cy="228066"/>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1" name="Google Shape;5671;p20"/>
            <p:cNvSpPr/>
            <p:nvPr/>
          </p:nvSpPr>
          <p:spPr>
            <a:xfrm>
              <a:off x="2527695" y="4691503"/>
              <a:ext cx="257155" cy="325788"/>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2" name="Google Shape;5672;p20"/>
            <p:cNvSpPr/>
            <p:nvPr/>
          </p:nvSpPr>
          <p:spPr>
            <a:xfrm>
              <a:off x="2544440" y="4684493"/>
              <a:ext cx="132472" cy="171836"/>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3" name="Google Shape;5673;p20"/>
            <p:cNvSpPr/>
            <p:nvPr/>
          </p:nvSpPr>
          <p:spPr>
            <a:xfrm>
              <a:off x="2414165" y="4499638"/>
              <a:ext cx="169829" cy="203411"/>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4" name="Google Shape;5674;p20"/>
            <p:cNvSpPr/>
            <p:nvPr/>
          </p:nvSpPr>
          <p:spPr>
            <a:xfrm>
              <a:off x="2387774" y="4436702"/>
              <a:ext cx="121268" cy="140920"/>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5" name="Google Shape;5675;p20"/>
            <p:cNvSpPr/>
            <p:nvPr/>
          </p:nvSpPr>
          <p:spPr>
            <a:xfrm>
              <a:off x="2915677" y="4698483"/>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6" name="Google Shape;5676;p20"/>
            <p:cNvSpPr/>
            <p:nvPr/>
          </p:nvSpPr>
          <p:spPr>
            <a:xfrm>
              <a:off x="2880719" y="4656515"/>
              <a:ext cx="34002" cy="26003"/>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7" name="Google Shape;5677;p20"/>
            <p:cNvSpPr/>
            <p:nvPr/>
          </p:nvSpPr>
          <p:spPr>
            <a:xfrm>
              <a:off x="2866730" y="4715467"/>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8" name="Google Shape;5678;p20"/>
            <p:cNvSpPr/>
            <p:nvPr/>
          </p:nvSpPr>
          <p:spPr>
            <a:xfrm>
              <a:off x="2392088" y="4963289"/>
              <a:ext cx="34002" cy="26003"/>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9" name="Google Shape;5679;p20"/>
            <p:cNvSpPr/>
            <p:nvPr/>
          </p:nvSpPr>
          <p:spPr>
            <a:xfrm>
              <a:off x="2402093" y="4907332"/>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0" name="Google Shape;5680;p20"/>
            <p:cNvSpPr/>
            <p:nvPr/>
          </p:nvSpPr>
          <p:spPr>
            <a:xfrm>
              <a:off x="2458049" y="4949299"/>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1" name="Google Shape;5681;p20"/>
            <p:cNvSpPr/>
            <p:nvPr/>
          </p:nvSpPr>
          <p:spPr>
            <a:xfrm>
              <a:off x="2541984" y="4390721"/>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2" name="Google Shape;5682;p20"/>
            <p:cNvSpPr/>
            <p:nvPr/>
          </p:nvSpPr>
          <p:spPr>
            <a:xfrm>
              <a:off x="2504001" y="4373736"/>
              <a:ext cx="33013" cy="26003"/>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3" name="Google Shape;5683;p20"/>
            <p:cNvSpPr/>
            <p:nvPr/>
          </p:nvSpPr>
          <p:spPr>
            <a:xfrm>
              <a:off x="2357130" y="4586569"/>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4" name="Google Shape;5684;p20"/>
            <p:cNvSpPr/>
            <p:nvPr/>
          </p:nvSpPr>
          <p:spPr>
            <a:xfrm>
              <a:off x="2357130" y="4621557"/>
              <a:ext cx="34002" cy="26003"/>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5" name="Google Shape;5685;p20"/>
            <p:cNvSpPr/>
            <p:nvPr/>
          </p:nvSpPr>
          <p:spPr>
            <a:xfrm>
              <a:off x="2880719" y="5026225"/>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6" name="Google Shape;5686;p20"/>
            <p:cNvSpPr/>
            <p:nvPr/>
          </p:nvSpPr>
          <p:spPr>
            <a:xfrm>
              <a:off x="2677861" y="5183102"/>
              <a:ext cx="34032" cy="27022"/>
            </a:xfrm>
            <a:custGeom>
              <a:avLst/>
              <a:gdLst/>
              <a:ahLst/>
              <a:cxnLst/>
              <a:rect l="l" t="t" r="r" b="b"/>
              <a:pathLst>
                <a:path w="1136" h="902" extrusionOk="0">
                  <a:moveTo>
                    <a:pt x="568" y="1"/>
                  </a:moveTo>
                  <a:cubicBezTo>
                    <a:pt x="1" y="1"/>
                    <a:pt x="1" y="902"/>
                    <a:pt x="568" y="902"/>
                  </a:cubicBezTo>
                  <a:cubicBezTo>
                    <a:pt x="1135" y="902"/>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7" name="Google Shape;5687;p20"/>
            <p:cNvSpPr/>
            <p:nvPr/>
          </p:nvSpPr>
          <p:spPr>
            <a:xfrm>
              <a:off x="2562953" y="4876358"/>
              <a:ext cx="34032" cy="26003"/>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8" name="Google Shape;5688;p20"/>
            <p:cNvSpPr/>
            <p:nvPr/>
          </p:nvSpPr>
          <p:spPr>
            <a:xfrm>
              <a:off x="2824762" y="4851375"/>
              <a:ext cx="34002" cy="26992"/>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89" name="Google Shape;5689;p20"/>
          <p:cNvGrpSpPr/>
          <p:nvPr/>
        </p:nvGrpSpPr>
        <p:grpSpPr>
          <a:xfrm rot="7057695">
            <a:off x="-197888" y="4686469"/>
            <a:ext cx="872880" cy="391702"/>
            <a:chOff x="8502760" y="3542528"/>
            <a:chExt cx="711519" cy="319269"/>
          </a:xfrm>
        </p:grpSpPr>
        <p:sp>
          <p:nvSpPr>
            <p:cNvPr id="5690" name="Google Shape;5690;p20"/>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1" name="Google Shape;5691;p20"/>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2" name="Google Shape;5692;p20"/>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3" name="Google Shape;5693;p20"/>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4" name="Google Shape;5694;p20"/>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996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5" name="Google Shape;5695;p20"/>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996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6" name="Google Shape;5696;p20"/>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rgbClr val="996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7" name="Google Shape;5697;p20"/>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rgbClr val="996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8" name="Google Shape;5698;p20"/>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rgbClr val="996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99" name="Google Shape;5699;p20"/>
          <p:cNvGrpSpPr/>
          <p:nvPr/>
        </p:nvGrpSpPr>
        <p:grpSpPr>
          <a:xfrm flipH="1">
            <a:off x="35964" y="-144577"/>
            <a:ext cx="809979" cy="830659"/>
            <a:chOff x="7973149" y="-201092"/>
            <a:chExt cx="1116750" cy="1145263"/>
          </a:xfrm>
        </p:grpSpPr>
        <p:sp>
          <p:nvSpPr>
            <p:cNvPr id="5700" name="Google Shape;5700;p20"/>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1" name="Google Shape;5701;p20"/>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2" name="Google Shape;5702;p20"/>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3" name="Google Shape;5703;p20"/>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4" name="Google Shape;5704;p20"/>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5" name="Google Shape;5705;p20"/>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6" name="Google Shape;5706;p20"/>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7" name="Google Shape;5707;p20"/>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8" name="Google Shape;5708;p20"/>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9" name="Google Shape;5709;p20"/>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0" name="Google Shape;5710;p20"/>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1" name="Google Shape;5711;p20"/>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2" name="Google Shape;5712;p20"/>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3" name="Google Shape;5713;p20"/>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4" name="Google Shape;5714;p20"/>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5" name="Google Shape;5715;p20"/>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6" name="Google Shape;5716;p20"/>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7" name="Google Shape;5717;p20"/>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8" name="Google Shape;5718;p20"/>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9" name="Google Shape;5719;p20"/>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0" name="Google Shape;5720;p20"/>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1" name="Google Shape;5721;p20"/>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2" name="Google Shape;5722;p20"/>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3" name="Google Shape;5723;p20"/>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4" name="Google Shape;5724;p20"/>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5" name="Google Shape;5725;p20"/>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6" name="Google Shape;5726;p20"/>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7" name="Google Shape;5727;p20"/>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8" name="Google Shape;5728;p20"/>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9" name="Google Shape;5729;p20"/>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0" name="Google Shape;5730;p20"/>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1" name="Google Shape;5731;p20"/>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2" name="Google Shape;5732;p20"/>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3" name="Google Shape;5733;p20"/>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4" name="Google Shape;5734;p20"/>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5" name="Google Shape;5735;p20"/>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6" name="Google Shape;5736;p20"/>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7" name="Google Shape;5737;p20"/>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8" name="Google Shape;5738;p20"/>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9" name="Google Shape;5739;p20"/>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0" name="Google Shape;5740;p20"/>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1" name="Google Shape;5741;p20"/>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2" name="Google Shape;5742;p20"/>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3" name="Google Shape;5743;p20"/>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4" name="Google Shape;5744;p20"/>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5" name="Google Shape;5745;p20"/>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6" name="Google Shape;5746;p20"/>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7" name="Google Shape;5747;p20"/>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8" name="Google Shape;5748;p20"/>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9" name="Google Shape;5749;p20"/>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0" name="Google Shape;5750;p20"/>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1" name="Google Shape;5751;p20"/>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2" name="Google Shape;5752;p20"/>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3" name="Google Shape;5753;p20"/>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4" name="Google Shape;5754;p20"/>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5" name="Google Shape;5755;p20"/>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6" name="Google Shape;5756;p20"/>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7" name="Google Shape;5757;p20"/>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8" name="Google Shape;5758;p20"/>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9" name="Google Shape;5759;p20"/>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0" name="Google Shape;5760;p20"/>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61" name="Google Shape;5761;p20"/>
          <p:cNvGrpSpPr/>
          <p:nvPr/>
        </p:nvGrpSpPr>
        <p:grpSpPr>
          <a:xfrm rot="5400000" flipH="1">
            <a:off x="1460642" y="69155"/>
            <a:ext cx="117436" cy="105833"/>
            <a:chOff x="7737341" y="1046941"/>
            <a:chExt cx="161913" cy="145916"/>
          </a:xfrm>
        </p:grpSpPr>
        <p:sp>
          <p:nvSpPr>
            <p:cNvPr id="5762" name="Google Shape;5762;p20"/>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3" name="Google Shape;5763;p20"/>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4" name="Google Shape;5764;p20"/>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65" name="Google Shape;5765;p20"/>
          <p:cNvGrpSpPr/>
          <p:nvPr/>
        </p:nvGrpSpPr>
        <p:grpSpPr>
          <a:xfrm>
            <a:off x="309338" y="-112607"/>
            <a:ext cx="687043" cy="689217"/>
            <a:chOff x="-566600" y="186057"/>
            <a:chExt cx="1240151" cy="1244074"/>
          </a:xfrm>
        </p:grpSpPr>
        <p:sp>
          <p:nvSpPr>
            <p:cNvPr id="5766" name="Google Shape;5766;p20"/>
            <p:cNvSpPr/>
            <p:nvPr/>
          </p:nvSpPr>
          <p:spPr>
            <a:xfrm>
              <a:off x="-566600" y="204000"/>
              <a:ext cx="1240151" cy="1226131"/>
            </a:xfrm>
            <a:custGeom>
              <a:avLst/>
              <a:gdLst/>
              <a:ahLst/>
              <a:cxnLst/>
              <a:rect l="l" t="t" r="r" b="b"/>
              <a:pathLst>
                <a:path w="41397" h="40929" extrusionOk="0">
                  <a:moveTo>
                    <a:pt x="7689" y="1"/>
                  </a:moveTo>
                  <a:cubicBezTo>
                    <a:pt x="7309" y="1"/>
                    <a:pt x="6925" y="11"/>
                    <a:pt x="6538" y="32"/>
                  </a:cubicBezTo>
                  <a:cubicBezTo>
                    <a:pt x="0" y="25317"/>
                    <a:pt x="37661" y="39661"/>
                    <a:pt x="41397" y="40928"/>
                  </a:cubicBezTo>
                  <a:lnTo>
                    <a:pt x="41397" y="40928"/>
                  </a:lnTo>
                  <a:cubicBezTo>
                    <a:pt x="40084" y="36336"/>
                    <a:pt x="30191" y="1"/>
                    <a:pt x="76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7" name="Google Shape;5767;p20"/>
            <p:cNvSpPr/>
            <p:nvPr/>
          </p:nvSpPr>
          <p:spPr>
            <a:xfrm>
              <a:off x="-400378" y="186057"/>
              <a:ext cx="958430" cy="1103125"/>
            </a:xfrm>
            <a:custGeom>
              <a:avLst/>
              <a:gdLst/>
              <a:ahLst/>
              <a:cxnLst/>
              <a:rect l="l" t="t" r="r" b="b"/>
              <a:pathLst>
                <a:path w="31993" h="36823" extrusionOk="0">
                  <a:moveTo>
                    <a:pt x="506" y="1"/>
                  </a:moveTo>
                  <a:cubicBezTo>
                    <a:pt x="248" y="1"/>
                    <a:pt x="0" y="194"/>
                    <a:pt x="122" y="498"/>
                  </a:cubicBezTo>
                  <a:cubicBezTo>
                    <a:pt x="1056" y="2733"/>
                    <a:pt x="3324" y="4134"/>
                    <a:pt x="5126" y="5668"/>
                  </a:cubicBezTo>
                  <a:cubicBezTo>
                    <a:pt x="7394" y="7603"/>
                    <a:pt x="9062" y="10205"/>
                    <a:pt x="10863" y="12573"/>
                  </a:cubicBezTo>
                  <a:cubicBezTo>
                    <a:pt x="14899" y="17877"/>
                    <a:pt x="19069" y="23147"/>
                    <a:pt x="23439" y="28184"/>
                  </a:cubicBezTo>
                  <a:cubicBezTo>
                    <a:pt x="25940" y="31086"/>
                    <a:pt x="28476" y="33922"/>
                    <a:pt x="31111" y="36690"/>
                  </a:cubicBezTo>
                  <a:cubicBezTo>
                    <a:pt x="31197" y="36784"/>
                    <a:pt x="31295" y="36823"/>
                    <a:pt x="31391" y="36823"/>
                  </a:cubicBezTo>
                  <a:cubicBezTo>
                    <a:pt x="31706" y="36823"/>
                    <a:pt x="31992" y="36405"/>
                    <a:pt x="31711" y="36123"/>
                  </a:cubicBezTo>
                  <a:cubicBezTo>
                    <a:pt x="27108" y="31287"/>
                    <a:pt x="22772" y="26216"/>
                    <a:pt x="18569" y="21046"/>
                  </a:cubicBezTo>
                  <a:cubicBezTo>
                    <a:pt x="16467" y="18444"/>
                    <a:pt x="14399" y="15809"/>
                    <a:pt x="12364" y="13140"/>
                  </a:cubicBezTo>
                  <a:cubicBezTo>
                    <a:pt x="11430" y="11939"/>
                    <a:pt x="10529" y="10739"/>
                    <a:pt x="9595" y="9504"/>
                  </a:cubicBezTo>
                  <a:cubicBezTo>
                    <a:pt x="8695" y="8303"/>
                    <a:pt x="7761" y="7036"/>
                    <a:pt x="6693" y="5968"/>
                  </a:cubicBezTo>
                  <a:cubicBezTo>
                    <a:pt x="5726" y="5001"/>
                    <a:pt x="4592" y="4167"/>
                    <a:pt x="3558" y="3300"/>
                  </a:cubicBezTo>
                  <a:cubicBezTo>
                    <a:pt x="2557" y="2466"/>
                    <a:pt x="1456" y="1499"/>
                    <a:pt x="923" y="264"/>
                  </a:cubicBezTo>
                  <a:cubicBezTo>
                    <a:pt x="844" y="81"/>
                    <a:pt x="673" y="1"/>
                    <a:pt x="50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8" name="Google Shape;5768;p20"/>
            <p:cNvSpPr/>
            <p:nvPr/>
          </p:nvSpPr>
          <p:spPr>
            <a:xfrm>
              <a:off x="359679" y="1074115"/>
              <a:ext cx="149698" cy="162190"/>
            </a:xfrm>
            <a:custGeom>
              <a:avLst/>
              <a:gdLst/>
              <a:ahLst/>
              <a:cxnLst/>
              <a:rect l="l" t="t" r="r" b="b"/>
              <a:pathLst>
                <a:path w="4997" h="5414" extrusionOk="0">
                  <a:moveTo>
                    <a:pt x="2262" y="0"/>
                  </a:moveTo>
                  <a:cubicBezTo>
                    <a:pt x="1613" y="0"/>
                    <a:pt x="963" y="65"/>
                    <a:pt x="334" y="173"/>
                  </a:cubicBezTo>
                  <a:cubicBezTo>
                    <a:pt x="100" y="206"/>
                    <a:pt x="0" y="473"/>
                    <a:pt x="34" y="673"/>
                  </a:cubicBezTo>
                  <a:cubicBezTo>
                    <a:pt x="267" y="2108"/>
                    <a:pt x="367" y="3575"/>
                    <a:pt x="267" y="5010"/>
                  </a:cubicBezTo>
                  <a:cubicBezTo>
                    <a:pt x="234" y="5243"/>
                    <a:pt x="467" y="5410"/>
                    <a:pt x="668" y="5410"/>
                  </a:cubicBezTo>
                  <a:cubicBezTo>
                    <a:pt x="687" y="5412"/>
                    <a:pt x="706" y="5414"/>
                    <a:pt x="724" y="5414"/>
                  </a:cubicBezTo>
                  <a:cubicBezTo>
                    <a:pt x="954" y="5414"/>
                    <a:pt x="1070" y="5226"/>
                    <a:pt x="1101" y="5010"/>
                  </a:cubicBezTo>
                  <a:cubicBezTo>
                    <a:pt x="1191" y="3658"/>
                    <a:pt x="1119" y="2279"/>
                    <a:pt x="909" y="922"/>
                  </a:cubicBezTo>
                  <a:lnTo>
                    <a:pt x="909" y="922"/>
                  </a:lnTo>
                  <a:cubicBezTo>
                    <a:pt x="1351" y="861"/>
                    <a:pt x="1807" y="826"/>
                    <a:pt x="2265" y="826"/>
                  </a:cubicBezTo>
                  <a:cubicBezTo>
                    <a:pt x="2955" y="826"/>
                    <a:pt x="3649" y="907"/>
                    <a:pt x="4303" y="1107"/>
                  </a:cubicBezTo>
                  <a:cubicBezTo>
                    <a:pt x="4342" y="1117"/>
                    <a:pt x="4378" y="1122"/>
                    <a:pt x="4413" y="1122"/>
                  </a:cubicBezTo>
                  <a:cubicBezTo>
                    <a:pt x="4835" y="1122"/>
                    <a:pt x="4997" y="429"/>
                    <a:pt x="4504" y="306"/>
                  </a:cubicBezTo>
                  <a:cubicBezTo>
                    <a:pt x="3783" y="90"/>
                    <a:pt x="3023" y="0"/>
                    <a:pt x="2262"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9" name="Google Shape;5769;p20"/>
            <p:cNvSpPr/>
            <p:nvPr/>
          </p:nvSpPr>
          <p:spPr>
            <a:xfrm>
              <a:off x="236353" y="959656"/>
              <a:ext cx="203202" cy="189661"/>
            </a:xfrm>
            <a:custGeom>
              <a:avLst/>
              <a:gdLst/>
              <a:ahLst/>
              <a:cxnLst/>
              <a:rect l="l" t="t" r="r" b="b"/>
              <a:pathLst>
                <a:path w="6783" h="6331" extrusionOk="0">
                  <a:moveTo>
                    <a:pt x="3286" y="1"/>
                  </a:moveTo>
                  <a:cubicBezTo>
                    <a:pt x="2548" y="1"/>
                    <a:pt x="1812" y="24"/>
                    <a:pt x="1082" y="24"/>
                  </a:cubicBezTo>
                  <a:cubicBezTo>
                    <a:pt x="815" y="24"/>
                    <a:pt x="682" y="191"/>
                    <a:pt x="648" y="425"/>
                  </a:cubicBezTo>
                  <a:cubicBezTo>
                    <a:pt x="448" y="2226"/>
                    <a:pt x="548" y="4061"/>
                    <a:pt x="81" y="5795"/>
                  </a:cubicBezTo>
                  <a:cubicBezTo>
                    <a:pt x="0" y="6118"/>
                    <a:pt x="261" y="6331"/>
                    <a:pt x="510" y="6331"/>
                  </a:cubicBezTo>
                  <a:cubicBezTo>
                    <a:pt x="672" y="6331"/>
                    <a:pt x="829" y="6240"/>
                    <a:pt x="882" y="6029"/>
                  </a:cubicBezTo>
                  <a:cubicBezTo>
                    <a:pt x="1313" y="4335"/>
                    <a:pt x="1261" y="2585"/>
                    <a:pt x="1434" y="856"/>
                  </a:cubicBezTo>
                  <a:lnTo>
                    <a:pt x="1434" y="856"/>
                  </a:lnTo>
                  <a:cubicBezTo>
                    <a:pt x="2059" y="851"/>
                    <a:pt x="2689" y="832"/>
                    <a:pt x="3317" y="832"/>
                  </a:cubicBezTo>
                  <a:cubicBezTo>
                    <a:pt x="4249" y="832"/>
                    <a:pt x="5177" y="873"/>
                    <a:pt x="6085" y="1058"/>
                  </a:cubicBezTo>
                  <a:cubicBezTo>
                    <a:pt x="6125" y="1068"/>
                    <a:pt x="6162" y="1073"/>
                    <a:pt x="6198" y="1073"/>
                  </a:cubicBezTo>
                  <a:cubicBezTo>
                    <a:pt x="6645" y="1073"/>
                    <a:pt x="6782" y="351"/>
                    <a:pt x="6319" y="258"/>
                  </a:cubicBezTo>
                  <a:cubicBezTo>
                    <a:pt x="5315" y="45"/>
                    <a:pt x="4299" y="1"/>
                    <a:pt x="328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0" name="Google Shape;5770;p20"/>
            <p:cNvSpPr/>
            <p:nvPr/>
          </p:nvSpPr>
          <p:spPr>
            <a:xfrm>
              <a:off x="102362" y="806493"/>
              <a:ext cx="241368" cy="254848"/>
            </a:xfrm>
            <a:custGeom>
              <a:avLst/>
              <a:gdLst/>
              <a:ahLst/>
              <a:cxnLst/>
              <a:rect l="l" t="t" r="r" b="b"/>
              <a:pathLst>
                <a:path w="8057" h="8507" extrusionOk="0">
                  <a:moveTo>
                    <a:pt x="7523" y="0"/>
                  </a:moveTo>
                  <a:cubicBezTo>
                    <a:pt x="5421" y="0"/>
                    <a:pt x="3320" y="134"/>
                    <a:pt x="1252" y="501"/>
                  </a:cubicBezTo>
                  <a:cubicBezTo>
                    <a:pt x="1052" y="534"/>
                    <a:pt x="952" y="701"/>
                    <a:pt x="952" y="901"/>
                  </a:cubicBezTo>
                  <a:cubicBezTo>
                    <a:pt x="685" y="3303"/>
                    <a:pt x="18" y="5671"/>
                    <a:pt x="18" y="8106"/>
                  </a:cubicBezTo>
                  <a:cubicBezTo>
                    <a:pt x="1" y="8373"/>
                    <a:pt x="201" y="8506"/>
                    <a:pt x="405" y="8506"/>
                  </a:cubicBezTo>
                  <a:cubicBezTo>
                    <a:pt x="610" y="8506"/>
                    <a:pt x="818" y="8373"/>
                    <a:pt x="818" y="8106"/>
                  </a:cubicBezTo>
                  <a:cubicBezTo>
                    <a:pt x="850" y="5791"/>
                    <a:pt x="1455" y="3535"/>
                    <a:pt x="1715" y="1255"/>
                  </a:cubicBezTo>
                  <a:lnTo>
                    <a:pt x="1715" y="1255"/>
                  </a:lnTo>
                  <a:cubicBezTo>
                    <a:pt x="3631" y="926"/>
                    <a:pt x="5577" y="834"/>
                    <a:pt x="7523" y="834"/>
                  </a:cubicBezTo>
                  <a:cubicBezTo>
                    <a:pt x="8057" y="834"/>
                    <a:pt x="8057" y="0"/>
                    <a:pt x="7523"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1" name="Google Shape;5771;p20"/>
            <p:cNvSpPr/>
            <p:nvPr/>
          </p:nvSpPr>
          <p:spPr>
            <a:xfrm>
              <a:off x="-43999" y="621638"/>
              <a:ext cx="282829" cy="296819"/>
            </a:xfrm>
            <a:custGeom>
              <a:avLst/>
              <a:gdLst/>
              <a:ahLst/>
              <a:cxnLst/>
              <a:rect l="l" t="t" r="r" b="b"/>
              <a:pathLst>
                <a:path w="9441" h="9908" extrusionOk="0">
                  <a:moveTo>
                    <a:pt x="8906" y="0"/>
                  </a:moveTo>
                  <a:cubicBezTo>
                    <a:pt x="6405" y="0"/>
                    <a:pt x="3936" y="234"/>
                    <a:pt x="1468" y="334"/>
                  </a:cubicBezTo>
                  <a:cubicBezTo>
                    <a:pt x="1301" y="367"/>
                    <a:pt x="1068" y="467"/>
                    <a:pt x="1068" y="667"/>
                  </a:cubicBezTo>
                  <a:cubicBezTo>
                    <a:pt x="567" y="3569"/>
                    <a:pt x="0" y="6538"/>
                    <a:pt x="100" y="9507"/>
                  </a:cubicBezTo>
                  <a:cubicBezTo>
                    <a:pt x="117" y="9774"/>
                    <a:pt x="334" y="9907"/>
                    <a:pt x="542" y="9907"/>
                  </a:cubicBezTo>
                  <a:cubicBezTo>
                    <a:pt x="751" y="9907"/>
                    <a:pt x="951" y="9774"/>
                    <a:pt x="934" y="9507"/>
                  </a:cubicBezTo>
                  <a:cubicBezTo>
                    <a:pt x="837" y="6701"/>
                    <a:pt x="1333" y="3926"/>
                    <a:pt x="1818" y="1153"/>
                  </a:cubicBezTo>
                  <a:lnTo>
                    <a:pt x="1818" y="1153"/>
                  </a:lnTo>
                  <a:cubicBezTo>
                    <a:pt x="4173" y="1046"/>
                    <a:pt x="6555" y="834"/>
                    <a:pt x="8906" y="834"/>
                  </a:cubicBezTo>
                  <a:cubicBezTo>
                    <a:pt x="9440" y="834"/>
                    <a:pt x="9440" y="0"/>
                    <a:pt x="8906"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2" name="Google Shape;5772;p20"/>
            <p:cNvSpPr/>
            <p:nvPr/>
          </p:nvSpPr>
          <p:spPr>
            <a:xfrm>
              <a:off x="-193896" y="415126"/>
              <a:ext cx="286783" cy="363444"/>
            </a:xfrm>
            <a:custGeom>
              <a:avLst/>
              <a:gdLst/>
              <a:ahLst/>
              <a:cxnLst/>
              <a:rect l="l" t="t" r="r" b="b"/>
              <a:pathLst>
                <a:path w="9573" h="12132" extrusionOk="0">
                  <a:moveTo>
                    <a:pt x="1719" y="0"/>
                  </a:moveTo>
                  <a:cubicBezTo>
                    <a:pt x="1514" y="0"/>
                    <a:pt x="1308" y="7"/>
                    <a:pt x="1101" y="23"/>
                  </a:cubicBezTo>
                  <a:cubicBezTo>
                    <a:pt x="868" y="23"/>
                    <a:pt x="668" y="189"/>
                    <a:pt x="668" y="423"/>
                  </a:cubicBezTo>
                  <a:cubicBezTo>
                    <a:pt x="534" y="4192"/>
                    <a:pt x="1" y="7962"/>
                    <a:pt x="201" y="11731"/>
                  </a:cubicBezTo>
                  <a:cubicBezTo>
                    <a:pt x="217" y="11998"/>
                    <a:pt x="434" y="12131"/>
                    <a:pt x="643" y="12131"/>
                  </a:cubicBezTo>
                  <a:cubicBezTo>
                    <a:pt x="851" y="12131"/>
                    <a:pt x="1051" y="11998"/>
                    <a:pt x="1035" y="11731"/>
                  </a:cubicBezTo>
                  <a:cubicBezTo>
                    <a:pt x="842" y="8100"/>
                    <a:pt x="1361" y="4468"/>
                    <a:pt x="1489" y="837"/>
                  </a:cubicBezTo>
                  <a:lnTo>
                    <a:pt x="1489" y="837"/>
                  </a:lnTo>
                  <a:cubicBezTo>
                    <a:pt x="1566" y="835"/>
                    <a:pt x="1643" y="834"/>
                    <a:pt x="1719" y="834"/>
                  </a:cubicBezTo>
                  <a:cubicBezTo>
                    <a:pt x="3963" y="834"/>
                    <a:pt x="6146" y="1680"/>
                    <a:pt x="8389" y="1680"/>
                  </a:cubicBezTo>
                  <a:cubicBezTo>
                    <a:pt x="8594" y="1680"/>
                    <a:pt x="8800" y="1673"/>
                    <a:pt x="9007" y="1657"/>
                  </a:cubicBezTo>
                  <a:cubicBezTo>
                    <a:pt x="9530" y="1624"/>
                    <a:pt x="9573" y="822"/>
                    <a:pt x="9040" y="822"/>
                  </a:cubicBezTo>
                  <a:cubicBezTo>
                    <a:pt x="9029" y="822"/>
                    <a:pt x="9018" y="823"/>
                    <a:pt x="9007" y="823"/>
                  </a:cubicBezTo>
                  <a:cubicBezTo>
                    <a:pt x="8800" y="839"/>
                    <a:pt x="8594" y="846"/>
                    <a:pt x="8389" y="846"/>
                  </a:cubicBezTo>
                  <a:cubicBezTo>
                    <a:pt x="6146" y="846"/>
                    <a:pt x="3963" y="0"/>
                    <a:pt x="1719"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3" name="Google Shape;5773;p20"/>
            <p:cNvSpPr/>
            <p:nvPr/>
          </p:nvSpPr>
          <p:spPr>
            <a:xfrm>
              <a:off x="174824" y="717556"/>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4" name="Google Shape;5774;p20"/>
            <p:cNvSpPr/>
            <p:nvPr/>
          </p:nvSpPr>
          <p:spPr>
            <a:xfrm>
              <a:off x="205798" y="668609"/>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5" name="Google Shape;5775;p20"/>
            <p:cNvSpPr/>
            <p:nvPr/>
          </p:nvSpPr>
          <p:spPr>
            <a:xfrm>
              <a:off x="233776" y="710576"/>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6" name="Google Shape;5776;p20"/>
            <p:cNvSpPr/>
            <p:nvPr/>
          </p:nvSpPr>
          <p:spPr>
            <a:xfrm>
              <a:off x="142832" y="1088284"/>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7" name="Google Shape;5777;p20"/>
            <p:cNvSpPr/>
            <p:nvPr/>
          </p:nvSpPr>
          <p:spPr>
            <a:xfrm>
              <a:off x="167815" y="1028313"/>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8" name="Google Shape;5778;p20"/>
            <p:cNvSpPr/>
            <p:nvPr/>
          </p:nvSpPr>
          <p:spPr>
            <a:xfrm>
              <a:off x="195793" y="1088284"/>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9" name="Google Shape;5779;p20"/>
            <p:cNvSpPr/>
            <p:nvPr/>
          </p:nvSpPr>
          <p:spPr>
            <a:xfrm>
              <a:off x="565502" y="1228176"/>
              <a:ext cx="27022" cy="21000"/>
            </a:xfrm>
            <a:custGeom>
              <a:avLst/>
              <a:gdLst/>
              <a:ahLst/>
              <a:cxnLst/>
              <a:rect l="l" t="t" r="r" b="b"/>
              <a:pathLst>
                <a:path w="902" h="701" extrusionOk="0">
                  <a:moveTo>
                    <a:pt x="468" y="0"/>
                  </a:moveTo>
                  <a:cubicBezTo>
                    <a:pt x="1" y="0"/>
                    <a:pt x="1" y="701"/>
                    <a:pt x="468" y="701"/>
                  </a:cubicBezTo>
                  <a:cubicBezTo>
                    <a:pt x="902" y="667"/>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0" name="Google Shape;5780;p20"/>
            <p:cNvSpPr/>
            <p:nvPr/>
          </p:nvSpPr>
          <p:spPr>
            <a:xfrm>
              <a:off x="583505" y="1283114"/>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1" name="Google Shape;5781;p20"/>
            <p:cNvSpPr/>
            <p:nvPr/>
          </p:nvSpPr>
          <p:spPr>
            <a:xfrm>
              <a:off x="20944" y="550674"/>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2" name="Google Shape;5782;p20"/>
            <p:cNvSpPr/>
            <p:nvPr/>
          </p:nvSpPr>
          <p:spPr>
            <a:xfrm>
              <a:off x="37928" y="504722"/>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3" name="Google Shape;5783;p20"/>
            <p:cNvSpPr/>
            <p:nvPr/>
          </p:nvSpPr>
          <p:spPr>
            <a:xfrm>
              <a:off x="72886" y="539680"/>
              <a:ext cx="27022" cy="21030"/>
            </a:xfrm>
            <a:custGeom>
              <a:avLst/>
              <a:gdLst/>
              <a:ahLst/>
              <a:cxnLst/>
              <a:rect l="l" t="t" r="r" b="b"/>
              <a:pathLst>
                <a:path w="902" h="702" extrusionOk="0">
                  <a:moveTo>
                    <a:pt x="468" y="1"/>
                  </a:moveTo>
                  <a:cubicBezTo>
                    <a:pt x="1" y="1"/>
                    <a:pt x="1" y="701"/>
                    <a:pt x="468" y="701"/>
                  </a:cubicBezTo>
                  <a:cubicBezTo>
                    <a:pt x="902" y="701"/>
                    <a:pt x="902"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4" name="Google Shape;5784;p20"/>
            <p:cNvSpPr/>
            <p:nvPr/>
          </p:nvSpPr>
          <p:spPr>
            <a:xfrm>
              <a:off x="-313807" y="536685"/>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5" name="Google Shape;5785;p20"/>
            <p:cNvSpPr/>
            <p:nvPr/>
          </p:nvSpPr>
          <p:spPr>
            <a:xfrm>
              <a:off x="-289813" y="469735"/>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6" name="Google Shape;5786;p20"/>
            <p:cNvSpPr/>
            <p:nvPr/>
          </p:nvSpPr>
          <p:spPr>
            <a:xfrm>
              <a:off x="-247845" y="522696"/>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7" name="Google Shape;5787;p20"/>
            <p:cNvSpPr/>
            <p:nvPr/>
          </p:nvSpPr>
          <p:spPr>
            <a:xfrm>
              <a:off x="-56011" y="34083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8" name="Google Shape;5788;p20"/>
            <p:cNvSpPr/>
            <p:nvPr/>
          </p:nvSpPr>
          <p:spPr>
            <a:xfrm>
              <a:off x="-10030" y="329843"/>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9" name="Google Shape;5789;p20"/>
            <p:cNvSpPr/>
            <p:nvPr/>
          </p:nvSpPr>
          <p:spPr>
            <a:xfrm>
              <a:off x="-70001" y="69356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0" name="Google Shape;5790;p20"/>
            <p:cNvSpPr/>
            <p:nvPr/>
          </p:nvSpPr>
          <p:spPr>
            <a:xfrm>
              <a:off x="258759" y="864457"/>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1" name="Google Shape;5791;p20"/>
            <p:cNvSpPr/>
            <p:nvPr/>
          </p:nvSpPr>
          <p:spPr>
            <a:xfrm>
              <a:off x="37928" y="896420"/>
              <a:ext cx="27022" cy="21000"/>
            </a:xfrm>
            <a:custGeom>
              <a:avLst/>
              <a:gdLst/>
              <a:ahLst/>
              <a:cxnLst/>
              <a:rect l="l" t="t" r="r" b="b"/>
              <a:pathLst>
                <a:path w="902" h="701" extrusionOk="0">
                  <a:moveTo>
                    <a:pt x="467" y="0"/>
                  </a:moveTo>
                  <a:cubicBezTo>
                    <a:pt x="0" y="0"/>
                    <a:pt x="0" y="701"/>
                    <a:pt x="467" y="701"/>
                  </a:cubicBezTo>
                  <a:cubicBezTo>
                    <a:pt x="901" y="668"/>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2" name="Google Shape;5792;p20"/>
            <p:cNvSpPr/>
            <p:nvPr/>
          </p:nvSpPr>
          <p:spPr>
            <a:xfrm>
              <a:off x="460598" y="1014324"/>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93" name="Google Shape;5793;p20"/>
          <p:cNvGrpSpPr/>
          <p:nvPr/>
        </p:nvGrpSpPr>
        <p:grpSpPr>
          <a:xfrm>
            <a:off x="752783" y="-139208"/>
            <a:ext cx="499188" cy="482707"/>
            <a:chOff x="-168381" y="-168706"/>
            <a:chExt cx="901061" cy="871312"/>
          </a:xfrm>
        </p:grpSpPr>
        <p:sp>
          <p:nvSpPr>
            <p:cNvPr id="5794" name="Google Shape;5794;p20"/>
            <p:cNvSpPr/>
            <p:nvPr/>
          </p:nvSpPr>
          <p:spPr>
            <a:xfrm>
              <a:off x="-157717" y="-134796"/>
              <a:ext cx="890397" cy="837402"/>
            </a:xfrm>
            <a:custGeom>
              <a:avLst/>
              <a:gdLst/>
              <a:ahLst/>
              <a:cxnLst/>
              <a:rect l="l" t="t" r="r" b="b"/>
              <a:pathLst>
                <a:path w="29722" h="27953" extrusionOk="0">
                  <a:moveTo>
                    <a:pt x="568" y="1"/>
                  </a:moveTo>
                  <a:cubicBezTo>
                    <a:pt x="334" y="3603"/>
                    <a:pt x="34" y="8507"/>
                    <a:pt x="101" y="10442"/>
                  </a:cubicBezTo>
                  <a:cubicBezTo>
                    <a:pt x="201" y="13444"/>
                    <a:pt x="1" y="14978"/>
                    <a:pt x="368" y="17880"/>
                  </a:cubicBezTo>
                  <a:cubicBezTo>
                    <a:pt x="609" y="19676"/>
                    <a:pt x="721" y="23022"/>
                    <a:pt x="2365" y="23022"/>
                  </a:cubicBezTo>
                  <a:cubicBezTo>
                    <a:pt x="2767" y="23022"/>
                    <a:pt x="3261" y="22822"/>
                    <a:pt x="3870" y="22350"/>
                  </a:cubicBezTo>
                  <a:cubicBezTo>
                    <a:pt x="4427" y="21877"/>
                    <a:pt x="5052" y="20848"/>
                    <a:pt x="5709" y="20848"/>
                  </a:cubicBezTo>
                  <a:cubicBezTo>
                    <a:pt x="5840" y="20848"/>
                    <a:pt x="5972" y="20888"/>
                    <a:pt x="6105" y="20983"/>
                  </a:cubicBezTo>
                  <a:cubicBezTo>
                    <a:pt x="6572" y="21383"/>
                    <a:pt x="6672" y="23217"/>
                    <a:pt x="6772" y="23718"/>
                  </a:cubicBezTo>
                  <a:cubicBezTo>
                    <a:pt x="7062" y="24907"/>
                    <a:pt x="7320" y="27398"/>
                    <a:pt x="8831" y="27398"/>
                  </a:cubicBezTo>
                  <a:cubicBezTo>
                    <a:pt x="8888" y="27398"/>
                    <a:pt x="8947" y="27394"/>
                    <a:pt x="9007" y="27387"/>
                  </a:cubicBezTo>
                  <a:cubicBezTo>
                    <a:pt x="10442" y="27187"/>
                    <a:pt x="11809" y="24285"/>
                    <a:pt x="13043" y="23518"/>
                  </a:cubicBezTo>
                  <a:cubicBezTo>
                    <a:pt x="14017" y="24583"/>
                    <a:pt x="15074" y="27952"/>
                    <a:pt x="16721" y="27952"/>
                  </a:cubicBezTo>
                  <a:cubicBezTo>
                    <a:pt x="16880" y="27952"/>
                    <a:pt x="17043" y="27921"/>
                    <a:pt x="17213" y="27854"/>
                  </a:cubicBezTo>
                  <a:cubicBezTo>
                    <a:pt x="18381" y="27387"/>
                    <a:pt x="18747" y="25452"/>
                    <a:pt x="20115" y="24085"/>
                  </a:cubicBezTo>
                  <a:cubicBezTo>
                    <a:pt x="21574" y="24241"/>
                    <a:pt x="24886" y="25639"/>
                    <a:pt x="26727" y="25639"/>
                  </a:cubicBezTo>
                  <a:cubicBezTo>
                    <a:pt x="27242" y="25639"/>
                    <a:pt x="27642" y="25530"/>
                    <a:pt x="27854" y="25252"/>
                  </a:cubicBezTo>
                  <a:cubicBezTo>
                    <a:pt x="28821" y="23985"/>
                    <a:pt x="26119" y="18681"/>
                    <a:pt x="25752" y="17513"/>
                  </a:cubicBezTo>
                  <a:cubicBezTo>
                    <a:pt x="27187" y="16813"/>
                    <a:pt x="29722" y="16246"/>
                    <a:pt x="28655" y="14311"/>
                  </a:cubicBezTo>
                  <a:cubicBezTo>
                    <a:pt x="27954" y="12943"/>
                    <a:pt x="26119" y="12176"/>
                    <a:pt x="25152" y="10909"/>
                  </a:cubicBezTo>
                  <a:cubicBezTo>
                    <a:pt x="26420" y="10141"/>
                    <a:pt x="29422" y="9774"/>
                    <a:pt x="28655" y="7906"/>
                  </a:cubicBezTo>
                  <a:cubicBezTo>
                    <a:pt x="28054" y="6472"/>
                    <a:pt x="25252" y="5705"/>
                    <a:pt x="23985" y="5104"/>
                  </a:cubicBezTo>
                  <a:cubicBezTo>
                    <a:pt x="25052" y="4137"/>
                    <a:pt x="26720" y="3670"/>
                    <a:pt x="25152" y="2302"/>
                  </a:cubicBezTo>
                  <a:cubicBezTo>
                    <a:pt x="24185" y="1335"/>
                    <a:pt x="22250" y="1035"/>
                    <a:pt x="20982" y="868"/>
                  </a:cubicBezTo>
                  <a:cubicBezTo>
                    <a:pt x="17413" y="268"/>
                    <a:pt x="4270" y="1"/>
                    <a:pt x="568" y="1"/>
                  </a:cubicBezTo>
                  <a:close/>
                </a:path>
              </a:pathLst>
            </a:custGeom>
            <a:solidFill>
              <a:srgbClr val="D591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5" name="Google Shape;5795;p20"/>
            <p:cNvSpPr/>
            <p:nvPr/>
          </p:nvSpPr>
          <p:spPr>
            <a:xfrm>
              <a:off x="-168381" y="-168706"/>
              <a:ext cx="804808" cy="754000"/>
            </a:xfrm>
            <a:custGeom>
              <a:avLst/>
              <a:gdLst/>
              <a:ahLst/>
              <a:cxnLst/>
              <a:rect l="l" t="t" r="r" b="b"/>
              <a:pathLst>
                <a:path w="26865" h="25169" extrusionOk="0">
                  <a:moveTo>
                    <a:pt x="581" y="0"/>
                  </a:moveTo>
                  <a:cubicBezTo>
                    <a:pt x="295" y="0"/>
                    <a:pt x="1" y="425"/>
                    <a:pt x="257" y="733"/>
                  </a:cubicBezTo>
                  <a:cubicBezTo>
                    <a:pt x="2959" y="4202"/>
                    <a:pt x="6528" y="6870"/>
                    <a:pt x="9763" y="9772"/>
                  </a:cubicBezTo>
                  <a:cubicBezTo>
                    <a:pt x="13366" y="12975"/>
                    <a:pt x="16568" y="16577"/>
                    <a:pt x="20104" y="19846"/>
                  </a:cubicBezTo>
                  <a:cubicBezTo>
                    <a:pt x="22039" y="21648"/>
                    <a:pt x="23940" y="23549"/>
                    <a:pt x="26075" y="25083"/>
                  </a:cubicBezTo>
                  <a:cubicBezTo>
                    <a:pt x="26153" y="25143"/>
                    <a:pt x="26230" y="25168"/>
                    <a:pt x="26303" y="25168"/>
                  </a:cubicBezTo>
                  <a:cubicBezTo>
                    <a:pt x="26636" y="25168"/>
                    <a:pt x="26865" y="24629"/>
                    <a:pt x="26509" y="24383"/>
                  </a:cubicBezTo>
                  <a:cubicBezTo>
                    <a:pt x="24574" y="22982"/>
                    <a:pt x="22873" y="21247"/>
                    <a:pt x="21105" y="19646"/>
                  </a:cubicBezTo>
                  <a:cubicBezTo>
                    <a:pt x="19337" y="18045"/>
                    <a:pt x="17669" y="16310"/>
                    <a:pt x="16001" y="14609"/>
                  </a:cubicBezTo>
                  <a:cubicBezTo>
                    <a:pt x="14333" y="12941"/>
                    <a:pt x="12666" y="11273"/>
                    <a:pt x="10931" y="9706"/>
                  </a:cubicBezTo>
                  <a:cubicBezTo>
                    <a:pt x="9330" y="8238"/>
                    <a:pt x="7662" y="6870"/>
                    <a:pt x="6061" y="5436"/>
                  </a:cubicBezTo>
                  <a:cubicBezTo>
                    <a:pt x="4193" y="3801"/>
                    <a:pt x="2358" y="2100"/>
                    <a:pt x="824" y="132"/>
                  </a:cubicBezTo>
                  <a:cubicBezTo>
                    <a:pt x="754" y="39"/>
                    <a:pt x="668" y="0"/>
                    <a:pt x="581"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6" name="Google Shape;5796;p20"/>
            <p:cNvSpPr/>
            <p:nvPr/>
          </p:nvSpPr>
          <p:spPr>
            <a:xfrm>
              <a:off x="380880" y="342484"/>
              <a:ext cx="199876" cy="224232"/>
            </a:xfrm>
            <a:custGeom>
              <a:avLst/>
              <a:gdLst/>
              <a:ahLst/>
              <a:cxnLst/>
              <a:rect l="l" t="t" r="r" b="b"/>
              <a:pathLst>
                <a:path w="6672" h="7485" extrusionOk="0">
                  <a:moveTo>
                    <a:pt x="5644" y="1"/>
                  </a:moveTo>
                  <a:cubicBezTo>
                    <a:pt x="3868" y="1"/>
                    <a:pt x="2120" y="503"/>
                    <a:pt x="401" y="780"/>
                  </a:cubicBezTo>
                  <a:cubicBezTo>
                    <a:pt x="200" y="813"/>
                    <a:pt x="100" y="1013"/>
                    <a:pt x="100" y="1180"/>
                  </a:cubicBezTo>
                  <a:cubicBezTo>
                    <a:pt x="0" y="3148"/>
                    <a:pt x="100" y="5116"/>
                    <a:pt x="100" y="7084"/>
                  </a:cubicBezTo>
                  <a:cubicBezTo>
                    <a:pt x="100" y="7351"/>
                    <a:pt x="309" y="7485"/>
                    <a:pt x="517" y="7485"/>
                  </a:cubicBezTo>
                  <a:cubicBezTo>
                    <a:pt x="726" y="7485"/>
                    <a:pt x="934" y="7351"/>
                    <a:pt x="934" y="7084"/>
                  </a:cubicBezTo>
                  <a:cubicBezTo>
                    <a:pt x="903" y="5232"/>
                    <a:pt x="842" y="3379"/>
                    <a:pt x="918" y="1526"/>
                  </a:cubicBezTo>
                  <a:lnTo>
                    <a:pt x="918" y="1526"/>
                  </a:lnTo>
                  <a:cubicBezTo>
                    <a:pt x="2493" y="1248"/>
                    <a:pt x="4069" y="834"/>
                    <a:pt x="5644" y="834"/>
                  </a:cubicBezTo>
                  <a:cubicBezTo>
                    <a:pt x="5797" y="834"/>
                    <a:pt x="5951" y="838"/>
                    <a:pt x="6105" y="846"/>
                  </a:cubicBezTo>
                  <a:cubicBezTo>
                    <a:pt x="6672" y="846"/>
                    <a:pt x="6638" y="13"/>
                    <a:pt x="6105" y="13"/>
                  </a:cubicBezTo>
                  <a:cubicBezTo>
                    <a:pt x="5951" y="5"/>
                    <a:pt x="5798" y="1"/>
                    <a:pt x="5644"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7" name="Google Shape;5797;p20"/>
            <p:cNvSpPr/>
            <p:nvPr/>
          </p:nvSpPr>
          <p:spPr>
            <a:xfrm>
              <a:off x="243984" y="203700"/>
              <a:ext cx="219978" cy="244124"/>
            </a:xfrm>
            <a:custGeom>
              <a:avLst/>
              <a:gdLst/>
              <a:ahLst/>
              <a:cxnLst/>
              <a:rect l="l" t="t" r="r" b="b"/>
              <a:pathLst>
                <a:path w="7343" h="8149" extrusionOk="0">
                  <a:moveTo>
                    <a:pt x="6692" y="1"/>
                  </a:moveTo>
                  <a:cubicBezTo>
                    <a:pt x="6664" y="1"/>
                    <a:pt x="6635" y="3"/>
                    <a:pt x="6605" y="9"/>
                  </a:cubicBezTo>
                  <a:cubicBezTo>
                    <a:pt x="4570" y="276"/>
                    <a:pt x="2569" y="576"/>
                    <a:pt x="534" y="676"/>
                  </a:cubicBezTo>
                  <a:cubicBezTo>
                    <a:pt x="301" y="676"/>
                    <a:pt x="100" y="843"/>
                    <a:pt x="100" y="1076"/>
                  </a:cubicBezTo>
                  <a:cubicBezTo>
                    <a:pt x="0" y="3311"/>
                    <a:pt x="100" y="5546"/>
                    <a:pt x="100" y="7748"/>
                  </a:cubicBezTo>
                  <a:cubicBezTo>
                    <a:pt x="100" y="8015"/>
                    <a:pt x="309" y="8148"/>
                    <a:pt x="517" y="8148"/>
                  </a:cubicBezTo>
                  <a:cubicBezTo>
                    <a:pt x="726" y="8148"/>
                    <a:pt x="934" y="8015"/>
                    <a:pt x="934" y="7748"/>
                  </a:cubicBezTo>
                  <a:cubicBezTo>
                    <a:pt x="934" y="5682"/>
                    <a:pt x="846" y="3587"/>
                    <a:pt x="918" y="1490"/>
                  </a:cubicBezTo>
                  <a:lnTo>
                    <a:pt x="918" y="1490"/>
                  </a:lnTo>
                  <a:cubicBezTo>
                    <a:pt x="2892" y="1373"/>
                    <a:pt x="4865" y="1091"/>
                    <a:pt x="6839" y="809"/>
                  </a:cubicBezTo>
                  <a:cubicBezTo>
                    <a:pt x="7342" y="747"/>
                    <a:pt x="7163" y="1"/>
                    <a:pt x="6692"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8" name="Google Shape;5798;p20"/>
            <p:cNvSpPr/>
            <p:nvPr/>
          </p:nvSpPr>
          <p:spPr>
            <a:xfrm>
              <a:off x="73119" y="64048"/>
              <a:ext cx="303799" cy="334805"/>
            </a:xfrm>
            <a:custGeom>
              <a:avLst/>
              <a:gdLst/>
              <a:ahLst/>
              <a:cxnLst/>
              <a:rect l="l" t="t" r="r" b="b"/>
              <a:pathLst>
                <a:path w="10141" h="11176" extrusionOk="0">
                  <a:moveTo>
                    <a:pt x="9607" y="1"/>
                  </a:moveTo>
                  <a:cubicBezTo>
                    <a:pt x="6705" y="1"/>
                    <a:pt x="3803" y="101"/>
                    <a:pt x="901" y="301"/>
                  </a:cubicBezTo>
                  <a:cubicBezTo>
                    <a:pt x="667" y="301"/>
                    <a:pt x="501" y="468"/>
                    <a:pt x="501" y="701"/>
                  </a:cubicBezTo>
                  <a:cubicBezTo>
                    <a:pt x="200" y="4070"/>
                    <a:pt x="0" y="7406"/>
                    <a:pt x="0" y="10775"/>
                  </a:cubicBezTo>
                  <a:cubicBezTo>
                    <a:pt x="0" y="11042"/>
                    <a:pt x="209" y="11176"/>
                    <a:pt x="417" y="11176"/>
                  </a:cubicBezTo>
                  <a:cubicBezTo>
                    <a:pt x="626" y="11176"/>
                    <a:pt x="834" y="11042"/>
                    <a:pt x="834" y="10775"/>
                  </a:cubicBezTo>
                  <a:cubicBezTo>
                    <a:pt x="834" y="7542"/>
                    <a:pt x="1019" y="4339"/>
                    <a:pt x="1299" y="1108"/>
                  </a:cubicBezTo>
                  <a:lnTo>
                    <a:pt x="1299" y="1108"/>
                  </a:lnTo>
                  <a:cubicBezTo>
                    <a:pt x="4068" y="926"/>
                    <a:pt x="6838" y="835"/>
                    <a:pt x="9607" y="835"/>
                  </a:cubicBezTo>
                  <a:cubicBezTo>
                    <a:pt x="10141" y="835"/>
                    <a:pt x="10141" y="1"/>
                    <a:pt x="960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9" name="Google Shape;5799;p20"/>
            <p:cNvSpPr/>
            <p:nvPr/>
          </p:nvSpPr>
          <p:spPr>
            <a:xfrm>
              <a:off x="-59793" y="-50082"/>
              <a:ext cx="283847" cy="333038"/>
            </a:xfrm>
            <a:custGeom>
              <a:avLst/>
              <a:gdLst/>
              <a:ahLst/>
              <a:cxnLst/>
              <a:rect l="l" t="t" r="r" b="b"/>
              <a:pathLst>
                <a:path w="9475" h="11117" extrusionOk="0">
                  <a:moveTo>
                    <a:pt x="4345" y="0"/>
                  </a:moveTo>
                  <a:cubicBezTo>
                    <a:pt x="3143" y="0"/>
                    <a:pt x="1946" y="77"/>
                    <a:pt x="768" y="342"/>
                  </a:cubicBezTo>
                  <a:cubicBezTo>
                    <a:pt x="601" y="375"/>
                    <a:pt x="501" y="575"/>
                    <a:pt x="468" y="742"/>
                  </a:cubicBezTo>
                  <a:cubicBezTo>
                    <a:pt x="168" y="4044"/>
                    <a:pt x="1" y="7380"/>
                    <a:pt x="1" y="10716"/>
                  </a:cubicBezTo>
                  <a:cubicBezTo>
                    <a:pt x="1" y="10983"/>
                    <a:pt x="209" y="11116"/>
                    <a:pt x="418" y="11116"/>
                  </a:cubicBezTo>
                  <a:cubicBezTo>
                    <a:pt x="626" y="11116"/>
                    <a:pt x="835" y="10983"/>
                    <a:pt x="835" y="10716"/>
                  </a:cubicBezTo>
                  <a:cubicBezTo>
                    <a:pt x="835" y="7495"/>
                    <a:pt x="990" y="4274"/>
                    <a:pt x="1271" y="1084"/>
                  </a:cubicBezTo>
                  <a:lnTo>
                    <a:pt x="1271" y="1084"/>
                  </a:lnTo>
                  <a:cubicBezTo>
                    <a:pt x="2280" y="878"/>
                    <a:pt x="3303" y="814"/>
                    <a:pt x="4328" y="814"/>
                  </a:cubicBezTo>
                  <a:cubicBezTo>
                    <a:pt x="5862" y="814"/>
                    <a:pt x="7401" y="956"/>
                    <a:pt x="8907" y="976"/>
                  </a:cubicBezTo>
                  <a:cubicBezTo>
                    <a:pt x="9474" y="976"/>
                    <a:pt x="9474" y="142"/>
                    <a:pt x="8907" y="142"/>
                  </a:cubicBezTo>
                  <a:cubicBezTo>
                    <a:pt x="7397" y="123"/>
                    <a:pt x="5867" y="0"/>
                    <a:pt x="4345"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0" name="Google Shape;5800;p20"/>
            <p:cNvSpPr/>
            <p:nvPr/>
          </p:nvSpPr>
          <p:spPr>
            <a:xfrm>
              <a:off x="459812" y="66055"/>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1" name="Google Shape;5801;p20"/>
            <p:cNvSpPr/>
            <p:nvPr/>
          </p:nvSpPr>
          <p:spPr>
            <a:xfrm>
              <a:off x="471794" y="121023"/>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2" name="Google Shape;5802;p20"/>
            <p:cNvSpPr/>
            <p:nvPr/>
          </p:nvSpPr>
          <p:spPr>
            <a:xfrm>
              <a:off x="512773" y="80044"/>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3" name="Google Shape;5803;p20"/>
            <p:cNvSpPr/>
            <p:nvPr/>
          </p:nvSpPr>
          <p:spPr>
            <a:xfrm>
              <a:off x="89085" y="51170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4" name="Google Shape;5804;p20"/>
            <p:cNvSpPr/>
            <p:nvPr/>
          </p:nvSpPr>
          <p:spPr>
            <a:xfrm>
              <a:off x="115086" y="451761"/>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5" name="Google Shape;5805;p20"/>
            <p:cNvSpPr/>
            <p:nvPr/>
          </p:nvSpPr>
          <p:spPr>
            <a:xfrm>
              <a:off x="147049" y="503734"/>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6" name="Google Shape;5806;p20"/>
            <p:cNvSpPr/>
            <p:nvPr/>
          </p:nvSpPr>
          <p:spPr>
            <a:xfrm>
              <a:off x="7943" y="204958"/>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7" name="Google Shape;5807;p20"/>
            <p:cNvSpPr/>
            <p:nvPr/>
          </p:nvSpPr>
          <p:spPr>
            <a:xfrm>
              <a:off x="13934" y="146995"/>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8" name="Google Shape;5808;p20"/>
            <p:cNvSpPr/>
            <p:nvPr/>
          </p:nvSpPr>
          <p:spPr>
            <a:xfrm>
              <a:off x="430845" y="285898"/>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9" name="Google Shape;5809;p20"/>
            <p:cNvSpPr/>
            <p:nvPr/>
          </p:nvSpPr>
          <p:spPr>
            <a:xfrm>
              <a:off x="462808" y="268913"/>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0" name="Google Shape;5810;p20"/>
            <p:cNvSpPr/>
            <p:nvPr/>
          </p:nvSpPr>
          <p:spPr>
            <a:xfrm>
              <a:off x="219990" y="5096"/>
              <a:ext cx="28010" cy="21030"/>
            </a:xfrm>
            <a:custGeom>
              <a:avLst/>
              <a:gdLst/>
              <a:ahLst/>
              <a:cxnLst/>
              <a:rect l="l" t="t" r="r" b="b"/>
              <a:pathLst>
                <a:path w="935" h="702" extrusionOk="0">
                  <a:moveTo>
                    <a:pt x="468" y="1"/>
                  </a:moveTo>
                  <a:cubicBezTo>
                    <a:pt x="1" y="1"/>
                    <a:pt x="1" y="701"/>
                    <a:pt x="468" y="701"/>
                  </a:cubicBezTo>
                  <a:cubicBezTo>
                    <a:pt x="935" y="701"/>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1" name="Google Shape;5811;p20"/>
            <p:cNvSpPr/>
            <p:nvPr/>
          </p:nvSpPr>
          <p:spPr>
            <a:xfrm>
              <a:off x="578705" y="465750"/>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2" name="Google Shape;5812;p20"/>
            <p:cNvSpPr/>
            <p:nvPr/>
          </p:nvSpPr>
          <p:spPr>
            <a:xfrm>
              <a:off x="494770" y="52371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13" name="Google Shape;5813;p20"/>
          <p:cNvGrpSpPr/>
          <p:nvPr/>
        </p:nvGrpSpPr>
        <p:grpSpPr>
          <a:xfrm flipH="1">
            <a:off x="1680118" y="-121094"/>
            <a:ext cx="397610" cy="555774"/>
            <a:chOff x="1897495" y="-461400"/>
            <a:chExt cx="815443" cy="1139815"/>
          </a:xfrm>
        </p:grpSpPr>
        <p:sp>
          <p:nvSpPr>
            <p:cNvPr id="5814" name="Google Shape;5814;p20"/>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5" name="Google Shape;5815;p20"/>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6" name="Google Shape;5816;p20"/>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7" name="Google Shape;5817;p20"/>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8" name="Google Shape;5818;p20"/>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9" name="Google Shape;5819;p20"/>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0" name="Google Shape;5820;p20"/>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1" name="Google Shape;5821;p20"/>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2" name="Google Shape;5822;p20"/>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3" name="Google Shape;5823;p20"/>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4" name="Google Shape;5824;p20"/>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5" name="Google Shape;5825;p20"/>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6" name="Google Shape;5826;p20"/>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7" name="Google Shape;5827;p20"/>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8" name="Google Shape;5828;p20"/>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9" name="Google Shape;5829;p20"/>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0" name="Google Shape;5830;p20"/>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1" name="Google Shape;5831;p20"/>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2" name="Google Shape;5832;p20"/>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3" name="Google Shape;5833;p20"/>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4" name="Google Shape;5834;p20"/>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5" name="Google Shape;5835;p20"/>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36" name="Google Shape;5836;p20"/>
          <p:cNvGrpSpPr/>
          <p:nvPr/>
        </p:nvGrpSpPr>
        <p:grpSpPr>
          <a:xfrm flipH="1">
            <a:off x="8607871" y="-11082"/>
            <a:ext cx="519193" cy="813144"/>
            <a:chOff x="1897495" y="-461400"/>
            <a:chExt cx="815443" cy="1139815"/>
          </a:xfrm>
        </p:grpSpPr>
        <p:sp>
          <p:nvSpPr>
            <p:cNvPr id="5837" name="Google Shape;5837;p20"/>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8" name="Google Shape;5838;p20"/>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9" name="Google Shape;5839;p20"/>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0" name="Google Shape;5840;p20"/>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1" name="Google Shape;5841;p20"/>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2" name="Google Shape;5842;p20"/>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3" name="Google Shape;5843;p20"/>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4" name="Google Shape;5844;p20"/>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5" name="Google Shape;5845;p20"/>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6" name="Google Shape;5846;p20"/>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7" name="Google Shape;5847;p20"/>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8" name="Google Shape;5848;p20"/>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9" name="Google Shape;5849;p20"/>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0" name="Google Shape;5850;p20"/>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1" name="Google Shape;5851;p20"/>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2" name="Google Shape;5852;p20"/>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3" name="Google Shape;5853;p20"/>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4" name="Google Shape;5854;p20"/>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5" name="Google Shape;5855;p20"/>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6" name="Google Shape;5856;p20"/>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7" name="Google Shape;5857;p20"/>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8" name="Google Shape;5858;p20"/>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59" name="Google Shape;5859;p20"/>
          <p:cNvGrpSpPr/>
          <p:nvPr/>
        </p:nvGrpSpPr>
        <p:grpSpPr>
          <a:xfrm flipH="1">
            <a:off x="8398282" y="907609"/>
            <a:ext cx="880479" cy="667378"/>
            <a:chOff x="-320607" y="2105391"/>
            <a:chExt cx="1152762" cy="873760"/>
          </a:xfrm>
        </p:grpSpPr>
        <p:sp>
          <p:nvSpPr>
            <p:cNvPr id="5860" name="Google Shape;5860;p20"/>
            <p:cNvSpPr/>
            <p:nvPr/>
          </p:nvSpPr>
          <p:spPr>
            <a:xfrm>
              <a:off x="545521" y="2184503"/>
              <a:ext cx="286633" cy="151345"/>
            </a:xfrm>
            <a:custGeom>
              <a:avLst/>
              <a:gdLst/>
              <a:ahLst/>
              <a:cxnLst/>
              <a:rect l="l" t="t" r="r" b="b"/>
              <a:pathLst>
                <a:path w="9568" h="5052" extrusionOk="0">
                  <a:moveTo>
                    <a:pt x="6776" y="1"/>
                  </a:moveTo>
                  <a:cubicBezTo>
                    <a:pt x="4318" y="1"/>
                    <a:pt x="683" y="3064"/>
                    <a:pt x="1" y="4735"/>
                  </a:cubicBezTo>
                  <a:cubicBezTo>
                    <a:pt x="55" y="4732"/>
                    <a:pt x="114" y="4731"/>
                    <a:pt x="177" y="4731"/>
                  </a:cubicBezTo>
                  <a:cubicBezTo>
                    <a:pt x="1185" y="4731"/>
                    <a:pt x="3165" y="5051"/>
                    <a:pt x="4998" y="5051"/>
                  </a:cubicBezTo>
                  <a:cubicBezTo>
                    <a:pt x="7409" y="5051"/>
                    <a:pt x="9568" y="4497"/>
                    <a:pt x="8941" y="1933"/>
                  </a:cubicBezTo>
                  <a:cubicBezTo>
                    <a:pt x="8626" y="536"/>
                    <a:pt x="7804" y="1"/>
                    <a:pt x="6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1" name="Google Shape;5861;p20"/>
            <p:cNvSpPr/>
            <p:nvPr/>
          </p:nvSpPr>
          <p:spPr>
            <a:xfrm>
              <a:off x="400687" y="2105391"/>
              <a:ext cx="173873" cy="225969"/>
            </a:xfrm>
            <a:custGeom>
              <a:avLst/>
              <a:gdLst/>
              <a:ahLst/>
              <a:cxnLst/>
              <a:rect l="l" t="t" r="r" b="b"/>
              <a:pathLst>
                <a:path w="5804" h="7543" extrusionOk="0">
                  <a:moveTo>
                    <a:pt x="3381" y="0"/>
                  </a:moveTo>
                  <a:cubicBezTo>
                    <a:pt x="1" y="0"/>
                    <a:pt x="1181" y="5468"/>
                    <a:pt x="2134" y="7276"/>
                  </a:cubicBezTo>
                  <a:lnTo>
                    <a:pt x="2234" y="7542"/>
                  </a:lnTo>
                  <a:cubicBezTo>
                    <a:pt x="3201" y="6308"/>
                    <a:pt x="4335" y="5541"/>
                    <a:pt x="4836" y="4040"/>
                  </a:cubicBezTo>
                  <a:cubicBezTo>
                    <a:pt x="5470" y="2539"/>
                    <a:pt x="5803" y="104"/>
                    <a:pt x="3535" y="4"/>
                  </a:cubicBezTo>
                  <a:cubicBezTo>
                    <a:pt x="3483" y="1"/>
                    <a:pt x="3431" y="0"/>
                    <a:pt x="33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2" name="Google Shape;5862;p20"/>
            <p:cNvSpPr/>
            <p:nvPr/>
          </p:nvSpPr>
          <p:spPr>
            <a:xfrm>
              <a:off x="409644" y="2504068"/>
              <a:ext cx="345769" cy="163238"/>
            </a:xfrm>
            <a:custGeom>
              <a:avLst/>
              <a:gdLst/>
              <a:ahLst/>
              <a:cxnLst/>
              <a:rect l="l" t="t" r="r" b="b"/>
              <a:pathLst>
                <a:path w="11542" h="5449" extrusionOk="0">
                  <a:moveTo>
                    <a:pt x="9124" y="0"/>
                  </a:moveTo>
                  <a:cubicBezTo>
                    <a:pt x="7189" y="0"/>
                    <a:pt x="5562" y="1863"/>
                    <a:pt x="3936" y="2806"/>
                  </a:cubicBezTo>
                  <a:cubicBezTo>
                    <a:pt x="2635" y="3573"/>
                    <a:pt x="1401" y="3774"/>
                    <a:pt x="0" y="4207"/>
                  </a:cubicBezTo>
                  <a:lnTo>
                    <a:pt x="100" y="4374"/>
                  </a:lnTo>
                  <a:cubicBezTo>
                    <a:pt x="718" y="5248"/>
                    <a:pt x="2663" y="5449"/>
                    <a:pt x="4134" y="5449"/>
                  </a:cubicBezTo>
                  <a:cubicBezTo>
                    <a:pt x="4570" y="5449"/>
                    <a:pt x="4965" y="5431"/>
                    <a:pt x="5271" y="5408"/>
                  </a:cubicBezTo>
                  <a:cubicBezTo>
                    <a:pt x="7105" y="5341"/>
                    <a:pt x="8840" y="5241"/>
                    <a:pt x="10241" y="3840"/>
                  </a:cubicBezTo>
                  <a:cubicBezTo>
                    <a:pt x="11542" y="2539"/>
                    <a:pt x="11475" y="71"/>
                    <a:pt x="9274" y="4"/>
                  </a:cubicBezTo>
                  <a:cubicBezTo>
                    <a:pt x="9223" y="2"/>
                    <a:pt x="9173" y="0"/>
                    <a:pt x="9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3" name="Google Shape;5863;p20"/>
            <p:cNvSpPr/>
            <p:nvPr/>
          </p:nvSpPr>
          <p:spPr>
            <a:xfrm>
              <a:off x="43560" y="2378345"/>
              <a:ext cx="154281" cy="295740"/>
            </a:xfrm>
            <a:custGeom>
              <a:avLst/>
              <a:gdLst/>
              <a:ahLst/>
              <a:cxnLst/>
              <a:rect l="l" t="t" r="r" b="b"/>
              <a:pathLst>
                <a:path w="5150" h="9872" extrusionOk="0">
                  <a:moveTo>
                    <a:pt x="3240" y="1"/>
                  </a:moveTo>
                  <a:cubicBezTo>
                    <a:pt x="2587" y="1"/>
                    <a:pt x="1888" y="407"/>
                    <a:pt x="1380" y="1299"/>
                  </a:cubicBezTo>
                  <a:cubicBezTo>
                    <a:pt x="0" y="3731"/>
                    <a:pt x="497" y="8072"/>
                    <a:pt x="2840" y="9732"/>
                  </a:cubicBezTo>
                  <a:lnTo>
                    <a:pt x="2840" y="9732"/>
                  </a:lnTo>
                  <a:cubicBezTo>
                    <a:pt x="2961" y="9390"/>
                    <a:pt x="3159" y="8597"/>
                    <a:pt x="3215" y="8204"/>
                  </a:cubicBezTo>
                  <a:cubicBezTo>
                    <a:pt x="3915" y="6203"/>
                    <a:pt x="5150" y="4468"/>
                    <a:pt x="5049" y="2266"/>
                  </a:cubicBezTo>
                  <a:cubicBezTo>
                    <a:pt x="5010" y="833"/>
                    <a:pt x="4173" y="1"/>
                    <a:pt x="3240" y="1"/>
                  </a:cubicBezTo>
                  <a:close/>
                  <a:moveTo>
                    <a:pt x="2840" y="9732"/>
                  </a:moveTo>
                  <a:cubicBezTo>
                    <a:pt x="2817" y="9797"/>
                    <a:pt x="2797" y="9845"/>
                    <a:pt x="2781" y="9872"/>
                  </a:cubicBezTo>
                  <a:lnTo>
                    <a:pt x="2948" y="9805"/>
                  </a:lnTo>
                  <a:cubicBezTo>
                    <a:pt x="2912" y="9781"/>
                    <a:pt x="2876" y="9757"/>
                    <a:pt x="2840" y="973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4" name="Google Shape;5864;p20"/>
            <p:cNvSpPr/>
            <p:nvPr/>
          </p:nvSpPr>
          <p:spPr>
            <a:xfrm>
              <a:off x="-320607" y="2252322"/>
              <a:ext cx="1065079" cy="726829"/>
            </a:xfrm>
            <a:custGeom>
              <a:avLst/>
              <a:gdLst/>
              <a:ahLst/>
              <a:cxnLst/>
              <a:rect l="l" t="t" r="r" b="b"/>
              <a:pathLst>
                <a:path w="35553" h="24262" extrusionOk="0">
                  <a:moveTo>
                    <a:pt x="35184" y="1"/>
                  </a:moveTo>
                  <a:cubicBezTo>
                    <a:pt x="35174" y="1"/>
                    <a:pt x="35163" y="1"/>
                    <a:pt x="35153" y="2"/>
                  </a:cubicBezTo>
                  <a:cubicBezTo>
                    <a:pt x="32217" y="202"/>
                    <a:pt x="29549" y="1370"/>
                    <a:pt x="27247" y="3204"/>
                  </a:cubicBezTo>
                  <a:cubicBezTo>
                    <a:pt x="24945" y="5072"/>
                    <a:pt x="23111" y="7441"/>
                    <a:pt x="21376" y="9843"/>
                  </a:cubicBezTo>
                  <a:cubicBezTo>
                    <a:pt x="19642" y="12311"/>
                    <a:pt x="18007" y="14880"/>
                    <a:pt x="16139" y="17248"/>
                  </a:cubicBezTo>
                  <a:cubicBezTo>
                    <a:pt x="14471" y="19383"/>
                    <a:pt x="12570" y="21418"/>
                    <a:pt x="10135" y="22618"/>
                  </a:cubicBezTo>
                  <a:cubicBezTo>
                    <a:pt x="8695" y="23323"/>
                    <a:pt x="7175" y="23623"/>
                    <a:pt x="5642" y="23623"/>
                  </a:cubicBezTo>
                  <a:cubicBezTo>
                    <a:pt x="3908" y="23623"/>
                    <a:pt x="2159" y="23238"/>
                    <a:pt x="495" y="22618"/>
                  </a:cubicBezTo>
                  <a:cubicBezTo>
                    <a:pt x="458" y="22605"/>
                    <a:pt x="424" y="22599"/>
                    <a:pt x="392" y="22599"/>
                  </a:cubicBezTo>
                  <a:cubicBezTo>
                    <a:pt x="100" y="22599"/>
                    <a:pt x="0" y="23099"/>
                    <a:pt x="361" y="23219"/>
                  </a:cubicBezTo>
                  <a:cubicBezTo>
                    <a:pt x="2066" y="23861"/>
                    <a:pt x="3867" y="24261"/>
                    <a:pt x="5663" y="24261"/>
                  </a:cubicBezTo>
                  <a:cubicBezTo>
                    <a:pt x="6854" y="24261"/>
                    <a:pt x="8043" y="24085"/>
                    <a:pt x="9201" y="23686"/>
                  </a:cubicBezTo>
                  <a:cubicBezTo>
                    <a:pt x="11736" y="22785"/>
                    <a:pt x="13804" y="20984"/>
                    <a:pt x="15539" y="18982"/>
                  </a:cubicBezTo>
                  <a:cubicBezTo>
                    <a:pt x="19475" y="14446"/>
                    <a:pt x="22077" y="8875"/>
                    <a:pt x="26446" y="4739"/>
                  </a:cubicBezTo>
                  <a:cubicBezTo>
                    <a:pt x="28881" y="2471"/>
                    <a:pt x="31817" y="869"/>
                    <a:pt x="35153" y="603"/>
                  </a:cubicBezTo>
                  <a:cubicBezTo>
                    <a:pt x="35542" y="570"/>
                    <a:pt x="35553" y="1"/>
                    <a:pt x="3518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5" name="Google Shape;5865;p20"/>
            <p:cNvSpPr/>
            <p:nvPr/>
          </p:nvSpPr>
          <p:spPr>
            <a:xfrm>
              <a:off x="104879" y="2424356"/>
              <a:ext cx="79058" cy="353708"/>
            </a:xfrm>
            <a:custGeom>
              <a:avLst/>
              <a:gdLst/>
              <a:ahLst/>
              <a:cxnLst/>
              <a:rect l="l" t="t" r="r" b="b"/>
              <a:pathLst>
                <a:path w="2639" h="11807" extrusionOk="0">
                  <a:moveTo>
                    <a:pt x="1108" y="1"/>
                  </a:moveTo>
                  <a:cubicBezTo>
                    <a:pt x="982" y="1"/>
                    <a:pt x="854" y="70"/>
                    <a:pt x="801" y="230"/>
                  </a:cubicBezTo>
                  <a:cubicBezTo>
                    <a:pt x="134" y="2098"/>
                    <a:pt x="0" y="4233"/>
                    <a:pt x="167" y="6201"/>
                  </a:cubicBezTo>
                  <a:cubicBezTo>
                    <a:pt x="334" y="8102"/>
                    <a:pt x="734" y="10204"/>
                    <a:pt x="2002" y="11705"/>
                  </a:cubicBezTo>
                  <a:cubicBezTo>
                    <a:pt x="2065" y="11776"/>
                    <a:pt x="2138" y="11806"/>
                    <a:pt x="2209" y="11806"/>
                  </a:cubicBezTo>
                  <a:cubicBezTo>
                    <a:pt x="2435" y="11806"/>
                    <a:pt x="2639" y="11500"/>
                    <a:pt x="2435" y="11271"/>
                  </a:cubicBezTo>
                  <a:cubicBezTo>
                    <a:pt x="1235" y="9837"/>
                    <a:pt x="901" y="7736"/>
                    <a:pt x="768" y="5901"/>
                  </a:cubicBezTo>
                  <a:cubicBezTo>
                    <a:pt x="667" y="4066"/>
                    <a:pt x="768" y="2132"/>
                    <a:pt x="1401" y="397"/>
                  </a:cubicBezTo>
                  <a:cubicBezTo>
                    <a:pt x="1481" y="157"/>
                    <a:pt x="1297" y="1"/>
                    <a:pt x="110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6" name="Google Shape;5866;p20"/>
            <p:cNvSpPr/>
            <p:nvPr/>
          </p:nvSpPr>
          <p:spPr>
            <a:xfrm>
              <a:off x="277062" y="2568202"/>
              <a:ext cx="405355" cy="74504"/>
            </a:xfrm>
            <a:custGeom>
              <a:avLst/>
              <a:gdLst/>
              <a:ahLst/>
              <a:cxnLst/>
              <a:rect l="l" t="t" r="r" b="b"/>
              <a:pathLst>
                <a:path w="13531" h="2487" extrusionOk="0">
                  <a:moveTo>
                    <a:pt x="13082" y="1"/>
                  </a:moveTo>
                  <a:cubicBezTo>
                    <a:pt x="13010" y="1"/>
                    <a:pt x="12934" y="30"/>
                    <a:pt x="12866" y="98"/>
                  </a:cubicBezTo>
                  <a:cubicBezTo>
                    <a:pt x="11298" y="1499"/>
                    <a:pt x="8763" y="1733"/>
                    <a:pt x="6761" y="1833"/>
                  </a:cubicBezTo>
                  <a:cubicBezTo>
                    <a:pt x="6316" y="1855"/>
                    <a:pt x="5858" y="1869"/>
                    <a:pt x="5395" y="1869"/>
                  </a:cubicBezTo>
                  <a:cubicBezTo>
                    <a:pt x="3737" y="1869"/>
                    <a:pt x="2002" y="1691"/>
                    <a:pt x="490" y="1066"/>
                  </a:cubicBezTo>
                  <a:cubicBezTo>
                    <a:pt x="446" y="1046"/>
                    <a:pt x="405" y="1037"/>
                    <a:pt x="367" y="1037"/>
                  </a:cubicBezTo>
                  <a:cubicBezTo>
                    <a:pt x="91" y="1037"/>
                    <a:pt x="0" y="1519"/>
                    <a:pt x="323" y="1666"/>
                  </a:cubicBezTo>
                  <a:cubicBezTo>
                    <a:pt x="1881" y="2294"/>
                    <a:pt x="3665" y="2487"/>
                    <a:pt x="5392" y="2487"/>
                  </a:cubicBezTo>
                  <a:cubicBezTo>
                    <a:pt x="5958" y="2487"/>
                    <a:pt x="6518" y="2466"/>
                    <a:pt x="7061" y="2433"/>
                  </a:cubicBezTo>
                  <a:cubicBezTo>
                    <a:pt x="9163" y="2333"/>
                    <a:pt x="11665" y="2000"/>
                    <a:pt x="13299" y="532"/>
                  </a:cubicBezTo>
                  <a:cubicBezTo>
                    <a:pt x="13531" y="326"/>
                    <a:pt x="13326" y="1"/>
                    <a:pt x="130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7" name="Google Shape;5867;p20"/>
            <p:cNvSpPr/>
            <p:nvPr/>
          </p:nvSpPr>
          <p:spPr>
            <a:xfrm>
              <a:off x="455596" y="2167309"/>
              <a:ext cx="63929" cy="225011"/>
            </a:xfrm>
            <a:custGeom>
              <a:avLst/>
              <a:gdLst/>
              <a:ahLst/>
              <a:cxnLst/>
              <a:rect l="l" t="t" r="r" b="b"/>
              <a:pathLst>
                <a:path w="2134" h="7511" extrusionOk="0">
                  <a:moveTo>
                    <a:pt x="1691" y="0"/>
                  </a:moveTo>
                  <a:cubicBezTo>
                    <a:pt x="1598" y="0"/>
                    <a:pt x="1503" y="41"/>
                    <a:pt x="1435" y="138"/>
                  </a:cubicBezTo>
                  <a:cubicBezTo>
                    <a:pt x="101" y="2206"/>
                    <a:pt x="1" y="4842"/>
                    <a:pt x="1" y="7210"/>
                  </a:cubicBezTo>
                  <a:cubicBezTo>
                    <a:pt x="1" y="7410"/>
                    <a:pt x="159" y="7510"/>
                    <a:pt x="318" y="7510"/>
                  </a:cubicBezTo>
                  <a:cubicBezTo>
                    <a:pt x="476" y="7510"/>
                    <a:pt x="634" y="7410"/>
                    <a:pt x="634" y="7210"/>
                  </a:cubicBezTo>
                  <a:cubicBezTo>
                    <a:pt x="634" y="4942"/>
                    <a:pt x="701" y="2440"/>
                    <a:pt x="1969" y="472"/>
                  </a:cubicBezTo>
                  <a:cubicBezTo>
                    <a:pt x="2134" y="236"/>
                    <a:pt x="1915" y="0"/>
                    <a:pt x="16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8" name="Google Shape;5868;p20"/>
            <p:cNvSpPr/>
            <p:nvPr/>
          </p:nvSpPr>
          <p:spPr>
            <a:xfrm>
              <a:off x="729387" y="2208408"/>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9" name="Google Shape;5869;p20"/>
            <p:cNvSpPr/>
            <p:nvPr/>
          </p:nvSpPr>
          <p:spPr>
            <a:xfrm>
              <a:off x="752363" y="2250375"/>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0" name="Google Shape;5870;p20"/>
            <p:cNvSpPr/>
            <p:nvPr/>
          </p:nvSpPr>
          <p:spPr>
            <a:xfrm>
              <a:off x="770366" y="2210415"/>
              <a:ext cx="28010" cy="21000"/>
            </a:xfrm>
            <a:custGeom>
              <a:avLst/>
              <a:gdLst/>
              <a:ahLst/>
              <a:cxnLst/>
              <a:rect l="l" t="t" r="r" b="b"/>
              <a:pathLst>
                <a:path w="935" h="701" extrusionOk="0">
                  <a:moveTo>
                    <a:pt x="467" y="0"/>
                  </a:moveTo>
                  <a:cubicBezTo>
                    <a:pt x="0" y="0"/>
                    <a:pt x="0" y="701"/>
                    <a:pt x="467" y="701"/>
                  </a:cubicBezTo>
                  <a:cubicBezTo>
                    <a:pt x="901" y="701"/>
                    <a:pt x="934"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1" name="Google Shape;5871;p20"/>
            <p:cNvSpPr/>
            <p:nvPr/>
          </p:nvSpPr>
          <p:spPr>
            <a:xfrm>
              <a:off x="611483" y="2546155"/>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2" name="Google Shape;5872;p20"/>
            <p:cNvSpPr/>
            <p:nvPr/>
          </p:nvSpPr>
          <p:spPr>
            <a:xfrm>
              <a:off x="647459" y="2525156"/>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3" name="Google Shape;5873;p20"/>
            <p:cNvSpPr/>
            <p:nvPr/>
          </p:nvSpPr>
          <p:spPr>
            <a:xfrm>
              <a:off x="687420" y="2593125"/>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4" name="Google Shape;5874;p20"/>
            <p:cNvSpPr/>
            <p:nvPr/>
          </p:nvSpPr>
          <p:spPr>
            <a:xfrm>
              <a:off x="448616" y="2158442"/>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5" name="Google Shape;5875;p20"/>
            <p:cNvSpPr/>
            <p:nvPr/>
          </p:nvSpPr>
          <p:spPr>
            <a:xfrm>
              <a:off x="506550" y="2205412"/>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6" name="Google Shape;5876;p20"/>
            <p:cNvSpPr/>
            <p:nvPr/>
          </p:nvSpPr>
          <p:spPr>
            <a:xfrm>
              <a:off x="149842" y="2499185"/>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7" name="Google Shape;5877;p20"/>
            <p:cNvSpPr/>
            <p:nvPr/>
          </p:nvSpPr>
          <p:spPr>
            <a:xfrm>
              <a:off x="149842" y="2459224"/>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8" name="Google Shape;5878;p20"/>
            <p:cNvSpPr/>
            <p:nvPr/>
          </p:nvSpPr>
          <p:spPr>
            <a:xfrm>
              <a:off x="68902" y="2478186"/>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79" name="Google Shape;5879;p20"/>
          <p:cNvGrpSpPr/>
          <p:nvPr/>
        </p:nvGrpSpPr>
        <p:grpSpPr>
          <a:xfrm rot="5400000" flipH="1">
            <a:off x="8808755" y="903605"/>
            <a:ext cx="117436" cy="105833"/>
            <a:chOff x="7737341" y="1046941"/>
            <a:chExt cx="161913" cy="145916"/>
          </a:xfrm>
        </p:grpSpPr>
        <p:sp>
          <p:nvSpPr>
            <p:cNvPr id="5880" name="Google Shape;5880;p20"/>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1" name="Google Shape;5881;p20"/>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2" name="Google Shape;5882;p20"/>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83" name="Google Shape;5883;p20"/>
          <p:cNvGrpSpPr/>
          <p:nvPr/>
        </p:nvGrpSpPr>
        <p:grpSpPr>
          <a:xfrm rot="-2542812">
            <a:off x="7507421" y="-93710"/>
            <a:ext cx="872869" cy="391714"/>
            <a:chOff x="8502760" y="3542528"/>
            <a:chExt cx="711519" cy="319269"/>
          </a:xfrm>
        </p:grpSpPr>
        <p:sp>
          <p:nvSpPr>
            <p:cNvPr id="5884" name="Google Shape;5884;p20"/>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5" name="Google Shape;5885;p20"/>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6" name="Google Shape;5886;p20"/>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7" name="Google Shape;5887;p20"/>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8" name="Google Shape;5888;p20"/>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996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9" name="Google Shape;5889;p20"/>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996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0" name="Google Shape;5890;p20"/>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rgbClr val="996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1" name="Google Shape;5891;p20"/>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rgbClr val="996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2" name="Google Shape;5892;p20"/>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rgbClr val="996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80250" y="528000"/>
            <a:ext cx="6983400" cy="968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Chewy"/>
              <a:buNone/>
              <a:defRPr sz="3000">
                <a:solidFill>
                  <a:schemeClr val="dk1"/>
                </a:solidFill>
                <a:latin typeface="Chewy"/>
                <a:ea typeface="Chewy"/>
                <a:cs typeface="Chewy"/>
                <a:sym typeface="Chewy"/>
              </a:defRPr>
            </a:lvl1pPr>
            <a:lvl2pPr lvl="1">
              <a:spcBef>
                <a:spcPts val="0"/>
              </a:spcBef>
              <a:spcAft>
                <a:spcPts val="0"/>
              </a:spcAft>
              <a:buClr>
                <a:schemeClr val="accent2"/>
              </a:buClr>
              <a:buSzPts val="1400"/>
              <a:buFont typeface="Chewy"/>
              <a:buNone/>
              <a:defRPr>
                <a:solidFill>
                  <a:schemeClr val="accent2"/>
                </a:solidFill>
                <a:latin typeface="Chewy"/>
                <a:ea typeface="Chewy"/>
                <a:cs typeface="Chewy"/>
                <a:sym typeface="Chewy"/>
              </a:defRPr>
            </a:lvl2pPr>
            <a:lvl3pPr lvl="2">
              <a:spcBef>
                <a:spcPts val="0"/>
              </a:spcBef>
              <a:spcAft>
                <a:spcPts val="0"/>
              </a:spcAft>
              <a:buClr>
                <a:schemeClr val="accent2"/>
              </a:buClr>
              <a:buSzPts val="1400"/>
              <a:buFont typeface="Chewy"/>
              <a:buNone/>
              <a:defRPr>
                <a:solidFill>
                  <a:schemeClr val="accent2"/>
                </a:solidFill>
                <a:latin typeface="Chewy"/>
                <a:ea typeface="Chewy"/>
                <a:cs typeface="Chewy"/>
                <a:sym typeface="Chewy"/>
              </a:defRPr>
            </a:lvl3pPr>
            <a:lvl4pPr lvl="3">
              <a:spcBef>
                <a:spcPts val="0"/>
              </a:spcBef>
              <a:spcAft>
                <a:spcPts val="0"/>
              </a:spcAft>
              <a:buClr>
                <a:schemeClr val="accent2"/>
              </a:buClr>
              <a:buSzPts val="1400"/>
              <a:buFont typeface="Chewy"/>
              <a:buNone/>
              <a:defRPr>
                <a:solidFill>
                  <a:schemeClr val="accent2"/>
                </a:solidFill>
                <a:latin typeface="Chewy"/>
                <a:ea typeface="Chewy"/>
                <a:cs typeface="Chewy"/>
                <a:sym typeface="Chewy"/>
              </a:defRPr>
            </a:lvl4pPr>
            <a:lvl5pPr lvl="4">
              <a:spcBef>
                <a:spcPts val="0"/>
              </a:spcBef>
              <a:spcAft>
                <a:spcPts val="0"/>
              </a:spcAft>
              <a:buClr>
                <a:schemeClr val="accent2"/>
              </a:buClr>
              <a:buSzPts val="1400"/>
              <a:buFont typeface="Chewy"/>
              <a:buNone/>
              <a:defRPr>
                <a:solidFill>
                  <a:schemeClr val="accent2"/>
                </a:solidFill>
                <a:latin typeface="Chewy"/>
                <a:ea typeface="Chewy"/>
                <a:cs typeface="Chewy"/>
                <a:sym typeface="Chewy"/>
              </a:defRPr>
            </a:lvl5pPr>
            <a:lvl6pPr lvl="5">
              <a:spcBef>
                <a:spcPts val="0"/>
              </a:spcBef>
              <a:spcAft>
                <a:spcPts val="0"/>
              </a:spcAft>
              <a:buClr>
                <a:schemeClr val="accent2"/>
              </a:buClr>
              <a:buSzPts val="1400"/>
              <a:buFont typeface="Chewy"/>
              <a:buNone/>
              <a:defRPr>
                <a:solidFill>
                  <a:schemeClr val="accent2"/>
                </a:solidFill>
                <a:latin typeface="Chewy"/>
                <a:ea typeface="Chewy"/>
                <a:cs typeface="Chewy"/>
                <a:sym typeface="Chewy"/>
              </a:defRPr>
            </a:lvl6pPr>
            <a:lvl7pPr lvl="6">
              <a:spcBef>
                <a:spcPts val="0"/>
              </a:spcBef>
              <a:spcAft>
                <a:spcPts val="0"/>
              </a:spcAft>
              <a:buClr>
                <a:schemeClr val="accent2"/>
              </a:buClr>
              <a:buSzPts val="1400"/>
              <a:buFont typeface="Chewy"/>
              <a:buNone/>
              <a:defRPr>
                <a:solidFill>
                  <a:schemeClr val="accent2"/>
                </a:solidFill>
                <a:latin typeface="Chewy"/>
                <a:ea typeface="Chewy"/>
                <a:cs typeface="Chewy"/>
                <a:sym typeface="Chewy"/>
              </a:defRPr>
            </a:lvl7pPr>
            <a:lvl8pPr lvl="7">
              <a:spcBef>
                <a:spcPts val="0"/>
              </a:spcBef>
              <a:spcAft>
                <a:spcPts val="0"/>
              </a:spcAft>
              <a:buClr>
                <a:schemeClr val="accent2"/>
              </a:buClr>
              <a:buSzPts val="1400"/>
              <a:buFont typeface="Chewy"/>
              <a:buNone/>
              <a:defRPr>
                <a:solidFill>
                  <a:schemeClr val="accent2"/>
                </a:solidFill>
                <a:latin typeface="Chewy"/>
                <a:ea typeface="Chewy"/>
                <a:cs typeface="Chewy"/>
                <a:sym typeface="Chewy"/>
              </a:defRPr>
            </a:lvl8pPr>
            <a:lvl9pPr lvl="8">
              <a:spcBef>
                <a:spcPts val="0"/>
              </a:spcBef>
              <a:spcAft>
                <a:spcPts val="0"/>
              </a:spcAft>
              <a:buClr>
                <a:schemeClr val="accent2"/>
              </a:buClr>
              <a:buSzPts val="1400"/>
              <a:buFont typeface="Chewy"/>
              <a:buNone/>
              <a:defRPr>
                <a:solidFill>
                  <a:schemeClr val="accent2"/>
                </a:solidFill>
                <a:latin typeface="Chewy"/>
                <a:ea typeface="Chewy"/>
                <a:cs typeface="Chewy"/>
                <a:sym typeface="Chewy"/>
              </a:defRPr>
            </a:lvl9pPr>
          </a:lstStyle>
          <a:p>
            <a:endParaRPr/>
          </a:p>
        </p:txBody>
      </p:sp>
      <p:sp>
        <p:nvSpPr>
          <p:cNvPr id="7" name="Google Shape;7;p1"/>
          <p:cNvSpPr txBox="1">
            <a:spLocks noGrp="1"/>
          </p:cNvSpPr>
          <p:nvPr>
            <p:ph type="body" idx="1"/>
          </p:nvPr>
        </p:nvSpPr>
        <p:spPr>
          <a:xfrm>
            <a:off x="566325" y="2615525"/>
            <a:ext cx="6897300" cy="2047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1pPr>
            <a:lvl2pPr marL="914400" lvl="1" indent="-3175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2pPr>
            <a:lvl3pPr marL="1371600" lvl="2" indent="-3175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3pPr>
            <a:lvl4pPr marL="1828800" lvl="3" indent="-3175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4pPr>
            <a:lvl5pPr marL="2286000" lvl="4" indent="-3175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5pPr>
            <a:lvl6pPr marL="2743200" lvl="5" indent="-3175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6pPr>
            <a:lvl7pPr marL="3200400" lvl="6" indent="-3175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7pPr>
            <a:lvl8pPr marL="3657600" lvl="7" indent="-3175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8pPr>
            <a:lvl9pPr marL="4114800" lvl="8" indent="-3175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7" r:id="rId5"/>
    <p:sldLayoutId id="2147483658" r:id="rId6"/>
    <p:sldLayoutId id="2147483661" r:id="rId7"/>
    <p:sldLayoutId id="2147483663" r:id="rId8"/>
    <p:sldLayoutId id="2147483666" r:id="rId9"/>
    <p:sldLayoutId id="214748366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1.png"/><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png"/><Relationship Id="rId5" Type="http://schemas.microsoft.com/office/2007/relationships/hdphoto" Target="../media/hdphoto1.wdp"/><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png"/><Relationship Id="rId5" Type="http://schemas.microsoft.com/office/2007/relationships/hdphoto" Target="../media/hdphoto1.wdp"/><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microsoft.com/office/2007/relationships/media" Target="../media/media2.mp3"/><Relationship Id="rId7" Type="http://schemas.openxmlformats.org/officeDocument/2006/relationships/image" Target="../media/image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slideLayout" Target="../slideLayouts/slideLayout9.xml"/><Relationship Id="rId4" Type="http://schemas.openxmlformats.org/officeDocument/2006/relationships/audio" Target="../media/media2.mp3"/></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97"/>
        <p:cNvGrpSpPr/>
        <p:nvPr/>
      </p:nvGrpSpPr>
      <p:grpSpPr>
        <a:xfrm>
          <a:off x="0" y="0"/>
          <a:ext cx="0" cy="0"/>
          <a:chOff x="0" y="0"/>
          <a:chExt cx="0" cy="0"/>
        </a:xfrm>
      </p:grpSpPr>
      <p:grpSp>
        <p:nvGrpSpPr>
          <p:cNvPr id="7898" name="Google Shape;7898;p32"/>
          <p:cNvGrpSpPr/>
          <p:nvPr/>
        </p:nvGrpSpPr>
        <p:grpSpPr>
          <a:xfrm>
            <a:off x="2094836" y="3914393"/>
            <a:ext cx="5096097" cy="477025"/>
            <a:chOff x="2023945" y="2856088"/>
            <a:chExt cx="5096097" cy="477025"/>
          </a:xfrm>
        </p:grpSpPr>
        <p:sp>
          <p:nvSpPr>
            <p:cNvPr id="7899" name="Google Shape;7899;p32"/>
            <p:cNvSpPr/>
            <p:nvPr/>
          </p:nvSpPr>
          <p:spPr>
            <a:xfrm>
              <a:off x="2023945" y="2856088"/>
              <a:ext cx="2370647" cy="477025"/>
            </a:xfrm>
            <a:custGeom>
              <a:avLst/>
              <a:gdLst/>
              <a:ahLst/>
              <a:cxnLst/>
              <a:rect l="l" t="t" r="r" b="b"/>
              <a:pathLst>
                <a:path w="77289" h="19081" extrusionOk="0">
                  <a:moveTo>
                    <a:pt x="0" y="0"/>
                  </a:moveTo>
                  <a:lnTo>
                    <a:pt x="6105" y="9540"/>
                  </a:lnTo>
                  <a:lnTo>
                    <a:pt x="0" y="19080"/>
                  </a:lnTo>
                  <a:lnTo>
                    <a:pt x="77289" y="19080"/>
                  </a:lnTo>
                  <a:lnTo>
                    <a:pt x="72052" y="9540"/>
                  </a:lnTo>
                  <a:lnTo>
                    <a:pt x="772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0" name="Google Shape;7900;p32"/>
            <p:cNvSpPr/>
            <p:nvPr/>
          </p:nvSpPr>
          <p:spPr>
            <a:xfrm>
              <a:off x="4749395" y="2856088"/>
              <a:ext cx="2370647" cy="477025"/>
            </a:xfrm>
            <a:custGeom>
              <a:avLst/>
              <a:gdLst/>
              <a:ahLst/>
              <a:cxnLst/>
              <a:rect l="l" t="t" r="r" b="b"/>
              <a:pathLst>
                <a:path w="77289" h="19081" extrusionOk="0">
                  <a:moveTo>
                    <a:pt x="0" y="0"/>
                  </a:moveTo>
                  <a:lnTo>
                    <a:pt x="6105" y="9540"/>
                  </a:lnTo>
                  <a:lnTo>
                    <a:pt x="0" y="19080"/>
                  </a:lnTo>
                  <a:lnTo>
                    <a:pt x="77289" y="19080"/>
                  </a:lnTo>
                  <a:lnTo>
                    <a:pt x="72052" y="9540"/>
                  </a:lnTo>
                  <a:lnTo>
                    <a:pt x="772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1" name="Google Shape;7901;p32"/>
            <p:cNvSpPr/>
            <p:nvPr/>
          </p:nvSpPr>
          <p:spPr>
            <a:xfrm>
              <a:off x="3512770" y="2856088"/>
              <a:ext cx="2370647" cy="477025"/>
            </a:xfrm>
            <a:custGeom>
              <a:avLst/>
              <a:gdLst/>
              <a:ahLst/>
              <a:cxnLst/>
              <a:rect l="l" t="t" r="r" b="b"/>
              <a:pathLst>
                <a:path w="77289" h="19081" extrusionOk="0">
                  <a:moveTo>
                    <a:pt x="0" y="0"/>
                  </a:moveTo>
                  <a:lnTo>
                    <a:pt x="6105" y="9540"/>
                  </a:lnTo>
                  <a:lnTo>
                    <a:pt x="0" y="19080"/>
                  </a:lnTo>
                  <a:lnTo>
                    <a:pt x="77289" y="19080"/>
                  </a:lnTo>
                  <a:lnTo>
                    <a:pt x="72052" y="9540"/>
                  </a:lnTo>
                  <a:lnTo>
                    <a:pt x="772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02" name="Google Shape;7902;p32"/>
          <p:cNvSpPr txBox="1">
            <a:spLocks noGrp="1"/>
          </p:cNvSpPr>
          <p:nvPr>
            <p:ph type="ctrTitle"/>
          </p:nvPr>
        </p:nvSpPr>
        <p:spPr>
          <a:xfrm>
            <a:off x="1167729" y="1910073"/>
            <a:ext cx="6819746" cy="1984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t>Unit 7: </a:t>
            </a:r>
            <a:br>
              <a:rPr lang="en-US" dirty="0"/>
            </a:br>
            <a:r>
              <a:rPr lang="en-US" dirty="0"/>
              <a:t>NATURAL WONDERS OF THE WORLD</a:t>
            </a:r>
            <a:endParaRPr dirty="0"/>
          </a:p>
        </p:txBody>
      </p:sp>
      <p:sp>
        <p:nvSpPr>
          <p:cNvPr id="7903" name="Google Shape;7903;p32"/>
          <p:cNvSpPr txBox="1">
            <a:spLocks noGrp="1"/>
          </p:cNvSpPr>
          <p:nvPr>
            <p:ph type="subTitle" idx="1"/>
          </p:nvPr>
        </p:nvSpPr>
        <p:spPr>
          <a:xfrm>
            <a:off x="2094833" y="3867298"/>
            <a:ext cx="5096100" cy="477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latin typeface="Patrick hand" panose="00000500000000000000" pitchFamily="2" charset="0"/>
              </a:rPr>
              <a:t>LESSON 5: SKILLS 1</a:t>
            </a:r>
            <a:endParaRPr sz="2800" dirty="0">
              <a:latin typeface="Patrick hand" panose="00000500000000000000" pitchFamily="2" charset="0"/>
            </a:endParaRPr>
          </a:p>
        </p:txBody>
      </p:sp>
      <p:pic>
        <p:nvPicPr>
          <p:cNvPr id="2" name="Picture 1">
            <a:extLst>
              <a:ext uri="{FF2B5EF4-FFF2-40B4-BE49-F238E27FC236}">
                <a16:creationId xmlns:a16="http://schemas.microsoft.com/office/drawing/2014/main" id="{734E0F37-008A-44CC-A276-B63F0B8109B1}"/>
              </a:ext>
            </a:extLst>
          </p:cNvPr>
          <p:cNvPicPr>
            <a:picLocks noChangeAspect="1"/>
          </p:cNvPicPr>
          <p:nvPr/>
        </p:nvPicPr>
        <p:blipFill>
          <a:blip r:embed="rId3"/>
          <a:stretch>
            <a:fillRect/>
          </a:stretch>
        </p:blipFill>
        <p:spPr>
          <a:xfrm>
            <a:off x="-198935" y="4391418"/>
            <a:ext cx="989542" cy="98954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169"/>
        <p:cNvGrpSpPr/>
        <p:nvPr/>
      </p:nvGrpSpPr>
      <p:grpSpPr>
        <a:xfrm>
          <a:off x="0" y="0"/>
          <a:ext cx="0" cy="0"/>
          <a:chOff x="0" y="0"/>
          <a:chExt cx="0" cy="0"/>
        </a:xfrm>
      </p:grpSpPr>
      <p:sp>
        <p:nvSpPr>
          <p:cNvPr id="8176" name="Google Shape;8176;p38"/>
          <p:cNvSpPr txBox="1">
            <a:spLocks noGrp="1"/>
          </p:cNvSpPr>
          <p:nvPr>
            <p:ph type="title"/>
          </p:nvPr>
        </p:nvSpPr>
        <p:spPr>
          <a:xfrm>
            <a:off x="1193191" y="897100"/>
            <a:ext cx="6757615" cy="560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a:latin typeface="Patrick hand" panose="00000500000000000000" pitchFamily="2" charset="0"/>
              </a:rPr>
              <a:t>The Dolomites – Paradise at Your Feet</a:t>
            </a:r>
          </a:p>
        </p:txBody>
      </p:sp>
      <p:sp>
        <p:nvSpPr>
          <p:cNvPr id="16" name="TextBox 15">
            <a:extLst>
              <a:ext uri="{FF2B5EF4-FFF2-40B4-BE49-F238E27FC236}">
                <a16:creationId xmlns:a16="http://schemas.microsoft.com/office/drawing/2014/main" id="{96FED1E6-6E2A-5AA1-E547-F18E6D8F0A98}"/>
              </a:ext>
            </a:extLst>
          </p:cNvPr>
          <p:cNvSpPr txBox="1"/>
          <p:nvPr/>
        </p:nvSpPr>
        <p:spPr>
          <a:xfrm>
            <a:off x="428263" y="1251936"/>
            <a:ext cx="8542118" cy="3309689"/>
          </a:xfrm>
          <a:prstGeom prst="rect">
            <a:avLst/>
          </a:prstGeom>
          <a:noFill/>
        </p:spPr>
        <p:txBody>
          <a:bodyPr wrap="square" rtlCol="0">
            <a:spAutoFit/>
          </a:bodyPr>
          <a:lstStyle/>
          <a:p>
            <a:pPr algn="just">
              <a:lnSpc>
                <a:spcPts val="3500"/>
              </a:lnSpc>
              <a:spcAft>
                <a:spcPts val="800"/>
              </a:spcAft>
            </a:pPr>
            <a:r>
              <a:rPr lang="en-US" sz="2400" kern="100" dirty="0">
                <a:effectLst/>
                <a:latin typeface="Patrick hand" panose="00000500000000000000" pitchFamily="2" charset="0"/>
                <a:ea typeface="Calibri" panose="020F0502020204030204" pitchFamily="34" charset="0"/>
                <a:cs typeface="Times New Roman" panose="02020603050405020304" pitchFamily="18" charset="0"/>
              </a:rPr>
              <a:t>If you haven’t decided on where to travel this holiday, </a:t>
            </a:r>
            <a:r>
              <a:rPr lang="en-US" sz="2400" kern="100" dirty="0">
                <a:effectLst/>
                <a:highlight>
                  <a:srgbClr val="FFFF00"/>
                </a:highlight>
                <a:latin typeface="Patrick hand" panose="00000500000000000000" pitchFamily="2" charset="0"/>
                <a:ea typeface="Calibri" panose="020F0502020204030204" pitchFamily="34" charset="0"/>
                <a:cs typeface="Times New Roman" panose="02020603050405020304" pitchFamily="18" charset="0"/>
              </a:rPr>
              <a:t>consider</a:t>
            </a:r>
            <a:r>
              <a:rPr lang="en-US" sz="2400" kern="100" dirty="0">
                <a:effectLst/>
                <a:latin typeface="Patrick hand" panose="00000500000000000000" pitchFamily="2" charset="0"/>
                <a:ea typeface="Calibri" panose="020F0502020204030204" pitchFamily="34" charset="0"/>
                <a:cs typeface="Times New Roman" panose="02020603050405020304" pitchFamily="18" charset="0"/>
              </a:rPr>
              <a:t> the Dolomites!</a:t>
            </a:r>
          </a:p>
          <a:p>
            <a:pPr algn="just">
              <a:lnSpc>
                <a:spcPts val="3500"/>
              </a:lnSpc>
              <a:spcAft>
                <a:spcPts val="800"/>
              </a:spcAft>
            </a:pPr>
            <a:r>
              <a:rPr lang="en-US" sz="2400" kern="100" dirty="0">
                <a:effectLst/>
                <a:latin typeface="Patrick hand" panose="00000500000000000000" pitchFamily="2" charset="0"/>
                <a:ea typeface="Calibri" panose="020F0502020204030204" pitchFamily="34" charset="0"/>
                <a:cs typeface="Times New Roman" panose="02020603050405020304" pitchFamily="18" charset="0"/>
              </a:rPr>
              <a:t>The Dolomites are a mountain range in Italy. It was </a:t>
            </a:r>
            <a:r>
              <a:rPr lang="en-US" sz="2400" kern="100" dirty="0" err="1">
                <a:effectLst/>
                <a:latin typeface="Patrick hand" panose="00000500000000000000" pitchFamily="2" charset="0"/>
                <a:ea typeface="Calibri" panose="020F0502020204030204" pitchFamily="34" charset="0"/>
                <a:cs typeface="Times New Roman" panose="02020603050405020304" pitchFamily="18" charset="0"/>
              </a:rPr>
              <a:t>recognised</a:t>
            </a:r>
            <a:r>
              <a:rPr lang="en-US" sz="2400" kern="100" dirty="0">
                <a:effectLst/>
                <a:latin typeface="Patrick hand" panose="00000500000000000000" pitchFamily="2" charset="0"/>
                <a:ea typeface="Calibri" panose="020F0502020204030204" pitchFamily="34" charset="0"/>
                <a:cs typeface="Times New Roman" panose="02020603050405020304" pitchFamily="18" charset="0"/>
              </a:rPr>
              <a:t> as a UNESCO World Heritage Site in 2009. The Dolomites are part of the Alps, stretching from the Adige River to the Piave River valley. This mountain range has a total area of about 141,900 hectares. It has 18 </a:t>
            </a:r>
            <a:r>
              <a:rPr lang="en-US" sz="2400" kern="100" dirty="0">
                <a:effectLst/>
                <a:highlight>
                  <a:srgbClr val="FFFF00"/>
                </a:highlight>
                <a:latin typeface="Patrick hand" panose="00000500000000000000" pitchFamily="2" charset="0"/>
                <a:ea typeface="Calibri" panose="020F0502020204030204" pitchFamily="34" charset="0"/>
                <a:cs typeface="Times New Roman" panose="02020603050405020304" pitchFamily="18" charset="0"/>
              </a:rPr>
              <a:t>peaks</a:t>
            </a:r>
            <a:r>
              <a:rPr lang="en-US" sz="2400" kern="100" dirty="0">
                <a:effectLst/>
                <a:latin typeface="Patrick hand" panose="00000500000000000000" pitchFamily="2" charset="0"/>
                <a:ea typeface="Calibri" panose="020F0502020204030204" pitchFamily="34" charset="0"/>
                <a:cs typeface="Times New Roman" panose="02020603050405020304" pitchFamily="18" charset="0"/>
              </a:rPr>
              <a:t> over 3,000 </a:t>
            </a:r>
            <a:r>
              <a:rPr lang="en-US" sz="2400" kern="100" dirty="0" err="1">
                <a:effectLst/>
                <a:latin typeface="Patrick hand" panose="00000500000000000000" pitchFamily="2" charset="0"/>
                <a:ea typeface="Calibri" panose="020F0502020204030204" pitchFamily="34" charset="0"/>
                <a:cs typeface="Times New Roman" panose="02020603050405020304" pitchFamily="18" charset="0"/>
              </a:rPr>
              <a:t>metres</a:t>
            </a:r>
            <a:r>
              <a:rPr lang="en-US" sz="2400" kern="100" dirty="0">
                <a:effectLst/>
                <a:latin typeface="Patrick hand" panose="00000500000000000000" pitchFamily="2" charset="0"/>
                <a:ea typeface="Calibri" panose="020F0502020204030204" pitchFamily="34" charset="0"/>
                <a:cs typeface="Times New Roman" panose="02020603050405020304" pitchFamily="18" charset="0"/>
              </a:rPr>
              <a:t> high. It is easy to get access to most parts of the Dolomites.</a:t>
            </a:r>
          </a:p>
        </p:txBody>
      </p:sp>
      <p:sp>
        <p:nvSpPr>
          <p:cNvPr id="2" name="Google Shape;8176;p38">
            <a:extLst>
              <a:ext uri="{FF2B5EF4-FFF2-40B4-BE49-F238E27FC236}">
                <a16:creationId xmlns:a16="http://schemas.microsoft.com/office/drawing/2014/main" id="{B2E6F348-AFD5-25F4-1711-D60879940779}"/>
              </a:ext>
            </a:extLst>
          </p:cNvPr>
          <p:cNvSpPr txBox="1">
            <a:spLocks/>
          </p:cNvSpPr>
          <p:nvPr/>
        </p:nvSpPr>
        <p:spPr>
          <a:xfrm>
            <a:off x="1193192" y="42740"/>
            <a:ext cx="6757615" cy="560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Chewy"/>
              <a:buNone/>
              <a:defRPr sz="3000" b="0" i="0" u="none" strike="noStrike" cap="none">
                <a:solidFill>
                  <a:schemeClr val="dk1"/>
                </a:solidFill>
                <a:latin typeface="Chewy"/>
                <a:ea typeface="Chewy"/>
                <a:cs typeface="Chewy"/>
                <a:sym typeface="Chewy"/>
              </a:defRPr>
            </a:lvl1pPr>
            <a:lvl2pPr marR="0" lvl="1" algn="l" rtl="0">
              <a:lnSpc>
                <a:spcPct val="100000"/>
              </a:lnSpc>
              <a:spcBef>
                <a:spcPts val="0"/>
              </a:spcBef>
              <a:spcAft>
                <a:spcPts val="0"/>
              </a:spcAft>
              <a:buClr>
                <a:schemeClr val="accent2"/>
              </a:buClr>
              <a:buSzPts val="1400"/>
              <a:buFont typeface="Chewy"/>
              <a:buNone/>
              <a:defRPr sz="1400" b="0" i="0" u="none" strike="noStrike" cap="none">
                <a:solidFill>
                  <a:schemeClr val="accent2"/>
                </a:solidFill>
                <a:latin typeface="Chewy"/>
                <a:ea typeface="Chewy"/>
                <a:cs typeface="Chewy"/>
                <a:sym typeface="Chewy"/>
              </a:defRPr>
            </a:lvl2pPr>
            <a:lvl3pPr marR="0" lvl="2" algn="l" rtl="0">
              <a:lnSpc>
                <a:spcPct val="100000"/>
              </a:lnSpc>
              <a:spcBef>
                <a:spcPts val="0"/>
              </a:spcBef>
              <a:spcAft>
                <a:spcPts val="0"/>
              </a:spcAft>
              <a:buClr>
                <a:schemeClr val="accent2"/>
              </a:buClr>
              <a:buSzPts val="1400"/>
              <a:buFont typeface="Chewy"/>
              <a:buNone/>
              <a:defRPr sz="1400" b="0" i="0" u="none" strike="noStrike" cap="none">
                <a:solidFill>
                  <a:schemeClr val="accent2"/>
                </a:solidFill>
                <a:latin typeface="Chewy"/>
                <a:ea typeface="Chewy"/>
                <a:cs typeface="Chewy"/>
                <a:sym typeface="Chewy"/>
              </a:defRPr>
            </a:lvl3pPr>
            <a:lvl4pPr marR="0" lvl="3" algn="l" rtl="0">
              <a:lnSpc>
                <a:spcPct val="100000"/>
              </a:lnSpc>
              <a:spcBef>
                <a:spcPts val="0"/>
              </a:spcBef>
              <a:spcAft>
                <a:spcPts val="0"/>
              </a:spcAft>
              <a:buClr>
                <a:schemeClr val="accent2"/>
              </a:buClr>
              <a:buSzPts val="1400"/>
              <a:buFont typeface="Chewy"/>
              <a:buNone/>
              <a:defRPr sz="1400" b="0" i="0" u="none" strike="noStrike" cap="none">
                <a:solidFill>
                  <a:schemeClr val="accent2"/>
                </a:solidFill>
                <a:latin typeface="Chewy"/>
                <a:ea typeface="Chewy"/>
                <a:cs typeface="Chewy"/>
                <a:sym typeface="Chewy"/>
              </a:defRPr>
            </a:lvl4pPr>
            <a:lvl5pPr marR="0" lvl="4" algn="l" rtl="0">
              <a:lnSpc>
                <a:spcPct val="100000"/>
              </a:lnSpc>
              <a:spcBef>
                <a:spcPts val="0"/>
              </a:spcBef>
              <a:spcAft>
                <a:spcPts val="0"/>
              </a:spcAft>
              <a:buClr>
                <a:schemeClr val="accent2"/>
              </a:buClr>
              <a:buSzPts val="1400"/>
              <a:buFont typeface="Chewy"/>
              <a:buNone/>
              <a:defRPr sz="1400" b="0" i="0" u="none" strike="noStrike" cap="none">
                <a:solidFill>
                  <a:schemeClr val="accent2"/>
                </a:solidFill>
                <a:latin typeface="Chewy"/>
                <a:ea typeface="Chewy"/>
                <a:cs typeface="Chewy"/>
                <a:sym typeface="Chewy"/>
              </a:defRPr>
            </a:lvl5pPr>
            <a:lvl6pPr marR="0" lvl="5" algn="l" rtl="0">
              <a:lnSpc>
                <a:spcPct val="100000"/>
              </a:lnSpc>
              <a:spcBef>
                <a:spcPts val="0"/>
              </a:spcBef>
              <a:spcAft>
                <a:spcPts val="0"/>
              </a:spcAft>
              <a:buClr>
                <a:schemeClr val="accent2"/>
              </a:buClr>
              <a:buSzPts val="1400"/>
              <a:buFont typeface="Chewy"/>
              <a:buNone/>
              <a:defRPr sz="1400" b="0" i="0" u="none" strike="noStrike" cap="none">
                <a:solidFill>
                  <a:schemeClr val="accent2"/>
                </a:solidFill>
                <a:latin typeface="Chewy"/>
                <a:ea typeface="Chewy"/>
                <a:cs typeface="Chewy"/>
                <a:sym typeface="Chewy"/>
              </a:defRPr>
            </a:lvl6pPr>
            <a:lvl7pPr marR="0" lvl="6" algn="l" rtl="0">
              <a:lnSpc>
                <a:spcPct val="100000"/>
              </a:lnSpc>
              <a:spcBef>
                <a:spcPts val="0"/>
              </a:spcBef>
              <a:spcAft>
                <a:spcPts val="0"/>
              </a:spcAft>
              <a:buClr>
                <a:schemeClr val="accent2"/>
              </a:buClr>
              <a:buSzPts val="1400"/>
              <a:buFont typeface="Chewy"/>
              <a:buNone/>
              <a:defRPr sz="1400" b="0" i="0" u="none" strike="noStrike" cap="none">
                <a:solidFill>
                  <a:schemeClr val="accent2"/>
                </a:solidFill>
                <a:latin typeface="Chewy"/>
                <a:ea typeface="Chewy"/>
                <a:cs typeface="Chewy"/>
                <a:sym typeface="Chewy"/>
              </a:defRPr>
            </a:lvl7pPr>
            <a:lvl8pPr marR="0" lvl="7" algn="l" rtl="0">
              <a:lnSpc>
                <a:spcPct val="100000"/>
              </a:lnSpc>
              <a:spcBef>
                <a:spcPts val="0"/>
              </a:spcBef>
              <a:spcAft>
                <a:spcPts val="0"/>
              </a:spcAft>
              <a:buClr>
                <a:schemeClr val="accent2"/>
              </a:buClr>
              <a:buSzPts val="1400"/>
              <a:buFont typeface="Chewy"/>
              <a:buNone/>
              <a:defRPr sz="1400" b="0" i="0" u="none" strike="noStrike" cap="none">
                <a:solidFill>
                  <a:schemeClr val="accent2"/>
                </a:solidFill>
                <a:latin typeface="Chewy"/>
                <a:ea typeface="Chewy"/>
                <a:cs typeface="Chewy"/>
                <a:sym typeface="Chewy"/>
              </a:defRPr>
            </a:lvl8pPr>
            <a:lvl9pPr marR="0" lvl="8" algn="l" rtl="0">
              <a:lnSpc>
                <a:spcPct val="100000"/>
              </a:lnSpc>
              <a:spcBef>
                <a:spcPts val="0"/>
              </a:spcBef>
              <a:spcAft>
                <a:spcPts val="0"/>
              </a:spcAft>
              <a:buClr>
                <a:schemeClr val="accent2"/>
              </a:buClr>
              <a:buSzPts val="1400"/>
              <a:buFont typeface="Chewy"/>
              <a:buNone/>
              <a:defRPr sz="1400" b="0" i="0" u="none" strike="noStrike" cap="none">
                <a:solidFill>
                  <a:schemeClr val="accent2"/>
                </a:solidFill>
                <a:latin typeface="Chewy"/>
                <a:ea typeface="Chewy"/>
                <a:cs typeface="Chewy"/>
                <a:sym typeface="Chewy"/>
              </a:defRPr>
            </a:lvl9pPr>
          </a:lstStyle>
          <a:p>
            <a:pPr algn="ctr"/>
            <a:r>
              <a:rPr lang="en-US" sz="2400" dirty="0"/>
              <a:t>Ex2: Read the text and match the highlighted words with their meanings or explanations</a:t>
            </a:r>
          </a:p>
        </p:txBody>
      </p:sp>
      <p:pic>
        <p:nvPicPr>
          <p:cNvPr id="3" name="Picture 2">
            <a:extLst>
              <a:ext uri="{FF2B5EF4-FFF2-40B4-BE49-F238E27FC236}">
                <a16:creationId xmlns:a16="http://schemas.microsoft.com/office/drawing/2014/main" id="{3EC5A9F6-A6FE-1ADD-2C60-E769D4A52F8E}"/>
              </a:ext>
            </a:extLst>
          </p:cNvPr>
          <p:cNvPicPr>
            <a:picLocks noChangeAspect="1"/>
          </p:cNvPicPr>
          <p:nvPr/>
        </p:nvPicPr>
        <p:blipFill>
          <a:blip r:embed="rId3"/>
          <a:stretch>
            <a:fillRect/>
          </a:stretch>
        </p:blipFill>
        <p:spPr>
          <a:xfrm>
            <a:off x="8536416" y="-224445"/>
            <a:ext cx="827585" cy="827585"/>
          </a:xfrm>
          <a:prstGeom prst="rect">
            <a:avLst/>
          </a:prstGeom>
        </p:spPr>
      </p:pic>
    </p:spTree>
    <p:extLst>
      <p:ext uri="{BB962C8B-B14F-4D97-AF65-F5344CB8AC3E}">
        <p14:creationId xmlns:p14="http://schemas.microsoft.com/office/powerpoint/2010/main" val="8147717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169"/>
        <p:cNvGrpSpPr/>
        <p:nvPr/>
      </p:nvGrpSpPr>
      <p:grpSpPr>
        <a:xfrm>
          <a:off x="0" y="0"/>
          <a:ext cx="0" cy="0"/>
          <a:chOff x="0" y="0"/>
          <a:chExt cx="0" cy="0"/>
        </a:xfrm>
      </p:grpSpPr>
      <p:sp>
        <p:nvSpPr>
          <p:cNvPr id="16" name="TextBox 15">
            <a:extLst>
              <a:ext uri="{FF2B5EF4-FFF2-40B4-BE49-F238E27FC236}">
                <a16:creationId xmlns:a16="http://schemas.microsoft.com/office/drawing/2014/main" id="{96FED1E6-6E2A-5AA1-E547-F18E6D8F0A98}"/>
              </a:ext>
            </a:extLst>
          </p:cNvPr>
          <p:cNvSpPr txBox="1"/>
          <p:nvPr/>
        </p:nvSpPr>
        <p:spPr>
          <a:xfrm>
            <a:off x="487033" y="505254"/>
            <a:ext cx="8169933" cy="4132991"/>
          </a:xfrm>
          <a:prstGeom prst="rect">
            <a:avLst/>
          </a:prstGeom>
          <a:noFill/>
        </p:spPr>
        <p:txBody>
          <a:bodyPr wrap="square" rtlCol="0">
            <a:spAutoFit/>
          </a:bodyPr>
          <a:lstStyle/>
          <a:p>
            <a:pPr algn="just">
              <a:lnSpc>
                <a:spcPct val="107000"/>
              </a:lnSpc>
              <a:spcAft>
                <a:spcPts val="800"/>
              </a:spcAft>
            </a:pPr>
            <a:r>
              <a:rPr lang="en-US" sz="2400" kern="100" dirty="0">
                <a:effectLst/>
                <a:latin typeface="Patrick hand" panose="00000500000000000000" pitchFamily="2" charset="0"/>
                <a:ea typeface="Calibri" panose="020F0502020204030204" pitchFamily="34" charset="0"/>
                <a:cs typeface="Times New Roman" panose="02020603050405020304" pitchFamily="18" charset="0"/>
              </a:rPr>
              <a:t>The Dolomites are a </a:t>
            </a:r>
            <a:r>
              <a:rPr lang="en-US" sz="2400" kern="100" dirty="0">
                <a:effectLst/>
                <a:highlight>
                  <a:srgbClr val="FFFF00"/>
                </a:highlight>
                <a:latin typeface="Patrick hand" panose="00000500000000000000" pitchFamily="2" charset="0"/>
                <a:ea typeface="Calibri" panose="020F0502020204030204" pitchFamily="34" charset="0"/>
                <a:cs typeface="Times New Roman" panose="02020603050405020304" pitchFamily="18" charset="0"/>
              </a:rPr>
              <a:t>majestic</a:t>
            </a:r>
            <a:r>
              <a:rPr lang="en-US" sz="2400" kern="100" dirty="0">
                <a:effectLst/>
                <a:latin typeface="Patrick hand" panose="00000500000000000000" pitchFamily="2" charset="0"/>
                <a:ea typeface="Calibri" panose="020F0502020204030204" pitchFamily="34" charset="0"/>
                <a:cs typeface="Times New Roman" panose="02020603050405020304" pitchFamily="18" charset="0"/>
              </a:rPr>
              <a:t> site. They are widely regarded as being among the most attractive mountain landscapes in the world. There are steep rocky cliffs, sharp peaks, narrow and deep valleys, and white snow on the mountain top. Their natural scenery attracts tourists from many parts of the world.</a:t>
            </a:r>
          </a:p>
          <a:p>
            <a:pPr algn="just">
              <a:lnSpc>
                <a:spcPct val="107000"/>
              </a:lnSpc>
              <a:spcAft>
                <a:spcPts val="800"/>
              </a:spcAft>
            </a:pPr>
            <a:r>
              <a:rPr lang="en-US" sz="2400" kern="100" dirty="0">
                <a:effectLst/>
                <a:latin typeface="Patrick hand" panose="00000500000000000000" pitchFamily="2" charset="0"/>
                <a:ea typeface="Calibri" panose="020F0502020204030204" pitchFamily="34" charset="0"/>
                <a:cs typeface="Times New Roman" panose="02020603050405020304" pitchFamily="18" charset="0"/>
              </a:rPr>
              <a:t>The Dolomites are a popular place for winter skiing, mountain climbing, hiking, and cycling any time of the year. An annual bicycle race covering seven mountain passes on the Dolomites </a:t>
            </a:r>
            <a:r>
              <a:rPr lang="en-US" sz="2400" kern="100" dirty="0">
                <a:effectLst/>
                <a:highlight>
                  <a:srgbClr val="FFFF00"/>
                </a:highlight>
                <a:latin typeface="Patrick hand" panose="00000500000000000000" pitchFamily="2" charset="0"/>
                <a:ea typeface="Calibri" panose="020F0502020204030204" pitchFamily="34" charset="0"/>
                <a:cs typeface="Times New Roman" panose="02020603050405020304" pitchFamily="18" charset="0"/>
              </a:rPr>
              <a:t>occurs</a:t>
            </a:r>
            <a:r>
              <a:rPr lang="en-US" sz="2400" kern="100" dirty="0">
                <a:effectLst/>
                <a:latin typeface="Patrick hand" panose="00000500000000000000" pitchFamily="2" charset="0"/>
                <a:ea typeface="Calibri" panose="020F0502020204030204" pitchFamily="34" charset="0"/>
                <a:cs typeface="Times New Roman" panose="02020603050405020304" pitchFamily="18" charset="0"/>
              </a:rPr>
              <a:t> in the first week of July. So do not hesitate to book a tour to the Dolomites to see and do these things for yourself!</a:t>
            </a:r>
          </a:p>
        </p:txBody>
      </p:sp>
      <p:pic>
        <p:nvPicPr>
          <p:cNvPr id="2" name="Picture 1">
            <a:extLst>
              <a:ext uri="{FF2B5EF4-FFF2-40B4-BE49-F238E27FC236}">
                <a16:creationId xmlns:a16="http://schemas.microsoft.com/office/drawing/2014/main" id="{9C2A31B4-3FEF-EB2E-8632-32F9B69B9EBB}"/>
              </a:ext>
            </a:extLst>
          </p:cNvPr>
          <p:cNvPicPr>
            <a:picLocks noChangeAspect="1"/>
          </p:cNvPicPr>
          <p:nvPr/>
        </p:nvPicPr>
        <p:blipFill>
          <a:blip r:embed="rId3"/>
          <a:stretch>
            <a:fillRect/>
          </a:stretch>
        </p:blipFill>
        <p:spPr>
          <a:xfrm>
            <a:off x="8521651" y="-215153"/>
            <a:ext cx="827585" cy="827585"/>
          </a:xfrm>
          <a:prstGeom prst="rect">
            <a:avLst/>
          </a:prstGeom>
        </p:spPr>
      </p:pic>
    </p:spTree>
    <p:extLst>
      <p:ext uri="{BB962C8B-B14F-4D97-AF65-F5344CB8AC3E}">
        <p14:creationId xmlns:p14="http://schemas.microsoft.com/office/powerpoint/2010/main" val="1583719593"/>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962"/>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AE1BF5A5-12CD-A170-EB21-33E68EB335A0}"/>
              </a:ext>
            </a:extLst>
          </p:cNvPr>
          <p:cNvSpPr/>
          <p:nvPr/>
        </p:nvSpPr>
        <p:spPr>
          <a:xfrm>
            <a:off x="1155404" y="1018898"/>
            <a:ext cx="1807535" cy="474921"/>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400" dirty="0">
                <a:solidFill>
                  <a:schemeClr val="accent2">
                    <a:lumMod val="95000"/>
                    <a:lumOff val="5000"/>
                  </a:schemeClr>
                </a:solidFill>
                <a:latin typeface="Patrick hand" panose="00000500000000000000" pitchFamily="2" charset="0"/>
              </a:rPr>
              <a:t>1. consider </a:t>
            </a:r>
          </a:p>
        </p:txBody>
      </p:sp>
      <p:sp>
        <p:nvSpPr>
          <p:cNvPr id="20" name="Rectangle: Rounded Corners 19">
            <a:extLst>
              <a:ext uri="{FF2B5EF4-FFF2-40B4-BE49-F238E27FC236}">
                <a16:creationId xmlns:a16="http://schemas.microsoft.com/office/drawing/2014/main" id="{0C9478AA-FDA3-32B3-A6F1-746ED8D1E733}"/>
              </a:ext>
            </a:extLst>
          </p:cNvPr>
          <p:cNvSpPr/>
          <p:nvPr/>
        </p:nvSpPr>
        <p:spPr>
          <a:xfrm>
            <a:off x="1155404" y="1991303"/>
            <a:ext cx="1807535" cy="474921"/>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400" dirty="0">
                <a:solidFill>
                  <a:schemeClr val="accent2">
                    <a:lumMod val="95000"/>
                    <a:lumOff val="5000"/>
                  </a:schemeClr>
                </a:solidFill>
                <a:latin typeface="Patrick hand" panose="00000500000000000000" pitchFamily="2" charset="0"/>
              </a:rPr>
              <a:t>2. peaks</a:t>
            </a:r>
          </a:p>
        </p:txBody>
      </p:sp>
      <p:sp>
        <p:nvSpPr>
          <p:cNvPr id="21" name="Rectangle: Rounded Corners 20">
            <a:extLst>
              <a:ext uri="{FF2B5EF4-FFF2-40B4-BE49-F238E27FC236}">
                <a16:creationId xmlns:a16="http://schemas.microsoft.com/office/drawing/2014/main" id="{A50C2BE8-FA00-7D58-3D7E-38B9C1BACCB0}"/>
              </a:ext>
            </a:extLst>
          </p:cNvPr>
          <p:cNvSpPr/>
          <p:nvPr/>
        </p:nvSpPr>
        <p:spPr>
          <a:xfrm>
            <a:off x="1155404" y="2963708"/>
            <a:ext cx="1807535" cy="474921"/>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400" dirty="0">
                <a:solidFill>
                  <a:schemeClr val="accent2">
                    <a:lumMod val="95000"/>
                    <a:lumOff val="5000"/>
                  </a:schemeClr>
                </a:solidFill>
                <a:latin typeface="Patrick hand" panose="00000500000000000000" pitchFamily="2" charset="0"/>
              </a:rPr>
              <a:t>3. majestic</a:t>
            </a:r>
          </a:p>
        </p:txBody>
      </p:sp>
      <p:sp>
        <p:nvSpPr>
          <p:cNvPr id="22" name="Rectangle: Rounded Corners 21">
            <a:extLst>
              <a:ext uri="{FF2B5EF4-FFF2-40B4-BE49-F238E27FC236}">
                <a16:creationId xmlns:a16="http://schemas.microsoft.com/office/drawing/2014/main" id="{E5C5DF8A-DDBB-0A93-B881-E59E6C023BAD}"/>
              </a:ext>
            </a:extLst>
          </p:cNvPr>
          <p:cNvSpPr/>
          <p:nvPr/>
        </p:nvSpPr>
        <p:spPr>
          <a:xfrm>
            <a:off x="1155404" y="3936113"/>
            <a:ext cx="1807535" cy="474921"/>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400" dirty="0">
                <a:solidFill>
                  <a:schemeClr val="accent2">
                    <a:lumMod val="95000"/>
                    <a:lumOff val="5000"/>
                  </a:schemeClr>
                </a:solidFill>
                <a:latin typeface="Patrick hand" panose="00000500000000000000" pitchFamily="2" charset="0"/>
              </a:rPr>
              <a:t>4. occurs</a:t>
            </a:r>
          </a:p>
        </p:txBody>
      </p:sp>
      <p:sp>
        <p:nvSpPr>
          <p:cNvPr id="25" name="Rectangle: Rounded Corners 24">
            <a:extLst>
              <a:ext uri="{FF2B5EF4-FFF2-40B4-BE49-F238E27FC236}">
                <a16:creationId xmlns:a16="http://schemas.microsoft.com/office/drawing/2014/main" id="{F10715B1-5F9D-776F-2597-1D407D0123B8}"/>
              </a:ext>
            </a:extLst>
          </p:cNvPr>
          <p:cNvSpPr/>
          <p:nvPr/>
        </p:nvSpPr>
        <p:spPr>
          <a:xfrm>
            <a:off x="4075815" y="1018898"/>
            <a:ext cx="3848986" cy="474922"/>
          </a:xfrm>
          <a:prstGeom prst="roundRect">
            <a:avLst/>
          </a:prstGeom>
          <a:solidFill>
            <a:schemeClr val="tx1">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2">
                    <a:lumMod val="95000"/>
                    <a:lumOff val="5000"/>
                  </a:schemeClr>
                </a:solidFill>
                <a:latin typeface="Patrick hand" panose="00000500000000000000" pitchFamily="2" charset="0"/>
              </a:rPr>
              <a:t>a. impressive, magnificent</a:t>
            </a:r>
          </a:p>
        </p:txBody>
      </p:sp>
      <p:sp>
        <p:nvSpPr>
          <p:cNvPr id="26" name="Rectangle: Rounded Corners 25">
            <a:extLst>
              <a:ext uri="{FF2B5EF4-FFF2-40B4-BE49-F238E27FC236}">
                <a16:creationId xmlns:a16="http://schemas.microsoft.com/office/drawing/2014/main" id="{57DAA4FD-9388-186B-58ED-DB452F48BFDB}"/>
              </a:ext>
            </a:extLst>
          </p:cNvPr>
          <p:cNvSpPr/>
          <p:nvPr/>
        </p:nvSpPr>
        <p:spPr>
          <a:xfrm>
            <a:off x="4075815" y="1991303"/>
            <a:ext cx="3848986" cy="474922"/>
          </a:xfrm>
          <a:prstGeom prst="roundRect">
            <a:avLst/>
          </a:prstGeom>
          <a:solidFill>
            <a:schemeClr val="tx1">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2">
                    <a:lumMod val="95000"/>
                    <a:lumOff val="5000"/>
                  </a:schemeClr>
                </a:solidFill>
                <a:latin typeface="Patrick hand" panose="00000500000000000000" pitchFamily="2" charset="0"/>
              </a:rPr>
              <a:t>b. happens</a:t>
            </a:r>
          </a:p>
        </p:txBody>
      </p:sp>
      <p:sp>
        <p:nvSpPr>
          <p:cNvPr id="27" name="Rectangle: Rounded Corners 26">
            <a:extLst>
              <a:ext uri="{FF2B5EF4-FFF2-40B4-BE49-F238E27FC236}">
                <a16:creationId xmlns:a16="http://schemas.microsoft.com/office/drawing/2014/main" id="{9C624DA2-BC4D-0C7C-8820-D77AE5F17E5B}"/>
              </a:ext>
            </a:extLst>
          </p:cNvPr>
          <p:cNvSpPr/>
          <p:nvPr/>
        </p:nvSpPr>
        <p:spPr>
          <a:xfrm>
            <a:off x="4075815" y="2854222"/>
            <a:ext cx="3848986" cy="693892"/>
          </a:xfrm>
          <a:prstGeom prst="roundRect">
            <a:avLst/>
          </a:prstGeom>
          <a:solidFill>
            <a:schemeClr val="tx1">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2">
                    <a:lumMod val="95000"/>
                    <a:lumOff val="5000"/>
                  </a:schemeClr>
                </a:solidFill>
                <a:latin typeface="Patrick hand" panose="00000500000000000000" pitchFamily="2" charset="0"/>
              </a:rPr>
              <a:t>c. to think about something carefully</a:t>
            </a:r>
          </a:p>
        </p:txBody>
      </p:sp>
      <p:sp>
        <p:nvSpPr>
          <p:cNvPr id="28" name="Rectangle: Rounded Corners 27">
            <a:extLst>
              <a:ext uri="{FF2B5EF4-FFF2-40B4-BE49-F238E27FC236}">
                <a16:creationId xmlns:a16="http://schemas.microsoft.com/office/drawing/2014/main" id="{3273AB5F-202B-B36E-B7DD-D68FF5D35A3D}"/>
              </a:ext>
            </a:extLst>
          </p:cNvPr>
          <p:cNvSpPr/>
          <p:nvPr/>
        </p:nvSpPr>
        <p:spPr>
          <a:xfrm>
            <a:off x="4075815" y="3936112"/>
            <a:ext cx="3848986" cy="474922"/>
          </a:xfrm>
          <a:prstGeom prst="roundRect">
            <a:avLst/>
          </a:prstGeom>
          <a:solidFill>
            <a:schemeClr val="tx1">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2">
                    <a:lumMod val="95000"/>
                    <a:lumOff val="5000"/>
                  </a:schemeClr>
                </a:solidFill>
                <a:latin typeface="Patrick hand" panose="00000500000000000000" pitchFamily="2" charset="0"/>
              </a:rPr>
              <a:t>d. pointed tops, mountains</a:t>
            </a:r>
          </a:p>
        </p:txBody>
      </p:sp>
      <p:sp>
        <p:nvSpPr>
          <p:cNvPr id="2" name="TextBox 1">
            <a:extLst>
              <a:ext uri="{FF2B5EF4-FFF2-40B4-BE49-F238E27FC236}">
                <a16:creationId xmlns:a16="http://schemas.microsoft.com/office/drawing/2014/main" id="{1280EE0C-6D38-081D-1ED5-4C5EF2C1AD90}"/>
              </a:ext>
            </a:extLst>
          </p:cNvPr>
          <p:cNvSpPr txBox="1"/>
          <p:nvPr/>
        </p:nvSpPr>
        <p:spPr>
          <a:xfrm>
            <a:off x="3165706" y="1067029"/>
            <a:ext cx="756938" cy="461665"/>
          </a:xfrm>
          <a:prstGeom prst="rect">
            <a:avLst/>
          </a:prstGeom>
          <a:noFill/>
        </p:spPr>
        <p:txBody>
          <a:bodyPr wrap="none" rtlCol="0">
            <a:spAutoFit/>
          </a:bodyPr>
          <a:lstStyle/>
          <a:p>
            <a:r>
              <a:rPr lang="en-US" sz="2400" dirty="0">
                <a:solidFill>
                  <a:srgbClr val="FF0000"/>
                </a:solidFill>
                <a:latin typeface="Patrick hand" panose="00000500000000000000" pitchFamily="2" charset="0"/>
              </a:rPr>
              <a:t>1 – c </a:t>
            </a:r>
          </a:p>
        </p:txBody>
      </p:sp>
      <p:sp>
        <p:nvSpPr>
          <p:cNvPr id="3" name="TextBox 2">
            <a:extLst>
              <a:ext uri="{FF2B5EF4-FFF2-40B4-BE49-F238E27FC236}">
                <a16:creationId xmlns:a16="http://schemas.microsoft.com/office/drawing/2014/main" id="{7845C916-1DC2-3892-10AD-5D5EB4752812}"/>
              </a:ext>
            </a:extLst>
          </p:cNvPr>
          <p:cNvSpPr txBox="1"/>
          <p:nvPr/>
        </p:nvSpPr>
        <p:spPr>
          <a:xfrm>
            <a:off x="3159363" y="2039434"/>
            <a:ext cx="790601" cy="461665"/>
          </a:xfrm>
          <a:prstGeom prst="rect">
            <a:avLst/>
          </a:prstGeom>
          <a:noFill/>
        </p:spPr>
        <p:txBody>
          <a:bodyPr wrap="none" rtlCol="0">
            <a:spAutoFit/>
          </a:bodyPr>
          <a:lstStyle/>
          <a:p>
            <a:r>
              <a:rPr lang="en-US" sz="2400" dirty="0">
                <a:solidFill>
                  <a:srgbClr val="FF0000"/>
                </a:solidFill>
                <a:latin typeface="Patrick hand" panose="00000500000000000000" pitchFamily="2" charset="0"/>
              </a:rPr>
              <a:t>2 – d </a:t>
            </a:r>
          </a:p>
        </p:txBody>
      </p:sp>
      <p:sp>
        <p:nvSpPr>
          <p:cNvPr id="4" name="TextBox 3">
            <a:extLst>
              <a:ext uri="{FF2B5EF4-FFF2-40B4-BE49-F238E27FC236}">
                <a16:creationId xmlns:a16="http://schemas.microsoft.com/office/drawing/2014/main" id="{237FEDBA-C41E-7C7F-D58F-ED3923334685}"/>
              </a:ext>
            </a:extLst>
          </p:cNvPr>
          <p:cNvSpPr txBox="1"/>
          <p:nvPr/>
        </p:nvSpPr>
        <p:spPr>
          <a:xfrm>
            <a:off x="3159363" y="3011839"/>
            <a:ext cx="784189" cy="461665"/>
          </a:xfrm>
          <a:prstGeom prst="rect">
            <a:avLst/>
          </a:prstGeom>
          <a:noFill/>
        </p:spPr>
        <p:txBody>
          <a:bodyPr wrap="none" rtlCol="0">
            <a:spAutoFit/>
          </a:bodyPr>
          <a:lstStyle/>
          <a:p>
            <a:r>
              <a:rPr lang="en-US" sz="2400" dirty="0">
                <a:solidFill>
                  <a:srgbClr val="FF0000"/>
                </a:solidFill>
                <a:latin typeface="Patrick hand" panose="00000500000000000000" pitchFamily="2" charset="0"/>
              </a:rPr>
              <a:t>3 – a </a:t>
            </a:r>
          </a:p>
        </p:txBody>
      </p:sp>
      <p:sp>
        <p:nvSpPr>
          <p:cNvPr id="5" name="TextBox 4">
            <a:extLst>
              <a:ext uri="{FF2B5EF4-FFF2-40B4-BE49-F238E27FC236}">
                <a16:creationId xmlns:a16="http://schemas.microsoft.com/office/drawing/2014/main" id="{F5772DA4-0255-FC1B-809D-56DC0E764020}"/>
              </a:ext>
            </a:extLst>
          </p:cNvPr>
          <p:cNvSpPr txBox="1"/>
          <p:nvPr/>
        </p:nvSpPr>
        <p:spPr>
          <a:xfrm>
            <a:off x="3159363" y="3984244"/>
            <a:ext cx="768159" cy="461665"/>
          </a:xfrm>
          <a:prstGeom prst="rect">
            <a:avLst/>
          </a:prstGeom>
          <a:noFill/>
        </p:spPr>
        <p:txBody>
          <a:bodyPr wrap="none" rtlCol="0">
            <a:spAutoFit/>
          </a:bodyPr>
          <a:lstStyle/>
          <a:p>
            <a:r>
              <a:rPr lang="en-US" sz="2400" dirty="0">
                <a:solidFill>
                  <a:srgbClr val="FF0000"/>
                </a:solidFill>
                <a:latin typeface="Patrick hand" panose="00000500000000000000" pitchFamily="2" charset="0"/>
              </a:rPr>
              <a:t>4 – b </a:t>
            </a:r>
          </a:p>
        </p:txBody>
      </p:sp>
      <p:sp>
        <p:nvSpPr>
          <p:cNvPr id="6" name="Google Shape;8176;p38">
            <a:extLst>
              <a:ext uri="{FF2B5EF4-FFF2-40B4-BE49-F238E27FC236}">
                <a16:creationId xmlns:a16="http://schemas.microsoft.com/office/drawing/2014/main" id="{145F523E-6249-0B69-557C-7B7CF57E5CFC}"/>
              </a:ext>
            </a:extLst>
          </p:cNvPr>
          <p:cNvSpPr txBox="1">
            <a:spLocks/>
          </p:cNvSpPr>
          <p:nvPr/>
        </p:nvSpPr>
        <p:spPr>
          <a:xfrm>
            <a:off x="1193192" y="42740"/>
            <a:ext cx="6757615" cy="560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Chewy"/>
              <a:buNone/>
              <a:defRPr sz="3000" b="0" i="0" u="none" strike="noStrike" cap="none">
                <a:solidFill>
                  <a:schemeClr val="dk1"/>
                </a:solidFill>
                <a:latin typeface="Chewy"/>
                <a:ea typeface="Chewy"/>
                <a:cs typeface="Chewy"/>
                <a:sym typeface="Chewy"/>
              </a:defRPr>
            </a:lvl1pPr>
            <a:lvl2pPr marR="0" lvl="1" algn="l" rtl="0">
              <a:lnSpc>
                <a:spcPct val="100000"/>
              </a:lnSpc>
              <a:spcBef>
                <a:spcPts val="0"/>
              </a:spcBef>
              <a:spcAft>
                <a:spcPts val="0"/>
              </a:spcAft>
              <a:buClr>
                <a:schemeClr val="accent2"/>
              </a:buClr>
              <a:buSzPts val="1400"/>
              <a:buFont typeface="Chewy"/>
              <a:buNone/>
              <a:defRPr sz="1400" b="0" i="0" u="none" strike="noStrike" cap="none">
                <a:solidFill>
                  <a:schemeClr val="accent2"/>
                </a:solidFill>
                <a:latin typeface="Chewy"/>
                <a:ea typeface="Chewy"/>
                <a:cs typeface="Chewy"/>
                <a:sym typeface="Chewy"/>
              </a:defRPr>
            </a:lvl2pPr>
            <a:lvl3pPr marR="0" lvl="2" algn="l" rtl="0">
              <a:lnSpc>
                <a:spcPct val="100000"/>
              </a:lnSpc>
              <a:spcBef>
                <a:spcPts val="0"/>
              </a:spcBef>
              <a:spcAft>
                <a:spcPts val="0"/>
              </a:spcAft>
              <a:buClr>
                <a:schemeClr val="accent2"/>
              </a:buClr>
              <a:buSzPts val="1400"/>
              <a:buFont typeface="Chewy"/>
              <a:buNone/>
              <a:defRPr sz="1400" b="0" i="0" u="none" strike="noStrike" cap="none">
                <a:solidFill>
                  <a:schemeClr val="accent2"/>
                </a:solidFill>
                <a:latin typeface="Chewy"/>
                <a:ea typeface="Chewy"/>
                <a:cs typeface="Chewy"/>
                <a:sym typeface="Chewy"/>
              </a:defRPr>
            </a:lvl3pPr>
            <a:lvl4pPr marR="0" lvl="3" algn="l" rtl="0">
              <a:lnSpc>
                <a:spcPct val="100000"/>
              </a:lnSpc>
              <a:spcBef>
                <a:spcPts val="0"/>
              </a:spcBef>
              <a:spcAft>
                <a:spcPts val="0"/>
              </a:spcAft>
              <a:buClr>
                <a:schemeClr val="accent2"/>
              </a:buClr>
              <a:buSzPts val="1400"/>
              <a:buFont typeface="Chewy"/>
              <a:buNone/>
              <a:defRPr sz="1400" b="0" i="0" u="none" strike="noStrike" cap="none">
                <a:solidFill>
                  <a:schemeClr val="accent2"/>
                </a:solidFill>
                <a:latin typeface="Chewy"/>
                <a:ea typeface="Chewy"/>
                <a:cs typeface="Chewy"/>
                <a:sym typeface="Chewy"/>
              </a:defRPr>
            </a:lvl4pPr>
            <a:lvl5pPr marR="0" lvl="4" algn="l" rtl="0">
              <a:lnSpc>
                <a:spcPct val="100000"/>
              </a:lnSpc>
              <a:spcBef>
                <a:spcPts val="0"/>
              </a:spcBef>
              <a:spcAft>
                <a:spcPts val="0"/>
              </a:spcAft>
              <a:buClr>
                <a:schemeClr val="accent2"/>
              </a:buClr>
              <a:buSzPts val="1400"/>
              <a:buFont typeface="Chewy"/>
              <a:buNone/>
              <a:defRPr sz="1400" b="0" i="0" u="none" strike="noStrike" cap="none">
                <a:solidFill>
                  <a:schemeClr val="accent2"/>
                </a:solidFill>
                <a:latin typeface="Chewy"/>
                <a:ea typeface="Chewy"/>
                <a:cs typeface="Chewy"/>
                <a:sym typeface="Chewy"/>
              </a:defRPr>
            </a:lvl5pPr>
            <a:lvl6pPr marR="0" lvl="5" algn="l" rtl="0">
              <a:lnSpc>
                <a:spcPct val="100000"/>
              </a:lnSpc>
              <a:spcBef>
                <a:spcPts val="0"/>
              </a:spcBef>
              <a:spcAft>
                <a:spcPts val="0"/>
              </a:spcAft>
              <a:buClr>
                <a:schemeClr val="accent2"/>
              </a:buClr>
              <a:buSzPts val="1400"/>
              <a:buFont typeface="Chewy"/>
              <a:buNone/>
              <a:defRPr sz="1400" b="0" i="0" u="none" strike="noStrike" cap="none">
                <a:solidFill>
                  <a:schemeClr val="accent2"/>
                </a:solidFill>
                <a:latin typeface="Chewy"/>
                <a:ea typeface="Chewy"/>
                <a:cs typeface="Chewy"/>
                <a:sym typeface="Chewy"/>
              </a:defRPr>
            </a:lvl6pPr>
            <a:lvl7pPr marR="0" lvl="6" algn="l" rtl="0">
              <a:lnSpc>
                <a:spcPct val="100000"/>
              </a:lnSpc>
              <a:spcBef>
                <a:spcPts val="0"/>
              </a:spcBef>
              <a:spcAft>
                <a:spcPts val="0"/>
              </a:spcAft>
              <a:buClr>
                <a:schemeClr val="accent2"/>
              </a:buClr>
              <a:buSzPts val="1400"/>
              <a:buFont typeface="Chewy"/>
              <a:buNone/>
              <a:defRPr sz="1400" b="0" i="0" u="none" strike="noStrike" cap="none">
                <a:solidFill>
                  <a:schemeClr val="accent2"/>
                </a:solidFill>
                <a:latin typeface="Chewy"/>
                <a:ea typeface="Chewy"/>
                <a:cs typeface="Chewy"/>
                <a:sym typeface="Chewy"/>
              </a:defRPr>
            </a:lvl7pPr>
            <a:lvl8pPr marR="0" lvl="7" algn="l" rtl="0">
              <a:lnSpc>
                <a:spcPct val="100000"/>
              </a:lnSpc>
              <a:spcBef>
                <a:spcPts val="0"/>
              </a:spcBef>
              <a:spcAft>
                <a:spcPts val="0"/>
              </a:spcAft>
              <a:buClr>
                <a:schemeClr val="accent2"/>
              </a:buClr>
              <a:buSzPts val="1400"/>
              <a:buFont typeface="Chewy"/>
              <a:buNone/>
              <a:defRPr sz="1400" b="0" i="0" u="none" strike="noStrike" cap="none">
                <a:solidFill>
                  <a:schemeClr val="accent2"/>
                </a:solidFill>
                <a:latin typeface="Chewy"/>
                <a:ea typeface="Chewy"/>
                <a:cs typeface="Chewy"/>
                <a:sym typeface="Chewy"/>
              </a:defRPr>
            </a:lvl8pPr>
            <a:lvl9pPr marR="0" lvl="8" algn="l" rtl="0">
              <a:lnSpc>
                <a:spcPct val="100000"/>
              </a:lnSpc>
              <a:spcBef>
                <a:spcPts val="0"/>
              </a:spcBef>
              <a:spcAft>
                <a:spcPts val="0"/>
              </a:spcAft>
              <a:buClr>
                <a:schemeClr val="accent2"/>
              </a:buClr>
              <a:buSzPts val="1400"/>
              <a:buFont typeface="Chewy"/>
              <a:buNone/>
              <a:defRPr sz="1400" b="0" i="0" u="none" strike="noStrike" cap="none">
                <a:solidFill>
                  <a:schemeClr val="accent2"/>
                </a:solidFill>
                <a:latin typeface="Chewy"/>
                <a:ea typeface="Chewy"/>
                <a:cs typeface="Chewy"/>
                <a:sym typeface="Chewy"/>
              </a:defRPr>
            </a:lvl9pPr>
          </a:lstStyle>
          <a:p>
            <a:pPr algn="ctr"/>
            <a:r>
              <a:rPr lang="en-US" sz="2400" dirty="0"/>
              <a:t>Ex2: Read the text and match the highlighted words with their meanings or explanations</a:t>
            </a:r>
          </a:p>
        </p:txBody>
      </p:sp>
      <p:sp>
        <p:nvSpPr>
          <p:cNvPr id="7" name="TextBox 6">
            <a:extLst>
              <a:ext uri="{FF2B5EF4-FFF2-40B4-BE49-F238E27FC236}">
                <a16:creationId xmlns:a16="http://schemas.microsoft.com/office/drawing/2014/main" id="{61143182-3FC4-6762-26FF-AE66A314AC0E}"/>
              </a:ext>
            </a:extLst>
          </p:cNvPr>
          <p:cNvSpPr txBox="1"/>
          <p:nvPr/>
        </p:nvSpPr>
        <p:spPr>
          <a:xfrm>
            <a:off x="1554160" y="1493819"/>
            <a:ext cx="974947" cy="461665"/>
          </a:xfrm>
          <a:prstGeom prst="rect">
            <a:avLst/>
          </a:prstGeom>
          <a:noFill/>
        </p:spPr>
        <p:txBody>
          <a:bodyPr wrap="none" rtlCol="0">
            <a:spAutoFit/>
          </a:bodyPr>
          <a:lstStyle/>
          <a:p>
            <a:r>
              <a:rPr lang="en-US" sz="2400" dirty="0" err="1">
                <a:solidFill>
                  <a:srgbClr val="FF0000"/>
                </a:solidFill>
                <a:latin typeface="Patrick hand" panose="00000500000000000000" pitchFamily="2" charset="0"/>
              </a:rPr>
              <a:t>nghĩ</a:t>
            </a:r>
            <a:r>
              <a:rPr lang="en-US" sz="2400" dirty="0">
                <a:solidFill>
                  <a:srgbClr val="FF0000"/>
                </a:solidFill>
                <a:latin typeface="Patrick hand" panose="00000500000000000000" pitchFamily="2" charset="0"/>
              </a:rPr>
              <a:t> </a:t>
            </a:r>
            <a:r>
              <a:rPr lang="en-US" sz="2400" dirty="0" err="1">
                <a:solidFill>
                  <a:srgbClr val="FF0000"/>
                </a:solidFill>
                <a:latin typeface="Patrick hand" panose="00000500000000000000" pitchFamily="2" charset="0"/>
              </a:rPr>
              <a:t>về</a:t>
            </a:r>
            <a:endParaRPr lang="en-US" sz="2400" dirty="0">
              <a:solidFill>
                <a:srgbClr val="FF0000"/>
              </a:solidFill>
              <a:latin typeface="Patrick hand" panose="00000500000000000000" pitchFamily="2" charset="0"/>
            </a:endParaRPr>
          </a:p>
        </p:txBody>
      </p:sp>
      <p:sp>
        <p:nvSpPr>
          <p:cNvPr id="8" name="TextBox 7">
            <a:extLst>
              <a:ext uri="{FF2B5EF4-FFF2-40B4-BE49-F238E27FC236}">
                <a16:creationId xmlns:a16="http://schemas.microsoft.com/office/drawing/2014/main" id="{7EB77818-F4BD-46F2-BA06-2786CD2F86D1}"/>
              </a:ext>
            </a:extLst>
          </p:cNvPr>
          <p:cNvSpPr txBox="1"/>
          <p:nvPr/>
        </p:nvSpPr>
        <p:spPr>
          <a:xfrm>
            <a:off x="1223044" y="2508915"/>
            <a:ext cx="1672253" cy="461665"/>
          </a:xfrm>
          <a:prstGeom prst="rect">
            <a:avLst/>
          </a:prstGeom>
          <a:noFill/>
        </p:spPr>
        <p:txBody>
          <a:bodyPr wrap="none" rtlCol="0">
            <a:spAutoFit/>
          </a:bodyPr>
          <a:lstStyle/>
          <a:p>
            <a:r>
              <a:rPr lang="en-US" sz="2400" dirty="0" err="1">
                <a:solidFill>
                  <a:srgbClr val="FF0000"/>
                </a:solidFill>
                <a:latin typeface="Patrick hand" panose="00000500000000000000" pitchFamily="2" charset="0"/>
              </a:rPr>
              <a:t>đỉnh</a:t>
            </a:r>
            <a:r>
              <a:rPr lang="en-US" sz="2400" dirty="0">
                <a:solidFill>
                  <a:srgbClr val="FF0000"/>
                </a:solidFill>
                <a:latin typeface="Patrick hand" panose="00000500000000000000" pitchFamily="2" charset="0"/>
              </a:rPr>
              <a:t>, </a:t>
            </a:r>
            <a:r>
              <a:rPr lang="en-US" sz="2400" dirty="0" err="1">
                <a:solidFill>
                  <a:srgbClr val="FF0000"/>
                </a:solidFill>
                <a:latin typeface="Patrick hand" panose="00000500000000000000" pitchFamily="2" charset="0"/>
              </a:rPr>
              <a:t>đỉnh</a:t>
            </a:r>
            <a:r>
              <a:rPr lang="en-US" sz="2400" dirty="0">
                <a:solidFill>
                  <a:srgbClr val="FF0000"/>
                </a:solidFill>
                <a:latin typeface="Patrick hand" panose="00000500000000000000" pitchFamily="2" charset="0"/>
              </a:rPr>
              <a:t> </a:t>
            </a:r>
            <a:r>
              <a:rPr lang="en-US" sz="2400" dirty="0" err="1">
                <a:solidFill>
                  <a:srgbClr val="FF0000"/>
                </a:solidFill>
                <a:latin typeface="Patrick hand" panose="00000500000000000000" pitchFamily="2" charset="0"/>
              </a:rPr>
              <a:t>núi</a:t>
            </a:r>
            <a:endParaRPr lang="en-US" sz="2400" dirty="0">
              <a:solidFill>
                <a:srgbClr val="FF0000"/>
              </a:solidFill>
              <a:latin typeface="Patrick hand" panose="00000500000000000000" pitchFamily="2" charset="0"/>
            </a:endParaRPr>
          </a:p>
        </p:txBody>
      </p:sp>
      <p:sp>
        <p:nvSpPr>
          <p:cNvPr id="9" name="TextBox 8">
            <a:extLst>
              <a:ext uri="{FF2B5EF4-FFF2-40B4-BE49-F238E27FC236}">
                <a16:creationId xmlns:a16="http://schemas.microsoft.com/office/drawing/2014/main" id="{B6F114E6-F5E3-B072-47A9-0EA061F45F8C}"/>
              </a:ext>
            </a:extLst>
          </p:cNvPr>
          <p:cNvSpPr txBox="1"/>
          <p:nvPr/>
        </p:nvSpPr>
        <p:spPr>
          <a:xfrm>
            <a:off x="1046232" y="3465814"/>
            <a:ext cx="1947969" cy="461665"/>
          </a:xfrm>
          <a:prstGeom prst="rect">
            <a:avLst/>
          </a:prstGeom>
          <a:noFill/>
        </p:spPr>
        <p:txBody>
          <a:bodyPr wrap="none" rtlCol="0">
            <a:spAutoFit/>
          </a:bodyPr>
          <a:lstStyle/>
          <a:p>
            <a:r>
              <a:rPr lang="en-US" sz="2400" dirty="0" err="1">
                <a:solidFill>
                  <a:srgbClr val="FF0000"/>
                </a:solidFill>
                <a:latin typeface="Patrick hand" panose="00000500000000000000" pitchFamily="2" charset="0"/>
              </a:rPr>
              <a:t>uy</a:t>
            </a:r>
            <a:r>
              <a:rPr lang="en-US" sz="2400" dirty="0">
                <a:solidFill>
                  <a:srgbClr val="FF0000"/>
                </a:solidFill>
                <a:latin typeface="Patrick hand" panose="00000500000000000000" pitchFamily="2" charset="0"/>
              </a:rPr>
              <a:t> </a:t>
            </a:r>
            <a:r>
              <a:rPr lang="en-US" sz="2400" dirty="0" err="1">
                <a:solidFill>
                  <a:srgbClr val="FF0000"/>
                </a:solidFill>
                <a:latin typeface="Patrick hand" panose="00000500000000000000" pitchFamily="2" charset="0"/>
              </a:rPr>
              <a:t>nghi</a:t>
            </a:r>
            <a:r>
              <a:rPr lang="en-US" sz="2400" dirty="0">
                <a:solidFill>
                  <a:srgbClr val="FF0000"/>
                </a:solidFill>
                <a:latin typeface="Patrick hand" panose="00000500000000000000" pitchFamily="2" charset="0"/>
              </a:rPr>
              <a:t> </a:t>
            </a:r>
            <a:r>
              <a:rPr lang="en-US" sz="2400" dirty="0" err="1">
                <a:solidFill>
                  <a:srgbClr val="FF0000"/>
                </a:solidFill>
                <a:latin typeface="Patrick hand" panose="00000500000000000000" pitchFamily="2" charset="0"/>
              </a:rPr>
              <a:t>tráng</a:t>
            </a:r>
            <a:r>
              <a:rPr lang="en-US" sz="2400" dirty="0">
                <a:solidFill>
                  <a:srgbClr val="FF0000"/>
                </a:solidFill>
                <a:latin typeface="Patrick hand" panose="00000500000000000000" pitchFamily="2" charset="0"/>
              </a:rPr>
              <a:t> </a:t>
            </a:r>
            <a:r>
              <a:rPr lang="en-US" sz="2400" dirty="0" err="1">
                <a:solidFill>
                  <a:srgbClr val="FF0000"/>
                </a:solidFill>
                <a:latin typeface="Patrick hand" panose="00000500000000000000" pitchFamily="2" charset="0"/>
              </a:rPr>
              <a:t>lệ</a:t>
            </a:r>
            <a:endParaRPr lang="en-US" sz="2400" dirty="0">
              <a:solidFill>
                <a:srgbClr val="FF0000"/>
              </a:solidFill>
              <a:latin typeface="Patrick hand" panose="00000500000000000000" pitchFamily="2" charset="0"/>
            </a:endParaRPr>
          </a:p>
        </p:txBody>
      </p:sp>
      <p:sp>
        <p:nvSpPr>
          <p:cNvPr id="10" name="TextBox 9">
            <a:extLst>
              <a:ext uri="{FF2B5EF4-FFF2-40B4-BE49-F238E27FC236}">
                <a16:creationId xmlns:a16="http://schemas.microsoft.com/office/drawing/2014/main" id="{46018F85-05A8-D184-90A5-A14D4153D2A2}"/>
              </a:ext>
            </a:extLst>
          </p:cNvPr>
          <p:cNvSpPr txBox="1"/>
          <p:nvPr/>
        </p:nvSpPr>
        <p:spPr>
          <a:xfrm>
            <a:off x="1546600" y="4457004"/>
            <a:ext cx="952505" cy="461665"/>
          </a:xfrm>
          <a:prstGeom prst="rect">
            <a:avLst/>
          </a:prstGeom>
          <a:noFill/>
        </p:spPr>
        <p:txBody>
          <a:bodyPr wrap="none" rtlCol="0">
            <a:spAutoFit/>
          </a:bodyPr>
          <a:lstStyle/>
          <a:p>
            <a:r>
              <a:rPr lang="en-US" sz="2400" dirty="0" err="1">
                <a:solidFill>
                  <a:srgbClr val="FF0000"/>
                </a:solidFill>
                <a:latin typeface="Patrick hand" panose="00000500000000000000" pitchFamily="2" charset="0"/>
              </a:rPr>
              <a:t>xảy</a:t>
            </a:r>
            <a:r>
              <a:rPr lang="en-US" sz="2400" dirty="0">
                <a:solidFill>
                  <a:srgbClr val="FF0000"/>
                </a:solidFill>
                <a:latin typeface="Patrick hand" panose="00000500000000000000" pitchFamily="2" charset="0"/>
              </a:rPr>
              <a:t> </a:t>
            </a:r>
            <a:r>
              <a:rPr lang="en-US" sz="2400" dirty="0" err="1">
                <a:solidFill>
                  <a:srgbClr val="FF0000"/>
                </a:solidFill>
                <a:latin typeface="Patrick hand" panose="00000500000000000000" pitchFamily="2" charset="0"/>
              </a:rPr>
              <a:t>ra</a:t>
            </a:r>
            <a:r>
              <a:rPr lang="en-US" sz="2400" dirty="0">
                <a:solidFill>
                  <a:srgbClr val="FF0000"/>
                </a:solidFill>
                <a:latin typeface="Patrick hand" panose="00000500000000000000" pitchFamily="2" charset="0"/>
              </a:rPr>
              <a:t> </a:t>
            </a:r>
          </a:p>
        </p:txBody>
      </p:sp>
      <p:pic>
        <p:nvPicPr>
          <p:cNvPr id="11" name="Picture 10">
            <a:extLst>
              <a:ext uri="{FF2B5EF4-FFF2-40B4-BE49-F238E27FC236}">
                <a16:creationId xmlns:a16="http://schemas.microsoft.com/office/drawing/2014/main" id="{FE4D7C0A-F235-2A02-7FB9-BBE37B3A0421}"/>
              </a:ext>
            </a:extLst>
          </p:cNvPr>
          <p:cNvPicPr>
            <a:picLocks noChangeAspect="1"/>
          </p:cNvPicPr>
          <p:nvPr/>
        </p:nvPicPr>
        <p:blipFill>
          <a:blip r:embed="rId3"/>
          <a:stretch>
            <a:fillRect/>
          </a:stretch>
        </p:blipFill>
        <p:spPr>
          <a:xfrm>
            <a:off x="8494836" y="-224445"/>
            <a:ext cx="827585" cy="8275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7" grpId="0"/>
      <p:bldP spid="8"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568">
          <a:extLst>
            <a:ext uri="{FF2B5EF4-FFF2-40B4-BE49-F238E27FC236}">
              <a16:creationId xmlns:a16="http://schemas.microsoft.com/office/drawing/2014/main" id="{B5064692-55D5-0467-0E4B-AE1B9FDA9EDF}"/>
            </a:ext>
          </a:extLst>
        </p:cNvPr>
        <p:cNvGrpSpPr/>
        <p:nvPr/>
      </p:nvGrpSpPr>
      <p:grpSpPr>
        <a:xfrm>
          <a:off x="0" y="0"/>
          <a:ext cx="0" cy="0"/>
          <a:chOff x="0" y="0"/>
          <a:chExt cx="0" cy="0"/>
        </a:xfrm>
      </p:grpSpPr>
      <p:sp>
        <p:nvSpPr>
          <p:cNvPr id="6" name="Google Shape;8176;p38">
            <a:extLst>
              <a:ext uri="{FF2B5EF4-FFF2-40B4-BE49-F238E27FC236}">
                <a16:creationId xmlns:a16="http://schemas.microsoft.com/office/drawing/2014/main" id="{B7451897-7C71-784E-DDC8-59B3D4901AF9}"/>
              </a:ext>
            </a:extLst>
          </p:cNvPr>
          <p:cNvSpPr txBox="1">
            <a:spLocks/>
          </p:cNvSpPr>
          <p:nvPr/>
        </p:nvSpPr>
        <p:spPr>
          <a:xfrm>
            <a:off x="1193192" y="42740"/>
            <a:ext cx="6757615" cy="560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Chewy"/>
              <a:buNone/>
              <a:defRPr sz="3000" b="0" i="0" u="none" strike="noStrike" cap="none">
                <a:solidFill>
                  <a:schemeClr val="dk1"/>
                </a:solidFill>
                <a:latin typeface="Chewy"/>
                <a:ea typeface="Chewy"/>
                <a:cs typeface="Chewy"/>
                <a:sym typeface="Chewy"/>
              </a:defRPr>
            </a:lvl1pPr>
            <a:lvl2pPr marR="0" lvl="1" algn="l" rtl="0">
              <a:lnSpc>
                <a:spcPct val="100000"/>
              </a:lnSpc>
              <a:spcBef>
                <a:spcPts val="0"/>
              </a:spcBef>
              <a:spcAft>
                <a:spcPts val="0"/>
              </a:spcAft>
              <a:buClr>
                <a:schemeClr val="accent2"/>
              </a:buClr>
              <a:buSzPts val="1400"/>
              <a:buFont typeface="Chewy"/>
              <a:buNone/>
              <a:defRPr sz="1400" b="0" i="0" u="none" strike="noStrike" cap="none">
                <a:solidFill>
                  <a:schemeClr val="accent2"/>
                </a:solidFill>
                <a:latin typeface="Chewy"/>
                <a:ea typeface="Chewy"/>
                <a:cs typeface="Chewy"/>
                <a:sym typeface="Chewy"/>
              </a:defRPr>
            </a:lvl2pPr>
            <a:lvl3pPr marR="0" lvl="2" algn="l" rtl="0">
              <a:lnSpc>
                <a:spcPct val="100000"/>
              </a:lnSpc>
              <a:spcBef>
                <a:spcPts val="0"/>
              </a:spcBef>
              <a:spcAft>
                <a:spcPts val="0"/>
              </a:spcAft>
              <a:buClr>
                <a:schemeClr val="accent2"/>
              </a:buClr>
              <a:buSzPts val="1400"/>
              <a:buFont typeface="Chewy"/>
              <a:buNone/>
              <a:defRPr sz="1400" b="0" i="0" u="none" strike="noStrike" cap="none">
                <a:solidFill>
                  <a:schemeClr val="accent2"/>
                </a:solidFill>
                <a:latin typeface="Chewy"/>
                <a:ea typeface="Chewy"/>
                <a:cs typeface="Chewy"/>
                <a:sym typeface="Chewy"/>
              </a:defRPr>
            </a:lvl3pPr>
            <a:lvl4pPr marR="0" lvl="3" algn="l" rtl="0">
              <a:lnSpc>
                <a:spcPct val="100000"/>
              </a:lnSpc>
              <a:spcBef>
                <a:spcPts val="0"/>
              </a:spcBef>
              <a:spcAft>
                <a:spcPts val="0"/>
              </a:spcAft>
              <a:buClr>
                <a:schemeClr val="accent2"/>
              </a:buClr>
              <a:buSzPts val="1400"/>
              <a:buFont typeface="Chewy"/>
              <a:buNone/>
              <a:defRPr sz="1400" b="0" i="0" u="none" strike="noStrike" cap="none">
                <a:solidFill>
                  <a:schemeClr val="accent2"/>
                </a:solidFill>
                <a:latin typeface="Chewy"/>
                <a:ea typeface="Chewy"/>
                <a:cs typeface="Chewy"/>
                <a:sym typeface="Chewy"/>
              </a:defRPr>
            </a:lvl4pPr>
            <a:lvl5pPr marR="0" lvl="4" algn="l" rtl="0">
              <a:lnSpc>
                <a:spcPct val="100000"/>
              </a:lnSpc>
              <a:spcBef>
                <a:spcPts val="0"/>
              </a:spcBef>
              <a:spcAft>
                <a:spcPts val="0"/>
              </a:spcAft>
              <a:buClr>
                <a:schemeClr val="accent2"/>
              </a:buClr>
              <a:buSzPts val="1400"/>
              <a:buFont typeface="Chewy"/>
              <a:buNone/>
              <a:defRPr sz="1400" b="0" i="0" u="none" strike="noStrike" cap="none">
                <a:solidFill>
                  <a:schemeClr val="accent2"/>
                </a:solidFill>
                <a:latin typeface="Chewy"/>
                <a:ea typeface="Chewy"/>
                <a:cs typeface="Chewy"/>
                <a:sym typeface="Chewy"/>
              </a:defRPr>
            </a:lvl5pPr>
            <a:lvl6pPr marR="0" lvl="5" algn="l" rtl="0">
              <a:lnSpc>
                <a:spcPct val="100000"/>
              </a:lnSpc>
              <a:spcBef>
                <a:spcPts val="0"/>
              </a:spcBef>
              <a:spcAft>
                <a:spcPts val="0"/>
              </a:spcAft>
              <a:buClr>
                <a:schemeClr val="accent2"/>
              </a:buClr>
              <a:buSzPts val="1400"/>
              <a:buFont typeface="Chewy"/>
              <a:buNone/>
              <a:defRPr sz="1400" b="0" i="0" u="none" strike="noStrike" cap="none">
                <a:solidFill>
                  <a:schemeClr val="accent2"/>
                </a:solidFill>
                <a:latin typeface="Chewy"/>
                <a:ea typeface="Chewy"/>
                <a:cs typeface="Chewy"/>
                <a:sym typeface="Chewy"/>
              </a:defRPr>
            </a:lvl6pPr>
            <a:lvl7pPr marR="0" lvl="6" algn="l" rtl="0">
              <a:lnSpc>
                <a:spcPct val="100000"/>
              </a:lnSpc>
              <a:spcBef>
                <a:spcPts val="0"/>
              </a:spcBef>
              <a:spcAft>
                <a:spcPts val="0"/>
              </a:spcAft>
              <a:buClr>
                <a:schemeClr val="accent2"/>
              </a:buClr>
              <a:buSzPts val="1400"/>
              <a:buFont typeface="Chewy"/>
              <a:buNone/>
              <a:defRPr sz="1400" b="0" i="0" u="none" strike="noStrike" cap="none">
                <a:solidFill>
                  <a:schemeClr val="accent2"/>
                </a:solidFill>
                <a:latin typeface="Chewy"/>
                <a:ea typeface="Chewy"/>
                <a:cs typeface="Chewy"/>
                <a:sym typeface="Chewy"/>
              </a:defRPr>
            </a:lvl7pPr>
            <a:lvl8pPr marR="0" lvl="7" algn="l" rtl="0">
              <a:lnSpc>
                <a:spcPct val="100000"/>
              </a:lnSpc>
              <a:spcBef>
                <a:spcPts val="0"/>
              </a:spcBef>
              <a:spcAft>
                <a:spcPts val="0"/>
              </a:spcAft>
              <a:buClr>
                <a:schemeClr val="accent2"/>
              </a:buClr>
              <a:buSzPts val="1400"/>
              <a:buFont typeface="Chewy"/>
              <a:buNone/>
              <a:defRPr sz="1400" b="0" i="0" u="none" strike="noStrike" cap="none">
                <a:solidFill>
                  <a:schemeClr val="accent2"/>
                </a:solidFill>
                <a:latin typeface="Chewy"/>
                <a:ea typeface="Chewy"/>
                <a:cs typeface="Chewy"/>
                <a:sym typeface="Chewy"/>
              </a:defRPr>
            </a:lvl8pPr>
            <a:lvl9pPr marR="0" lvl="8" algn="l" rtl="0">
              <a:lnSpc>
                <a:spcPct val="100000"/>
              </a:lnSpc>
              <a:spcBef>
                <a:spcPts val="0"/>
              </a:spcBef>
              <a:spcAft>
                <a:spcPts val="0"/>
              </a:spcAft>
              <a:buClr>
                <a:schemeClr val="accent2"/>
              </a:buClr>
              <a:buSzPts val="1400"/>
              <a:buFont typeface="Chewy"/>
              <a:buNone/>
              <a:defRPr sz="1400" b="0" i="0" u="none" strike="noStrike" cap="none">
                <a:solidFill>
                  <a:schemeClr val="accent2"/>
                </a:solidFill>
                <a:latin typeface="Chewy"/>
                <a:ea typeface="Chewy"/>
                <a:cs typeface="Chewy"/>
                <a:sym typeface="Chewy"/>
              </a:defRPr>
            </a:lvl9pPr>
          </a:lstStyle>
          <a:p>
            <a:pPr algn="ctr"/>
            <a:r>
              <a:rPr lang="en-US" sz="2400" dirty="0"/>
              <a:t>Ex3: Read the text again and choose the correct answer to each question.</a:t>
            </a:r>
          </a:p>
        </p:txBody>
      </p:sp>
      <p:sp>
        <p:nvSpPr>
          <p:cNvPr id="7" name="TextBox 6">
            <a:extLst>
              <a:ext uri="{FF2B5EF4-FFF2-40B4-BE49-F238E27FC236}">
                <a16:creationId xmlns:a16="http://schemas.microsoft.com/office/drawing/2014/main" id="{5DF0A1D4-92A5-BF45-8AAE-8143735383A8}"/>
              </a:ext>
            </a:extLst>
          </p:cNvPr>
          <p:cNvSpPr txBox="1"/>
          <p:nvPr/>
        </p:nvSpPr>
        <p:spPr>
          <a:xfrm>
            <a:off x="802221" y="901074"/>
            <a:ext cx="7725091" cy="4832092"/>
          </a:xfrm>
          <a:prstGeom prst="rect">
            <a:avLst/>
          </a:prstGeom>
          <a:noFill/>
        </p:spPr>
        <p:txBody>
          <a:bodyPr wrap="square" rtlCol="0">
            <a:spAutoFit/>
          </a:bodyPr>
          <a:lstStyle/>
          <a:p>
            <a:pPr algn="just" rtl="0">
              <a:spcBef>
                <a:spcPts val="0"/>
              </a:spcBef>
              <a:spcAft>
                <a:spcPts val="0"/>
              </a:spcAft>
            </a:pPr>
            <a:r>
              <a:rPr lang="en-US" sz="2200" b="1" i="0" u="none" strike="noStrike" dirty="0">
                <a:solidFill>
                  <a:srgbClr val="000000"/>
                </a:solidFill>
                <a:effectLst/>
                <a:latin typeface="Patrick hand" panose="00000500000000000000" pitchFamily="2" charset="0"/>
              </a:rPr>
              <a:t>1. </a:t>
            </a:r>
            <a:r>
              <a:rPr lang="en-US" sz="2200" b="0" i="0" u="none" strike="noStrike" dirty="0">
                <a:solidFill>
                  <a:srgbClr val="000000"/>
                </a:solidFill>
                <a:effectLst/>
                <a:latin typeface="Patrick hand" panose="00000500000000000000" pitchFamily="2" charset="0"/>
              </a:rPr>
              <a:t>According to the text, the Dolomites are a ______.</a:t>
            </a:r>
            <a:endParaRPr lang="en-US" sz="2200" b="0" dirty="0">
              <a:effectLst/>
              <a:latin typeface="Patrick hand" panose="00000500000000000000" pitchFamily="2" charset="0"/>
            </a:endParaRPr>
          </a:p>
          <a:p>
            <a:pPr marL="342900" indent="-342900">
              <a:buAutoNum type="alphaUcPeriod"/>
            </a:pPr>
            <a:r>
              <a:rPr lang="en-US" sz="2200" dirty="0">
                <a:latin typeface="Patrick hand" panose="00000500000000000000" pitchFamily="2" charset="0"/>
              </a:rPr>
              <a:t>River </a:t>
            </a:r>
          </a:p>
          <a:p>
            <a:pPr marL="342900" indent="-342900">
              <a:buAutoNum type="alphaUcPeriod"/>
            </a:pPr>
            <a:r>
              <a:rPr lang="en-US" sz="2200" dirty="0">
                <a:latin typeface="Patrick hand" panose="00000500000000000000" pitchFamily="2" charset="0"/>
              </a:rPr>
              <a:t>Work of art </a:t>
            </a:r>
          </a:p>
          <a:p>
            <a:pPr marL="342900" indent="-342900">
              <a:buAutoNum type="alphaUcPeriod"/>
            </a:pPr>
            <a:r>
              <a:rPr lang="en-US" sz="2200" dirty="0">
                <a:latin typeface="Patrick hand" panose="00000500000000000000" pitchFamily="2" charset="0"/>
              </a:rPr>
              <a:t>Mountain range</a:t>
            </a:r>
          </a:p>
          <a:p>
            <a:pPr marL="342900" indent="-342900">
              <a:buAutoNum type="alphaUcPeriod"/>
            </a:pPr>
            <a:r>
              <a:rPr lang="en-US" sz="2200" dirty="0">
                <a:latin typeface="Patrick hand" panose="00000500000000000000" pitchFamily="2" charset="0"/>
              </a:rPr>
              <a:t>Valley </a:t>
            </a:r>
          </a:p>
          <a:p>
            <a:endParaRPr lang="en-US" sz="2200" dirty="0">
              <a:latin typeface="Patrick hand" panose="00000500000000000000" pitchFamily="2" charset="0"/>
            </a:endParaRPr>
          </a:p>
          <a:p>
            <a:pPr algn="just" rtl="0">
              <a:spcBef>
                <a:spcPts val="0"/>
              </a:spcBef>
              <a:spcAft>
                <a:spcPts val="0"/>
              </a:spcAft>
            </a:pPr>
            <a:r>
              <a:rPr lang="en-US" sz="2200" b="1" i="0" u="none" strike="noStrike" dirty="0">
                <a:solidFill>
                  <a:srgbClr val="000000"/>
                </a:solidFill>
                <a:effectLst/>
                <a:latin typeface="Patrick hand" panose="00000500000000000000" pitchFamily="2" charset="0"/>
              </a:rPr>
              <a:t>2. </a:t>
            </a:r>
            <a:r>
              <a:rPr lang="en-US" sz="2200" b="0" i="0" u="none" strike="noStrike" dirty="0">
                <a:solidFill>
                  <a:srgbClr val="000000"/>
                </a:solidFill>
                <a:effectLst/>
                <a:latin typeface="Patrick hand" panose="00000500000000000000" pitchFamily="2" charset="0"/>
              </a:rPr>
              <a:t>The word </a:t>
            </a:r>
            <a:r>
              <a:rPr lang="en-US" sz="2200" b="1" i="0" u="none" strike="noStrike" dirty="0">
                <a:solidFill>
                  <a:srgbClr val="000000"/>
                </a:solidFill>
                <a:effectLst/>
                <a:latin typeface="Patrick hand" panose="00000500000000000000" pitchFamily="2" charset="0"/>
              </a:rPr>
              <a:t>“hesitate” </a:t>
            </a:r>
            <a:r>
              <a:rPr lang="en-US" sz="2200" b="0" i="0" u="none" strike="noStrike" dirty="0">
                <a:solidFill>
                  <a:srgbClr val="000000"/>
                </a:solidFill>
                <a:effectLst/>
                <a:latin typeface="Patrick hand" panose="00000500000000000000" pitchFamily="2" charset="0"/>
              </a:rPr>
              <a:t>in the last sentence of the text is closest in meaning to ______</a:t>
            </a:r>
            <a:endParaRPr lang="en-US" sz="2200" b="0" dirty="0">
              <a:effectLst/>
              <a:latin typeface="Patrick hand" panose="00000500000000000000" pitchFamily="2" charset="0"/>
            </a:endParaRPr>
          </a:p>
          <a:p>
            <a:pPr marL="342900" indent="-342900">
              <a:buAutoNum type="alphaUcPeriod"/>
            </a:pPr>
            <a:r>
              <a:rPr lang="en-US" sz="2200" dirty="0">
                <a:latin typeface="Patrick hand" panose="00000500000000000000" pitchFamily="2" charset="0"/>
              </a:rPr>
              <a:t>Be unhappy </a:t>
            </a:r>
          </a:p>
          <a:p>
            <a:pPr marL="342900" indent="-342900">
              <a:buAutoNum type="alphaUcPeriod"/>
            </a:pPr>
            <a:r>
              <a:rPr lang="en-US" sz="2200" dirty="0">
                <a:latin typeface="Patrick hand" panose="00000500000000000000" pitchFamily="2" charset="0"/>
              </a:rPr>
              <a:t>Be indecisive </a:t>
            </a:r>
          </a:p>
          <a:p>
            <a:pPr marL="342900" indent="-342900">
              <a:buAutoNum type="alphaUcPeriod"/>
            </a:pPr>
            <a:r>
              <a:rPr lang="en-US" sz="2200" dirty="0">
                <a:latin typeface="Patrick hand" panose="00000500000000000000" pitchFamily="2" charset="0"/>
              </a:rPr>
              <a:t>Hurry </a:t>
            </a:r>
          </a:p>
          <a:p>
            <a:pPr marL="342900" indent="-342900">
              <a:buAutoNum type="alphaUcPeriod"/>
            </a:pPr>
            <a:r>
              <a:rPr lang="en-US" sz="2200" dirty="0">
                <a:latin typeface="Patrick hand" panose="00000500000000000000" pitchFamily="2" charset="0"/>
              </a:rPr>
              <a:t>Decide </a:t>
            </a:r>
            <a:br>
              <a:rPr lang="en-US" sz="2200" dirty="0">
                <a:latin typeface="Patrick hand" panose="00000500000000000000" pitchFamily="2" charset="0"/>
              </a:rPr>
            </a:br>
            <a:r>
              <a:rPr lang="en-US" sz="2200" dirty="0">
                <a:latin typeface="Patrick hand" panose="00000500000000000000" pitchFamily="2" charset="0"/>
              </a:rPr>
              <a:t/>
            </a:r>
            <a:br>
              <a:rPr lang="en-US" sz="2200" dirty="0">
                <a:latin typeface="Patrick hand" panose="00000500000000000000" pitchFamily="2" charset="0"/>
              </a:rPr>
            </a:br>
            <a:endParaRPr lang="en-US" sz="2200" dirty="0">
              <a:latin typeface="Patrick hand" panose="00000500000000000000" pitchFamily="2" charset="0"/>
            </a:endParaRPr>
          </a:p>
        </p:txBody>
      </p:sp>
      <p:sp>
        <p:nvSpPr>
          <p:cNvPr id="9" name="TextBox 8">
            <a:extLst>
              <a:ext uri="{FF2B5EF4-FFF2-40B4-BE49-F238E27FC236}">
                <a16:creationId xmlns:a16="http://schemas.microsoft.com/office/drawing/2014/main" id="{BE3F7C52-AE1A-8A04-8B6C-328E8FF8D61E}"/>
              </a:ext>
            </a:extLst>
          </p:cNvPr>
          <p:cNvSpPr txBox="1"/>
          <p:nvPr/>
        </p:nvSpPr>
        <p:spPr>
          <a:xfrm>
            <a:off x="5423142" y="1515424"/>
            <a:ext cx="2918637" cy="851297"/>
          </a:xfrm>
          <a:prstGeom prst="round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US" sz="2200" kern="100" dirty="0">
                <a:effectLst/>
                <a:latin typeface="Patrick hand" panose="00000500000000000000" pitchFamily="2" charset="0"/>
                <a:ea typeface="Calibri" panose="020F0502020204030204" pitchFamily="34" charset="0"/>
                <a:cs typeface="Times New Roman" panose="02020603050405020304" pitchFamily="18" charset="0"/>
              </a:rPr>
              <a:t>The Dolomites are a </a:t>
            </a:r>
            <a:r>
              <a:rPr lang="en-US" sz="2200" kern="100" dirty="0">
                <a:solidFill>
                  <a:srgbClr val="FF0000"/>
                </a:solidFill>
                <a:effectLst/>
                <a:latin typeface="Patrick hand" panose="00000500000000000000" pitchFamily="2" charset="0"/>
                <a:ea typeface="Calibri" panose="020F0502020204030204" pitchFamily="34" charset="0"/>
                <a:cs typeface="Times New Roman" panose="02020603050405020304" pitchFamily="18" charset="0"/>
              </a:rPr>
              <a:t>mountain range </a:t>
            </a:r>
            <a:r>
              <a:rPr lang="en-US" sz="2200" kern="100" dirty="0">
                <a:effectLst/>
                <a:latin typeface="Patrick hand" panose="00000500000000000000" pitchFamily="2" charset="0"/>
                <a:ea typeface="Calibri" panose="020F0502020204030204" pitchFamily="34" charset="0"/>
                <a:cs typeface="Times New Roman" panose="02020603050405020304" pitchFamily="18" charset="0"/>
              </a:rPr>
              <a:t>in Italy. </a:t>
            </a:r>
            <a:endParaRPr lang="en-US" sz="2200" dirty="0"/>
          </a:p>
        </p:txBody>
      </p:sp>
      <p:sp>
        <p:nvSpPr>
          <p:cNvPr id="10" name="TextBox 9">
            <a:extLst>
              <a:ext uri="{FF2B5EF4-FFF2-40B4-BE49-F238E27FC236}">
                <a16:creationId xmlns:a16="http://schemas.microsoft.com/office/drawing/2014/main" id="{5AF4BAD4-7278-E9E6-4304-8DF468B7488F}"/>
              </a:ext>
            </a:extLst>
          </p:cNvPr>
          <p:cNvSpPr txBox="1"/>
          <p:nvPr/>
        </p:nvSpPr>
        <p:spPr>
          <a:xfrm>
            <a:off x="5423141" y="3442207"/>
            <a:ext cx="2918637" cy="1600438"/>
          </a:xfrm>
          <a:prstGeom prst="round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457200" indent="-457200">
              <a:buClr>
                <a:schemeClr val="tx1"/>
              </a:buClr>
              <a:buAutoNum type="alphaUcPeriod"/>
            </a:pPr>
            <a:r>
              <a:rPr lang="en-US" sz="2200" kern="100" dirty="0" err="1">
                <a:solidFill>
                  <a:schemeClr val="tx1"/>
                </a:solidFill>
                <a:effectLst/>
                <a:latin typeface="Patrick hand" panose="00000500000000000000" pitchFamily="2" charset="0"/>
                <a:ea typeface="Calibri" panose="020F0502020204030204" pitchFamily="34" charset="0"/>
                <a:cs typeface="Times New Roman" panose="02020603050405020304" pitchFamily="18" charset="0"/>
              </a:rPr>
              <a:t>Không</a:t>
            </a:r>
            <a:r>
              <a:rPr lang="en-US" sz="2200" kern="100" dirty="0">
                <a:solidFill>
                  <a:schemeClr val="tx1"/>
                </a:solidFill>
                <a:effectLst/>
                <a:latin typeface="Patrick hand" panose="00000500000000000000" pitchFamily="2" charset="0"/>
                <a:ea typeface="Calibri" panose="020F0502020204030204" pitchFamily="34" charset="0"/>
                <a:cs typeface="Times New Roman" panose="02020603050405020304" pitchFamily="18" charset="0"/>
              </a:rPr>
              <a:t> </a:t>
            </a:r>
            <a:r>
              <a:rPr lang="en-US" sz="2200" kern="100" dirty="0" err="1">
                <a:solidFill>
                  <a:schemeClr val="tx1"/>
                </a:solidFill>
                <a:effectLst/>
                <a:latin typeface="Patrick hand" panose="00000500000000000000" pitchFamily="2" charset="0"/>
                <a:ea typeface="Calibri" panose="020F0502020204030204" pitchFamily="34" charset="0"/>
                <a:cs typeface="Times New Roman" panose="02020603050405020304" pitchFamily="18" charset="0"/>
              </a:rPr>
              <a:t>vui</a:t>
            </a:r>
            <a:r>
              <a:rPr lang="en-US" sz="2200" kern="100" dirty="0">
                <a:solidFill>
                  <a:schemeClr val="tx1"/>
                </a:solidFill>
                <a:effectLst/>
                <a:latin typeface="Patrick hand" panose="00000500000000000000" pitchFamily="2" charset="0"/>
                <a:ea typeface="Calibri" panose="020F0502020204030204" pitchFamily="34" charset="0"/>
                <a:cs typeface="Times New Roman" panose="02020603050405020304" pitchFamily="18" charset="0"/>
              </a:rPr>
              <a:t> </a:t>
            </a:r>
          </a:p>
          <a:p>
            <a:pPr marL="457200" indent="-457200">
              <a:buClr>
                <a:schemeClr val="tx1"/>
              </a:buClr>
              <a:buAutoNum type="alphaUcPeriod"/>
            </a:pPr>
            <a:r>
              <a:rPr lang="en-US" sz="2200" kern="100" dirty="0" err="1">
                <a:solidFill>
                  <a:schemeClr val="tx1"/>
                </a:solidFill>
                <a:latin typeface="Patrick hand" panose="00000500000000000000" pitchFamily="2" charset="0"/>
                <a:cs typeface="Times New Roman" panose="02020603050405020304" pitchFamily="18" charset="0"/>
              </a:rPr>
              <a:t>Không</a:t>
            </a:r>
            <a:r>
              <a:rPr lang="en-US" sz="2200" kern="100" dirty="0">
                <a:solidFill>
                  <a:schemeClr val="tx1"/>
                </a:solidFill>
                <a:latin typeface="Patrick hand" panose="00000500000000000000" pitchFamily="2" charset="0"/>
                <a:cs typeface="Times New Roman" panose="02020603050405020304" pitchFamily="18" charset="0"/>
              </a:rPr>
              <a:t> </a:t>
            </a:r>
            <a:r>
              <a:rPr lang="en-US" sz="2200" kern="100" dirty="0" err="1">
                <a:solidFill>
                  <a:schemeClr val="tx1"/>
                </a:solidFill>
                <a:latin typeface="Patrick hand" panose="00000500000000000000" pitchFamily="2" charset="0"/>
                <a:cs typeface="Times New Roman" panose="02020603050405020304" pitchFamily="18" charset="0"/>
              </a:rPr>
              <a:t>quyết</a:t>
            </a:r>
            <a:r>
              <a:rPr lang="en-US" sz="2200" kern="100" dirty="0">
                <a:solidFill>
                  <a:schemeClr val="tx1"/>
                </a:solidFill>
                <a:latin typeface="Patrick hand" panose="00000500000000000000" pitchFamily="2" charset="0"/>
                <a:cs typeface="Times New Roman" panose="02020603050405020304" pitchFamily="18" charset="0"/>
              </a:rPr>
              <a:t> </a:t>
            </a:r>
            <a:r>
              <a:rPr lang="en-US" sz="2200" kern="100" dirty="0" err="1">
                <a:solidFill>
                  <a:schemeClr val="tx1"/>
                </a:solidFill>
                <a:latin typeface="Patrick hand" panose="00000500000000000000" pitchFamily="2" charset="0"/>
                <a:cs typeface="Times New Roman" panose="02020603050405020304" pitchFamily="18" charset="0"/>
              </a:rPr>
              <a:t>đoán</a:t>
            </a:r>
            <a:r>
              <a:rPr lang="en-US" sz="2200" kern="100" dirty="0">
                <a:solidFill>
                  <a:schemeClr val="tx1"/>
                </a:solidFill>
                <a:latin typeface="Patrick hand" panose="00000500000000000000" pitchFamily="2" charset="0"/>
                <a:cs typeface="Times New Roman" panose="02020603050405020304" pitchFamily="18" charset="0"/>
              </a:rPr>
              <a:t> </a:t>
            </a:r>
          </a:p>
          <a:p>
            <a:pPr marL="457200" indent="-457200">
              <a:buClr>
                <a:schemeClr val="tx1"/>
              </a:buClr>
              <a:buAutoNum type="alphaUcPeriod"/>
            </a:pPr>
            <a:r>
              <a:rPr lang="en-US" sz="2200" kern="100" dirty="0" err="1">
                <a:solidFill>
                  <a:schemeClr val="tx1"/>
                </a:solidFill>
                <a:latin typeface="Patrick hand" panose="00000500000000000000" pitchFamily="2" charset="0"/>
                <a:cs typeface="Times New Roman" panose="02020603050405020304" pitchFamily="18" charset="0"/>
              </a:rPr>
              <a:t>Nhanh</a:t>
            </a:r>
            <a:r>
              <a:rPr lang="en-US" sz="2200" kern="100" dirty="0">
                <a:solidFill>
                  <a:schemeClr val="tx1"/>
                </a:solidFill>
                <a:latin typeface="Patrick hand" panose="00000500000000000000" pitchFamily="2" charset="0"/>
                <a:cs typeface="Times New Roman" panose="02020603050405020304" pitchFamily="18" charset="0"/>
              </a:rPr>
              <a:t> </a:t>
            </a:r>
            <a:r>
              <a:rPr lang="en-US" sz="2200" kern="100" dirty="0" err="1">
                <a:solidFill>
                  <a:schemeClr val="tx1"/>
                </a:solidFill>
                <a:latin typeface="Patrick hand" panose="00000500000000000000" pitchFamily="2" charset="0"/>
                <a:cs typeface="Times New Roman" panose="02020603050405020304" pitchFamily="18" charset="0"/>
              </a:rPr>
              <a:t>lên</a:t>
            </a:r>
            <a:r>
              <a:rPr lang="en-US" sz="2200" kern="100" dirty="0">
                <a:solidFill>
                  <a:schemeClr val="tx1"/>
                </a:solidFill>
                <a:latin typeface="Patrick hand" panose="00000500000000000000" pitchFamily="2" charset="0"/>
                <a:cs typeface="Times New Roman" panose="02020603050405020304" pitchFamily="18" charset="0"/>
              </a:rPr>
              <a:t> </a:t>
            </a:r>
          </a:p>
          <a:p>
            <a:pPr marL="457200" indent="-457200">
              <a:buClr>
                <a:schemeClr val="tx1"/>
              </a:buClr>
              <a:buAutoNum type="alphaUcPeriod"/>
            </a:pPr>
            <a:r>
              <a:rPr lang="en-US" sz="2200" kern="100" dirty="0" err="1">
                <a:solidFill>
                  <a:schemeClr val="tx1"/>
                </a:solidFill>
                <a:latin typeface="Patrick hand" panose="00000500000000000000" pitchFamily="2" charset="0"/>
                <a:cs typeface="Times New Roman" panose="02020603050405020304" pitchFamily="18" charset="0"/>
              </a:rPr>
              <a:t>Quyết</a:t>
            </a:r>
            <a:r>
              <a:rPr lang="en-US" sz="2200" kern="100" dirty="0">
                <a:solidFill>
                  <a:schemeClr val="tx1"/>
                </a:solidFill>
                <a:latin typeface="Patrick hand" panose="00000500000000000000" pitchFamily="2" charset="0"/>
                <a:cs typeface="Times New Roman" panose="02020603050405020304" pitchFamily="18" charset="0"/>
              </a:rPr>
              <a:t> </a:t>
            </a:r>
            <a:r>
              <a:rPr lang="en-US" sz="2200" kern="100" dirty="0" err="1">
                <a:solidFill>
                  <a:schemeClr val="tx1"/>
                </a:solidFill>
                <a:latin typeface="Patrick hand" panose="00000500000000000000" pitchFamily="2" charset="0"/>
                <a:cs typeface="Times New Roman" panose="02020603050405020304" pitchFamily="18" charset="0"/>
              </a:rPr>
              <a:t>định</a:t>
            </a:r>
            <a:r>
              <a:rPr lang="en-US" sz="2200" kern="100" dirty="0">
                <a:solidFill>
                  <a:schemeClr val="tx1"/>
                </a:solidFill>
                <a:latin typeface="Patrick hand" panose="00000500000000000000" pitchFamily="2" charset="0"/>
                <a:cs typeface="Times New Roman" panose="02020603050405020304" pitchFamily="18" charset="0"/>
              </a:rPr>
              <a:t> </a:t>
            </a:r>
            <a:endParaRPr lang="en-US" sz="2200" dirty="0">
              <a:solidFill>
                <a:schemeClr val="tx1"/>
              </a:solidFill>
            </a:endParaRPr>
          </a:p>
        </p:txBody>
      </p:sp>
      <p:sp>
        <p:nvSpPr>
          <p:cNvPr id="12" name="TextBox 11">
            <a:extLst>
              <a:ext uri="{FF2B5EF4-FFF2-40B4-BE49-F238E27FC236}">
                <a16:creationId xmlns:a16="http://schemas.microsoft.com/office/drawing/2014/main" id="{F29B5417-0BC8-2FF6-7009-8E1BA2E21642}"/>
              </a:ext>
            </a:extLst>
          </p:cNvPr>
          <p:cNvSpPr txBox="1"/>
          <p:nvPr/>
        </p:nvSpPr>
        <p:spPr>
          <a:xfrm>
            <a:off x="3170274" y="4004063"/>
            <a:ext cx="1919176" cy="476726"/>
          </a:xfrm>
          <a:prstGeom prst="round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sz="2200" b="1" i="0" u="none" strike="noStrike" dirty="0">
                <a:solidFill>
                  <a:srgbClr val="000000"/>
                </a:solidFill>
                <a:effectLst/>
                <a:latin typeface="Patrick hand" panose="00000500000000000000" pitchFamily="2" charset="0"/>
              </a:rPr>
              <a:t>Hesitate: do </a:t>
            </a:r>
            <a:r>
              <a:rPr lang="en-US" sz="2200" b="1" i="0" u="none" strike="noStrike" dirty="0" err="1">
                <a:solidFill>
                  <a:srgbClr val="000000"/>
                </a:solidFill>
                <a:effectLst/>
                <a:latin typeface="Patrick hand" panose="00000500000000000000" pitchFamily="2" charset="0"/>
              </a:rPr>
              <a:t>dự</a:t>
            </a:r>
            <a:r>
              <a:rPr lang="en-US" sz="2200" b="1" i="0" u="none" strike="noStrike" dirty="0">
                <a:solidFill>
                  <a:srgbClr val="000000"/>
                </a:solidFill>
                <a:effectLst/>
                <a:latin typeface="Patrick hand" panose="00000500000000000000" pitchFamily="2" charset="0"/>
              </a:rPr>
              <a:t> </a:t>
            </a:r>
            <a:endParaRPr lang="en-US" sz="2200" dirty="0"/>
          </a:p>
        </p:txBody>
      </p:sp>
      <p:sp>
        <p:nvSpPr>
          <p:cNvPr id="13" name="Oval 12">
            <a:extLst>
              <a:ext uri="{FF2B5EF4-FFF2-40B4-BE49-F238E27FC236}">
                <a16:creationId xmlns:a16="http://schemas.microsoft.com/office/drawing/2014/main" id="{5CC99474-7520-1866-F130-7BA198FE2EF7}"/>
              </a:ext>
            </a:extLst>
          </p:cNvPr>
          <p:cNvSpPr/>
          <p:nvPr/>
        </p:nvSpPr>
        <p:spPr>
          <a:xfrm>
            <a:off x="823485" y="1977656"/>
            <a:ext cx="303565" cy="3048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13EB331-6D4A-224E-B776-5DA40301E8A5}"/>
              </a:ext>
            </a:extLst>
          </p:cNvPr>
          <p:cNvSpPr/>
          <p:nvPr/>
        </p:nvSpPr>
        <p:spPr>
          <a:xfrm>
            <a:off x="802221" y="3975711"/>
            <a:ext cx="303565" cy="3048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FE1B4305-7085-FA5A-5C5B-F6660E7ED76A}"/>
              </a:ext>
            </a:extLst>
          </p:cNvPr>
          <p:cNvPicPr>
            <a:picLocks noChangeAspect="1"/>
          </p:cNvPicPr>
          <p:nvPr/>
        </p:nvPicPr>
        <p:blipFill>
          <a:blip r:embed="rId3"/>
          <a:stretch>
            <a:fillRect/>
          </a:stretch>
        </p:blipFill>
        <p:spPr>
          <a:xfrm>
            <a:off x="-178174" y="-90853"/>
            <a:ext cx="827585" cy="827585"/>
          </a:xfrm>
          <a:prstGeom prst="rect">
            <a:avLst/>
          </a:prstGeom>
        </p:spPr>
      </p:pic>
    </p:spTree>
    <p:extLst>
      <p:ext uri="{BB962C8B-B14F-4D97-AF65-F5344CB8AC3E}">
        <p14:creationId xmlns:p14="http://schemas.microsoft.com/office/powerpoint/2010/main" val="66460821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568">
          <a:extLst>
            <a:ext uri="{FF2B5EF4-FFF2-40B4-BE49-F238E27FC236}">
              <a16:creationId xmlns:a16="http://schemas.microsoft.com/office/drawing/2014/main" id="{08C17BC8-7C20-6213-CD79-81E50CFDB7B5}"/>
            </a:ext>
          </a:extLst>
        </p:cNvPr>
        <p:cNvGrpSpPr/>
        <p:nvPr/>
      </p:nvGrpSpPr>
      <p:grpSpPr>
        <a:xfrm>
          <a:off x="0" y="0"/>
          <a:ext cx="0" cy="0"/>
          <a:chOff x="0" y="0"/>
          <a:chExt cx="0" cy="0"/>
        </a:xfrm>
      </p:grpSpPr>
      <p:sp>
        <p:nvSpPr>
          <p:cNvPr id="6" name="Google Shape;8176;p38">
            <a:extLst>
              <a:ext uri="{FF2B5EF4-FFF2-40B4-BE49-F238E27FC236}">
                <a16:creationId xmlns:a16="http://schemas.microsoft.com/office/drawing/2014/main" id="{F3C20076-D071-DCE3-059B-563EEE683B81}"/>
              </a:ext>
            </a:extLst>
          </p:cNvPr>
          <p:cNvSpPr txBox="1">
            <a:spLocks/>
          </p:cNvSpPr>
          <p:nvPr/>
        </p:nvSpPr>
        <p:spPr>
          <a:xfrm>
            <a:off x="1193192" y="42740"/>
            <a:ext cx="6757615" cy="560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Chewy"/>
              <a:buNone/>
              <a:defRPr sz="3000" b="0" i="0" u="none" strike="noStrike" cap="none">
                <a:solidFill>
                  <a:schemeClr val="dk1"/>
                </a:solidFill>
                <a:latin typeface="Chewy"/>
                <a:ea typeface="Chewy"/>
                <a:cs typeface="Chewy"/>
                <a:sym typeface="Chewy"/>
              </a:defRPr>
            </a:lvl1pPr>
            <a:lvl2pPr marR="0" lvl="1" algn="l" rtl="0">
              <a:lnSpc>
                <a:spcPct val="100000"/>
              </a:lnSpc>
              <a:spcBef>
                <a:spcPts val="0"/>
              </a:spcBef>
              <a:spcAft>
                <a:spcPts val="0"/>
              </a:spcAft>
              <a:buClr>
                <a:schemeClr val="accent2"/>
              </a:buClr>
              <a:buSzPts val="1400"/>
              <a:buFont typeface="Chewy"/>
              <a:buNone/>
              <a:defRPr sz="1400" b="0" i="0" u="none" strike="noStrike" cap="none">
                <a:solidFill>
                  <a:schemeClr val="accent2"/>
                </a:solidFill>
                <a:latin typeface="Chewy"/>
                <a:ea typeface="Chewy"/>
                <a:cs typeface="Chewy"/>
                <a:sym typeface="Chewy"/>
              </a:defRPr>
            </a:lvl2pPr>
            <a:lvl3pPr marR="0" lvl="2" algn="l" rtl="0">
              <a:lnSpc>
                <a:spcPct val="100000"/>
              </a:lnSpc>
              <a:spcBef>
                <a:spcPts val="0"/>
              </a:spcBef>
              <a:spcAft>
                <a:spcPts val="0"/>
              </a:spcAft>
              <a:buClr>
                <a:schemeClr val="accent2"/>
              </a:buClr>
              <a:buSzPts val="1400"/>
              <a:buFont typeface="Chewy"/>
              <a:buNone/>
              <a:defRPr sz="1400" b="0" i="0" u="none" strike="noStrike" cap="none">
                <a:solidFill>
                  <a:schemeClr val="accent2"/>
                </a:solidFill>
                <a:latin typeface="Chewy"/>
                <a:ea typeface="Chewy"/>
                <a:cs typeface="Chewy"/>
                <a:sym typeface="Chewy"/>
              </a:defRPr>
            </a:lvl3pPr>
            <a:lvl4pPr marR="0" lvl="3" algn="l" rtl="0">
              <a:lnSpc>
                <a:spcPct val="100000"/>
              </a:lnSpc>
              <a:spcBef>
                <a:spcPts val="0"/>
              </a:spcBef>
              <a:spcAft>
                <a:spcPts val="0"/>
              </a:spcAft>
              <a:buClr>
                <a:schemeClr val="accent2"/>
              </a:buClr>
              <a:buSzPts val="1400"/>
              <a:buFont typeface="Chewy"/>
              <a:buNone/>
              <a:defRPr sz="1400" b="0" i="0" u="none" strike="noStrike" cap="none">
                <a:solidFill>
                  <a:schemeClr val="accent2"/>
                </a:solidFill>
                <a:latin typeface="Chewy"/>
                <a:ea typeface="Chewy"/>
                <a:cs typeface="Chewy"/>
                <a:sym typeface="Chewy"/>
              </a:defRPr>
            </a:lvl4pPr>
            <a:lvl5pPr marR="0" lvl="4" algn="l" rtl="0">
              <a:lnSpc>
                <a:spcPct val="100000"/>
              </a:lnSpc>
              <a:spcBef>
                <a:spcPts val="0"/>
              </a:spcBef>
              <a:spcAft>
                <a:spcPts val="0"/>
              </a:spcAft>
              <a:buClr>
                <a:schemeClr val="accent2"/>
              </a:buClr>
              <a:buSzPts val="1400"/>
              <a:buFont typeface="Chewy"/>
              <a:buNone/>
              <a:defRPr sz="1400" b="0" i="0" u="none" strike="noStrike" cap="none">
                <a:solidFill>
                  <a:schemeClr val="accent2"/>
                </a:solidFill>
                <a:latin typeface="Chewy"/>
                <a:ea typeface="Chewy"/>
                <a:cs typeface="Chewy"/>
                <a:sym typeface="Chewy"/>
              </a:defRPr>
            </a:lvl5pPr>
            <a:lvl6pPr marR="0" lvl="5" algn="l" rtl="0">
              <a:lnSpc>
                <a:spcPct val="100000"/>
              </a:lnSpc>
              <a:spcBef>
                <a:spcPts val="0"/>
              </a:spcBef>
              <a:spcAft>
                <a:spcPts val="0"/>
              </a:spcAft>
              <a:buClr>
                <a:schemeClr val="accent2"/>
              </a:buClr>
              <a:buSzPts val="1400"/>
              <a:buFont typeface="Chewy"/>
              <a:buNone/>
              <a:defRPr sz="1400" b="0" i="0" u="none" strike="noStrike" cap="none">
                <a:solidFill>
                  <a:schemeClr val="accent2"/>
                </a:solidFill>
                <a:latin typeface="Chewy"/>
                <a:ea typeface="Chewy"/>
                <a:cs typeface="Chewy"/>
                <a:sym typeface="Chewy"/>
              </a:defRPr>
            </a:lvl6pPr>
            <a:lvl7pPr marR="0" lvl="6" algn="l" rtl="0">
              <a:lnSpc>
                <a:spcPct val="100000"/>
              </a:lnSpc>
              <a:spcBef>
                <a:spcPts val="0"/>
              </a:spcBef>
              <a:spcAft>
                <a:spcPts val="0"/>
              </a:spcAft>
              <a:buClr>
                <a:schemeClr val="accent2"/>
              </a:buClr>
              <a:buSzPts val="1400"/>
              <a:buFont typeface="Chewy"/>
              <a:buNone/>
              <a:defRPr sz="1400" b="0" i="0" u="none" strike="noStrike" cap="none">
                <a:solidFill>
                  <a:schemeClr val="accent2"/>
                </a:solidFill>
                <a:latin typeface="Chewy"/>
                <a:ea typeface="Chewy"/>
                <a:cs typeface="Chewy"/>
                <a:sym typeface="Chewy"/>
              </a:defRPr>
            </a:lvl7pPr>
            <a:lvl8pPr marR="0" lvl="7" algn="l" rtl="0">
              <a:lnSpc>
                <a:spcPct val="100000"/>
              </a:lnSpc>
              <a:spcBef>
                <a:spcPts val="0"/>
              </a:spcBef>
              <a:spcAft>
                <a:spcPts val="0"/>
              </a:spcAft>
              <a:buClr>
                <a:schemeClr val="accent2"/>
              </a:buClr>
              <a:buSzPts val="1400"/>
              <a:buFont typeface="Chewy"/>
              <a:buNone/>
              <a:defRPr sz="1400" b="0" i="0" u="none" strike="noStrike" cap="none">
                <a:solidFill>
                  <a:schemeClr val="accent2"/>
                </a:solidFill>
                <a:latin typeface="Chewy"/>
                <a:ea typeface="Chewy"/>
                <a:cs typeface="Chewy"/>
                <a:sym typeface="Chewy"/>
              </a:defRPr>
            </a:lvl8pPr>
            <a:lvl9pPr marR="0" lvl="8" algn="l" rtl="0">
              <a:lnSpc>
                <a:spcPct val="100000"/>
              </a:lnSpc>
              <a:spcBef>
                <a:spcPts val="0"/>
              </a:spcBef>
              <a:spcAft>
                <a:spcPts val="0"/>
              </a:spcAft>
              <a:buClr>
                <a:schemeClr val="accent2"/>
              </a:buClr>
              <a:buSzPts val="1400"/>
              <a:buFont typeface="Chewy"/>
              <a:buNone/>
              <a:defRPr sz="1400" b="0" i="0" u="none" strike="noStrike" cap="none">
                <a:solidFill>
                  <a:schemeClr val="accent2"/>
                </a:solidFill>
                <a:latin typeface="Chewy"/>
                <a:ea typeface="Chewy"/>
                <a:cs typeface="Chewy"/>
                <a:sym typeface="Chewy"/>
              </a:defRPr>
            </a:lvl9pPr>
          </a:lstStyle>
          <a:p>
            <a:pPr algn="ctr"/>
            <a:r>
              <a:rPr lang="en-US" sz="2400" dirty="0"/>
              <a:t>Ex3: Read the text again and choose the correct answer to each question.</a:t>
            </a:r>
          </a:p>
        </p:txBody>
      </p:sp>
      <p:sp>
        <p:nvSpPr>
          <p:cNvPr id="7" name="TextBox 6">
            <a:extLst>
              <a:ext uri="{FF2B5EF4-FFF2-40B4-BE49-F238E27FC236}">
                <a16:creationId xmlns:a16="http://schemas.microsoft.com/office/drawing/2014/main" id="{E0F8BF5B-7F2A-7D81-5010-CDC13D73B423}"/>
              </a:ext>
            </a:extLst>
          </p:cNvPr>
          <p:cNvSpPr txBox="1"/>
          <p:nvPr/>
        </p:nvSpPr>
        <p:spPr>
          <a:xfrm>
            <a:off x="637385" y="943603"/>
            <a:ext cx="8379023" cy="3816429"/>
          </a:xfrm>
          <a:prstGeom prst="rect">
            <a:avLst/>
          </a:prstGeom>
          <a:noFill/>
        </p:spPr>
        <p:txBody>
          <a:bodyPr wrap="square" rtlCol="0">
            <a:spAutoFit/>
          </a:bodyPr>
          <a:lstStyle/>
          <a:p>
            <a:pPr algn="just" rtl="0">
              <a:spcBef>
                <a:spcPts val="0"/>
              </a:spcBef>
              <a:spcAft>
                <a:spcPts val="0"/>
              </a:spcAft>
            </a:pPr>
            <a:r>
              <a:rPr lang="en-US" sz="2200" b="1" i="0" u="none" strike="noStrike" dirty="0">
                <a:solidFill>
                  <a:srgbClr val="000000"/>
                </a:solidFill>
                <a:effectLst/>
                <a:latin typeface="Patrick hand" panose="00000500000000000000" pitchFamily="2" charset="0"/>
              </a:rPr>
              <a:t>3. </a:t>
            </a:r>
            <a:r>
              <a:rPr lang="en-US" sz="2200" b="0" i="0" u="none" strike="noStrike" dirty="0">
                <a:solidFill>
                  <a:srgbClr val="000000"/>
                </a:solidFill>
                <a:effectLst/>
                <a:latin typeface="Patrick hand" panose="00000500000000000000" pitchFamily="2" charset="0"/>
              </a:rPr>
              <a:t>Which of the following is </a:t>
            </a:r>
            <a:r>
              <a:rPr lang="en-US" sz="2200" b="1" i="0" u="none" strike="noStrike" dirty="0">
                <a:solidFill>
                  <a:srgbClr val="000000"/>
                </a:solidFill>
                <a:effectLst/>
                <a:latin typeface="Patrick hand" panose="00000500000000000000" pitchFamily="2" charset="0"/>
              </a:rPr>
              <a:t>NOT</a:t>
            </a:r>
            <a:r>
              <a:rPr lang="en-US" sz="2200" b="0" i="0" u="none" strike="noStrike" dirty="0">
                <a:solidFill>
                  <a:srgbClr val="000000"/>
                </a:solidFill>
                <a:effectLst/>
                <a:latin typeface="Patrick hand" panose="00000500000000000000" pitchFamily="2" charset="0"/>
              </a:rPr>
              <a:t> true, according to the text?</a:t>
            </a:r>
            <a:endParaRPr lang="en-US" sz="2200" b="0" dirty="0">
              <a:effectLst/>
              <a:latin typeface="Patrick hand" panose="00000500000000000000" pitchFamily="2" charset="0"/>
            </a:endParaRPr>
          </a:p>
          <a:p>
            <a:pPr rtl="0">
              <a:spcBef>
                <a:spcPts val="0"/>
              </a:spcBef>
              <a:spcAft>
                <a:spcPts val="0"/>
              </a:spcAft>
            </a:pPr>
            <a:r>
              <a:rPr lang="en-US" sz="2200" b="0" i="0" u="none" strike="noStrike" dirty="0">
                <a:solidFill>
                  <a:srgbClr val="000000"/>
                </a:solidFill>
                <a:effectLst/>
                <a:latin typeface="Patrick hand" panose="00000500000000000000" pitchFamily="2" charset="0"/>
              </a:rPr>
              <a:t>A. The Dolomites are in Italy.</a:t>
            </a:r>
            <a:endParaRPr lang="en-US" sz="2200" b="0" dirty="0">
              <a:effectLst/>
              <a:latin typeface="Patrick hand" panose="00000500000000000000" pitchFamily="2" charset="0"/>
            </a:endParaRPr>
          </a:p>
          <a:p>
            <a:pPr rtl="0">
              <a:spcBef>
                <a:spcPts val="0"/>
              </a:spcBef>
              <a:spcAft>
                <a:spcPts val="0"/>
              </a:spcAft>
            </a:pPr>
            <a:r>
              <a:rPr lang="en-US" sz="2200" b="0" i="0" u="none" strike="noStrike" dirty="0">
                <a:solidFill>
                  <a:srgbClr val="000000"/>
                </a:solidFill>
                <a:effectLst/>
                <a:latin typeface="Patrick hand" panose="00000500000000000000" pitchFamily="2" charset="0"/>
              </a:rPr>
              <a:t>B. You can get access to the Dolomites easily.</a:t>
            </a:r>
            <a:endParaRPr lang="en-US" sz="2200" b="0" dirty="0">
              <a:effectLst/>
              <a:latin typeface="Patrick hand" panose="00000500000000000000" pitchFamily="2" charset="0"/>
            </a:endParaRPr>
          </a:p>
          <a:p>
            <a:pPr rtl="0">
              <a:spcBef>
                <a:spcPts val="0"/>
              </a:spcBef>
              <a:spcAft>
                <a:spcPts val="0"/>
              </a:spcAft>
            </a:pPr>
            <a:r>
              <a:rPr lang="en-US" sz="2200" b="0" i="0" u="none" strike="noStrike" dirty="0">
                <a:solidFill>
                  <a:srgbClr val="000000"/>
                </a:solidFill>
                <a:effectLst/>
                <a:latin typeface="Patrick hand" panose="00000500000000000000" pitchFamily="2" charset="0"/>
              </a:rPr>
              <a:t>C. The Dolomites are a World Heritage Site.</a:t>
            </a:r>
            <a:endParaRPr lang="en-US" sz="2200" b="0" dirty="0">
              <a:effectLst/>
              <a:latin typeface="Patrick hand" panose="00000500000000000000" pitchFamily="2" charset="0"/>
            </a:endParaRPr>
          </a:p>
          <a:p>
            <a:pPr rtl="0">
              <a:spcBef>
                <a:spcPts val="0"/>
              </a:spcBef>
              <a:spcAft>
                <a:spcPts val="0"/>
              </a:spcAft>
            </a:pPr>
            <a:r>
              <a:rPr lang="en-US" sz="2200" b="0" i="0" u="none" strike="noStrike" dirty="0">
                <a:solidFill>
                  <a:srgbClr val="000000"/>
                </a:solidFill>
                <a:effectLst/>
                <a:latin typeface="Patrick hand" panose="00000500000000000000" pitchFamily="2" charset="0"/>
              </a:rPr>
              <a:t>D. You can cycle in the Dolomites only in July.</a:t>
            </a:r>
            <a:endParaRPr lang="en-US" sz="2200" b="0" dirty="0">
              <a:effectLst/>
              <a:latin typeface="Patrick hand" panose="00000500000000000000" pitchFamily="2" charset="0"/>
            </a:endParaRPr>
          </a:p>
          <a:p>
            <a:endParaRPr lang="en-US" sz="2200" dirty="0">
              <a:latin typeface="Patrick hand" panose="00000500000000000000" pitchFamily="2" charset="0"/>
            </a:endParaRPr>
          </a:p>
          <a:p>
            <a:pPr algn="just" rtl="0">
              <a:spcBef>
                <a:spcPts val="0"/>
              </a:spcBef>
              <a:spcAft>
                <a:spcPts val="0"/>
              </a:spcAft>
            </a:pPr>
            <a:r>
              <a:rPr lang="en-US" sz="2200" b="1" i="0" u="none" strike="noStrike" dirty="0">
                <a:solidFill>
                  <a:srgbClr val="000000"/>
                </a:solidFill>
                <a:effectLst/>
                <a:latin typeface="Patrick hand" panose="00000500000000000000" pitchFamily="2" charset="0"/>
              </a:rPr>
              <a:t>4</a:t>
            </a:r>
            <a:r>
              <a:rPr lang="en-US" sz="2200" b="0" i="0" u="none" strike="noStrike" dirty="0">
                <a:solidFill>
                  <a:srgbClr val="000000"/>
                </a:solidFill>
                <a:effectLst/>
                <a:latin typeface="Patrick hand" panose="00000500000000000000" pitchFamily="2" charset="0"/>
              </a:rPr>
              <a:t>. This text is probably taken from ______.</a:t>
            </a:r>
            <a:endParaRPr lang="en-US" sz="2200" b="0" dirty="0">
              <a:effectLst/>
              <a:latin typeface="Patrick hand" panose="00000500000000000000" pitchFamily="2" charset="0"/>
            </a:endParaRPr>
          </a:p>
          <a:p>
            <a:pPr rtl="0">
              <a:spcBef>
                <a:spcPts val="0"/>
              </a:spcBef>
              <a:spcAft>
                <a:spcPts val="0"/>
              </a:spcAft>
            </a:pPr>
            <a:r>
              <a:rPr lang="en-US" sz="2200" b="0" i="0" u="none" strike="noStrike" dirty="0">
                <a:solidFill>
                  <a:srgbClr val="000000"/>
                </a:solidFill>
                <a:effectLst/>
                <a:latin typeface="Patrick hand" panose="00000500000000000000" pitchFamily="2" charset="0"/>
              </a:rPr>
              <a:t>A. a travel brochure </a:t>
            </a:r>
            <a:endParaRPr lang="en-US" sz="2200" b="0" dirty="0">
              <a:effectLst/>
              <a:latin typeface="Patrick hand" panose="00000500000000000000" pitchFamily="2" charset="0"/>
            </a:endParaRPr>
          </a:p>
          <a:p>
            <a:pPr rtl="0">
              <a:spcBef>
                <a:spcPts val="0"/>
              </a:spcBef>
              <a:spcAft>
                <a:spcPts val="0"/>
              </a:spcAft>
            </a:pPr>
            <a:r>
              <a:rPr lang="en-US" sz="2200" b="0" i="0" u="none" strike="noStrike" dirty="0">
                <a:solidFill>
                  <a:srgbClr val="000000"/>
                </a:solidFill>
                <a:effectLst/>
                <a:latin typeface="Patrick hand" panose="00000500000000000000" pitchFamily="2" charset="0"/>
              </a:rPr>
              <a:t>B. a science journal</a:t>
            </a:r>
            <a:endParaRPr lang="en-US" sz="2200" b="0" dirty="0">
              <a:effectLst/>
              <a:latin typeface="Patrick hand" panose="00000500000000000000" pitchFamily="2" charset="0"/>
            </a:endParaRPr>
          </a:p>
          <a:p>
            <a:pPr rtl="0">
              <a:spcBef>
                <a:spcPts val="0"/>
              </a:spcBef>
              <a:spcAft>
                <a:spcPts val="0"/>
              </a:spcAft>
            </a:pPr>
            <a:r>
              <a:rPr lang="en-US" sz="2200" b="0" i="0" u="none" strike="noStrike" dirty="0">
                <a:solidFill>
                  <a:srgbClr val="000000"/>
                </a:solidFill>
                <a:effectLst/>
                <a:latin typeface="Patrick hand" panose="00000500000000000000" pitchFamily="2" charset="0"/>
              </a:rPr>
              <a:t>C. a novel </a:t>
            </a:r>
            <a:endParaRPr lang="en-US" sz="2200" b="0" dirty="0">
              <a:effectLst/>
              <a:latin typeface="Patrick hand" panose="00000500000000000000" pitchFamily="2" charset="0"/>
            </a:endParaRPr>
          </a:p>
          <a:p>
            <a:pPr rtl="0">
              <a:spcBef>
                <a:spcPts val="0"/>
              </a:spcBef>
              <a:spcAft>
                <a:spcPts val="0"/>
              </a:spcAft>
            </a:pPr>
            <a:r>
              <a:rPr lang="en-US" sz="2200" b="0" i="0" u="none" strike="noStrike" dirty="0">
                <a:solidFill>
                  <a:srgbClr val="000000"/>
                </a:solidFill>
                <a:effectLst/>
                <a:latin typeface="Patrick hand" panose="00000500000000000000" pitchFamily="2" charset="0"/>
              </a:rPr>
              <a:t>D. an arts magazine</a:t>
            </a:r>
            <a:endParaRPr lang="en-US" sz="2200" b="0" dirty="0">
              <a:effectLst/>
              <a:latin typeface="Patrick hand" panose="00000500000000000000" pitchFamily="2" charset="0"/>
            </a:endParaRPr>
          </a:p>
        </p:txBody>
      </p:sp>
      <p:sp>
        <p:nvSpPr>
          <p:cNvPr id="3" name="TextBox 2">
            <a:extLst>
              <a:ext uri="{FF2B5EF4-FFF2-40B4-BE49-F238E27FC236}">
                <a16:creationId xmlns:a16="http://schemas.microsoft.com/office/drawing/2014/main" id="{DE4D1E8F-B57B-4C16-E8FC-AD6550AA4F40}"/>
              </a:ext>
            </a:extLst>
          </p:cNvPr>
          <p:cNvSpPr txBox="1"/>
          <p:nvPr/>
        </p:nvSpPr>
        <p:spPr>
          <a:xfrm>
            <a:off x="5479311" y="1329729"/>
            <a:ext cx="3473302" cy="1600438"/>
          </a:xfrm>
          <a:prstGeom prst="round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US" sz="2200" kern="100" dirty="0">
                <a:effectLst/>
                <a:latin typeface="Patrick hand" panose="00000500000000000000" pitchFamily="2" charset="0"/>
                <a:ea typeface="Calibri" panose="020F0502020204030204" pitchFamily="34" charset="0"/>
                <a:cs typeface="Times New Roman" panose="02020603050405020304" pitchFamily="18" charset="0"/>
              </a:rPr>
              <a:t>The Dolomites are a popular place for winter skiing, mountain climbing, hiking, and </a:t>
            </a:r>
            <a:r>
              <a:rPr lang="en-US" sz="2200" kern="100" dirty="0">
                <a:solidFill>
                  <a:srgbClr val="FF0000"/>
                </a:solidFill>
                <a:effectLst/>
                <a:latin typeface="Patrick hand" panose="00000500000000000000" pitchFamily="2" charset="0"/>
                <a:ea typeface="Calibri" panose="020F0502020204030204" pitchFamily="34" charset="0"/>
                <a:cs typeface="Times New Roman" panose="02020603050405020304" pitchFamily="18" charset="0"/>
              </a:rPr>
              <a:t>cycling any time of the year</a:t>
            </a:r>
            <a:r>
              <a:rPr lang="en-US" sz="2200" kern="100" dirty="0">
                <a:effectLst/>
                <a:latin typeface="Patrick hand" panose="00000500000000000000" pitchFamily="2" charset="0"/>
                <a:ea typeface="Calibri" panose="020F0502020204030204" pitchFamily="34" charset="0"/>
                <a:cs typeface="Times New Roman" panose="02020603050405020304" pitchFamily="18" charset="0"/>
              </a:rPr>
              <a:t>. </a:t>
            </a:r>
            <a:endParaRPr lang="en-US" sz="2200" dirty="0"/>
          </a:p>
        </p:txBody>
      </p:sp>
      <p:sp>
        <p:nvSpPr>
          <p:cNvPr id="4" name="TextBox 3">
            <a:extLst>
              <a:ext uri="{FF2B5EF4-FFF2-40B4-BE49-F238E27FC236}">
                <a16:creationId xmlns:a16="http://schemas.microsoft.com/office/drawing/2014/main" id="{FC5E3064-8BF2-73D5-CEC7-A0C5EC5EADA8}"/>
              </a:ext>
            </a:extLst>
          </p:cNvPr>
          <p:cNvSpPr txBox="1"/>
          <p:nvPr/>
        </p:nvSpPr>
        <p:spPr>
          <a:xfrm>
            <a:off x="5479311" y="3399678"/>
            <a:ext cx="3473302" cy="1600438"/>
          </a:xfrm>
          <a:prstGeom prst="round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US" sz="2200" kern="100" dirty="0">
                <a:effectLst/>
                <a:latin typeface="Patrick hand" panose="00000500000000000000" pitchFamily="2" charset="0"/>
                <a:ea typeface="Calibri" panose="020F0502020204030204" pitchFamily="34" charset="0"/>
                <a:cs typeface="Times New Roman" panose="02020603050405020304" pitchFamily="18" charset="0"/>
              </a:rPr>
              <a:t>So do not hesitate to </a:t>
            </a:r>
            <a:r>
              <a:rPr lang="en-US" sz="2200" kern="100" dirty="0">
                <a:solidFill>
                  <a:srgbClr val="FF0000"/>
                </a:solidFill>
                <a:effectLst/>
                <a:latin typeface="Patrick hand" panose="00000500000000000000" pitchFamily="2" charset="0"/>
                <a:ea typeface="Calibri" panose="020F0502020204030204" pitchFamily="34" charset="0"/>
                <a:cs typeface="Times New Roman" panose="02020603050405020304" pitchFamily="18" charset="0"/>
              </a:rPr>
              <a:t>book a tour</a:t>
            </a:r>
            <a:r>
              <a:rPr lang="en-US" sz="2200" kern="100" dirty="0">
                <a:effectLst/>
                <a:latin typeface="Patrick hand" panose="00000500000000000000" pitchFamily="2" charset="0"/>
                <a:ea typeface="Calibri" panose="020F0502020204030204" pitchFamily="34" charset="0"/>
                <a:cs typeface="Times New Roman" panose="02020603050405020304" pitchFamily="18" charset="0"/>
              </a:rPr>
              <a:t> to the Dolomites to see and do these things for yourself!</a:t>
            </a:r>
            <a:endParaRPr lang="en-US" sz="2200" dirty="0"/>
          </a:p>
        </p:txBody>
      </p:sp>
      <p:sp>
        <p:nvSpPr>
          <p:cNvPr id="5" name="Oval 4">
            <a:extLst>
              <a:ext uri="{FF2B5EF4-FFF2-40B4-BE49-F238E27FC236}">
                <a16:creationId xmlns:a16="http://schemas.microsoft.com/office/drawing/2014/main" id="{8E8136A2-A07C-8CE3-CEBE-5BAACF60B1A7}"/>
              </a:ext>
            </a:extLst>
          </p:cNvPr>
          <p:cNvSpPr/>
          <p:nvPr/>
        </p:nvSpPr>
        <p:spPr>
          <a:xfrm>
            <a:off x="637385" y="2367517"/>
            <a:ext cx="303565" cy="3048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9835F0FB-EA93-5031-4380-8C6AC935B5B8}"/>
              </a:ext>
            </a:extLst>
          </p:cNvPr>
          <p:cNvSpPr/>
          <p:nvPr/>
        </p:nvSpPr>
        <p:spPr>
          <a:xfrm>
            <a:off x="637384" y="3357148"/>
            <a:ext cx="303565" cy="3048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97E71076-AC04-AFFE-822A-69AF80A120FD}"/>
              </a:ext>
            </a:extLst>
          </p:cNvPr>
          <p:cNvPicPr>
            <a:picLocks noChangeAspect="1"/>
          </p:cNvPicPr>
          <p:nvPr/>
        </p:nvPicPr>
        <p:blipFill>
          <a:blip r:embed="rId3"/>
          <a:stretch>
            <a:fillRect/>
          </a:stretch>
        </p:blipFill>
        <p:spPr>
          <a:xfrm>
            <a:off x="-190201" y="-54214"/>
            <a:ext cx="827585" cy="827585"/>
          </a:xfrm>
          <a:prstGeom prst="rect">
            <a:avLst/>
          </a:prstGeom>
        </p:spPr>
      </p:pic>
    </p:spTree>
    <p:extLst>
      <p:ext uri="{BB962C8B-B14F-4D97-AF65-F5344CB8AC3E}">
        <p14:creationId xmlns:p14="http://schemas.microsoft.com/office/powerpoint/2010/main" val="16346446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954">
          <a:extLst>
            <a:ext uri="{FF2B5EF4-FFF2-40B4-BE49-F238E27FC236}">
              <a16:creationId xmlns:a16="http://schemas.microsoft.com/office/drawing/2014/main" id="{4BC600B0-9A2A-B0C1-A8AD-542C57975DEE}"/>
            </a:ext>
          </a:extLst>
        </p:cNvPr>
        <p:cNvGrpSpPr/>
        <p:nvPr/>
      </p:nvGrpSpPr>
      <p:grpSpPr>
        <a:xfrm>
          <a:off x="0" y="0"/>
          <a:ext cx="0" cy="0"/>
          <a:chOff x="0" y="0"/>
          <a:chExt cx="0" cy="0"/>
        </a:xfrm>
      </p:grpSpPr>
      <p:sp>
        <p:nvSpPr>
          <p:cNvPr id="7955" name="Google Shape;7955;p35">
            <a:extLst>
              <a:ext uri="{FF2B5EF4-FFF2-40B4-BE49-F238E27FC236}">
                <a16:creationId xmlns:a16="http://schemas.microsoft.com/office/drawing/2014/main" id="{9816A390-1689-A0A9-5ABF-2AE8338FFC32}"/>
              </a:ext>
            </a:extLst>
          </p:cNvPr>
          <p:cNvSpPr txBox="1">
            <a:spLocks noGrp="1"/>
          </p:cNvSpPr>
          <p:nvPr>
            <p:ph type="subTitle" idx="1"/>
          </p:nvPr>
        </p:nvSpPr>
        <p:spPr>
          <a:xfrm>
            <a:off x="4313648" y="3199618"/>
            <a:ext cx="4830352" cy="65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8000" b="1" dirty="0">
                <a:latin typeface="Patrick hand" panose="00000500000000000000" pitchFamily="2" charset="0"/>
              </a:rPr>
              <a:t>SPEAKING</a:t>
            </a:r>
            <a:endParaRPr sz="8000" b="1" dirty="0">
              <a:latin typeface="Patrick hand" panose="00000500000000000000" pitchFamily="2" charset="0"/>
            </a:endParaRPr>
          </a:p>
        </p:txBody>
      </p:sp>
      <p:sp>
        <p:nvSpPr>
          <p:cNvPr id="7957" name="Google Shape;7957;p35">
            <a:extLst>
              <a:ext uri="{FF2B5EF4-FFF2-40B4-BE49-F238E27FC236}">
                <a16:creationId xmlns:a16="http://schemas.microsoft.com/office/drawing/2014/main" id="{49AD3A2E-1B48-7CF6-DE7A-1D3952395F02}"/>
              </a:ext>
            </a:extLst>
          </p:cNvPr>
          <p:cNvSpPr txBox="1">
            <a:spLocks noGrp="1"/>
          </p:cNvSpPr>
          <p:nvPr>
            <p:ph type="title"/>
          </p:nvPr>
        </p:nvSpPr>
        <p:spPr>
          <a:xfrm>
            <a:off x="5168247" y="1536442"/>
            <a:ext cx="2475600" cy="1154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grpSp>
        <p:nvGrpSpPr>
          <p:cNvPr id="7958" name="Google Shape;7958;p35">
            <a:extLst>
              <a:ext uri="{FF2B5EF4-FFF2-40B4-BE49-F238E27FC236}">
                <a16:creationId xmlns:a16="http://schemas.microsoft.com/office/drawing/2014/main" id="{D88EF70E-71F2-A114-6AAE-EDDC05435B5F}"/>
              </a:ext>
            </a:extLst>
          </p:cNvPr>
          <p:cNvGrpSpPr/>
          <p:nvPr/>
        </p:nvGrpSpPr>
        <p:grpSpPr>
          <a:xfrm>
            <a:off x="-808211" y="-207656"/>
            <a:ext cx="5398814" cy="5411253"/>
            <a:chOff x="-808211" y="-207656"/>
            <a:chExt cx="5398814" cy="5411253"/>
          </a:xfrm>
        </p:grpSpPr>
        <p:sp>
          <p:nvSpPr>
            <p:cNvPr id="7959" name="Google Shape;7959;p35">
              <a:extLst>
                <a:ext uri="{FF2B5EF4-FFF2-40B4-BE49-F238E27FC236}">
                  <a16:creationId xmlns:a16="http://schemas.microsoft.com/office/drawing/2014/main" id="{AF1DF284-F30A-30A2-5253-AB061EA0AE7D}"/>
                </a:ext>
              </a:extLst>
            </p:cNvPr>
            <p:cNvSpPr/>
            <p:nvPr/>
          </p:nvSpPr>
          <p:spPr>
            <a:xfrm>
              <a:off x="2854476" y="319381"/>
              <a:ext cx="1488116" cy="636064"/>
            </a:xfrm>
            <a:custGeom>
              <a:avLst/>
              <a:gdLst/>
              <a:ahLst/>
              <a:cxnLst/>
              <a:rect l="l" t="t" r="r" b="b"/>
              <a:pathLst>
                <a:path w="33535" h="14677" extrusionOk="0">
                  <a:moveTo>
                    <a:pt x="22878" y="1"/>
                  </a:moveTo>
                  <a:cubicBezTo>
                    <a:pt x="19339" y="1"/>
                    <a:pt x="17365" y="4637"/>
                    <a:pt x="17146" y="7605"/>
                  </a:cubicBezTo>
                  <a:cubicBezTo>
                    <a:pt x="16282" y="5220"/>
                    <a:pt x="15710" y="172"/>
                    <a:pt x="12623" y="172"/>
                  </a:cubicBezTo>
                  <a:cubicBezTo>
                    <a:pt x="12256" y="172"/>
                    <a:pt x="11852" y="244"/>
                    <a:pt x="11409" y="400"/>
                  </a:cubicBezTo>
                  <a:cubicBezTo>
                    <a:pt x="7706" y="1601"/>
                    <a:pt x="8006" y="5537"/>
                    <a:pt x="8240" y="8606"/>
                  </a:cubicBezTo>
                  <a:cubicBezTo>
                    <a:pt x="7040" y="7338"/>
                    <a:pt x="5363" y="5362"/>
                    <a:pt x="3783" y="5362"/>
                  </a:cubicBezTo>
                  <a:cubicBezTo>
                    <a:pt x="3036" y="5362"/>
                    <a:pt x="2311" y="5804"/>
                    <a:pt x="1668" y="6971"/>
                  </a:cubicBezTo>
                  <a:cubicBezTo>
                    <a:pt x="1" y="10074"/>
                    <a:pt x="3336" y="12475"/>
                    <a:pt x="5905" y="13209"/>
                  </a:cubicBezTo>
                  <a:cubicBezTo>
                    <a:pt x="10441" y="14677"/>
                    <a:pt x="14111" y="14210"/>
                    <a:pt x="21049" y="14377"/>
                  </a:cubicBezTo>
                  <a:cubicBezTo>
                    <a:pt x="21262" y="14371"/>
                    <a:pt x="21480" y="14368"/>
                    <a:pt x="21703" y="14368"/>
                  </a:cubicBezTo>
                  <a:cubicBezTo>
                    <a:pt x="23211" y="14368"/>
                    <a:pt x="24937" y="14486"/>
                    <a:pt x="26595" y="14486"/>
                  </a:cubicBezTo>
                  <a:cubicBezTo>
                    <a:pt x="30230" y="14486"/>
                    <a:pt x="33535" y="13920"/>
                    <a:pt x="33491" y="10307"/>
                  </a:cubicBezTo>
                  <a:cubicBezTo>
                    <a:pt x="33456" y="7424"/>
                    <a:pt x="31812" y="6286"/>
                    <a:pt x="29891" y="6286"/>
                  </a:cubicBezTo>
                  <a:cubicBezTo>
                    <a:pt x="28122" y="6286"/>
                    <a:pt x="26118" y="7251"/>
                    <a:pt x="24918" y="8706"/>
                  </a:cubicBezTo>
                  <a:cubicBezTo>
                    <a:pt x="25819" y="6137"/>
                    <a:pt x="28054" y="934"/>
                    <a:pt x="23618" y="66"/>
                  </a:cubicBezTo>
                  <a:cubicBezTo>
                    <a:pt x="23364" y="22"/>
                    <a:pt x="23117" y="1"/>
                    <a:pt x="228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0" name="Google Shape;7960;p35">
              <a:extLst>
                <a:ext uri="{FF2B5EF4-FFF2-40B4-BE49-F238E27FC236}">
                  <a16:creationId xmlns:a16="http://schemas.microsoft.com/office/drawing/2014/main" id="{91B539E5-30DA-9A26-0235-B84BD01B7B37}"/>
                </a:ext>
              </a:extLst>
            </p:cNvPr>
            <p:cNvSpPr/>
            <p:nvPr/>
          </p:nvSpPr>
          <p:spPr>
            <a:xfrm>
              <a:off x="361496" y="2438741"/>
              <a:ext cx="1164991" cy="498756"/>
            </a:xfrm>
            <a:custGeom>
              <a:avLst/>
              <a:gdLst/>
              <a:ahLst/>
              <a:cxnLst/>
              <a:rect l="l" t="t" r="r" b="b"/>
              <a:pathLst>
                <a:path w="24229" h="10622" extrusionOk="0">
                  <a:moveTo>
                    <a:pt x="16516" y="1"/>
                  </a:moveTo>
                  <a:cubicBezTo>
                    <a:pt x="13949" y="1"/>
                    <a:pt x="12532" y="3360"/>
                    <a:pt x="12376" y="5518"/>
                  </a:cubicBezTo>
                  <a:cubicBezTo>
                    <a:pt x="11750" y="3790"/>
                    <a:pt x="11338" y="147"/>
                    <a:pt x="9119" y="147"/>
                  </a:cubicBezTo>
                  <a:cubicBezTo>
                    <a:pt x="8853" y="147"/>
                    <a:pt x="8561" y="200"/>
                    <a:pt x="8240" y="314"/>
                  </a:cubicBezTo>
                  <a:cubicBezTo>
                    <a:pt x="5571" y="1181"/>
                    <a:pt x="5771" y="4017"/>
                    <a:pt x="5938" y="6218"/>
                  </a:cubicBezTo>
                  <a:cubicBezTo>
                    <a:pt x="5077" y="5312"/>
                    <a:pt x="3863" y="3899"/>
                    <a:pt x="2723" y="3899"/>
                  </a:cubicBezTo>
                  <a:cubicBezTo>
                    <a:pt x="2184" y="3899"/>
                    <a:pt x="1662" y="4215"/>
                    <a:pt x="1201" y="5051"/>
                  </a:cubicBezTo>
                  <a:cubicBezTo>
                    <a:pt x="0" y="7286"/>
                    <a:pt x="2402" y="9020"/>
                    <a:pt x="4270" y="9554"/>
                  </a:cubicBezTo>
                  <a:cubicBezTo>
                    <a:pt x="7539" y="10621"/>
                    <a:pt x="10174" y="10255"/>
                    <a:pt x="15211" y="10388"/>
                  </a:cubicBezTo>
                  <a:cubicBezTo>
                    <a:pt x="15319" y="10386"/>
                    <a:pt x="15430" y="10385"/>
                    <a:pt x="15542" y="10385"/>
                  </a:cubicBezTo>
                  <a:cubicBezTo>
                    <a:pt x="16662" y="10385"/>
                    <a:pt x="17964" y="10480"/>
                    <a:pt x="19212" y="10480"/>
                  </a:cubicBezTo>
                  <a:cubicBezTo>
                    <a:pt x="21840" y="10480"/>
                    <a:pt x="24228" y="10060"/>
                    <a:pt x="24184" y="7453"/>
                  </a:cubicBezTo>
                  <a:cubicBezTo>
                    <a:pt x="24167" y="5386"/>
                    <a:pt x="22984" y="4567"/>
                    <a:pt x="21595" y="4567"/>
                  </a:cubicBezTo>
                  <a:cubicBezTo>
                    <a:pt x="20315" y="4567"/>
                    <a:pt x="18860" y="5263"/>
                    <a:pt x="17980" y="6318"/>
                  </a:cubicBezTo>
                  <a:cubicBezTo>
                    <a:pt x="18647" y="4450"/>
                    <a:pt x="20248" y="681"/>
                    <a:pt x="17046" y="47"/>
                  </a:cubicBezTo>
                  <a:cubicBezTo>
                    <a:pt x="16864" y="16"/>
                    <a:pt x="16688" y="1"/>
                    <a:pt x="165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1" name="Google Shape;7961;p35">
              <a:extLst>
                <a:ext uri="{FF2B5EF4-FFF2-40B4-BE49-F238E27FC236}">
                  <a16:creationId xmlns:a16="http://schemas.microsoft.com/office/drawing/2014/main" id="{4355E019-D4F1-B581-8DE3-E41FB6317018}"/>
                </a:ext>
              </a:extLst>
            </p:cNvPr>
            <p:cNvSpPr/>
            <p:nvPr/>
          </p:nvSpPr>
          <p:spPr>
            <a:xfrm>
              <a:off x="3673648" y="3658100"/>
              <a:ext cx="916954" cy="392236"/>
            </a:xfrm>
            <a:custGeom>
              <a:avLst/>
              <a:gdLst/>
              <a:ahLst/>
              <a:cxnLst/>
              <a:rect l="l" t="t" r="r" b="b"/>
              <a:pathLst>
                <a:path w="27464" h="12029" extrusionOk="0">
                  <a:moveTo>
                    <a:pt x="18714" y="1"/>
                  </a:moveTo>
                  <a:cubicBezTo>
                    <a:pt x="15821" y="1"/>
                    <a:pt x="14200" y="3786"/>
                    <a:pt x="14044" y="6225"/>
                  </a:cubicBezTo>
                  <a:cubicBezTo>
                    <a:pt x="13329" y="4258"/>
                    <a:pt x="12853" y="134"/>
                    <a:pt x="10309" y="134"/>
                  </a:cubicBezTo>
                  <a:cubicBezTo>
                    <a:pt x="10006" y="134"/>
                    <a:pt x="9673" y="192"/>
                    <a:pt x="9307" y="320"/>
                  </a:cubicBezTo>
                  <a:cubicBezTo>
                    <a:pt x="6272" y="1321"/>
                    <a:pt x="6538" y="4523"/>
                    <a:pt x="6739" y="7025"/>
                  </a:cubicBezTo>
                  <a:cubicBezTo>
                    <a:pt x="5743" y="6008"/>
                    <a:pt x="4365" y="4407"/>
                    <a:pt x="3071" y="4407"/>
                  </a:cubicBezTo>
                  <a:cubicBezTo>
                    <a:pt x="2457" y="4407"/>
                    <a:pt x="1861" y="4768"/>
                    <a:pt x="1335" y="5724"/>
                  </a:cubicBezTo>
                  <a:cubicBezTo>
                    <a:pt x="0" y="8259"/>
                    <a:pt x="2702" y="10228"/>
                    <a:pt x="4804" y="10828"/>
                  </a:cubicBezTo>
                  <a:cubicBezTo>
                    <a:pt x="8540" y="12029"/>
                    <a:pt x="11542" y="11629"/>
                    <a:pt x="17213" y="11795"/>
                  </a:cubicBezTo>
                  <a:cubicBezTo>
                    <a:pt x="17425" y="11788"/>
                    <a:pt x="17644" y="11785"/>
                    <a:pt x="17868" y="11785"/>
                  </a:cubicBezTo>
                  <a:cubicBezTo>
                    <a:pt x="19064" y="11785"/>
                    <a:pt x="20418" y="11871"/>
                    <a:pt x="21723" y="11871"/>
                  </a:cubicBezTo>
                  <a:cubicBezTo>
                    <a:pt x="24723" y="11871"/>
                    <a:pt x="27464" y="11418"/>
                    <a:pt x="27420" y="8426"/>
                  </a:cubicBezTo>
                  <a:cubicBezTo>
                    <a:pt x="27385" y="6082"/>
                    <a:pt x="26040" y="5157"/>
                    <a:pt x="24466" y="5157"/>
                  </a:cubicBezTo>
                  <a:cubicBezTo>
                    <a:pt x="23017" y="5157"/>
                    <a:pt x="21373" y="5942"/>
                    <a:pt x="20382" y="7125"/>
                  </a:cubicBezTo>
                  <a:cubicBezTo>
                    <a:pt x="21116" y="5057"/>
                    <a:pt x="22950" y="787"/>
                    <a:pt x="19314" y="54"/>
                  </a:cubicBezTo>
                  <a:cubicBezTo>
                    <a:pt x="19109" y="18"/>
                    <a:pt x="18909" y="1"/>
                    <a:pt x="187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62" name="Google Shape;7962;p35">
              <a:extLst>
                <a:ext uri="{FF2B5EF4-FFF2-40B4-BE49-F238E27FC236}">
                  <a16:creationId xmlns:a16="http://schemas.microsoft.com/office/drawing/2014/main" id="{62BF6EE7-90AC-419B-FF39-37696DA2CF7D}"/>
                </a:ext>
              </a:extLst>
            </p:cNvPr>
            <p:cNvGrpSpPr/>
            <p:nvPr/>
          </p:nvGrpSpPr>
          <p:grpSpPr>
            <a:xfrm>
              <a:off x="-808211" y="-207656"/>
              <a:ext cx="2661233" cy="1899261"/>
              <a:chOff x="-1136987" y="-301140"/>
              <a:chExt cx="3524812" cy="2515578"/>
            </a:xfrm>
          </p:grpSpPr>
          <p:sp>
            <p:nvSpPr>
              <p:cNvPr id="7963" name="Google Shape;7963;p35">
                <a:extLst>
                  <a:ext uri="{FF2B5EF4-FFF2-40B4-BE49-F238E27FC236}">
                    <a16:creationId xmlns:a16="http://schemas.microsoft.com/office/drawing/2014/main" id="{E4A837BE-6E3B-ADF4-CB6E-05BAC29006AB}"/>
                  </a:ext>
                </a:extLst>
              </p:cNvPr>
              <p:cNvSpPr/>
              <p:nvPr/>
            </p:nvSpPr>
            <p:spPr>
              <a:xfrm>
                <a:off x="-1136987" y="-301140"/>
                <a:ext cx="3005839" cy="2515578"/>
              </a:xfrm>
              <a:custGeom>
                <a:avLst/>
                <a:gdLst/>
                <a:ahLst/>
                <a:cxnLst/>
                <a:rect l="l" t="t" r="r" b="b"/>
                <a:pathLst>
                  <a:path w="95636" h="81954" extrusionOk="0">
                    <a:moveTo>
                      <a:pt x="24425" y="4156"/>
                    </a:moveTo>
                    <a:cubicBezTo>
                      <a:pt x="25120" y="4156"/>
                      <a:pt x="25801" y="4253"/>
                      <a:pt x="26453" y="4465"/>
                    </a:cubicBezTo>
                    <a:cubicBezTo>
                      <a:pt x="29589" y="5433"/>
                      <a:pt x="31723" y="10002"/>
                      <a:pt x="32324" y="13005"/>
                    </a:cubicBezTo>
                    <a:cubicBezTo>
                      <a:pt x="32391" y="13572"/>
                      <a:pt x="32424" y="14105"/>
                      <a:pt x="32457" y="14639"/>
                    </a:cubicBezTo>
                    <a:cubicBezTo>
                      <a:pt x="28688" y="17775"/>
                      <a:pt x="24418" y="21277"/>
                      <a:pt x="20182" y="24680"/>
                    </a:cubicBezTo>
                    <a:cubicBezTo>
                      <a:pt x="12310" y="24346"/>
                      <a:pt x="9074" y="16507"/>
                      <a:pt x="13911" y="10169"/>
                    </a:cubicBezTo>
                    <a:cubicBezTo>
                      <a:pt x="15985" y="7356"/>
                      <a:pt x="20431" y="4156"/>
                      <a:pt x="24425" y="4156"/>
                    </a:cubicBezTo>
                    <a:close/>
                    <a:moveTo>
                      <a:pt x="25419" y="0"/>
                    </a:moveTo>
                    <a:cubicBezTo>
                      <a:pt x="19794" y="0"/>
                      <a:pt x="13544" y="4509"/>
                      <a:pt x="10642" y="8435"/>
                    </a:cubicBezTo>
                    <a:cubicBezTo>
                      <a:pt x="4637" y="16307"/>
                      <a:pt x="7439" y="25780"/>
                      <a:pt x="15745" y="28249"/>
                    </a:cubicBezTo>
                    <a:cubicBezTo>
                      <a:pt x="8507" y="33986"/>
                      <a:pt x="2136" y="38790"/>
                      <a:pt x="1" y="39857"/>
                    </a:cubicBezTo>
                    <a:cubicBezTo>
                      <a:pt x="1202" y="51332"/>
                      <a:pt x="17180" y="76317"/>
                      <a:pt x="30990" y="81954"/>
                    </a:cubicBezTo>
                    <a:cubicBezTo>
                      <a:pt x="36727" y="76850"/>
                      <a:pt x="56541" y="51332"/>
                      <a:pt x="63446" y="48930"/>
                    </a:cubicBezTo>
                    <a:cubicBezTo>
                      <a:pt x="64513" y="48463"/>
                      <a:pt x="65818" y="48250"/>
                      <a:pt x="67237" y="48250"/>
                    </a:cubicBezTo>
                    <a:cubicBezTo>
                      <a:pt x="72207" y="48250"/>
                      <a:pt x="78590" y="50865"/>
                      <a:pt x="81159" y="54368"/>
                    </a:cubicBezTo>
                    <a:cubicBezTo>
                      <a:pt x="81159" y="56469"/>
                      <a:pt x="81059" y="59538"/>
                      <a:pt x="82426" y="63207"/>
                    </a:cubicBezTo>
                    <a:cubicBezTo>
                      <a:pt x="85128" y="60205"/>
                      <a:pt x="88230" y="57637"/>
                      <a:pt x="95636" y="51632"/>
                    </a:cubicBezTo>
                    <a:cubicBezTo>
                      <a:pt x="93799" y="50472"/>
                      <a:pt x="92138" y="49645"/>
                      <a:pt x="89598" y="49645"/>
                    </a:cubicBezTo>
                    <a:cubicBezTo>
                      <a:pt x="88633" y="49645"/>
                      <a:pt x="87540" y="49765"/>
                      <a:pt x="86262" y="50031"/>
                    </a:cubicBezTo>
                    <a:cubicBezTo>
                      <a:pt x="85426" y="46770"/>
                      <a:pt x="81868" y="37668"/>
                      <a:pt x="68981" y="37668"/>
                    </a:cubicBezTo>
                    <a:cubicBezTo>
                      <a:pt x="66971" y="37668"/>
                      <a:pt x="64734" y="37890"/>
                      <a:pt x="62245" y="38389"/>
                    </a:cubicBezTo>
                    <a:cubicBezTo>
                      <a:pt x="64047" y="35721"/>
                      <a:pt x="66748" y="33586"/>
                      <a:pt x="68550" y="30884"/>
                    </a:cubicBezTo>
                    <a:cubicBezTo>
                      <a:pt x="61645" y="24580"/>
                      <a:pt x="50637" y="14205"/>
                      <a:pt x="43265" y="5332"/>
                    </a:cubicBezTo>
                    <a:cubicBezTo>
                      <a:pt x="42064" y="6467"/>
                      <a:pt x="39529" y="8668"/>
                      <a:pt x="36260" y="11437"/>
                    </a:cubicBezTo>
                    <a:cubicBezTo>
                      <a:pt x="35193" y="7267"/>
                      <a:pt x="32324" y="1697"/>
                      <a:pt x="28254" y="429"/>
                    </a:cubicBezTo>
                    <a:cubicBezTo>
                      <a:pt x="27341" y="134"/>
                      <a:pt x="26390" y="0"/>
                      <a:pt x="254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4" name="Google Shape;7964;p35">
                <a:extLst>
                  <a:ext uri="{FF2B5EF4-FFF2-40B4-BE49-F238E27FC236}">
                    <a16:creationId xmlns:a16="http://schemas.microsoft.com/office/drawing/2014/main" id="{9F2FE2BA-3E7D-7303-37F8-0BC0FC857BA2}"/>
                  </a:ext>
                </a:extLst>
              </p:cNvPr>
              <p:cNvSpPr/>
              <p:nvPr/>
            </p:nvSpPr>
            <p:spPr>
              <a:xfrm>
                <a:off x="-230106" y="1084586"/>
                <a:ext cx="1746691" cy="1129852"/>
              </a:xfrm>
              <a:custGeom>
                <a:avLst/>
                <a:gdLst/>
                <a:ahLst/>
                <a:cxnLst/>
                <a:rect l="l" t="t" r="r" b="b"/>
                <a:pathLst>
                  <a:path w="55574" h="36809" extrusionOk="0">
                    <a:moveTo>
                      <a:pt x="38486" y="1"/>
                    </a:moveTo>
                    <a:cubicBezTo>
                      <a:pt x="36173" y="1"/>
                      <a:pt x="33820" y="610"/>
                      <a:pt x="31623" y="2218"/>
                    </a:cubicBezTo>
                    <a:cubicBezTo>
                      <a:pt x="25853" y="6454"/>
                      <a:pt x="19782" y="12859"/>
                      <a:pt x="15045" y="18129"/>
                    </a:cubicBezTo>
                    <a:cubicBezTo>
                      <a:pt x="9874" y="23866"/>
                      <a:pt x="4871" y="29804"/>
                      <a:pt x="1" y="35808"/>
                    </a:cubicBezTo>
                    <a:cubicBezTo>
                      <a:pt x="735" y="36209"/>
                      <a:pt x="1435" y="36542"/>
                      <a:pt x="2136" y="36809"/>
                    </a:cubicBezTo>
                    <a:cubicBezTo>
                      <a:pt x="7840" y="31705"/>
                      <a:pt x="27687" y="6187"/>
                      <a:pt x="34592" y="3785"/>
                    </a:cubicBezTo>
                    <a:cubicBezTo>
                      <a:pt x="35659" y="3318"/>
                      <a:pt x="36964" y="3105"/>
                      <a:pt x="38383" y="3105"/>
                    </a:cubicBezTo>
                    <a:cubicBezTo>
                      <a:pt x="43353" y="3105"/>
                      <a:pt x="49736" y="5720"/>
                      <a:pt x="52305" y="9223"/>
                    </a:cubicBezTo>
                    <a:cubicBezTo>
                      <a:pt x="52305" y="11324"/>
                      <a:pt x="52205" y="14393"/>
                      <a:pt x="53572" y="18062"/>
                    </a:cubicBezTo>
                    <a:cubicBezTo>
                      <a:pt x="54206" y="17362"/>
                      <a:pt x="54840" y="16695"/>
                      <a:pt x="55574" y="15994"/>
                    </a:cubicBezTo>
                    <a:cubicBezTo>
                      <a:pt x="55340" y="15727"/>
                      <a:pt x="55140" y="15427"/>
                      <a:pt x="54973" y="15093"/>
                    </a:cubicBezTo>
                    <a:cubicBezTo>
                      <a:pt x="54173" y="13359"/>
                      <a:pt x="54239" y="11758"/>
                      <a:pt x="54506" y="9956"/>
                    </a:cubicBezTo>
                    <a:cubicBezTo>
                      <a:pt x="54807" y="8055"/>
                      <a:pt x="54440" y="6988"/>
                      <a:pt x="52805" y="5954"/>
                    </a:cubicBezTo>
                    <a:cubicBezTo>
                      <a:pt x="51832" y="5355"/>
                      <a:pt x="45339" y="1"/>
                      <a:pt x="384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5" name="Google Shape;7965;p35">
                <a:extLst>
                  <a:ext uri="{FF2B5EF4-FFF2-40B4-BE49-F238E27FC236}">
                    <a16:creationId xmlns:a16="http://schemas.microsoft.com/office/drawing/2014/main" id="{FB759592-1A3D-E83D-7EFC-3DEB8224801F}"/>
                  </a:ext>
                </a:extLst>
              </p:cNvPr>
              <p:cNvSpPr/>
              <p:nvPr/>
            </p:nvSpPr>
            <p:spPr>
              <a:xfrm>
                <a:off x="1575862" y="1559131"/>
                <a:ext cx="188171" cy="207928"/>
              </a:xfrm>
              <a:custGeom>
                <a:avLst/>
                <a:gdLst/>
                <a:ahLst/>
                <a:cxnLst/>
                <a:rect l="l" t="t" r="r" b="b"/>
                <a:pathLst>
                  <a:path w="5987" h="6774" extrusionOk="0">
                    <a:moveTo>
                      <a:pt x="1049" y="0"/>
                    </a:moveTo>
                    <a:cubicBezTo>
                      <a:pt x="554" y="1332"/>
                      <a:pt x="1" y="6774"/>
                      <a:pt x="2272" y="6774"/>
                    </a:cubicBezTo>
                    <a:cubicBezTo>
                      <a:pt x="2448" y="6774"/>
                      <a:pt x="2640" y="6741"/>
                      <a:pt x="2850" y="6672"/>
                    </a:cubicBezTo>
                    <a:cubicBezTo>
                      <a:pt x="5986" y="5638"/>
                      <a:pt x="1950" y="1201"/>
                      <a:pt x="11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6" name="Google Shape;7966;p35">
                <a:extLst>
                  <a:ext uri="{FF2B5EF4-FFF2-40B4-BE49-F238E27FC236}">
                    <a16:creationId xmlns:a16="http://schemas.microsoft.com/office/drawing/2014/main" id="{DD3CD664-10B1-6839-8183-459FCEA596CC}"/>
                  </a:ext>
                </a:extLst>
              </p:cNvPr>
              <p:cNvSpPr/>
              <p:nvPr/>
            </p:nvSpPr>
            <p:spPr>
              <a:xfrm>
                <a:off x="1755610" y="1490527"/>
                <a:ext cx="148884" cy="136255"/>
              </a:xfrm>
              <a:custGeom>
                <a:avLst/>
                <a:gdLst/>
                <a:ahLst/>
                <a:cxnLst/>
                <a:rect l="l" t="t" r="r" b="b"/>
                <a:pathLst>
                  <a:path w="4737" h="4439" extrusionOk="0">
                    <a:moveTo>
                      <a:pt x="0" y="0"/>
                    </a:moveTo>
                    <a:cubicBezTo>
                      <a:pt x="0" y="1005"/>
                      <a:pt x="1121" y="4439"/>
                      <a:pt x="2543" y="4439"/>
                    </a:cubicBezTo>
                    <a:cubicBezTo>
                      <a:pt x="2820" y="4439"/>
                      <a:pt x="3109" y="4308"/>
                      <a:pt x="3403" y="4003"/>
                    </a:cubicBezTo>
                    <a:cubicBezTo>
                      <a:pt x="4737" y="2569"/>
                      <a:pt x="1001" y="401"/>
                      <a:pt x="2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7" name="Google Shape;7967;p35">
                <a:extLst>
                  <a:ext uri="{FF2B5EF4-FFF2-40B4-BE49-F238E27FC236}">
                    <a16:creationId xmlns:a16="http://schemas.microsoft.com/office/drawing/2014/main" id="{307B1B24-B2B1-6D8E-11FA-3E6CF81B88B1}"/>
                  </a:ext>
                </a:extLst>
              </p:cNvPr>
              <p:cNvSpPr/>
              <p:nvPr/>
            </p:nvSpPr>
            <p:spPr>
              <a:xfrm>
                <a:off x="1867784" y="1388129"/>
                <a:ext cx="176479" cy="138158"/>
              </a:xfrm>
              <a:custGeom>
                <a:avLst/>
                <a:gdLst/>
                <a:ahLst/>
                <a:cxnLst/>
                <a:rect l="l" t="t" r="r" b="b"/>
                <a:pathLst>
                  <a:path w="5615" h="4501" extrusionOk="0">
                    <a:moveTo>
                      <a:pt x="0" y="1"/>
                    </a:moveTo>
                    <a:lnTo>
                      <a:pt x="0" y="168"/>
                    </a:lnTo>
                    <a:cubicBezTo>
                      <a:pt x="234" y="1268"/>
                      <a:pt x="1368" y="3170"/>
                      <a:pt x="2335" y="3904"/>
                    </a:cubicBezTo>
                    <a:cubicBezTo>
                      <a:pt x="2742" y="4250"/>
                      <a:pt x="3467" y="4501"/>
                      <a:pt x="4122" y="4501"/>
                    </a:cubicBezTo>
                    <a:cubicBezTo>
                      <a:pt x="4920" y="4501"/>
                      <a:pt x="5614" y="4129"/>
                      <a:pt x="5504" y="3103"/>
                    </a:cubicBezTo>
                    <a:cubicBezTo>
                      <a:pt x="5171" y="1135"/>
                      <a:pt x="1501" y="30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8" name="Google Shape;7968;p35">
                <a:extLst>
                  <a:ext uri="{FF2B5EF4-FFF2-40B4-BE49-F238E27FC236}">
                    <a16:creationId xmlns:a16="http://schemas.microsoft.com/office/drawing/2014/main" id="{A034BC28-6654-0FE3-9BFB-D9BB8109A885}"/>
                  </a:ext>
                </a:extLst>
              </p:cNvPr>
              <p:cNvSpPr/>
              <p:nvPr/>
            </p:nvSpPr>
            <p:spPr>
              <a:xfrm>
                <a:off x="1795244" y="1680959"/>
                <a:ext cx="162745" cy="157496"/>
              </a:xfrm>
              <a:custGeom>
                <a:avLst/>
                <a:gdLst/>
                <a:ahLst/>
                <a:cxnLst/>
                <a:rect l="l" t="t" r="r" b="b"/>
                <a:pathLst>
                  <a:path w="5178" h="5131" extrusionOk="0">
                    <a:moveTo>
                      <a:pt x="374" y="1"/>
                    </a:moveTo>
                    <a:lnTo>
                      <a:pt x="140" y="168"/>
                    </a:lnTo>
                    <a:cubicBezTo>
                      <a:pt x="0" y="1344"/>
                      <a:pt x="48" y="5130"/>
                      <a:pt x="1745" y="5130"/>
                    </a:cubicBezTo>
                    <a:cubicBezTo>
                      <a:pt x="2070" y="5130"/>
                      <a:pt x="2454" y="4992"/>
                      <a:pt x="2909" y="4671"/>
                    </a:cubicBezTo>
                    <a:cubicBezTo>
                      <a:pt x="5177" y="3003"/>
                      <a:pt x="1875" y="368"/>
                      <a:pt x="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9" name="Google Shape;7969;p35">
                <a:extLst>
                  <a:ext uri="{FF2B5EF4-FFF2-40B4-BE49-F238E27FC236}">
                    <a16:creationId xmlns:a16="http://schemas.microsoft.com/office/drawing/2014/main" id="{6DBC5194-CDC0-5A38-998B-B7A751E9F8DE}"/>
                  </a:ext>
                </a:extLst>
              </p:cNvPr>
              <p:cNvSpPr/>
              <p:nvPr/>
            </p:nvSpPr>
            <p:spPr>
              <a:xfrm>
                <a:off x="1952708" y="1627734"/>
                <a:ext cx="112928" cy="128090"/>
              </a:xfrm>
              <a:custGeom>
                <a:avLst/>
                <a:gdLst/>
                <a:ahLst/>
                <a:cxnLst/>
                <a:rect l="l" t="t" r="r" b="b"/>
                <a:pathLst>
                  <a:path w="3593" h="4173" extrusionOk="0">
                    <a:moveTo>
                      <a:pt x="0" y="0"/>
                    </a:moveTo>
                    <a:lnTo>
                      <a:pt x="67" y="100"/>
                    </a:lnTo>
                    <a:cubicBezTo>
                      <a:pt x="167" y="1134"/>
                      <a:pt x="301" y="2636"/>
                      <a:pt x="901" y="3469"/>
                    </a:cubicBezTo>
                    <a:cubicBezTo>
                      <a:pt x="1268" y="3951"/>
                      <a:pt x="1771" y="4173"/>
                      <a:pt x="2227" y="4173"/>
                    </a:cubicBezTo>
                    <a:cubicBezTo>
                      <a:pt x="2971" y="4173"/>
                      <a:pt x="3592" y="3582"/>
                      <a:pt x="3303" y="2569"/>
                    </a:cubicBezTo>
                    <a:cubicBezTo>
                      <a:pt x="3069" y="1601"/>
                      <a:pt x="834" y="234"/>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0" name="Google Shape;7970;p35">
                <a:extLst>
                  <a:ext uri="{FF2B5EF4-FFF2-40B4-BE49-F238E27FC236}">
                    <a16:creationId xmlns:a16="http://schemas.microsoft.com/office/drawing/2014/main" id="{EDB1A5E2-4007-B95F-2B29-B8F61930089C}"/>
                  </a:ext>
                </a:extLst>
              </p:cNvPr>
              <p:cNvSpPr/>
              <p:nvPr/>
            </p:nvSpPr>
            <p:spPr>
              <a:xfrm>
                <a:off x="-15187" y="1443441"/>
                <a:ext cx="60848" cy="46104"/>
              </a:xfrm>
              <a:custGeom>
                <a:avLst/>
                <a:gdLst/>
                <a:ahLst/>
                <a:cxnLst/>
                <a:rect l="l" t="t" r="r" b="b"/>
                <a:pathLst>
                  <a:path w="1936" h="1502" extrusionOk="0">
                    <a:moveTo>
                      <a:pt x="968" y="0"/>
                    </a:moveTo>
                    <a:cubicBezTo>
                      <a:pt x="1" y="0"/>
                      <a:pt x="1" y="1501"/>
                      <a:pt x="968" y="1501"/>
                    </a:cubicBezTo>
                    <a:cubicBezTo>
                      <a:pt x="1936" y="1501"/>
                      <a:pt x="1936" y="0"/>
                      <a:pt x="9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1" name="Google Shape;7971;p35">
                <a:extLst>
                  <a:ext uri="{FF2B5EF4-FFF2-40B4-BE49-F238E27FC236}">
                    <a16:creationId xmlns:a16="http://schemas.microsoft.com/office/drawing/2014/main" id="{815C5ECB-544E-1388-7F0F-A781C7076340}"/>
                  </a:ext>
                </a:extLst>
              </p:cNvPr>
              <p:cNvSpPr/>
              <p:nvPr/>
            </p:nvSpPr>
            <p:spPr>
              <a:xfrm>
                <a:off x="116913" y="1461858"/>
                <a:ext cx="60848" cy="46104"/>
              </a:xfrm>
              <a:custGeom>
                <a:avLst/>
                <a:gdLst/>
                <a:ahLst/>
                <a:cxnLst/>
                <a:rect l="l" t="t" r="r" b="b"/>
                <a:pathLst>
                  <a:path w="1936" h="1502" extrusionOk="0">
                    <a:moveTo>
                      <a:pt x="968" y="0"/>
                    </a:moveTo>
                    <a:cubicBezTo>
                      <a:pt x="1" y="0"/>
                      <a:pt x="1" y="1502"/>
                      <a:pt x="968" y="1502"/>
                    </a:cubicBezTo>
                    <a:cubicBezTo>
                      <a:pt x="1936" y="1502"/>
                      <a:pt x="1936" y="0"/>
                      <a:pt x="9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2" name="Google Shape;7972;p35">
                <a:extLst>
                  <a:ext uri="{FF2B5EF4-FFF2-40B4-BE49-F238E27FC236}">
                    <a16:creationId xmlns:a16="http://schemas.microsoft.com/office/drawing/2014/main" id="{E191CF09-540A-1486-3E4B-9568B9B24A4E}"/>
                  </a:ext>
                </a:extLst>
              </p:cNvPr>
              <p:cNvSpPr/>
              <p:nvPr/>
            </p:nvSpPr>
            <p:spPr>
              <a:xfrm>
                <a:off x="79197" y="1351264"/>
                <a:ext cx="60817" cy="46104"/>
              </a:xfrm>
              <a:custGeom>
                <a:avLst/>
                <a:gdLst/>
                <a:ahLst/>
                <a:cxnLst/>
                <a:rect l="l" t="t" r="r" b="b"/>
                <a:pathLst>
                  <a:path w="1935" h="1502" extrusionOk="0">
                    <a:moveTo>
                      <a:pt x="967" y="1"/>
                    </a:moveTo>
                    <a:cubicBezTo>
                      <a:pt x="0" y="1"/>
                      <a:pt x="0" y="1502"/>
                      <a:pt x="967" y="1502"/>
                    </a:cubicBezTo>
                    <a:cubicBezTo>
                      <a:pt x="1935" y="1502"/>
                      <a:pt x="1935" y="1"/>
                      <a:pt x="9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3" name="Google Shape;7973;p35">
                <a:extLst>
                  <a:ext uri="{FF2B5EF4-FFF2-40B4-BE49-F238E27FC236}">
                    <a16:creationId xmlns:a16="http://schemas.microsoft.com/office/drawing/2014/main" id="{3798695E-C233-307C-0103-9E2F5D659DFC}"/>
                  </a:ext>
                </a:extLst>
              </p:cNvPr>
              <p:cNvSpPr/>
              <p:nvPr/>
            </p:nvSpPr>
            <p:spPr>
              <a:xfrm>
                <a:off x="513214" y="669344"/>
                <a:ext cx="60848" cy="46135"/>
              </a:xfrm>
              <a:custGeom>
                <a:avLst/>
                <a:gdLst/>
                <a:ahLst/>
                <a:cxnLst/>
                <a:rect l="l" t="t" r="r" b="b"/>
                <a:pathLst>
                  <a:path w="1936" h="1503" extrusionOk="0">
                    <a:moveTo>
                      <a:pt x="968" y="1"/>
                    </a:moveTo>
                    <a:cubicBezTo>
                      <a:pt x="1" y="1"/>
                      <a:pt x="1" y="1502"/>
                      <a:pt x="968" y="1502"/>
                    </a:cubicBezTo>
                    <a:cubicBezTo>
                      <a:pt x="1936" y="1502"/>
                      <a:pt x="1936" y="1"/>
                      <a:pt x="9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4" name="Google Shape;7974;p35">
                <a:extLst>
                  <a:ext uri="{FF2B5EF4-FFF2-40B4-BE49-F238E27FC236}">
                    <a16:creationId xmlns:a16="http://schemas.microsoft.com/office/drawing/2014/main" id="{8BF75805-3300-0568-249C-16734096FF58}"/>
                  </a:ext>
                </a:extLst>
              </p:cNvPr>
              <p:cNvSpPr/>
              <p:nvPr/>
            </p:nvSpPr>
            <p:spPr>
              <a:xfrm>
                <a:off x="626456" y="614062"/>
                <a:ext cx="60848" cy="46104"/>
              </a:xfrm>
              <a:custGeom>
                <a:avLst/>
                <a:gdLst/>
                <a:ahLst/>
                <a:cxnLst/>
                <a:rect l="l" t="t" r="r" b="b"/>
                <a:pathLst>
                  <a:path w="1936" h="1502" extrusionOk="0">
                    <a:moveTo>
                      <a:pt x="968" y="1"/>
                    </a:moveTo>
                    <a:cubicBezTo>
                      <a:pt x="1" y="1"/>
                      <a:pt x="1" y="1502"/>
                      <a:pt x="968" y="1502"/>
                    </a:cubicBezTo>
                    <a:cubicBezTo>
                      <a:pt x="1935" y="1502"/>
                      <a:pt x="1935" y="1"/>
                      <a:pt x="9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5" name="Google Shape;7975;p35">
                <a:extLst>
                  <a:ext uri="{FF2B5EF4-FFF2-40B4-BE49-F238E27FC236}">
                    <a16:creationId xmlns:a16="http://schemas.microsoft.com/office/drawing/2014/main" id="{D8E92A17-9BAA-BE20-C98B-3731440577F8}"/>
                  </a:ext>
                </a:extLst>
              </p:cNvPr>
              <p:cNvSpPr/>
              <p:nvPr/>
            </p:nvSpPr>
            <p:spPr>
              <a:xfrm>
                <a:off x="617027" y="715448"/>
                <a:ext cx="60848" cy="46104"/>
              </a:xfrm>
              <a:custGeom>
                <a:avLst/>
                <a:gdLst/>
                <a:ahLst/>
                <a:cxnLst/>
                <a:rect l="l" t="t" r="r" b="b"/>
                <a:pathLst>
                  <a:path w="1936" h="1502" extrusionOk="0">
                    <a:moveTo>
                      <a:pt x="968" y="0"/>
                    </a:moveTo>
                    <a:cubicBezTo>
                      <a:pt x="0" y="0"/>
                      <a:pt x="0" y="1501"/>
                      <a:pt x="968" y="1501"/>
                    </a:cubicBezTo>
                    <a:cubicBezTo>
                      <a:pt x="1935" y="1501"/>
                      <a:pt x="1935" y="0"/>
                      <a:pt x="9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6" name="Google Shape;7976;p35">
                <a:extLst>
                  <a:ext uri="{FF2B5EF4-FFF2-40B4-BE49-F238E27FC236}">
                    <a16:creationId xmlns:a16="http://schemas.microsoft.com/office/drawing/2014/main" id="{E78D53FA-1463-2FE8-123C-0A460856624D}"/>
                  </a:ext>
                </a:extLst>
              </p:cNvPr>
              <p:cNvSpPr/>
              <p:nvPr/>
            </p:nvSpPr>
            <p:spPr>
              <a:xfrm>
                <a:off x="-260499" y="761521"/>
                <a:ext cx="60848" cy="46104"/>
              </a:xfrm>
              <a:custGeom>
                <a:avLst/>
                <a:gdLst/>
                <a:ahLst/>
                <a:cxnLst/>
                <a:rect l="l" t="t" r="r" b="b"/>
                <a:pathLst>
                  <a:path w="1936" h="1502" extrusionOk="0">
                    <a:moveTo>
                      <a:pt x="968" y="0"/>
                    </a:moveTo>
                    <a:cubicBezTo>
                      <a:pt x="0" y="0"/>
                      <a:pt x="0" y="1501"/>
                      <a:pt x="968" y="1501"/>
                    </a:cubicBezTo>
                    <a:cubicBezTo>
                      <a:pt x="1902" y="1501"/>
                      <a:pt x="1935" y="0"/>
                      <a:pt x="9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7" name="Google Shape;7977;p35">
                <a:extLst>
                  <a:ext uri="{FF2B5EF4-FFF2-40B4-BE49-F238E27FC236}">
                    <a16:creationId xmlns:a16="http://schemas.microsoft.com/office/drawing/2014/main" id="{A01EB714-DD69-1EFC-2C7E-C3B091CB0CDF}"/>
                  </a:ext>
                </a:extLst>
              </p:cNvPr>
              <p:cNvSpPr/>
              <p:nvPr/>
            </p:nvSpPr>
            <p:spPr>
              <a:xfrm>
                <a:off x="-203893" y="678583"/>
                <a:ext cx="60848" cy="46104"/>
              </a:xfrm>
              <a:custGeom>
                <a:avLst/>
                <a:gdLst/>
                <a:ahLst/>
                <a:cxnLst/>
                <a:rect l="l" t="t" r="r" b="b"/>
                <a:pathLst>
                  <a:path w="1936" h="1502" extrusionOk="0">
                    <a:moveTo>
                      <a:pt x="968" y="0"/>
                    </a:moveTo>
                    <a:cubicBezTo>
                      <a:pt x="1" y="0"/>
                      <a:pt x="1" y="1501"/>
                      <a:pt x="968" y="1501"/>
                    </a:cubicBezTo>
                    <a:cubicBezTo>
                      <a:pt x="1935" y="1501"/>
                      <a:pt x="1935" y="0"/>
                      <a:pt x="9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8" name="Google Shape;7978;p35">
                <a:extLst>
                  <a:ext uri="{FF2B5EF4-FFF2-40B4-BE49-F238E27FC236}">
                    <a16:creationId xmlns:a16="http://schemas.microsoft.com/office/drawing/2014/main" id="{8CF6A23B-2286-AA28-E134-4998AB20A6C7}"/>
                  </a:ext>
                </a:extLst>
              </p:cNvPr>
              <p:cNvSpPr/>
              <p:nvPr/>
            </p:nvSpPr>
            <p:spPr>
              <a:xfrm>
                <a:off x="-156717" y="779938"/>
                <a:ext cx="60848" cy="46104"/>
              </a:xfrm>
              <a:custGeom>
                <a:avLst/>
                <a:gdLst/>
                <a:ahLst/>
                <a:cxnLst/>
                <a:rect l="l" t="t" r="r" b="b"/>
                <a:pathLst>
                  <a:path w="1936" h="1502" extrusionOk="0">
                    <a:moveTo>
                      <a:pt x="968" y="1"/>
                    </a:moveTo>
                    <a:cubicBezTo>
                      <a:pt x="1" y="1"/>
                      <a:pt x="1" y="1502"/>
                      <a:pt x="968" y="1502"/>
                    </a:cubicBezTo>
                    <a:cubicBezTo>
                      <a:pt x="1935" y="1502"/>
                      <a:pt x="1935" y="1"/>
                      <a:pt x="9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9" name="Google Shape;7979;p35">
                <a:extLst>
                  <a:ext uri="{FF2B5EF4-FFF2-40B4-BE49-F238E27FC236}">
                    <a16:creationId xmlns:a16="http://schemas.microsoft.com/office/drawing/2014/main" id="{1ADB575C-1ABC-7081-CA49-6C76303D9EBE}"/>
                  </a:ext>
                </a:extLst>
              </p:cNvPr>
              <p:cNvSpPr/>
              <p:nvPr/>
            </p:nvSpPr>
            <p:spPr>
              <a:xfrm>
                <a:off x="1316313" y="1010304"/>
                <a:ext cx="60848" cy="46104"/>
              </a:xfrm>
              <a:custGeom>
                <a:avLst/>
                <a:gdLst/>
                <a:ahLst/>
                <a:cxnLst/>
                <a:rect l="l" t="t" r="r" b="b"/>
                <a:pathLst>
                  <a:path w="1936" h="1502" extrusionOk="0">
                    <a:moveTo>
                      <a:pt x="968" y="1"/>
                    </a:moveTo>
                    <a:cubicBezTo>
                      <a:pt x="1" y="1"/>
                      <a:pt x="1" y="1502"/>
                      <a:pt x="968" y="1502"/>
                    </a:cubicBezTo>
                    <a:cubicBezTo>
                      <a:pt x="1935" y="1502"/>
                      <a:pt x="1935" y="1"/>
                      <a:pt x="9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0" name="Google Shape;7980;p35">
                <a:extLst>
                  <a:ext uri="{FF2B5EF4-FFF2-40B4-BE49-F238E27FC236}">
                    <a16:creationId xmlns:a16="http://schemas.microsoft.com/office/drawing/2014/main" id="{A41CAEA6-041A-1D7C-D4A4-4EFAA77BFA2C}"/>
                  </a:ext>
                </a:extLst>
              </p:cNvPr>
              <p:cNvSpPr/>
              <p:nvPr/>
            </p:nvSpPr>
            <p:spPr>
              <a:xfrm>
                <a:off x="1401237" y="1065616"/>
                <a:ext cx="60848" cy="46104"/>
              </a:xfrm>
              <a:custGeom>
                <a:avLst/>
                <a:gdLst/>
                <a:ahLst/>
                <a:cxnLst/>
                <a:rect l="l" t="t" r="r" b="b"/>
                <a:pathLst>
                  <a:path w="1936" h="1502" extrusionOk="0">
                    <a:moveTo>
                      <a:pt x="968" y="0"/>
                    </a:moveTo>
                    <a:cubicBezTo>
                      <a:pt x="0" y="0"/>
                      <a:pt x="0" y="1501"/>
                      <a:pt x="968" y="1501"/>
                    </a:cubicBezTo>
                    <a:cubicBezTo>
                      <a:pt x="1935" y="1501"/>
                      <a:pt x="1935" y="0"/>
                      <a:pt x="9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1" name="Google Shape;7981;p35">
                <a:extLst>
                  <a:ext uri="{FF2B5EF4-FFF2-40B4-BE49-F238E27FC236}">
                    <a16:creationId xmlns:a16="http://schemas.microsoft.com/office/drawing/2014/main" id="{AC788634-38B3-A3EA-8C0F-4CF59D7EBC39}"/>
                  </a:ext>
                </a:extLst>
              </p:cNvPr>
              <p:cNvSpPr/>
              <p:nvPr/>
            </p:nvSpPr>
            <p:spPr>
              <a:xfrm>
                <a:off x="-827684" y="1240701"/>
                <a:ext cx="60817" cy="46104"/>
              </a:xfrm>
              <a:custGeom>
                <a:avLst/>
                <a:gdLst/>
                <a:ahLst/>
                <a:cxnLst/>
                <a:rect l="l" t="t" r="r" b="b"/>
                <a:pathLst>
                  <a:path w="1935" h="1502" extrusionOk="0">
                    <a:moveTo>
                      <a:pt x="968" y="0"/>
                    </a:moveTo>
                    <a:cubicBezTo>
                      <a:pt x="0" y="0"/>
                      <a:pt x="0" y="1501"/>
                      <a:pt x="968" y="1501"/>
                    </a:cubicBezTo>
                    <a:cubicBezTo>
                      <a:pt x="1935" y="1501"/>
                      <a:pt x="1935" y="0"/>
                      <a:pt x="9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2" name="Google Shape;7982;p35">
                <a:extLst>
                  <a:ext uri="{FF2B5EF4-FFF2-40B4-BE49-F238E27FC236}">
                    <a16:creationId xmlns:a16="http://schemas.microsoft.com/office/drawing/2014/main" id="{4A04C1DB-8541-EEF4-293F-599B6FCFCC50}"/>
                  </a:ext>
                </a:extLst>
              </p:cNvPr>
              <p:cNvSpPr/>
              <p:nvPr/>
            </p:nvSpPr>
            <p:spPr>
              <a:xfrm>
                <a:off x="-874861" y="1148554"/>
                <a:ext cx="60817" cy="46104"/>
              </a:xfrm>
              <a:custGeom>
                <a:avLst/>
                <a:gdLst/>
                <a:ahLst/>
                <a:cxnLst/>
                <a:rect l="l" t="t" r="r" b="b"/>
                <a:pathLst>
                  <a:path w="1935" h="1502" extrusionOk="0">
                    <a:moveTo>
                      <a:pt x="967" y="0"/>
                    </a:moveTo>
                    <a:cubicBezTo>
                      <a:pt x="0" y="0"/>
                      <a:pt x="0" y="1501"/>
                      <a:pt x="967" y="1501"/>
                    </a:cubicBezTo>
                    <a:cubicBezTo>
                      <a:pt x="1935" y="1501"/>
                      <a:pt x="1935" y="0"/>
                      <a:pt x="9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3" name="Google Shape;7983;p35">
                <a:extLst>
                  <a:ext uri="{FF2B5EF4-FFF2-40B4-BE49-F238E27FC236}">
                    <a16:creationId xmlns:a16="http://schemas.microsoft.com/office/drawing/2014/main" id="{4D6290B7-EE74-6698-134D-0E57F95BD672}"/>
                  </a:ext>
                </a:extLst>
              </p:cNvPr>
              <p:cNvSpPr/>
              <p:nvPr/>
            </p:nvSpPr>
            <p:spPr>
              <a:xfrm>
                <a:off x="277332" y="124631"/>
                <a:ext cx="60848" cy="46104"/>
              </a:xfrm>
              <a:custGeom>
                <a:avLst/>
                <a:gdLst/>
                <a:ahLst/>
                <a:cxnLst/>
                <a:rect l="l" t="t" r="r" b="b"/>
                <a:pathLst>
                  <a:path w="1936" h="1502" extrusionOk="0">
                    <a:moveTo>
                      <a:pt x="968" y="1"/>
                    </a:moveTo>
                    <a:cubicBezTo>
                      <a:pt x="1" y="1"/>
                      <a:pt x="1" y="1502"/>
                      <a:pt x="968" y="1502"/>
                    </a:cubicBezTo>
                    <a:cubicBezTo>
                      <a:pt x="1935" y="1502"/>
                      <a:pt x="1935" y="1"/>
                      <a:pt x="9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4" name="Google Shape;7984;p35">
                <a:extLst>
                  <a:ext uri="{FF2B5EF4-FFF2-40B4-BE49-F238E27FC236}">
                    <a16:creationId xmlns:a16="http://schemas.microsoft.com/office/drawing/2014/main" id="{31882719-5ACD-5CD6-D216-53602F9D1E24}"/>
                  </a:ext>
                </a:extLst>
              </p:cNvPr>
              <p:cNvSpPr/>
              <p:nvPr/>
            </p:nvSpPr>
            <p:spPr>
              <a:xfrm>
                <a:off x="343398" y="207568"/>
                <a:ext cx="60817" cy="46104"/>
              </a:xfrm>
              <a:custGeom>
                <a:avLst/>
                <a:gdLst/>
                <a:ahLst/>
                <a:cxnLst/>
                <a:rect l="l" t="t" r="r" b="b"/>
                <a:pathLst>
                  <a:path w="1935" h="1502" extrusionOk="0">
                    <a:moveTo>
                      <a:pt x="967" y="1"/>
                    </a:moveTo>
                    <a:cubicBezTo>
                      <a:pt x="0" y="1"/>
                      <a:pt x="0" y="1502"/>
                      <a:pt x="967" y="1502"/>
                    </a:cubicBezTo>
                    <a:cubicBezTo>
                      <a:pt x="1935" y="1502"/>
                      <a:pt x="1935" y="1"/>
                      <a:pt x="9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5" name="Google Shape;7985;p35">
                <a:extLst>
                  <a:ext uri="{FF2B5EF4-FFF2-40B4-BE49-F238E27FC236}">
                    <a16:creationId xmlns:a16="http://schemas.microsoft.com/office/drawing/2014/main" id="{AC240115-9992-3583-F461-2142F6483710}"/>
                  </a:ext>
                </a:extLst>
              </p:cNvPr>
              <p:cNvSpPr/>
              <p:nvPr/>
            </p:nvSpPr>
            <p:spPr>
              <a:xfrm>
                <a:off x="-213322" y="1914425"/>
                <a:ext cx="60848" cy="46104"/>
              </a:xfrm>
              <a:custGeom>
                <a:avLst/>
                <a:gdLst/>
                <a:ahLst/>
                <a:cxnLst/>
                <a:rect l="l" t="t" r="r" b="b"/>
                <a:pathLst>
                  <a:path w="1936" h="1502" extrusionOk="0">
                    <a:moveTo>
                      <a:pt x="968" y="0"/>
                    </a:moveTo>
                    <a:cubicBezTo>
                      <a:pt x="0" y="0"/>
                      <a:pt x="0" y="1501"/>
                      <a:pt x="968" y="1501"/>
                    </a:cubicBezTo>
                    <a:cubicBezTo>
                      <a:pt x="1935" y="1501"/>
                      <a:pt x="1935" y="0"/>
                      <a:pt x="9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6" name="Google Shape;7986;p35">
                <a:extLst>
                  <a:ext uri="{FF2B5EF4-FFF2-40B4-BE49-F238E27FC236}">
                    <a16:creationId xmlns:a16="http://schemas.microsoft.com/office/drawing/2014/main" id="{FBCF2CE4-4CF6-BDA3-F3D6-B175C1A02DAC}"/>
                  </a:ext>
                </a:extLst>
              </p:cNvPr>
              <p:cNvSpPr/>
              <p:nvPr/>
            </p:nvSpPr>
            <p:spPr>
              <a:xfrm>
                <a:off x="456608" y="1130107"/>
                <a:ext cx="60848" cy="46104"/>
              </a:xfrm>
              <a:custGeom>
                <a:avLst/>
                <a:gdLst/>
                <a:ahLst/>
                <a:cxnLst/>
                <a:rect l="l" t="t" r="r" b="b"/>
                <a:pathLst>
                  <a:path w="1936" h="1502" extrusionOk="0">
                    <a:moveTo>
                      <a:pt x="968" y="1"/>
                    </a:moveTo>
                    <a:cubicBezTo>
                      <a:pt x="1" y="1"/>
                      <a:pt x="1" y="1502"/>
                      <a:pt x="968" y="1502"/>
                    </a:cubicBezTo>
                    <a:cubicBezTo>
                      <a:pt x="1935" y="1502"/>
                      <a:pt x="1935" y="1"/>
                      <a:pt x="9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7" name="Google Shape;7987;p35">
                <a:extLst>
                  <a:ext uri="{FF2B5EF4-FFF2-40B4-BE49-F238E27FC236}">
                    <a16:creationId xmlns:a16="http://schemas.microsoft.com/office/drawing/2014/main" id="{2FF6FD85-797A-5AE5-6E2B-74092D12CCFE}"/>
                  </a:ext>
                </a:extLst>
              </p:cNvPr>
              <p:cNvSpPr/>
              <p:nvPr/>
            </p:nvSpPr>
            <p:spPr>
              <a:xfrm>
                <a:off x="-269928" y="1065616"/>
                <a:ext cx="60817" cy="46104"/>
              </a:xfrm>
              <a:custGeom>
                <a:avLst/>
                <a:gdLst/>
                <a:ahLst/>
                <a:cxnLst/>
                <a:rect l="l" t="t" r="r" b="b"/>
                <a:pathLst>
                  <a:path w="1935" h="1502" extrusionOk="0">
                    <a:moveTo>
                      <a:pt x="968" y="0"/>
                    </a:moveTo>
                    <a:cubicBezTo>
                      <a:pt x="0" y="0"/>
                      <a:pt x="0" y="1501"/>
                      <a:pt x="968" y="1501"/>
                    </a:cubicBezTo>
                    <a:cubicBezTo>
                      <a:pt x="1935" y="1501"/>
                      <a:pt x="1935" y="0"/>
                      <a:pt x="9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8" name="Google Shape;7988;p35">
                <a:extLst>
                  <a:ext uri="{FF2B5EF4-FFF2-40B4-BE49-F238E27FC236}">
                    <a16:creationId xmlns:a16="http://schemas.microsoft.com/office/drawing/2014/main" id="{9F79006C-10B9-7E99-E8D9-10B7E5C5C7CF}"/>
                  </a:ext>
                </a:extLst>
              </p:cNvPr>
              <p:cNvSpPr/>
              <p:nvPr/>
            </p:nvSpPr>
            <p:spPr>
              <a:xfrm>
                <a:off x="107484" y="632510"/>
                <a:ext cx="60848" cy="46104"/>
              </a:xfrm>
              <a:custGeom>
                <a:avLst/>
                <a:gdLst/>
                <a:ahLst/>
                <a:cxnLst/>
                <a:rect l="l" t="t" r="r" b="b"/>
                <a:pathLst>
                  <a:path w="1936" h="1502" extrusionOk="0">
                    <a:moveTo>
                      <a:pt x="968" y="0"/>
                    </a:moveTo>
                    <a:cubicBezTo>
                      <a:pt x="1" y="0"/>
                      <a:pt x="1" y="1501"/>
                      <a:pt x="968" y="1501"/>
                    </a:cubicBezTo>
                    <a:cubicBezTo>
                      <a:pt x="1935" y="1501"/>
                      <a:pt x="1935" y="0"/>
                      <a:pt x="9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9" name="Google Shape;7989;p35">
                <a:extLst>
                  <a:ext uri="{FF2B5EF4-FFF2-40B4-BE49-F238E27FC236}">
                    <a16:creationId xmlns:a16="http://schemas.microsoft.com/office/drawing/2014/main" id="{D64BA5D4-788E-F8C2-B24A-56B8733D1CAD}"/>
                  </a:ext>
                </a:extLst>
              </p:cNvPr>
              <p:cNvSpPr/>
              <p:nvPr/>
            </p:nvSpPr>
            <p:spPr>
              <a:xfrm>
                <a:off x="928404" y="945814"/>
                <a:ext cx="60848" cy="46104"/>
              </a:xfrm>
              <a:custGeom>
                <a:avLst/>
                <a:gdLst/>
                <a:ahLst/>
                <a:cxnLst/>
                <a:rect l="l" t="t" r="r" b="b"/>
                <a:pathLst>
                  <a:path w="1936" h="1502" extrusionOk="0">
                    <a:moveTo>
                      <a:pt x="968" y="0"/>
                    </a:moveTo>
                    <a:cubicBezTo>
                      <a:pt x="0" y="0"/>
                      <a:pt x="0" y="1501"/>
                      <a:pt x="968" y="1501"/>
                    </a:cubicBezTo>
                    <a:cubicBezTo>
                      <a:pt x="1935" y="1501"/>
                      <a:pt x="1935" y="0"/>
                      <a:pt x="9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0" name="Google Shape;7990;p35">
                <a:extLst>
                  <a:ext uri="{FF2B5EF4-FFF2-40B4-BE49-F238E27FC236}">
                    <a16:creationId xmlns:a16="http://schemas.microsoft.com/office/drawing/2014/main" id="{A0AFA79E-304E-8F54-10E7-E5AA64EDB6D9}"/>
                  </a:ext>
                </a:extLst>
              </p:cNvPr>
              <p:cNvSpPr/>
              <p:nvPr/>
            </p:nvSpPr>
            <p:spPr>
              <a:xfrm>
                <a:off x="1571085" y="1342056"/>
                <a:ext cx="60848" cy="46104"/>
              </a:xfrm>
              <a:custGeom>
                <a:avLst/>
                <a:gdLst/>
                <a:ahLst/>
                <a:cxnLst/>
                <a:rect l="l" t="t" r="r" b="b"/>
                <a:pathLst>
                  <a:path w="1936" h="1502" extrusionOk="0">
                    <a:moveTo>
                      <a:pt x="968" y="1"/>
                    </a:moveTo>
                    <a:cubicBezTo>
                      <a:pt x="0" y="1"/>
                      <a:pt x="0" y="1502"/>
                      <a:pt x="968" y="1502"/>
                    </a:cubicBezTo>
                    <a:cubicBezTo>
                      <a:pt x="1935" y="1502"/>
                      <a:pt x="1935" y="1"/>
                      <a:pt x="9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1" name="Google Shape;7991;p35">
                <a:extLst>
                  <a:ext uri="{FF2B5EF4-FFF2-40B4-BE49-F238E27FC236}">
                    <a16:creationId xmlns:a16="http://schemas.microsoft.com/office/drawing/2014/main" id="{3218D40A-BCC2-2B2E-4B53-31BA97CA74AF}"/>
                  </a:ext>
                </a:extLst>
              </p:cNvPr>
              <p:cNvSpPr/>
              <p:nvPr/>
            </p:nvSpPr>
            <p:spPr>
              <a:xfrm>
                <a:off x="1998847" y="782056"/>
                <a:ext cx="388978" cy="256119"/>
              </a:xfrm>
              <a:custGeom>
                <a:avLst/>
                <a:gdLst/>
                <a:ahLst/>
                <a:cxnLst/>
                <a:rect l="l" t="t" r="r" b="b"/>
                <a:pathLst>
                  <a:path w="12376" h="8344" extrusionOk="0">
                    <a:moveTo>
                      <a:pt x="7334" y="0"/>
                    </a:moveTo>
                    <a:cubicBezTo>
                      <a:pt x="5343" y="0"/>
                      <a:pt x="3357" y="1283"/>
                      <a:pt x="3869" y="3601"/>
                    </a:cubicBezTo>
                    <a:cubicBezTo>
                      <a:pt x="4155" y="4871"/>
                      <a:pt x="5165" y="5960"/>
                      <a:pt x="6383" y="5960"/>
                    </a:cubicBezTo>
                    <a:cubicBezTo>
                      <a:pt x="6733" y="5960"/>
                      <a:pt x="7100" y="5870"/>
                      <a:pt x="7472" y="5669"/>
                    </a:cubicBezTo>
                    <a:cubicBezTo>
                      <a:pt x="8006" y="5369"/>
                      <a:pt x="8473" y="4868"/>
                      <a:pt x="8606" y="4235"/>
                    </a:cubicBezTo>
                    <a:cubicBezTo>
                      <a:pt x="8740" y="3467"/>
                      <a:pt x="8273" y="2834"/>
                      <a:pt x="7605" y="2533"/>
                    </a:cubicBezTo>
                    <a:cubicBezTo>
                      <a:pt x="7522" y="2491"/>
                      <a:pt x="7439" y="2473"/>
                      <a:pt x="7361" y="2473"/>
                    </a:cubicBezTo>
                    <a:cubicBezTo>
                      <a:pt x="6878" y="2473"/>
                      <a:pt x="6555" y="3176"/>
                      <a:pt x="7072" y="3434"/>
                    </a:cubicBezTo>
                    <a:cubicBezTo>
                      <a:pt x="7439" y="3601"/>
                      <a:pt x="7672" y="3801"/>
                      <a:pt x="7539" y="4168"/>
                    </a:cubicBezTo>
                    <a:cubicBezTo>
                      <a:pt x="7439" y="4468"/>
                      <a:pt x="7105" y="4735"/>
                      <a:pt x="6772" y="4835"/>
                    </a:cubicBezTo>
                    <a:cubicBezTo>
                      <a:pt x="6617" y="4894"/>
                      <a:pt x="6470" y="4921"/>
                      <a:pt x="6330" y="4921"/>
                    </a:cubicBezTo>
                    <a:cubicBezTo>
                      <a:pt x="5442" y="4921"/>
                      <a:pt x="4866" y="3836"/>
                      <a:pt x="4837" y="3000"/>
                    </a:cubicBezTo>
                    <a:cubicBezTo>
                      <a:pt x="4756" y="1629"/>
                      <a:pt x="5944" y="1050"/>
                      <a:pt x="7176" y="1050"/>
                    </a:cubicBezTo>
                    <a:cubicBezTo>
                      <a:pt x="7981" y="1050"/>
                      <a:pt x="8806" y="1298"/>
                      <a:pt x="9307" y="1733"/>
                    </a:cubicBezTo>
                    <a:cubicBezTo>
                      <a:pt x="10007" y="2333"/>
                      <a:pt x="10508" y="3401"/>
                      <a:pt x="10574" y="4301"/>
                    </a:cubicBezTo>
                    <a:cubicBezTo>
                      <a:pt x="10608" y="5002"/>
                      <a:pt x="10341" y="5636"/>
                      <a:pt x="9840" y="6103"/>
                    </a:cubicBezTo>
                    <a:cubicBezTo>
                      <a:pt x="8902" y="6989"/>
                      <a:pt x="7494" y="7305"/>
                      <a:pt x="6175" y="7305"/>
                    </a:cubicBezTo>
                    <a:cubicBezTo>
                      <a:pt x="5807" y="7305"/>
                      <a:pt x="5446" y="7280"/>
                      <a:pt x="5104" y="7237"/>
                    </a:cubicBezTo>
                    <a:cubicBezTo>
                      <a:pt x="3302" y="7003"/>
                      <a:pt x="1334" y="5936"/>
                      <a:pt x="1101" y="3934"/>
                    </a:cubicBezTo>
                    <a:cubicBezTo>
                      <a:pt x="1050" y="3613"/>
                      <a:pt x="760" y="3446"/>
                      <a:pt x="494" y="3446"/>
                    </a:cubicBezTo>
                    <a:cubicBezTo>
                      <a:pt x="236" y="3446"/>
                      <a:pt x="0" y="3605"/>
                      <a:pt x="33" y="3934"/>
                    </a:cubicBezTo>
                    <a:cubicBezTo>
                      <a:pt x="334" y="6369"/>
                      <a:pt x="2368" y="7837"/>
                      <a:pt x="4670" y="8204"/>
                    </a:cubicBezTo>
                    <a:cubicBezTo>
                      <a:pt x="5169" y="8294"/>
                      <a:pt x="5701" y="8344"/>
                      <a:pt x="6243" y="8344"/>
                    </a:cubicBezTo>
                    <a:cubicBezTo>
                      <a:pt x="7912" y="8344"/>
                      <a:pt x="9666" y="7870"/>
                      <a:pt x="10774" y="6636"/>
                    </a:cubicBezTo>
                    <a:cubicBezTo>
                      <a:pt x="12376" y="4802"/>
                      <a:pt x="11442" y="1699"/>
                      <a:pt x="9407" y="532"/>
                    </a:cubicBezTo>
                    <a:cubicBezTo>
                      <a:pt x="8797" y="174"/>
                      <a:pt x="8065" y="0"/>
                      <a:pt x="73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92" name="Google Shape;7992;p35">
              <a:extLst>
                <a:ext uri="{FF2B5EF4-FFF2-40B4-BE49-F238E27FC236}">
                  <a16:creationId xmlns:a16="http://schemas.microsoft.com/office/drawing/2014/main" id="{3FA40FF9-E59E-0780-7D23-394B9C02D1C6}"/>
                </a:ext>
              </a:extLst>
            </p:cNvPr>
            <p:cNvSpPr/>
            <p:nvPr/>
          </p:nvSpPr>
          <p:spPr>
            <a:xfrm>
              <a:off x="797110" y="3367074"/>
              <a:ext cx="389009" cy="256150"/>
            </a:xfrm>
            <a:custGeom>
              <a:avLst/>
              <a:gdLst/>
              <a:ahLst/>
              <a:cxnLst/>
              <a:rect l="l" t="t" r="r" b="b"/>
              <a:pathLst>
                <a:path w="12377" h="8345" extrusionOk="0">
                  <a:moveTo>
                    <a:pt x="7343" y="1"/>
                  </a:moveTo>
                  <a:cubicBezTo>
                    <a:pt x="5349" y="1"/>
                    <a:pt x="3357" y="1266"/>
                    <a:pt x="3870" y="3587"/>
                  </a:cubicBezTo>
                  <a:cubicBezTo>
                    <a:pt x="4155" y="4857"/>
                    <a:pt x="5165" y="5945"/>
                    <a:pt x="6368" y="5945"/>
                  </a:cubicBezTo>
                  <a:cubicBezTo>
                    <a:pt x="6713" y="5945"/>
                    <a:pt x="7075" y="5856"/>
                    <a:pt x="7439" y="5655"/>
                  </a:cubicBezTo>
                  <a:cubicBezTo>
                    <a:pt x="8006" y="5388"/>
                    <a:pt x="8473" y="4854"/>
                    <a:pt x="8573" y="4220"/>
                  </a:cubicBezTo>
                  <a:cubicBezTo>
                    <a:pt x="8740" y="3487"/>
                    <a:pt x="8273" y="2853"/>
                    <a:pt x="7606" y="2519"/>
                  </a:cubicBezTo>
                  <a:cubicBezTo>
                    <a:pt x="7522" y="2477"/>
                    <a:pt x="7440" y="2459"/>
                    <a:pt x="7361" y="2459"/>
                  </a:cubicBezTo>
                  <a:cubicBezTo>
                    <a:pt x="6879" y="2459"/>
                    <a:pt x="6556" y="3162"/>
                    <a:pt x="7072" y="3420"/>
                  </a:cubicBezTo>
                  <a:cubicBezTo>
                    <a:pt x="7439" y="3587"/>
                    <a:pt x="7673" y="3820"/>
                    <a:pt x="7539" y="4154"/>
                  </a:cubicBezTo>
                  <a:cubicBezTo>
                    <a:pt x="7406" y="4454"/>
                    <a:pt x="7106" y="4721"/>
                    <a:pt x="6772" y="4854"/>
                  </a:cubicBezTo>
                  <a:cubicBezTo>
                    <a:pt x="6628" y="4905"/>
                    <a:pt x="6489" y="4929"/>
                    <a:pt x="6357" y="4929"/>
                  </a:cubicBezTo>
                  <a:cubicBezTo>
                    <a:pt x="5454" y="4929"/>
                    <a:pt x="4866" y="3830"/>
                    <a:pt x="4837" y="2986"/>
                  </a:cubicBezTo>
                  <a:cubicBezTo>
                    <a:pt x="4757" y="1615"/>
                    <a:pt x="5944" y="1036"/>
                    <a:pt x="7176" y="1036"/>
                  </a:cubicBezTo>
                  <a:cubicBezTo>
                    <a:pt x="7982" y="1036"/>
                    <a:pt x="8806" y="1283"/>
                    <a:pt x="9307" y="1719"/>
                  </a:cubicBezTo>
                  <a:cubicBezTo>
                    <a:pt x="10008" y="2319"/>
                    <a:pt x="10508" y="3386"/>
                    <a:pt x="10575" y="4287"/>
                  </a:cubicBezTo>
                  <a:cubicBezTo>
                    <a:pt x="10608" y="4988"/>
                    <a:pt x="10341" y="5621"/>
                    <a:pt x="9808" y="6088"/>
                  </a:cubicBezTo>
                  <a:cubicBezTo>
                    <a:pt x="8904" y="6966"/>
                    <a:pt x="7521" y="7304"/>
                    <a:pt x="6216" y="7304"/>
                  </a:cubicBezTo>
                  <a:cubicBezTo>
                    <a:pt x="5834" y="7304"/>
                    <a:pt x="5459" y="7275"/>
                    <a:pt x="5104" y="7223"/>
                  </a:cubicBezTo>
                  <a:cubicBezTo>
                    <a:pt x="3303" y="6989"/>
                    <a:pt x="1335" y="5955"/>
                    <a:pt x="1068" y="3920"/>
                  </a:cubicBezTo>
                  <a:cubicBezTo>
                    <a:pt x="1034" y="3599"/>
                    <a:pt x="752" y="3432"/>
                    <a:pt x="491" y="3432"/>
                  </a:cubicBezTo>
                  <a:cubicBezTo>
                    <a:pt x="236" y="3432"/>
                    <a:pt x="1" y="3591"/>
                    <a:pt x="34" y="3920"/>
                  </a:cubicBezTo>
                  <a:cubicBezTo>
                    <a:pt x="334" y="6355"/>
                    <a:pt x="2369" y="7823"/>
                    <a:pt x="4671" y="8223"/>
                  </a:cubicBezTo>
                  <a:cubicBezTo>
                    <a:pt x="5145" y="8301"/>
                    <a:pt x="5650" y="8344"/>
                    <a:pt x="6164" y="8344"/>
                  </a:cubicBezTo>
                  <a:cubicBezTo>
                    <a:pt x="7857" y="8344"/>
                    <a:pt x="9649" y="7876"/>
                    <a:pt x="10775" y="6622"/>
                  </a:cubicBezTo>
                  <a:cubicBezTo>
                    <a:pt x="12376" y="4821"/>
                    <a:pt x="11442" y="1685"/>
                    <a:pt x="9407" y="518"/>
                  </a:cubicBezTo>
                  <a:cubicBezTo>
                    <a:pt x="8800" y="170"/>
                    <a:pt x="8071" y="1"/>
                    <a:pt x="7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3" name="Google Shape;7993;p35">
              <a:extLst>
                <a:ext uri="{FF2B5EF4-FFF2-40B4-BE49-F238E27FC236}">
                  <a16:creationId xmlns:a16="http://schemas.microsoft.com/office/drawing/2014/main" id="{E1DB9B46-F342-B33A-FF73-65EA2500041A}"/>
                </a:ext>
              </a:extLst>
            </p:cNvPr>
            <p:cNvSpPr/>
            <p:nvPr/>
          </p:nvSpPr>
          <p:spPr>
            <a:xfrm>
              <a:off x="3092248" y="4709788"/>
              <a:ext cx="390015" cy="255659"/>
            </a:xfrm>
            <a:custGeom>
              <a:avLst/>
              <a:gdLst/>
              <a:ahLst/>
              <a:cxnLst/>
              <a:rect l="l" t="t" r="r" b="b"/>
              <a:pathLst>
                <a:path w="12409" h="8329" extrusionOk="0">
                  <a:moveTo>
                    <a:pt x="7335" y="0"/>
                  </a:moveTo>
                  <a:cubicBezTo>
                    <a:pt x="5372" y="0"/>
                    <a:pt x="3433" y="1222"/>
                    <a:pt x="3869" y="3499"/>
                  </a:cubicBezTo>
                  <a:cubicBezTo>
                    <a:pt x="4106" y="4784"/>
                    <a:pt x="5125" y="5946"/>
                    <a:pt x="6377" y="5946"/>
                  </a:cubicBezTo>
                  <a:cubicBezTo>
                    <a:pt x="6718" y="5946"/>
                    <a:pt x="7075" y="5860"/>
                    <a:pt x="7439" y="5667"/>
                  </a:cubicBezTo>
                  <a:cubicBezTo>
                    <a:pt x="7972" y="5400"/>
                    <a:pt x="8473" y="4867"/>
                    <a:pt x="8606" y="4233"/>
                  </a:cubicBezTo>
                  <a:cubicBezTo>
                    <a:pt x="8740" y="3466"/>
                    <a:pt x="8273" y="2832"/>
                    <a:pt x="7605" y="2498"/>
                  </a:cubicBezTo>
                  <a:cubicBezTo>
                    <a:pt x="7522" y="2456"/>
                    <a:pt x="7439" y="2438"/>
                    <a:pt x="7361" y="2438"/>
                  </a:cubicBezTo>
                  <a:cubicBezTo>
                    <a:pt x="6878" y="2438"/>
                    <a:pt x="6555" y="3141"/>
                    <a:pt x="7072" y="3399"/>
                  </a:cubicBezTo>
                  <a:cubicBezTo>
                    <a:pt x="7439" y="3566"/>
                    <a:pt x="7672" y="3799"/>
                    <a:pt x="7539" y="4166"/>
                  </a:cubicBezTo>
                  <a:cubicBezTo>
                    <a:pt x="7405" y="4500"/>
                    <a:pt x="7072" y="4733"/>
                    <a:pt x="6738" y="4833"/>
                  </a:cubicBezTo>
                  <a:cubicBezTo>
                    <a:pt x="6598" y="4881"/>
                    <a:pt x="6464" y="4903"/>
                    <a:pt x="6337" y="4903"/>
                  </a:cubicBezTo>
                  <a:cubicBezTo>
                    <a:pt x="5405" y="4903"/>
                    <a:pt x="4837" y="3716"/>
                    <a:pt x="4837" y="2865"/>
                  </a:cubicBezTo>
                  <a:cubicBezTo>
                    <a:pt x="4817" y="1568"/>
                    <a:pt x="5979" y="1023"/>
                    <a:pt x="7180" y="1023"/>
                  </a:cubicBezTo>
                  <a:cubicBezTo>
                    <a:pt x="7987" y="1023"/>
                    <a:pt x="8811" y="1269"/>
                    <a:pt x="9307" y="1698"/>
                  </a:cubicBezTo>
                  <a:cubicBezTo>
                    <a:pt x="10007" y="2298"/>
                    <a:pt x="10541" y="3399"/>
                    <a:pt x="10574" y="4300"/>
                  </a:cubicBezTo>
                  <a:cubicBezTo>
                    <a:pt x="10608" y="5033"/>
                    <a:pt x="10341" y="5634"/>
                    <a:pt x="9807" y="6101"/>
                  </a:cubicBezTo>
                  <a:cubicBezTo>
                    <a:pt x="8905" y="6951"/>
                    <a:pt x="7526" y="7284"/>
                    <a:pt x="6223" y="7284"/>
                  </a:cubicBezTo>
                  <a:cubicBezTo>
                    <a:pt x="5839" y="7284"/>
                    <a:pt x="5461" y="7255"/>
                    <a:pt x="5104" y="7202"/>
                  </a:cubicBezTo>
                  <a:cubicBezTo>
                    <a:pt x="3302" y="6968"/>
                    <a:pt x="1334" y="5934"/>
                    <a:pt x="1101" y="3933"/>
                  </a:cubicBezTo>
                  <a:cubicBezTo>
                    <a:pt x="1051" y="3599"/>
                    <a:pt x="767" y="3432"/>
                    <a:pt x="505" y="3432"/>
                  </a:cubicBezTo>
                  <a:cubicBezTo>
                    <a:pt x="242" y="3432"/>
                    <a:pt x="0" y="3599"/>
                    <a:pt x="33" y="3933"/>
                  </a:cubicBezTo>
                  <a:cubicBezTo>
                    <a:pt x="334" y="6334"/>
                    <a:pt x="2368" y="7802"/>
                    <a:pt x="4637" y="8202"/>
                  </a:cubicBezTo>
                  <a:cubicBezTo>
                    <a:pt x="5127" y="8283"/>
                    <a:pt x="5651" y="8328"/>
                    <a:pt x="6186" y="8328"/>
                  </a:cubicBezTo>
                  <a:cubicBezTo>
                    <a:pt x="7873" y="8328"/>
                    <a:pt x="9660" y="7876"/>
                    <a:pt x="10774" y="6635"/>
                  </a:cubicBezTo>
                  <a:cubicBezTo>
                    <a:pt x="12409" y="4800"/>
                    <a:pt x="11442" y="1664"/>
                    <a:pt x="9440" y="530"/>
                  </a:cubicBezTo>
                  <a:cubicBezTo>
                    <a:pt x="8819" y="174"/>
                    <a:pt x="8076" y="0"/>
                    <a:pt x="73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4" name="Google Shape;7994;p35">
              <a:extLst>
                <a:ext uri="{FF2B5EF4-FFF2-40B4-BE49-F238E27FC236}">
                  <a16:creationId xmlns:a16="http://schemas.microsoft.com/office/drawing/2014/main" id="{BA8E8BB2-F105-F415-95AE-812663BD2B7C}"/>
                </a:ext>
              </a:extLst>
            </p:cNvPr>
            <p:cNvSpPr/>
            <p:nvPr/>
          </p:nvSpPr>
          <p:spPr>
            <a:xfrm>
              <a:off x="2832599" y="1297886"/>
              <a:ext cx="83918" cy="95492"/>
            </a:xfrm>
            <a:custGeom>
              <a:avLst/>
              <a:gdLst/>
              <a:ahLst/>
              <a:cxnLst/>
              <a:rect l="l" t="t" r="r" b="b"/>
              <a:pathLst>
                <a:path w="2670" h="3111" extrusionOk="0">
                  <a:moveTo>
                    <a:pt x="1584" y="1"/>
                  </a:moveTo>
                  <a:cubicBezTo>
                    <a:pt x="1457" y="1"/>
                    <a:pt x="1331" y="43"/>
                    <a:pt x="1235" y="139"/>
                  </a:cubicBezTo>
                  <a:cubicBezTo>
                    <a:pt x="868" y="572"/>
                    <a:pt x="468" y="1006"/>
                    <a:pt x="134" y="1473"/>
                  </a:cubicBezTo>
                  <a:cubicBezTo>
                    <a:pt x="1" y="1640"/>
                    <a:pt x="34" y="1940"/>
                    <a:pt x="201" y="2107"/>
                  </a:cubicBezTo>
                  <a:cubicBezTo>
                    <a:pt x="668" y="2507"/>
                    <a:pt x="1268" y="2774"/>
                    <a:pt x="1836" y="3041"/>
                  </a:cubicBezTo>
                  <a:cubicBezTo>
                    <a:pt x="1918" y="3082"/>
                    <a:pt x="2000" y="3111"/>
                    <a:pt x="2083" y="3111"/>
                  </a:cubicBezTo>
                  <a:cubicBezTo>
                    <a:pt x="2134" y="3111"/>
                    <a:pt x="2185" y="3100"/>
                    <a:pt x="2236" y="3074"/>
                  </a:cubicBezTo>
                  <a:cubicBezTo>
                    <a:pt x="2369" y="3041"/>
                    <a:pt x="2503" y="2974"/>
                    <a:pt x="2569" y="2841"/>
                  </a:cubicBezTo>
                  <a:cubicBezTo>
                    <a:pt x="2669" y="2607"/>
                    <a:pt x="2636" y="2274"/>
                    <a:pt x="2369" y="2140"/>
                  </a:cubicBezTo>
                  <a:cubicBezTo>
                    <a:pt x="2102" y="2007"/>
                    <a:pt x="1836" y="1907"/>
                    <a:pt x="1569" y="1773"/>
                  </a:cubicBezTo>
                  <a:cubicBezTo>
                    <a:pt x="1498" y="1726"/>
                    <a:pt x="1412" y="1680"/>
                    <a:pt x="1320" y="1621"/>
                  </a:cubicBezTo>
                  <a:lnTo>
                    <a:pt x="1320" y="1621"/>
                  </a:lnTo>
                  <a:cubicBezTo>
                    <a:pt x="1361" y="1572"/>
                    <a:pt x="1402" y="1522"/>
                    <a:pt x="1435" y="1473"/>
                  </a:cubicBezTo>
                  <a:cubicBezTo>
                    <a:pt x="1635" y="1273"/>
                    <a:pt x="1802" y="1073"/>
                    <a:pt x="1969" y="873"/>
                  </a:cubicBezTo>
                  <a:cubicBezTo>
                    <a:pt x="2136" y="672"/>
                    <a:pt x="2202" y="339"/>
                    <a:pt x="1969" y="139"/>
                  </a:cubicBezTo>
                  <a:cubicBezTo>
                    <a:pt x="1864" y="52"/>
                    <a:pt x="1723" y="1"/>
                    <a:pt x="1584" y="1"/>
                  </a:cubicBezTo>
                  <a:close/>
                </a:path>
              </a:pathLst>
            </a:custGeom>
            <a:solidFill>
              <a:srgbClr val="9FB5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5" name="Google Shape;7995;p35">
              <a:extLst>
                <a:ext uri="{FF2B5EF4-FFF2-40B4-BE49-F238E27FC236}">
                  <a16:creationId xmlns:a16="http://schemas.microsoft.com/office/drawing/2014/main" id="{20F1C9A9-90B0-3DDB-11B5-AC235A766F65}"/>
                </a:ext>
              </a:extLst>
            </p:cNvPr>
            <p:cNvSpPr/>
            <p:nvPr/>
          </p:nvSpPr>
          <p:spPr>
            <a:xfrm>
              <a:off x="3316522" y="1353762"/>
              <a:ext cx="746463" cy="372664"/>
            </a:xfrm>
            <a:custGeom>
              <a:avLst/>
              <a:gdLst/>
              <a:ahLst/>
              <a:cxnLst/>
              <a:rect l="l" t="t" r="r" b="b"/>
              <a:pathLst>
                <a:path w="20883" h="10675" extrusionOk="0">
                  <a:moveTo>
                    <a:pt x="20882" y="1"/>
                  </a:moveTo>
                  <a:cubicBezTo>
                    <a:pt x="16546" y="601"/>
                    <a:pt x="11576" y="901"/>
                    <a:pt x="7673" y="2869"/>
                  </a:cubicBezTo>
                  <a:cubicBezTo>
                    <a:pt x="4971" y="4204"/>
                    <a:pt x="601" y="7506"/>
                    <a:pt x="1" y="10675"/>
                  </a:cubicBezTo>
                  <a:lnTo>
                    <a:pt x="301" y="10675"/>
                  </a:lnTo>
                  <a:cubicBezTo>
                    <a:pt x="7373" y="10675"/>
                    <a:pt x="17580" y="8407"/>
                    <a:pt x="208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6" name="Google Shape;7996;p35">
              <a:extLst>
                <a:ext uri="{FF2B5EF4-FFF2-40B4-BE49-F238E27FC236}">
                  <a16:creationId xmlns:a16="http://schemas.microsoft.com/office/drawing/2014/main" id="{B8BE3EE0-B4DF-1E1F-AEB5-DBDAA1D0E4AC}"/>
                </a:ext>
              </a:extLst>
            </p:cNvPr>
            <p:cNvSpPr/>
            <p:nvPr/>
          </p:nvSpPr>
          <p:spPr>
            <a:xfrm>
              <a:off x="3311768" y="1598547"/>
              <a:ext cx="804870" cy="253656"/>
            </a:xfrm>
            <a:custGeom>
              <a:avLst/>
              <a:gdLst/>
              <a:ahLst/>
              <a:cxnLst/>
              <a:rect l="l" t="t" r="r" b="b"/>
              <a:pathLst>
                <a:path w="22517" h="7266" extrusionOk="0">
                  <a:moveTo>
                    <a:pt x="12454" y="1"/>
                  </a:moveTo>
                  <a:cubicBezTo>
                    <a:pt x="8278" y="1"/>
                    <a:pt x="4235" y="1086"/>
                    <a:pt x="0" y="3796"/>
                  </a:cubicBezTo>
                  <a:lnTo>
                    <a:pt x="300" y="3963"/>
                  </a:lnTo>
                  <a:cubicBezTo>
                    <a:pt x="3736" y="5598"/>
                    <a:pt x="6305" y="7265"/>
                    <a:pt x="10341" y="7265"/>
                  </a:cubicBezTo>
                  <a:cubicBezTo>
                    <a:pt x="14577" y="7265"/>
                    <a:pt x="20415" y="5898"/>
                    <a:pt x="22516" y="1695"/>
                  </a:cubicBezTo>
                  <a:cubicBezTo>
                    <a:pt x="18984" y="648"/>
                    <a:pt x="15680" y="1"/>
                    <a:pt x="124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7" name="Google Shape;7997;p35">
              <a:extLst>
                <a:ext uri="{FF2B5EF4-FFF2-40B4-BE49-F238E27FC236}">
                  <a16:creationId xmlns:a16="http://schemas.microsoft.com/office/drawing/2014/main" id="{35F77697-0224-9AE3-C726-0E13A30BEEC6}"/>
                </a:ext>
              </a:extLst>
            </p:cNvPr>
            <p:cNvSpPr/>
            <p:nvPr/>
          </p:nvSpPr>
          <p:spPr>
            <a:xfrm>
              <a:off x="3390444" y="1710083"/>
              <a:ext cx="34637" cy="26846"/>
            </a:xfrm>
            <a:custGeom>
              <a:avLst/>
              <a:gdLst/>
              <a:ahLst/>
              <a:cxnLst/>
              <a:rect l="l" t="t" r="r" b="b"/>
              <a:pathLst>
                <a:path w="969" h="769" extrusionOk="0">
                  <a:moveTo>
                    <a:pt x="501" y="1"/>
                  </a:moveTo>
                  <a:cubicBezTo>
                    <a:pt x="1" y="1"/>
                    <a:pt x="1" y="768"/>
                    <a:pt x="501" y="768"/>
                  </a:cubicBezTo>
                  <a:cubicBezTo>
                    <a:pt x="968" y="768"/>
                    <a:pt x="968" y="1"/>
                    <a:pt x="501" y="1"/>
                  </a:cubicBezTo>
                  <a:close/>
                </a:path>
              </a:pathLst>
            </a:custGeom>
            <a:solidFill>
              <a:srgbClr val="4F6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8" name="Google Shape;7998;p35">
              <a:extLst>
                <a:ext uri="{FF2B5EF4-FFF2-40B4-BE49-F238E27FC236}">
                  <a16:creationId xmlns:a16="http://schemas.microsoft.com/office/drawing/2014/main" id="{020CE640-E982-FF0B-DEF2-D6B0A2224CA1}"/>
                </a:ext>
              </a:extLst>
            </p:cNvPr>
            <p:cNvSpPr/>
            <p:nvPr/>
          </p:nvSpPr>
          <p:spPr>
            <a:xfrm>
              <a:off x="3497751" y="1665852"/>
              <a:ext cx="34637" cy="25659"/>
            </a:xfrm>
            <a:custGeom>
              <a:avLst/>
              <a:gdLst/>
              <a:ahLst/>
              <a:cxnLst/>
              <a:rect l="l" t="t" r="r" b="b"/>
              <a:pathLst>
                <a:path w="969" h="735" extrusionOk="0">
                  <a:moveTo>
                    <a:pt x="501" y="0"/>
                  </a:moveTo>
                  <a:cubicBezTo>
                    <a:pt x="1" y="0"/>
                    <a:pt x="1" y="734"/>
                    <a:pt x="501" y="734"/>
                  </a:cubicBezTo>
                  <a:cubicBezTo>
                    <a:pt x="968" y="734"/>
                    <a:pt x="968" y="0"/>
                    <a:pt x="501" y="0"/>
                  </a:cubicBezTo>
                  <a:close/>
                </a:path>
              </a:pathLst>
            </a:custGeom>
            <a:solidFill>
              <a:srgbClr val="4F6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9" name="Google Shape;7999;p35">
              <a:extLst>
                <a:ext uri="{FF2B5EF4-FFF2-40B4-BE49-F238E27FC236}">
                  <a16:creationId xmlns:a16="http://schemas.microsoft.com/office/drawing/2014/main" id="{44EE52BC-EC8B-F9D3-2315-2136CD3EDDE7}"/>
                </a:ext>
              </a:extLst>
            </p:cNvPr>
            <p:cNvSpPr/>
            <p:nvPr/>
          </p:nvSpPr>
          <p:spPr>
            <a:xfrm>
              <a:off x="3478699" y="1754348"/>
              <a:ext cx="35781" cy="26811"/>
            </a:xfrm>
            <a:custGeom>
              <a:avLst/>
              <a:gdLst/>
              <a:ahLst/>
              <a:cxnLst/>
              <a:rect l="l" t="t" r="r" b="b"/>
              <a:pathLst>
                <a:path w="1001" h="768" extrusionOk="0">
                  <a:moveTo>
                    <a:pt x="501" y="0"/>
                  </a:moveTo>
                  <a:cubicBezTo>
                    <a:pt x="0" y="0"/>
                    <a:pt x="0" y="768"/>
                    <a:pt x="501" y="768"/>
                  </a:cubicBezTo>
                  <a:cubicBezTo>
                    <a:pt x="1001" y="768"/>
                    <a:pt x="1001" y="0"/>
                    <a:pt x="501" y="0"/>
                  </a:cubicBezTo>
                  <a:close/>
                </a:path>
              </a:pathLst>
            </a:custGeom>
            <a:solidFill>
              <a:srgbClr val="4F6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0" name="Google Shape;8000;p35">
              <a:extLst>
                <a:ext uri="{FF2B5EF4-FFF2-40B4-BE49-F238E27FC236}">
                  <a16:creationId xmlns:a16="http://schemas.microsoft.com/office/drawing/2014/main" id="{CA815B48-0D79-FF5B-6E98-EC66AE32991F}"/>
                </a:ext>
              </a:extLst>
            </p:cNvPr>
            <p:cNvSpPr/>
            <p:nvPr/>
          </p:nvSpPr>
          <p:spPr>
            <a:xfrm>
              <a:off x="3581216" y="1754348"/>
              <a:ext cx="34637" cy="26811"/>
            </a:xfrm>
            <a:custGeom>
              <a:avLst/>
              <a:gdLst/>
              <a:ahLst/>
              <a:cxnLst/>
              <a:rect l="l" t="t" r="r" b="b"/>
              <a:pathLst>
                <a:path w="969" h="768" extrusionOk="0">
                  <a:moveTo>
                    <a:pt x="501" y="0"/>
                  </a:moveTo>
                  <a:cubicBezTo>
                    <a:pt x="1" y="0"/>
                    <a:pt x="1" y="768"/>
                    <a:pt x="501" y="768"/>
                  </a:cubicBezTo>
                  <a:cubicBezTo>
                    <a:pt x="968" y="768"/>
                    <a:pt x="968" y="0"/>
                    <a:pt x="501" y="0"/>
                  </a:cubicBezTo>
                  <a:close/>
                </a:path>
              </a:pathLst>
            </a:custGeom>
            <a:solidFill>
              <a:srgbClr val="4F6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1" name="Google Shape;8001;p35">
              <a:extLst>
                <a:ext uri="{FF2B5EF4-FFF2-40B4-BE49-F238E27FC236}">
                  <a16:creationId xmlns:a16="http://schemas.microsoft.com/office/drawing/2014/main" id="{04EF05EF-6EF0-D11E-2E0A-E6ABD38278DA}"/>
                </a:ext>
              </a:extLst>
            </p:cNvPr>
            <p:cNvSpPr/>
            <p:nvPr/>
          </p:nvSpPr>
          <p:spPr>
            <a:xfrm>
              <a:off x="3602699" y="1655380"/>
              <a:ext cx="34601" cy="25624"/>
            </a:xfrm>
            <a:custGeom>
              <a:avLst/>
              <a:gdLst/>
              <a:ahLst/>
              <a:cxnLst/>
              <a:rect l="l" t="t" r="r" b="b"/>
              <a:pathLst>
                <a:path w="968" h="734" extrusionOk="0">
                  <a:moveTo>
                    <a:pt x="501" y="0"/>
                  </a:moveTo>
                  <a:cubicBezTo>
                    <a:pt x="0" y="0"/>
                    <a:pt x="0" y="734"/>
                    <a:pt x="501" y="734"/>
                  </a:cubicBezTo>
                  <a:cubicBezTo>
                    <a:pt x="968" y="734"/>
                    <a:pt x="968" y="0"/>
                    <a:pt x="5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2" name="Google Shape;8002;p35">
              <a:extLst>
                <a:ext uri="{FF2B5EF4-FFF2-40B4-BE49-F238E27FC236}">
                  <a16:creationId xmlns:a16="http://schemas.microsoft.com/office/drawing/2014/main" id="{70A6EA95-AE65-35A1-3E11-DBBC53501149}"/>
                </a:ext>
              </a:extLst>
            </p:cNvPr>
            <p:cNvSpPr/>
            <p:nvPr/>
          </p:nvSpPr>
          <p:spPr>
            <a:xfrm>
              <a:off x="3712402" y="1634399"/>
              <a:ext cx="34601" cy="25659"/>
            </a:xfrm>
            <a:custGeom>
              <a:avLst/>
              <a:gdLst/>
              <a:ahLst/>
              <a:cxnLst/>
              <a:rect l="l" t="t" r="r" b="b"/>
              <a:pathLst>
                <a:path w="968" h="735" extrusionOk="0">
                  <a:moveTo>
                    <a:pt x="501" y="1"/>
                  </a:moveTo>
                  <a:cubicBezTo>
                    <a:pt x="0" y="1"/>
                    <a:pt x="0" y="734"/>
                    <a:pt x="501" y="734"/>
                  </a:cubicBezTo>
                  <a:cubicBezTo>
                    <a:pt x="968" y="734"/>
                    <a:pt x="968" y="1"/>
                    <a:pt x="5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3" name="Google Shape;8003;p35">
              <a:extLst>
                <a:ext uri="{FF2B5EF4-FFF2-40B4-BE49-F238E27FC236}">
                  <a16:creationId xmlns:a16="http://schemas.microsoft.com/office/drawing/2014/main" id="{48629A32-2DB6-E4EA-57A6-4A604CFE75A1}"/>
                </a:ext>
              </a:extLst>
            </p:cNvPr>
            <p:cNvSpPr/>
            <p:nvPr/>
          </p:nvSpPr>
          <p:spPr>
            <a:xfrm>
              <a:off x="3683770" y="1710083"/>
              <a:ext cx="34601" cy="26846"/>
            </a:xfrm>
            <a:custGeom>
              <a:avLst/>
              <a:gdLst/>
              <a:ahLst/>
              <a:cxnLst/>
              <a:rect l="l" t="t" r="r" b="b"/>
              <a:pathLst>
                <a:path w="968" h="769" extrusionOk="0">
                  <a:moveTo>
                    <a:pt x="468" y="1"/>
                  </a:moveTo>
                  <a:cubicBezTo>
                    <a:pt x="1" y="1"/>
                    <a:pt x="1" y="768"/>
                    <a:pt x="468" y="768"/>
                  </a:cubicBezTo>
                  <a:cubicBezTo>
                    <a:pt x="968" y="768"/>
                    <a:pt x="968" y="1"/>
                    <a:pt x="4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4" name="Google Shape;8004;p35">
              <a:extLst>
                <a:ext uri="{FF2B5EF4-FFF2-40B4-BE49-F238E27FC236}">
                  <a16:creationId xmlns:a16="http://schemas.microsoft.com/office/drawing/2014/main" id="{58939F89-857D-2698-9D4D-BAD9A89D22AE}"/>
                </a:ext>
              </a:extLst>
            </p:cNvPr>
            <p:cNvSpPr/>
            <p:nvPr/>
          </p:nvSpPr>
          <p:spPr>
            <a:xfrm>
              <a:off x="3715976" y="1812577"/>
              <a:ext cx="34601" cy="25659"/>
            </a:xfrm>
            <a:custGeom>
              <a:avLst/>
              <a:gdLst/>
              <a:ahLst/>
              <a:cxnLst/>
              <a:rect l="l" t="t" r="r" b="b"/>
              <a:pathLst>
                <a:path w="968" h="735" extrusionOk="0">
                  <a:moveTo>
                    <a:pt x="467" y="0"/>
                  </a:moveTo>
                  <a:cubicBezTo>
                    <a:pt x="0" y="0"/>
                    <a:pt x="0" y="734"/>
                    <a:pt x="467" y="734"/>
                  </a:cubicBezTo>
                  <a:cubicBezTo>
                    <a:pt x="968" y="734"/>
                    <a:pt x="968" y="0"/>
                    <a:pt x="467" y="0"/>
                  </a:cubicBezTo>
                  <a:close/>
                </a:path>
              </a:pathLst>
            </a:custGeom>
            <a:solidFill>
              <a:srgbClr val="4F6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5" name="Google Shape;8005;p35">
              <a:extLst>
                <a:ext uri="{FF2B5EF4-FFF2-40B4-BE49-F238E27FC236}">
                  <a16:creationId xmlns:a16="http://schemas.microsoft.com/office/drawing/2014/main" id="{5BB1CEBC-78EF-6CD8-F05E-93535ABF3E95}"/>
                </a:ext>
              </a:extLst>
            </p:cNvPr>
            <p:cNvSpPr/>
            <p:nvPr/>
          </p:nvSpPr>
          <p:spPr>
            <a:xfrm>
              <a:off x="3808986" y="1762482"/>
              <a:ext cx="34601" cy="26846"/>
            </a:xfrm>
            <a:custGeom>
              <a:avLst/>
              <a:gdLst/>
              <a:ahLst/>
              <a:cxnLst/>
              <a:rect l="l" t="t" r="r" b="b"/>
              <a:pathLst>
                <a:path w="968" h="769" extrusionOk="0">
                  <a:moveTo>
                    <a:pt x="500" y="1"/>
                  </a:moveTo>
                  <a:cubicBezTo>
                    <a:pt x="0" y="1"/>
                    <a:pt x="0" y="768"/>
                    <a:pt x="500" y="768"/>
                  </a:cubicBezTo>
                  <a:cubicBezTo>
                    <a:pt x="967" y="768"/>
                    <a:pt x="967" y="1"/>
                    <a:pt x="5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6" name="Google Shape;8006;p35">
              <a:extLst>
                <a:ext uri="{FF2B5EF4-FFF2-40B4-BE49-F238E27FC236}">
                  <a16:creationId xmlns:a16="http://schemas.microsoft.com/office/drawing/2014/main" id="{A2F7BF0A-AFD0-A0C2-E583-AC7E8A92A9F9}"/>
                </a:ext>
              </a:extLst>
            </p:cNvPr>
            <p:cNvSpPr/>
            <p:nvPr/>
          </p:nvSpPr>
          <p:spPr>
            <a:xfrm>
              <a:off x="3769630" y="1697271"/>
              <a:ext cx="34601" cy="25659"/>
            </a:xfrm>
            <a:custGeom>
              <a:avLst/>
              <a:gdLst/>
              <a:ahLst/>
              <a:cxnLst/>
              <a:rect l="l" t="t" r="r" b="b"/>
              <a:pathLst>
                <a:path w="968" h="735" extrusionOk="0">
                  <a:moveTo>
                    <a:pt x="467" y="1"/>
                  </a:moveTo>
                  <a:cubicBezTo>
                    <a:pt x="0" y="1"/>
                    <a:pt x="0" y="735"/>
                    <a:pt x="467" y="735"/>
                  </a:cubicBezTo>
                  <a:cubicBezTo>
                    <a:pt x="968" y="735"/>
                    <a:pt x="968" y="1"/>
                    <a:pt x="4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7" name="Google Shape;8007;p35">
              <a:extLst>
                <a:ext uri="{FF2B5EF4-FFF2-40B4-BE49-F238E27FC236}">
                  <a16:creationId xmlns:a16="http://schemas.microsoft.com/office/drawing/2014/main" id="{F4F36657-F517-83FF-111F-D7D6E7BC643D}"/>
                </a:ext>
              </a:extLst>
            </p:cNvPr>
            <p:cNvSpPr/>
            <p:nvPr/>
          </p:nvSpPr>
          <p:spPr>
            <a:xfrm>
              <a:off x="3838797" y="1628569"/>
              <a:ext cx="34601" cy="26846"/>
            </a:xfrm>
            <a:custGeom>
              <a:avLst/>
              <a:gdLst/>
              <a:ahLst/>
              <a:cxnLst/>
              <a:rect l="l" t="t" r="r" b="b"/>
              <a:pathLst>
                <a:path w="968" h="769" extrusionOk="0">
                  <a:moveTo>
                    <a:pt x="500" y="1"/>
                  </a:moveTo>
                  <a:cubicBezTo>
                    <a:pt x="0" y="1"/>
                    <a:pt x="0" y="768"/>
                    <a:pt x="500" y="768"/>
                  </a:cubicBezTo>
                  <a:cubicBezTo>
                    <a:pt x="967" y="768"/>
                    <a:pt x="967" y="1"/>
                    <a:pt x="5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8" name="Google Shape;8008;p35">
              <a:extLst>
                <a:ext uri="{FF2B5EF4-FFF2-40B4-BE49-F238E27FC236}">
                  <a16:creationId xmlns:a16="http://schemas.microsoft.com/office/drawing/2014/main" id="{5AEE49E6-C94C-25BC-E85B-6D6FB324716D}"/>
                </a:ext>
              </a:extLst>
            </p:cNvPr>
            <p:cNvSpPr/>
            <p:nvPr/>
          </p:nvSpPr>
          <p:spPr>
            <a:xfrm>
              <a:off x="3892451" y="1726385"/>
              <a:ext cx="34601" cy="25659"/>
            </a:xfrm>
            <a:custGeom>
              <a:avLst/>
              <a:gdLst/>
              <a:ahLst/>
              <a:cxnLst/>
              <a:rect l="l" t="t" r="r" b="b"/>
              <a:pathLst>
                <a:path w="968" h="735" extrusionOk="0">
                  <a:moveTo>
                    <a:pt x="500" y="1"/>
                  </a:moveTo>
                  <a:cubicBezTo>
                    <a:pt x="0" y="1"/>
                    <a:pt x="0" y="735"/>
                    <a:pt x="500" y="735"/>
                  </a:cubicBezTo>
                  <a:cubicBezTo>
                    <a:pt x="967" y="735"/>
                    <a:pt x="967" y="1"/>
                    <a:pt x="5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9" name="Google Shape;8009;p35">
              <a:extLst>
                <a:ext uri="{FF2B5EF4-FFF2-40B4-BE49-F238E27FC236}">
                  <a16:creationId xmlns:a16="http://schemas.microsoft.com/office/drawing/2014/main" id="{BD5803A6-7048-CC46-6752-C9179ABEBC12}"/>
                </a:ext>
              </a:extLst>
            </p:cNvPr>
            <p:cNvSpPr/>
            <p:nvPr/>
          </p:nvSpPr>
          <p:spPr>
            <a:xfrm>
              <a:off x="3941315" y="1657684"/>
              <a:ext cx="34637" cy="26811"/>
            </a:xfrm>
            <a:custGeom>
              <a:avLst/>
              <a:gdLst/>
              <a:ahLst/>
              <a:cxnLst/>
              <a:rect l="l" t="t" r="r" b="b"/>
              <a:pathLst>
                <a:path w="969" h="768" extrusionOk="0">
                  <a:moveTo>
                    <a:pt x="468" y="1"/>
                  </a:moveTo>
                  <a:cubicBezTo>
                    <a:pt x="1" y="1"/>
                    <a:pt x="1" y="768"/>
                    <a:pt x="468" y="768"/>
                  </a:cubicBezTo>
                  <a:cubicBezTo>
                    <a:pt x="968" y="768"/>
                    <a:pt x="968" y="1"/>
                    <a:pt x="4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0" name="Google Shape;8010;p35">
              <a:extLst>
                <a:ext uri="{FF2B5EF4-FFF2-40B4-BE49-F238E27FC236}">
                  <a16:creationId xmlns:a16="http://schemas.microsoft.com/office/drawing/2014/main" id="{5F03A0D0-7616-0CA5-E638-8A1A06A3BC92}"/>
                </a:ext>
              </a:extLst>
            </p:cNvPr>
            <p:cNvSpPr/>
            <p:nvPr/>
          </p:nvSpPr>
          <p:spPr>
            <a:xfrm>
              <a:off x="4014057" y="1701949"/>
              <a:ext cx="34601" cy="26811"/>
            </a:xfrm>
            <a:custGeom>
              <a:avLst/>
              <a:gdLst/>
              <a:ahLst/>
              <a:cxnLst/>
              <a:rect l="l" t="t" r="r" b="b"/>
              <a:pathLst>
                <a:path w="968" h="768" extrusionOk="0">
                  <a:moveTo>
                    <a:pt x="468" y="0"/>
                  </a:moveTo>
                  <a:cubicBezTo>
                    <a:pt x="1" y="0"/>
                    <a:pt x="1" y="768"/>
                    <a:pt x="468" y="768"/>
                  </a:cubicBezTo>
                  <a:cubicBezTo>
                    <a:pt x="968" y="768"/>
                    <a:pt x="968" y="0"/>
                    <a:pt x="4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1" name="Google Shape;8011;p35">
              <a:extLst>
                <a:ext uri="{FF2B5EF4-FFF2-40B4-BE49-F238E27FC236}">
                  <a16:creationId xmlns:a16="http://schemas.microsoft.com/office/drawing/2014/main" id="{A8C9F648-8CD3-69BE-66B6-D5815F6CF4B7}"/>
                </a:ext>
              </a:extLst>
            </p:cNvPr>
            <p:cNvSpPr/>
            <p:nvPr/>
          </p:nvSpPr>
          <p:spPr>
            <a:xfrm>
              <a:off x="4056987" y="1663514"/>
              <a:ext cx="34601" cy="25659"/>
            </a:xfrm>
            <a:custGeom>
              <a:avLst/>
              <a:gdLst/>
              <a:ahLst/>
              <a:cxnLst/>
              <a:rect l="l" t="t" r="r" b="b"/>
              <a:pathLst>
                <a:path w="968" h="735" extrusionOk="0">
                  <a:moveTo>
                    <a:pt x="467" y="1"/>
                  </a:moveTo>
                  <a:cubicBezTo>
                    <a:pt x="0" y="1"/>
                    <a:pt x="0" y="734"/>
                    <a:pt x="467" y="734"/>
                  </a:cubicBezTo>
                  <a:cubicBezTo>
                    <a:pt x="968" y="734"/>
                    <a:pt x="968" y="1"/>
                    <a:pt x="4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2" name="Google Shape;8012;p35">
              <a:extLst>
                <a:ext uri="{FF2B5EF4-FFF2-40B4-BE49-F238E27FC236}">
                  <a16:creationId xmlns:a16="http://schemas.microsoft.com/office/drawing/2014/main" id="{D98D08D5-A18D-ABF0-F5B8-8ADD10B0CC60}"/>
                </a:ext>
              </a:extLst>
            </p:cNvPr>
            <p:cNvSpPr/>
            <p:nvPr/>
          </p:nvSpPr>
          <p:spPr>
            <a:xfrm>
              <a:off x="3569313" y="1487395"/>
              <a:ext cx="87075" cy="99878"/>
            </a:xfrm>
            <a:custGeom>
              <a:avLst/>
              <a:gdLst/>
              <a:ahLst/>
              <a:cxnLst/>
              <a:rect l="l" t="t" r="r" b="b"/>
              <a:pathLst>
                <a:path w="2436" h="2861" extrusionOk="0">
                  <a:moveTo>
                    <a:pt x="571" y="1"/>
                  </a:moveTo>
                  <a:cubicBezTo>
                    <a:pt x="488" y="1"/>
                    <a:pt x="406" y="24"/>
                    <a:pt x="334" y="75"/>
                  </a:cubicBezTo>
                  <a:cubicBezTo>
                    <a:pt x="100" y="209"/>
                    <a:pt x="0" y="542"/>
                    <a:pt x="134" y="776"/>
                  </a:cubicBezTo>
                  <a:cubicBezTo>
                    <a:pt x="567" y="1443"/>
                    <a:pt x="1001" y="2110"/>
                    <a:pt x="1501" y="2711"/>
                  </a:cubicBezTo>
                  <a:cubicBezTo>
                    <a:pt x="1585" y="2811"/>
                    <a:pt x="1727" y="2861"/>
                    <a:pt x="1868" y="2861"/>
                  </a:cubicBezTo>
                  <a:cubicBezTo>
                    <a:pt x="2010" y="2861"/>
                    <a:pt x="2152" y="2811"/>
                    <a:pt x="2235" y="2711"/>
                  </a:cubicBezTo>
                  <a:cubicBezTo>
                    <a:pt x="2435" y="2477"/>
                    <a:pt x="2435" y="2177"/>
                    <a:pt x="2235" y="1977"/>
                  </a:cubicBezTo>
                  <a:cubicBezTo>
                    <a:pt x="2169" y="1877"/>
                    <a:pt x="2102" y="1810"/>
                    <a:pt x="2068" y="1743"/>
                  </a:cubicBezTo>
                  <a:cubicBezTo>
                    <a:pt x="2035" y="1710"/>
                    <a:pt x="2002" y="1676"/>
                    <a:pt x="1968" y="1610"/>
                  </a:cubicBezTo>
                  <a:cubicBezTo>
                    <a:pt x="1941" y="1610"/>
                    <a:pt x="1936" y="1588"/>
                    <a:pt x="1918" y="1580"/>
                  </a:cubicBezTo>
                  <a:lnTo>
                    <a:pt x="1918" y="1580"/>
                  </a:lnTo>
                  <a:cubicBezTo>
                    <a:pt x="1931" y="1596"/>
                    <a:pt x="1944" y="1615"/>
                    <a:pt x="1942" y="1615"/>
                  </a:cubicBezTo>
                  <a:cubicBezTo>
                    <a:pt x="1941" y="1615"/>
                    <a:pt x="1939" y="1614"/>
                    <a:pt x="1935" y="1610"/>
                  </a:cubicBezTo>
                  <a:cubicBezTo>
                    <a:pt x="1929" y="1599"/>
                    <a:pt x="1923" y="1589"/>
                    <a:pt x="1916" y="1579"/>
                  </a:cubicBezTo>
                  <a:lnTo>
                    <a:pt x="1916" y="1579"/>
                  </a:lnTo>
                  <a:cubicBezTo>
                    <a:pt x="1917" y="1579"/>
                    <a:pt x="1917" y="1579"/>
                    <a:pt x="1918" y="1580"/>
                  </a:cubicBezTo>
                  <a:lnTo>
                    <a:pt x="1918" y="1580"/>
                  </a:lnTo>
                  <a:cubicBezTo>
                    <a:pt x="1916" y="1578"/>
                    <a:pt x="1915" y="1577"/>
                    <a:pt x="1914" y="1575"/>
                  </a:cubicBezTo>
                  <a:lnTo>
                    <a:pt x="1914" y="1575"/>
                  </a:lnTo>
                  <a:cubicBezTo>
                    <a:pt x="1915" y="1577"/>
                    <a:pt x="1916" y="1578"/>
                    <a:pt x="1916" y="1579"/>
                  </a:cubicBezTo>
                  <a:lnTo>
                    <a:pt x="1916" y="1579"/>
                  </a:lnTo>
                  <a:cubicBezTo>
                    <a:pt x="1912" y="1577"/>
                    <a:pt x="1908" y="1576"/>
                    <a:pt x="1902" y="1576"/>
                  </a:cubicBezTo>
                  <a:cubicBezTo>
                    <a:pt x="1895" y="1563"/>
                    <a:pt x="1894" y="1557"/>
                    <a:pt x="1896" y="1557"/>
                  </a:cubicBezTo>
                  <a:lnTo>
                    <a:pt x="1896" y="1557"/>
                  </a:lnTo>
                  <a:cubicBezTo>
                    <a:pt x="1898" y="1557"/>
                    <a:pt x="1906" y="1565"/>
                    <a:pt x="1914" y="1575"/>
                  </a:cubicBezTo>
                  <a:lnTo>
                    <a:pt x="1914" y="1575"/>
                  </a:lnTo>
                  <a:cubicBezTo>
                    <a:pt x="1821" y="1424"/>
                    <a:pt x="1728" y="1298"/>
                    <a:pt x="1635" y="1143"/>
                  </a:cubicBezTo>
                  <a:cubicBezTo>
                    <a:pt x="1401" y="876"/>
                    <a:pt x="1235" y="576"/>
                    <a:pt x="1034" y="275"/>
                  </a:cubicBezTo>
                  <a:cubicBezTo>
                    <a:pt x="942" y="114"/>
                    <a:pt x="755" y="1"/>
                    <a:pt x="5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3" name="Google Shape;8013;p35">
              <a:extLst>
                <a:ext uri="{FF2B5EF4-FFF2-40B4-BE49-F238E27FC236}">
                  <a16:creationId xmlns:a16="http://schemas.microsoft.com/office/drawing/2014/main" id="{ED7AB50A-7C71-3494-7D22-38D9B54BE62F}"/>
                </a:ext>
              </a:extLst>
            </p:cNvPr>
            <p:cNvSpPr/>
            <p:nvPr/>
          </p:nvSpPr>
          <p:spPr>
            <a:xfrm>
              <a:off x="3668256" y="1442502"/>
              <a:ext cx="103803" cy="128818"/>
            </a:xfrm>
            <a:custGeom>
              <a:avLst/>
              <a:gdLst/>
              <a:ahLst/>
              <a:cxnLst/>
              <a:rect l="l" t="t" r="r" b="b"/>
              <a:pathLst>
                <a:path w="2904" h="3690" extrusionOk="0">
                  <a:moveTo>
                    <a:pt x="1099" y="385"/>
                  </a:moveTo>
                  <a:cubicBezTo>
                    <a:pt x="1100" y="388"/>
                    <a:pt x="1101" y="391"/>
                    <a:pt x="1102" y="394"/>
                  </a:cubicBezTo>
                  <a:cubicBezTo>
                    <a:pt x="1118" y="426"/>
                    <a:pt x="1124" y="437"/>
                    <a:pt x="1125" y="437"/>
                  </a:cubicBezTo>
                  <a:cubicBezTo>
                    <a:pt x="1127" y="437"/>
                    <a:pt x="1107" y="392"/>
                    <a:pt x="1099" y="385"/>
                  </a:cubicBezTo>
                  <a:close/>
                  <a:moveTo>
                    <a:pt x="623" y="1"/>
                  </a:moveTo>
                  <a:cubicBezTo>
                    <a:pt x="573" y="1"/>
                    <a:pt x="522" y="9"/>
                    <a:pt x="468" y="27"/>
                  </a:cubicBezTo>
                  <a:cubicBezTo>
                    <a:pt x="234" y="127"/>
                    <a:pt x="1" y="394"/>
                    <a:pt x="101" y="661"/>
                  </a:cubicBezTo>
                  <a:cubicBezTo>
                    <a:pt x="335" y="1228"/>
                    <a:pt x="668" y="1695"/>
                    <a:pt x="1035" y="2162"/>
                  </a:cubicBezTo>
                  <a:cubicBezTo>
                    <a:pt x="1102" y="2262"/>
                    <a:pt x="1202" y="2395"/>
                    <a:pt x="1269" y="2495"/>
                  </a:cubicBezTo>
                  <a:cubicBezTo>
                    <a:pt x="1302" y="2495"/>
                    <a:pt x="1302" y="2529"/>
                    <a:pt x="1335" y="2562"/>
                  </a:cubicBezTo>
                  <a:cubicBezTo>
                    <a:pt x="1309" y="2523"/>
                    <a:pt x="1303" y="2509"/>
                    <a:pt x="1306" y="2509"/>
                  </a:cubicBezTo>
                  <a:lnTo>
                    <a:pt x="1306" y="2509"/>
                  </a:lnTo>
                  <a:cubicBezTo>
                    <a:pt x="1311" y="2509"/>
                    <a:pt x="1335" y="2542"/>
                    <a:pt x="1335" y="2562"/>
                  </a:cubicBezTo>
                  <a:cubicBezTo>
                    <a:pt x="1369" y="2629"/>
                    <a:pt x="1435" y="2662"/>
                    <a:pt x="1469" y="2729"/>
                  </a:cubicBezTo>
                  <a:cubicBezTo>
                    <a:pt x="1635" y="2962"/>
                    <a:pt x="1769" y="3196"/>
                    <a:pt x="1869" y="3429"/>
                  </a:cubicBezTo>
                  <a:cubicBezTo>
                    <a:pt x="1962" y="3592"/>
                    <a:pt x="2167" y="3689"/>
                    <a:pt x="2362" y="3689"/>
                  </a:cubicBezTo>
                  <a:cubicBezTo>
                    <a:pt x="2448" y="3689"/>
                    <a:pt x="2531" y="3670"/>
                    <a:pt x="2603" y="3630"/>
                  </a:cubicBezTo>
                  <a:cubicBezTo>
                    <a:pt x="2836" y="3463"/>
                    <a:pt x="2903" y="3163"/>
                    <a:pt x="2770" y="2896"/>
                  </a:cubicBezTo>
                  <a:cubicBezTo>
                    <a:pt x="2536" y="2395"/>
                    <a:pt x="2203" y="1962"/>
                    <a:pt x="1836" y="1528"/>
                  </a:cubicBezTo>
                  <a:cubicBezTo>
                    <a:pt x="1802" y="1495"/>
                    <a:pt x="1769" y="1428"/>
                    <a:pt x="1736" y="1395"/>
                  </a:cubicBezTo>
                  <a:cubicBezTo>
                    <a:pt x="1702" y="1361"/>
                    <a:pt x="1702" y="1328"/>
                    <a:pt x="1669" y="1328"/>
                  </a:cubicBezTo>
                  <a:cubicBezTo>
                    <a:pt x="1649" y="1298"/>
                    <a:pt x="1644" y="1289"/>
                    <a:pt x="1646" y="1289"/>
                  </a:cubicBezTo>
                  <a:lnTo>
                    <a:pt x="1646" y="1289"/>
                  </a:lnTo>
                  <a:cubicBezTo>
                    <a:pt x="1648" y="1289"/>
                    <a:pt x="1670" y="1314"/>
                    <a:pt x="1675" y="1314"/>
                  </a:cubicBezTo>
                  <a:cubicBezTo>
                    <a:pt x="1677" y="1314"/>
                    <a:pt x="1676" y="1309"/>
                    <a:pt x="1669" y="1295"/>
                  </a:cubicBezTo>
                  <a:cubicBezTo>
                    <a:pt x="1602" y="1195"/>
                    <a:pt x="1502" y="1094"/>
                    <a:pt x="1435" y="994"/>
                  </a:cubicBezTo>
                  <a:cubicBezTo>
                    <a:pt x="1369" y="894"/>
                    <a:pt x="1302" y="794"/>
                    <a:pt x="1235" y="694"/>
                  </a:cubicBezTo>
                  <a:cubicBezTo>
                    <a:pt x="1202" y="627"/>
                    <a:pt x="1168" y="561"/>
                    <a:pt x="1135" y="494"/>
                  </a:cubicBezTo>
                  <a:cubicBezTo>
                    <a:pt x="1135" y="461"/>
                    <a:pt x="1135" y="461"/>
                    <a:pt x="1102" y="427"/>
                  </a:cubicBezTo>
                  <a:cubicBezTo>
                    <a:pt x="1094" y="395"/>
                    <a:pt x="1093" y="385"/>
                    <a:pt x="1097" y="385"/>
                  </a:cubicBezTo>
                  <a:lnTo>
                    <a:pt x="1097" y="385"/>
                  </a:lnTo>
                  <a:cubicBezTo>
                    <a:pt x="1097" y="385"/>
                    <a:pt x="1098" y="385"/>
                    <a:pt x="1099" y="385"/>
                  </a:cubicBezTo>
                  <a:lnTo>
                    <a:pt x="1099" y="385"/>
                  </a:lnTo>
                  <a:cubicBezTo>
                    <a:pt x="1015" y="170"/>
                    <a:pt x="845" y="1"/>
                    <a:pt x="6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4" name="Google Shape;8014;p35">
              <a:extLst>
                <a:ext uri="{FF2B5EF4-FFF2-40B4-BE49-F238E27FC236}">
                  <a16:creationId xmlns:a16="http://schemas.microsoft.com/office/drawing/2014/main" id="{B4DDDD54-83F5-C380-27FD-F5784C396C31}"/>
                </a:ext>
              </a:extLst>
            </p:cNvPr>
            <p:cNvSpPr/>
            <p:nvPr/>
          </p:nvSpPr>
          <p:spPr>
            <a:xfrm>
              <a:off x="3764840" y="1440338"/>
              <a:ext cx="71597" cy="83086"/>
            </a:xfrm>
            <a:custGeom>
              <a:avLst/>
              <a:gdLst/>
              <a:ahLst/>
              <a:cxnLst/>
              <a:rect l="l" t="t" r="r" b="b"/>
              <a:pathLst>
                <a:path w="2003" h="2380" extrusionOk="0">
                  <a:moveTo>
                    <a:pt x="492" y="0"/>
                  </a:moveTo>
                  <a:cubicBezTo>
                    <a:pt x="408" y="0"/>
                    <a:pt x="326" y="17"/>
                    <a:pt x="268" y="56"/>
                  </a:cubicBezTo>
                  <a:cubicBezTo>
                    <a:pt x="168" y="122"/>
                    <a:pt x="68" y="256"/>
                    <a:pt x="34" y="389"/>
                  </a:cubicBezTo>
                  <a:cubicBezTo>
                    <a:pt x="1" y="523"/>
                    <a:pt x="1" y="656"/>
                    <a:pt x="68" y="790"/>
                  </a:cubicBezTo>
                  <a:cubicBezTo>
                    <a:pt x="368" y="1223"/>
                    <a:pt x="735" y="1657"/>
                    <a:pt x="968" y="2124"/>
                  </a:cubicBezTo>
                  <a:cubicBezTo>
                    <a:pt x="1035" y="2257"/>
                    <a:pt x="1168" y="2357"/>
                    <a:pt x="1302" y="2357"/>
                  </a:cubicBezTo>
                  <a:cubicBezTo>
                    <a:pt x="1357" y="2371"/>
                    <a:pt x="1418" y="2379"/>
                    <a:pt x="1478" y="2379"/>
                  </a:cubicBezTo>
                  <a:cubicBezTo>
                    <a:pt x="1562" y="2379"/>
                    <a:pt x="1644" y="2363"/>
                    <a:pt x="1702" y="2324"/>
                  </a:cubicBezTo>
                  <a:cubicBezTo>
                    <a:pt x="1936" y="2157"/>
                    <a:pt x="2002" y="1857"/>
                    <a:pt x="1869" y="1590"/>
                  </a:cubicBezTo>
                  <a:cubicBezTo>
                    <a:pt x="1635" y="1123"/>
                    <a:pt x="1268" y="689"/>
                    <a:pt x="968" y="256"/>
                  </a:cubicBezTo>
                  <a:cubicBezTo>
                    <a:pt x="902" y="122"/>
                    <a:pt x="801" y="56"/>
                    <a:pt x="668" y="22"/>
                  </a:cubicBezTo>
                  <a:cubicBezTo>
                    <a:pt x="613" y="9"/>
                    <a:pt x="552" y="0"/>
                    <a:pt x="4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5" name="Google Shape;8015;p35">
              <a:extLst>
                <a:ext uri="{FF2B5EF4-FFF2-40B4-BE49-F238E27FC236}">
                  <a16:creationId xmlns:a16="http://schemas.microsoft.com/office/drawing/2014/main" id="{D721F32E-03C2-F013-8744-9F7E951703E3}"/>
                </a:ext>
              </a:extLst>
            </p:cNvPr>
            <p:cNvSpPr/>
            <p:nvPr/>
          </p:nvSpPr>
          <p:spPr>
            <a:xfrm>
              <a:off x="3848306" y="1390347"/>
              <a:ext cx="77567" cy="101623"/>
            </a:xfrm>
            <a:custGeom>
              <a:avLst/>
              <a:gdLst/>
              <a:ahLst/>
              <a:cxnLst/>
              <a:rect l="l" t="t" r="r" b="b"/>
              <a:pathLst>
                <a:path w="2170" h="2911" extrusionOk="0">
                  <a:moveTo>
                    <a:pt x="513" y="0"/>
                  </a:moveTo>
                  <a:cubicBezTo>
                    <a:pt x="421" y="0"/>
                    <a:pt x="331" y="23"/>
                    <a:pt x="268" y="87"/>
                  </a:cubicBezTo>
                  <a:cubicBezTo>
                    <a:pt x="134" y="153"/>
                    <a:pt x="34" y="253"/>
                    <a:pt x="34" y="387"/>
                  </a:cubicBezTo>
                  <a:cubicBezTo>
                    <a:pt x="1" y="520"/>
                    <a:pt x="1" y="654"/>
                    <a:pt x="68" y="787"/>
                  </a:cubicBezTo>
                  <a:cubicBezTo>
                    <a:pt x="368" y="1454"/>
                    <a:pt x="902" y="1988"/>
                    <a:pt x="1202" y="2655"/>
                  </a:cubicBezTo>
                  <a:cubicBezTo>
                    <a:pt x="1235" y="2789"/>
                    <a:pt x="1402" y="2889"/>
                    <a:pt x="1502" y="2889"/>
                  </a:cubicBezTo>
                  <a:cubicBezTo>
                    <a:pt x="1557" y="2903"/>
                    <a:pt x="1618" y="2911"/>
                    <a:pt x="1678" y="2911"/>
                  </a:cubicBezTo>
                  <a:cubicBezTo>
                    <a:pt x="1762" y="2911"/>
                    <a:pt x="1844" y="2894"/>
                    <a:pt x="1902" y="2855"/>
                  </a:cubicBezTo>
                  <a:cubicBezTo>
                    <a:pt x="2036" y="2789"/>
                    <a:pt x="2136" y="2655"/>
                    <a:pt x="2136" y="2522"/>
                  </a:cubicBezTo>
                  <a:cubicBezTo>
                    <a:pt x="2169" y="2388"/>
                    <a:pt x="2169" y="2255"/>
                    <a:pt x="2102" y="2121"/>
                  </a:cubicBezTo>
                  <a:cubicBezTo>
                    <a:pt x="1802" y="1454"/>
                    <a:pt x="1268" y="921"/>
                    <a:pt x="968" y="253"/>
                  </a:cubicBezTo>
                  <a:cubicBezTo>
                    <a:pt x="935" y="153"/>
                    <a:pt x="768" y="53"/>
                    <a:pt x="668" y="20"/>
                  </a:cubicBezTo>
                  <a:cubicBezTo>
                    <a:pt x="619" y="8"/>
                    <a:pt x="566" y="0"/>
                    <a:pt x="5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6" name="Google Shape;8016;p35">
              <a:extLst>
                <a:ext uri="{FF2B5EF4-FFF2-40B4-BE49-F238E27FC236}">
                  <a16:creationId xmlns:a16="http://schemas.microsoft.com/office/drawing/2014/main" id="{399BA2E6-CAF5-B7B8-0617-7913B44F047B}"/>
                </a:ext>
              </a:extLst>
            </p:cNvPr>
            <p:cNvSpPr/>
            <p:nvPr/>
          </p:nvSpPr>
          <p:spPr>
            <a:xfrm>
              <a:off x="3938956" y="1377047"/>
              <a:ext cx="51294" cy="62908"/>
            </a:xfrm>
            <a:custGeom>
              <a:avLst/>
              <a:gdLst/>
              <a:ahLst/>
              <a:cxnLst/>
              <a:rect l="l" t="t" r="r" b="b"/>
              <a:pathLst>
                <a:path w="1435" h="1802" extrusionOk="0">
                  <a:moveTo>
                    <a:pt x="600" y="1"/>
                  </a:moveTo>
                  <a:cubicBezTo>
                    <a:pt x="534" y="1"/>
                    <a:pt x="467" y="1"/>
                    <a:pt x="400" y="34"/>
                  </a:cubicBezTo>
                  <a:cubicBezTo>
                    <a:pt x="267" y="67"/>
                    <a:pt x="167" y="134"/>
                    <a:pt x="100" y="268"/>
                  </a:cubicBezTo>
                  <a:cubicBezTo>
                    <a:pt x="33" y="401"/>
                    <a:pt x="0" y="534"/>
                    <a:pt x="33" y="668"/>
                  </a:cubicBezTo>
                  <a:cubicBezTo>
                    <a:pt x="133" y="968"/>
                    <a:pt x="334" y="1268"/>
                    <a:pt x="467" y="1535"/>
                  </a:cubicBezTo>
                  <a:cubicBezTo>
                    <a:pt x="500" y="1602"/>
                    <a:pt x="534" y="1635"/>
                    <a:pt x="600" y="1702"/>
                  </a:cubicBezTo>
                  <a:cubicBezTo>
                    <a:pt x="667" y="1735"/>
                    <a:pt x="701" y="1769"/>
                    <a:pt x="767" y="1769"/>
                  </a:cubicBezTo>
                  <a:cubicBezTo>
                    <a:pt x="867" y="1802"/>
                    <a:pt x="934" y="1802"/>
                    <a:pt x="1001" y="1802"/>
                  </a:cubicBezTo>
                  <a:cubicBezTo>
                    <a:pt x="1067" y="1802"/>
                    <a:pt x="1134" y="1769"/>
                    <a:pt x="1168" y="1735"/>
                  </a:cubicBezTo>
                  <a:cubicBezTo>
                    <a:pt x="1301" y="1669"/>
                    <a:pt x="1401" y="1535"/>
                    <a:pt x="1401" y="1402"/>
                  </a:cubicBezTo>
                  <a:cubicBezTo>
                    <a:pt x="1434" y="1368"/>
                    <a:pt x="1434" y="1335"/>
                    <a:pt x="1434" y="1268"/>
                  </a:cubicBezTo>
                  <a:cubicBezTo>
                    <a:pt x="1434" y="1168"/>
                    <a:pt x="1401" y="1101"/>
                    <a:pt x="1368" y="1001"/>
                  </a:cubicBezTo>
                  <a:cubicBezTo>
                    <a:pt x="1268" y="801"/>
                    <a:pt x="1134" y="601"/>
                    <a:pt x="1034" y="368"/>
                  </a:cubicBezTo>
                  <a:lnTo>
                    <a:pt x="1034" y="368"/>
                  </a:lnTo>
                  <a:cubicBezTo>
                    <a:pt x="1034" y="401"/>
                    <a:pt x="1067" y="434"/>
                    <a:pt x="1067" y="501"/>
                  </a:cubicBezTo>
                  <a:lnTo>
                    <a:pt x="1034" y="401"/>
                  </a:lnTo>
                  <a:cubicBezTo>
                    <a:pt x="1001" y="268"/>
                    <a:pt x="934" y="134"/>
                    <a:pt x="801" y="67"/>
                  </a:cubicBezTo>
                  <a:cubicBezTo>
                    <a:pt x="734" y="34"/>
                    <a:pt x="667" y="34"/>
                    <a:pt x="6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7" name="Google Shape;8017;p35">
              <a:extLst>
                <a:ext uri="{FF2B5EF4-FFF2-40B4-BE49-F238E27FC236}">
                  <a16:creationId xmlns:a16="http://schemas.microsoft.com/office/drawing/2014/main" id="{73832327-AD61-94C2-9CCB-714EB9F72382}"/>
                </a:ext>
              </a:extLst>
            </p:cNvPr>
            <p:cNvSpPr/>
            <p:nvPr/>
          </p:nvSpPr>
          <p:spPr>
            <a:xfrm>
              <a:off x="3507295" y="1537281"/>
              <a:ext cx="53689" cy="73171"/>
            </a:xfrm>
            <a:custGeom>
              <a:avLst/>
              <a:gdLst/>
              <a:ahLst/>
              <a:cxnLst/>
              <a:rect l="l" t="t" r="r" b="b"/>
              <a:pathLst>
                <a:path w="1502" h="2096" extrusionOk="0">
                  <a:moveTo>
                    <a:pt x="1102" y="714"/>
                  </a:moveTo>
                  <a:lnTo>
                    <a:pt x="1102" y="714"/>
                  </a:lnTo>
                  <a:cubicBezTo>
                    <a:pt x="1118" y="731"/>
                    <a:pt x="1127" y="756"/>
                    <a:pt x="1135" y="781"/>
                  </a:cubicBezTo>
                  <a:lnTo>
                    <a:pt x="1135" y="781"/>
                  </a:lnTo>
                  <a:cubicBezTo>
                    <a:pt x="1124" y="759"/>
                    <a:pt x="1113" y="737"/>
                    <a:pt x="1102" y="714"/>
                  </a:cubicBezTo>
                  <a:close/>
                  <a:moveTo>
                    <a:pt x="494" y="1"/>
                  </a:moveTo>
                  <a:cubicBezTo>
                    <a:pt x="459" y="1"/>
                    <a:pt x="428" y="5"/>
                    <a:pt x="401" y="14"/>
                  </a:cubicBezTo>
                  <a:cubicBezTo>
                    <a:pt x="268" y="47"/>
                    <a:pt x="134" y="147"/>
                    <a:pt x="67" y="247"/>
                  </a:cubicBezTo>
                  <a:cubicBezTo>
                    <a:pt x="1" y="381"/>
                    <a:pt x="1" y="514"/>
                    <a:pt x="34" y="648"/>
                  </a:cubicBezTo>
                  <a:cubicBezTo>
                    <a:pt x="101" y="1081"/>
                    <a:pt x="301" y="1482"/>
                    <a:pt x="534" y="1849"/>
                  </a:cubicBezTo>
                  <a:cubicBezTo>
                    <a:pt x="601" y="1949"/>
                    <a:pt x="701" y="2049"/>
                    <a:pt x="835" y="2082"/>
                  </a:cubicBezTo>
                  <a:cubicBezTo>
                    <a:pt x="870" y="2091"/>
                    <a:pt x="909" y="2095"/>
                    <a:pt x="947" y="2095"/>
                  </a:cubicBezTo>
                  <a:cubicBezTo>
                    <a:pt x="1053" y="2095"/>
                    <a:pt x="1162" y="2064"/>
                    <a:pt x="1235" y="2015"/>
                  </a:cubicBezTo>
                  <a:cubicBezTo>
                    <a:pt x="1335" y="1949"/>
                    <a:pt x="1435" y="1849"/>
                    <a:pt x="1468" y="1715"/>
                  </a:cubicBezTo>
                  <a:cubicBezTo>
                    <a:pt x="1502" y="1582"/>
                    <a:pt x="1502" y="1415"/>
                    <a:pt x="1435" y="1315"/>
                  </a:cubicBezTo>
                  <a:cubicBezTo>
                    <a:pt x="1331" y="1158"/>
                    <a:pt x="1247" y="1001"/>
                    <a:pt x="1167" y="845"/>
                  </a:cubicBezTo>
                  <a:lnTo>
                    <a:pt x="1167" y="845"/>
                  </a:lnTo>
                  <a:cubicBezTo>
                    <a:pt x="1101" y="679"/>
                    <a:pt x="1068" y="547"/>
                    <a:pt x="1035" y="381"/>
                  </a:cubicBezTo>
                  <a:cubicBezTo>
                    <a:pt x="1001" y="247"/>
                    <a:pt x="901" y="114"/>
                    <a:pt x="801" y="81"/>
                  </a:cubicBezTo>
                  <a:cubicBezTo>
                    <a:pt x="704" y="32"/>
                    <a:pt x="588" y="1"/>
                    <a:pt x="4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8" name="Google Shape;8018;p35">
              <a:extLst>
                <a:ext uri="{FF2B5EF4-FFF2-40B4-BE49-F238E27FC236}">
                  <a16:creationId xmlns:a16="http://schemas.microsoft.com/office/drawing/2014/main" id="{3AE516CA-9137-5A4A-9E23-2DE9441BB56F}"/>
                </a:ext>
              </a:extLst>
            </p:cNvPr>
            <p:cNvSpPr/>
            <p:nvPr/>
          </p:nvSpPr>
          <p:spPr>
            <a:xfrm>
              <a:off x="1723531" y="1109222"/>
              <a:ext cx="682050" cy="475160"/>
            </a:xfrm>
            <a:custGeom>
              <a:avLst/>
              <a:gdLst/>
              <a:ahLst/>
              <a:cxnLst/>
              <a:rect l="l" t="t" r="r" b="b"/>
              <a:pathLst>
                <a:path w="19081" h="13611" extrusionOk="0">
                  <a:moveTo>
                    <a:pt x="0" y="1"/>
                  </a:moveTo>
                  <a:lnTo>
                    <a:pt x="0" y="1"/>
                  </a:lnTo>
                  <a:cubicBezTo>
                    <a:pt x="2035" y="8807"/>
                    <a:pt x="11809" y="12543"/>
                    <a:pt x="18781" y="13577"/>
                  </a:cubicBezTo>
                  <a:lnTo>
                    <a:pt x="19081" y="13610"/>
                  </a:lnTo>
                  <a:cubicBezTo>
                    <a:pt x="18947" y="10408"/>
                    <a:pt x="15145" y="6505"/>
                    <a:pt x="12676" y="4771"/>
                  </a:cubicBezTo>
                  <a:cubicBezTo>
                    <a:pt x="9107" y="2235"/>
                    <a:pt x="4237" y="1235"/>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9" name="Google Shape;8019;p35">
              <a:extLst>
                <a:ext uri="{FF2B5EF4-FFF2-40B4-BE49-F238E27FC236}">
                  <a16:creationId xmlns:a16="http://schemas.microsoft.com/office/drawing/2014/main" id="{58453F7D-3519-F85A-8188-74D1A2522F2F}"/>
                </a:ext>
              </a:extLst>
            </p:cNvPr>
            <p:cNvSpPr/>
            <p:nvPr/>
          </p:nvSpPr>
          <p:spPr>
            <a:xfrm>
              <a:off x="1624552" y="1385146"/>
              <a:ext cx="785818" cy="276801"/>
            </a:xfrm>
            <a:custGeom>
              <a:avLst/>
              <a:gdLst/>
              <a:ahLst/>
              <a:cxnLst/>
              <a:rect l="l" t="t" r="r" b="b"/>
              <a:pathLst>
                <a:path w="21984" h="7929" extrusionOk="0">
                  <a:moveTo>
                    <a:pt x="6091" y="0"/>
                  </a:moveTo>
                  <a:cubicBezTo>
                    <a:pt x="4143" y="0"/>
                    <a:pt x="2120" y="174"/>
                    <a:pt x="1" y="469"/>
                  </a:cubicBezTo>
                  <a:cubicBezTo>
                    <a:pt x="1469" y="4939"/>
                    <a:pt x="7073" y="7141"/>
                    <a:pt x="11209" y="7774"/>
                  </a:cubicBezTo>
                  <a:cubicBezTo>
                    <a:pt x="11926" y="7881"/>
                    <a:pt x="12602" y="7929"/>
                    <a:pt x="13249" y="7929"/>
                  </a:cubicBezTo>
                  <a:cubicBezTo>
                    <a:pt x="16246" y="7929"/>
                    <a:pt x="18632" y="6906"/>
                    <a:pt x="21650" y="5973"/>
                  </a:cubicBezTo>
                  <a:lnTo>
                    <a:pt x="21983" y="5873"/>
                  </a:lnTo>
                  <a:cubicBezTo>
                    <a:pt x="16950" y="1513"/>
                    <a:pt x="11843" y="0"/>
                    <a:pt x="60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0" name="Google Shape;8020;p35">
              <a:extLst>
                <a:ext uri="{FF2B5EF4-FFF2-40B4-BE49-F238E27FC236}">
                  <a16:creationId xmlns:a16="http://schemas.microsoft.com/office/drawing/2014/main" id="{41C112C9-5590-E722-0165-8589DD42D239}"/>
                </a:ext>
              </a:extLst>
            </p:cNvPr>
            <p:cNvSpPr/>
            <p:nvPr/>
          </p:nvSpPr>
          <p:spPr>
            <a:xfrm>
              <a:off x="2297744" y="1555085"/>
              <a:ext cx="36710" cy="27090"/>
            </a:xfrm>
            <a:custGeom>
              <a:avLst/>
              <a:gdLst/>
              <a:ahLst/>
              <a:cxnLst/>
              <a:rect l="l" t="t" r="r" b="b"/>
              <a:pathLst>
                <a:path w="1027" h="776" extrusionOk="0">
                  <a:moveTo>
                    <a:pt x="492" y="0"/>
                  </a:moveTo>
                  <a:cubicBezTo>
                    <a:pt x="74" y="0"/>
                    <a:pt x="1" y="708"/>
                    <a:pt x="448" y="772"/>
                  </a:cubicBezTo>
                  <a:cubicBezTo>
                    <a:pt x="469" y="774"/>
                    <a:pt x="488" y="776"/>
                    <a:pt x="507" y="776"/>
                  </a:cubicBezTo>
                  <a:cubicBezTo>
                    <a:pt x="926" y="776"/>
                    <a:pt x="1027" y="100"/>
                    <a:pt x="548" y="4"/>
                  </a:cubicBezTo>
                  <a:cubicBezTo>
                    <a:pt x="529" y="2"/>
                    <a:pt x="510" y="0"/>
                    <a:pt x="492" y="0"/>
                  </a:cubicBezTo>
                  <a:close/>
                </a:path>
              </a:pathLst>
            </a:custGeom>
            <a:solidFill>
              <a:srgbClr val="4F6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1" name="Google Shape;8021;p35">
              <a:extLst>
                <a:ext uri="{FF2B5EF4-FFF2-40B4-BE49-F238E27FC236}">
                  <a16:creationId xmlns:a16="http://schemas.microsoft.com/office/drawing/2014/main" id="{D8BD50F7-A55E-D0FF-544B-3348EB50F7C0}"/>
                </a:ext>
              </a:extLst>
            </p:cNvPr>
            <p:cNvSpPr/>
            <p:nvPr/>
          </p:nvSpPr>
          <p:spPr>
            <a:xfrm>
              <a:off x="2197657" y="1495669"/>
              <a:ext cx="36746" cy="27125"/>
            </a:xfrm>
            <a:custGeom>
              <a:avLst/>
              <a:gdLst/>
              <a:ahLst/>
              <a:cxnLst/>
              <a:rect l="l" t="t" r="r" b="b"/>
              <a:pathLst>
                <a:path w="1028" h="777" extrusionOk="0">
                  <a:moveTo>
                    <a:pt x="521" y="1"/>
                  </a:moveTo>
                  <a:cubicBezTo>
                    <a:pt x="102" y="1"/>
                    <a:pt x="1" y="677"/>
                    <a:pt x="480" y="772"/>
                  </a:cubicBezTo>
                  <a:cubicBezTo>
                    <a:pt x="499" y="775"/>
                    <a:pt x="518" y="776"/>
                    <a:pt x="536" y="776"/>
                  </a:cubicBezTo>
                  <a:cubicBezTo>
                    <a:pt x="954" y="776"/>
                    <a:pt x="1027" y="69"/>
                    <a:pt x="580" y="5"/>
                  </a:cubicBezTo>
                  <a:cubicBezTo>
                    <a:pt x="559" y="2"/>
                    <a:pt x="540" y="1"/>
                    <a:pt x="521" y="1"/>
                  </a:cubicBezTo>
                  <a:close/>
                </a:path>
              </a:pathLst>
            </a:custGeom>
            <a:solidFill>
              <a:srgbClr val="4F6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2" name="Google Shape;8022;p35">
              <a:extLst>
                <a:ext uri="{FF2B5EF4-FFF2-40B4-BE49-F238E27FC236}">
                  <a16:creationId xmlns:a16="http://schemas.microsoft.com/office/drawing/2014/main" id="{FF2E1724-7B00-81BC-A97A-718D30C5A146}"/>
                </a:ext>
              </a:extLst>
            </p:cNvPr>
            <p:cNvSpPr/>
            <p:nvPr/>
          </p:nvSpPr>
          <p:spPr>
            <a:xfrm>
              <a:off x="2203591" y="1586503"/>
              <a:ext cx="36710" cy="27125"/>
            </a:xfrm>
            <a:custGeom>
              <a:avLst/>
              <a:gdLst/>
              <a:ahLst/>
              <a:cxnLst/>
              <a:rect l="l" t="t" r="r" b="b"/>
              <a:pathLst>
                <a:path w="1027" h="777" extrusionOk="0">
                  <a:moveTo>
                    <a:pt x="488" y="1"/>
                  </a:moveTo>
                  <a:cubicBezTo>
                    <a:pt x="73" y="1"/>
                    <a:pt x="0" y="676"/>
                    <a:pt x="447" y="772"/>
                  </a:cubicBezTo>
                  <a:cubicBezTo>
                    <a:pt x="466" y="775"/>
                    <a:pt x="485" y="776"/>
                    <a:pt x="504" y="776"/>
                  </a:cubicBezTo>
                  <a:cubicBezTo>
                    <a:pt x="924" y="776"/>
                    <a:pt x="1027" y="69"/>
                    <a:pt x="547" y="5"/>
                  </a:cubicBezTo>
                  <a:cubicBezTo>
                    <a:pt x="527" y="2"/>
                    <a:pt x="507" y="1"/>
                    <a:pt x="488" y="1"/>
                  </a:cubicBezTo>
                  <a:close/>
                </a:path>
              </a:pathLst>
            </a:custGeom>
            <a:solidFill>
              <a:srgbClr val="4F6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3" name="Google Shape;8023;p35">
              <a:extLst>
                <a:ext uri="{FF2B5EF4-FFF2-40B4-BE49-F238E27FC236}">
                  <a16:creationId xmlns:a16="http://schemas.microsoft.com/office/drawing/2014/main" id="{EB8B9D7C-7498-220C-2350-347FE825822E}"/>
                </a:ext>
              </a:extLst>
            </p:cNvPr>
            <p:cNvSpPr/>
            <p:nvPr/>
          </p:nvSpPr>
          <p:spPr>
            <a:xfrm>
              <a:off x="2102217" y="1572540"/>
              <a:ext cx="36746" cy="25938"/>
            </a:xfrm>
            <a:custGeom>
              <a:avLst/>
              <a:gdLst/>
              <a:ahLst/>
              <a:cxnLst/>
              <a:rect l="l" t="t" r="r" b="b"/>
              <a:pathLst>
                <a:path w="1028" h="743" extrusionOk="0">
                  <a:moveTo>
                    <a:pt x="518" y="0"/>
                  </a:moveTo>
                  <a:cubicBezTo>
                    <a:pt x="73" y="0"/>
                    <a:pt x="1" y="675"/>
                    <a:pt x="448" y="739"/>
                  </a:cubicBezTo>
                  <a:cubicBezTo>
                    <a:pt x="469" y="741"/>
                    <a:pt x="490" y="743"/>
                    <a:pt x="511" y="743"/>
                  </a:cubicBezTo>
                  <a:cubicBezTo>
                    <a:pt x="956" y="743"/>
                    <a:pt x="1028" y="69"/>
                    <a:pt x="581" y="5"/>
                  </a:cubicBezTo>
                  <a:cubicBezTo>
                    <a:pt x="559" y="2"/>
                    <a:pt x="538" y="0"/>
                    <a:pt x="518" y="0"/>
                  </a:cubicBezTo>
                  <a:close/>
                </a:path>
              </a:pathLst>
            </a:custGeom>
            <a:solidFill>
              <a:srgbClr val="4F6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4" name="Google Shape;8024;p35">
              <a:extLst>
                <a:ext uri="{FF2B5EF4-FFF2-40B4-BE49-F238E27FC236}">
                  <a16:creationId xmlns:a16="http://schemas.microsoft.com/office/drawing/2014/main" id="{3CD34AAC-169B-FE4D-3B31-18FE5FA5440E}"/>
                </a:ext>
              </a:extLst>
            </p:cNvPr>
            <p:cNvSpPr/>
            <p:nvPr/>
          </p:nvSpPr>
          <p:spPr>
            <a:xfrm>
              <a:off x="2096248" y="1470080"/>
              <a:ext cx="36782" cy="27090"/>
            </a:xfrm>
            <a:custGeom>
              <a:avLst/>
              <a:gdLst/>
              <a:ahLst/>
              <a:cxnLst/>
              <a:rect l="l" t="t" r="r" b="b"/>
              <a:pathLst>
                <a:path w="1029" h="776" extrusionOk="0">
                  <a:moveTo>
                    <a:pt x="521" y="0"/>
                  </a:moveTo>
                  <a:cubicBezTo>
                    <a:pt x="74" y="0"/>
                    <a:pt x="0" y="708"/>
                    <a:pt x="448" y="771"/>
                  </a:cubicBezTo>
                  <a:cubicBezTo>
                    <a:pt x="470" y="774"/>
                    <a:pt x="491" y="776"/>
                    <a:pt x="511" y="776"/>
                  </a:cubicBezTo>
                  <a:cubicBezTo>
                    <a:pt x="956" y="776"/>
                    <a:pt x="1028" y="100"/>
                    <a:pt x="581" y="4"/>
                  </a:cubicBezTo>
                  <a:cubicBezTo>
                    <a:pt x="561" y="1"/>
                    <a:pt x="540" y="0"/>
                    <a:pt x="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5" name="Google Shape;8025;p35">
              <a:extLst>
                <a:ext uri="{FF2B5EF4-FFF2-40B4-BE49-F238E27FC236}">
                  <a16:creationId xmlns:a16="http://schemas.microsoft.com/office/drawing/2014/main" id="{F81DFEC1-7A11-5D68-BF63-E4C24EC403AE}"/>
                </a:ext>
              </a:extLst>
            </p:cNvPr>
            <p:cNvSpPr/>
            <p:nvPr/>
          </p:nvSpPr>
          <p:spPr>
            <a:xfrm>
              <a:off x="1990191" y="1433949"/>
              <a:ext cx="36710" cy="25973"/>
            </a:xfrm>
            <a:custGeom>
              <a:avLst/>
              <a:gdLst/>
              <a:ahLst/>
              <a:cxnLst/>
              <a:rect l="l" t="t" r="r" b="b"/>
              <a:pathLst>
                <a:path w="1027" h="744" extrusionOk="0">
                  <a:moveTo>
                    <a:pt x="521" y="1"/>
                  </a:moveTo>
                  <a:cubicBezTo>
                    <a:pt x="102" y="1"/>
                    <a:pt x="1" y="675"/>
                    <a:pt x="479" y="739"/>
                  </a:cubicBezTo>
                  <a:cubicBezTo>
                    <a:pt x="500" y="742"/>
                    <a:pt x="519" y="743"/>
                    <a:pt x="538" y="743"/>
                  </a:cubicBezTo>
                  <a:cubicBezTo>
                    <a:pt x="954" y="743"/>
                    <a:pt x="1026" y="69"/>
                    <a:pt x="580" y="5"/>
                  </a:cubicBezTo>
                  <a:cubicBezTo>
                    <a:pt x="559" y="2"/>
                    <a:pt x="540" y="1"/>
                    <a:pt x="5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6" name="Google Shape;8026;p35">
              <a:extLst>
                <a:ext uri="{FF2B5EF4-FFF2-40B4-BE49-F238E27FC236}">
                  <a16:creationId xmlns:a16="http://schemas.microsoft.com/office/drawing/2014/main" id="{0A96DB3E-D4E1-934B-9EA7-A11E1A81BF91}"/>
                </a:ext>
              </a:extLst>
            </p:cNvPr>
            <p:cNvSpPr/>
            <p:nvPr/>
          </p:nvSpPr>
          <p:spPr>
            <a:xfrm>
              <a:off x="2008028" y="1513159"/>
              <a:ext cx="36460" cy="26113"/>
            </a:xfrm>
            <a:custGeom>
              <a:avLst/>
              <a:gdLst/>
              <a:ahLst/>
              <a:cxnLst/>
              <a:rect l="l" t="t" r="r" b="b"/>
              <a:pathLst>
                <a:path w="1020" h="748" extrusionOk="0">
                  <a:moveTo>
                    <a:pt x="518" y="0"/>
                  </a:moveTo>
                  <a:cubicBezTo>
                    <a:pt x="73" y="0"/>
                    <a:pt x="1" y="675"/>
                    <a:pt x="447" y="738"/>
                  </a:cubicBezTo>
                  <a:cubicBezTo>
                    <a:pt x="478" y="744"/>
                    <a:pt x="507" y="747"/>
                    <a:pt x="535" y="747"/>
                  </a:cubicBezTo>
                  <a:cubicBezTo>
                    <a:pt x="958" y="747"/>
                    <a:pt x="1019" y="67"/>
                    <a:pt x="581" y="4"/>
                  </a:cubicBezTo>
                  <a:cubicBezTo>
                    <a:pt x="559" y="2"/>
                    <a:pt x="538" y="0"/>
                    <a:pt x="5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7" name="Google Shape;8027;p35">
              <a:extLst>
                <a:ext uri="{FF2B5EF4-FFF2-40B4-BE49-F238E27FC236}">
                  <a16:creationId xmlns:a16="http://schemas.microsoft.com/office/drawing/2014/main" id="{BE3B92F0-D2F9-6FFB-BCA2-6015D50078DD}"/>
                </a:ext>
              </a:extLst>
            </p:cNvPr>
            <p:cNvSpPr/>
            <p:nvPr/>
          </p:nvSpPr>
          <p:spPr>
            <a:xfrm>
              <a:off x="1960380" y="1609788"/>
              <a:ext cx="36710" cy="25973"/>
            </a:xfrm>
            <a:custGeom>
              <a:avLst/>
              <a:gdLst/>
              <a:ahLst/>
              <a:cxnLst/>
              <a:rect l="l" t="t" r="r" b="b"/>
              <a:pathLst>
                <a:path w="1027" h="744" extrusionOk="0">
                  <a:moveTo>
                    <a:pt x="521" y="1"/>
                  </a:moveTo>
                  <a:cubicBezTo>
                    <a:pt x="102" y="1"/>
                    <a:pt x="1" y="675"/>
                    <a:pt x="480" y="739"/>
                  </a:cubicBezTo>
                  <a:cubicBezTo>
                    <a:pt x="500" y="742"/>
                    <a:pt x="519" y="743"/>
                    <a:pt x="538" y="743"/>
                  </a:cubicBezTo>
                  <a:cubicBezTo>
                    <a:pt x="954" y="743"/>
                    <a:pt x="1026" y="69"/>
                    <a:pt x="580" y="5"/>
                  </a:cubicBezTo>
                  <a:cubicBezTo>
                    <a:pt x="559" y="2"/>
                    <a:pt x="540" y="1"/>
                    <a:pt x="521" y="1"/>
                  </a:cubicBezTo>
                  <a:close/>
                </a:path>
              </a:pathLst>
            </a:custGeom>
            <a:solidFill>
              <a:srgbClr val="4F6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8" name="Google Shape;8028;p35">
              <a:extLst>
                <a:ext uri="{FF2B5EF4-FFF2-40B4-BE49-F238E27FC236}">
                  <a16:creationId xmlns:a16="http://schemas.microsoft.com/office/drawing/2014/main" id="{5E004239-0581-DFA1-7B47-50B8CB06D62F}"/>
                </a:ext>
              </a:extLst>
            </p:cNvPr>
            <p:cNvSpPr/>
            <p:nvPr/>
          </p:nvSpPr>
          <p:spPr>
            <a:xfrm>
              <a:off x="1875699" y="1546916"/>
              <a:ext cx="36674" cy="25938"/>
            </a:xfrm>
            <a:custGeom>
              <a:avLst/>
              <a:gdLst/>
              <a:ahLst/>
              <a:cxnLst/>
              <a:rect l="l" t="t" r="r" b="b"/>
              <a:pathLst>
                <a:path w="1026" h="743" extrusionOk="0">
                  <a:moveTo>
                    <a:pt x="488" y="1"/>
                  </a:moveTo>
                  <a:cubicBezTo>
                    <a:pt x="72" y="1"/>
                    <a:pt x="0" y="675"/>
                    <a:pt x="447" y="739"/>
                  </a:cubicBezTo>
                  <a:cubicBezTo>
                    <a:pt x="467" y="742"/>
                    <a:pt x="487" y="743"/>
                    <a:pt x="506" y="743"/>
                  </a:cubicBezTo>
                  <a:cubicBezTo>
                    <a:pt x="924" y="743"/>
                    <a:pt x="1026" y="69"/>
                    <a:pt x="547" y="5"/>
                  </a:cubicBezTo>
                  <a:cubicBezTo>
                    <a:pt x="527" y="2"/>
                    <a:pt x="507" y="1"/>
                    <a:pt x="4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9" name="Google Shape;8029;p35">
              <a:extLst>
                <a:ext uri="{FF2B5EF4-FFF2-40B4-BE49-F238E27FC236}">
                  <a16:creationId xmlns:a16="http://schemas.microsoft.com/office/drawing/2014/main" id="{BDF7E75C-4B59-BEAE-E1AA-FC0FF0447057}"/>
                </a:ext>
              </a:extLst>
            </p:cNvPr>
            <p:cNvSpPr/>
            <p:nvPr/>
          </p:nvSpPr>
          <p:spPr>
            <a:xfrm>
              <a:off x="1924599" y="1487535"/>
              <a:ext cx="36746" cy="27090"/>
            </a:xfrm>
            <a:custGeom>
              <a:avLst/>
              <a:gdLst/>
              <a:ahLst/>
              <a:cxnLst/>
              <a:rect l="l" t="t" r="r" b="b"/>
              <a:pathLst>
                <a:path w="1028" h="776" extrusionOk="0">
                  <a:moveTo>
                    <a:pt x="523" y="1"/>
                  </a:moveTo>
                  <a:cubicBezTo>
                    <a:pt x="103" y="1"/>
                    <a:pt x="0" y="708"/>
                    <a:pt x="480" y="772"/>
                  </a:cubicBezTo>
                  <a:cubicBezTo>
                    <a:pt x="499" y="775"/>
                    <a:pt x="518" y="776"/>
                    <a:pt x="536" y="776"/>
                  </a:cubicBezTo>
                  <a:cubicBezTo>
                    <a:pt x="954" y="776"/>
                    <a:pt x="1027" y="69"/>
                    <a:pt x="580" y="5"/>
                  </a:cubicBezTo>
                  <a:cubicBezTo>
                    <a:pt x="560" y="2"/>
                    <a:pt x="542" y="1"/>
                    <a:pt x="5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0" name="Google Shape;8030;p35">
              <a:extLst>
                <a:ext uri="{FF2B5EF4-FFF2-40B4-BE49-F238E27FC236}">
                  <a16:creationId xmlns:a16="http://schemas.microsoft.com/office/drawing/2014/main" id="{E64101DD-0046-EBE6-8291-F4D57AA3BE5F}"/>
                </a:ext>
              </a:extLst>
            </p:cNvPr>
            <p:cNvSpPr/>
            <p:nvPr/>
          </p:nvSpPr>
          <p:spPr>
            <a:xfrm>
              <a:off x="1866191" y="1410665"/>
              <a:ext cx="36710" cy="25973"/>
            </a:xfrm>
            <a:custGeom>
              <a:avLst/>
              <a:gdLst/>
              <a:ahLst/>
              <a:cxnLst/>
              <a:rect l="l" t="t" r="r" b="b"/>
              <a:pathLst>
                <a:path w="1027" h="744" extrusionOk="0">
                  <a:moveTo>
                    <a:pt x="521" y="1"/>
                  </a:moveTo>
                  <a:cubicBezTo>
                    <a:pt x="102" y="1"/>
                    <a:pt x="1" y="675"/>
                    <a:pt x="479" y="739"/>
                  </a:cubicBezTo>
                  <a:cubicBezTo>
                    <a:pt x="500" y="742"/>
                    <a:pt x="519" y="743"/>
                    <a:pt x="538" y="743"/>
                  </a:cubicBezTo>
                  <a:cubicBezTo>
                    <a:pt x="954" y="743"/>
                    <a:pt x="1026" y="69"/>
                    <a:pt x="579" y="5"/>
                  </a:cubicBezTo>
                  <a:cubicBezTo>
                    <a:pt x="559" y="2"/>
                    <a:pt x="540" y="1"/>
                    <a:pt x="5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1" name="Google Shape;8031;p35">
              <a:extLst>
                <a:ext uri="{FF2B5EF4-FFF2-40B4-BE49-F238E27FC236}">
                  <a16:creationId xmlns:a16="http://schemas.microsoft.com/office/drawing/2014/main" id="{45288B10-2368-D94F-CD11-56C842E2BB94}"/>
                </a:ext>
              </a:extLst>
            </p:cNvPr>
            <p:cNvSpPr/>
            <p:nvPr/>
          </p:nvSpPr>
          <p:spPr>
            <a:xfrm>
              <a:off x="1798561" y="1499020"/>
              <a:ext cx="36353" cy="26113"/>
            </a:xfrm>
            <a:custGeom>
              <a:avLst/>
              <a:gdLst/>
              <a:ahLst/>
              <a:cxnLst/>
              <a:rect l="l" t="t" r="r" b="b"/>
              <a:pathLst>
                <a:path w="1017" h="748" extrusionOk="0">
                  <a:moveTo>
                    <a:pt x="488" y="0"/>
                  </a:moveTo>
                  <a:cubicBezTo>
                    <a:pt x="89" y="0"/>
                    <a:pt x="0" y="680"/>
                    <a:pt x="470" y="743"/>
                  </a:cubicBezTo>
                  <a:cubicBezTo>
                    <a:pt x="490" y="746"/>
                    <a:pt x="510" y="747"/>
                    <a:pt x="529" y="747"/>
                  </a:cubicBezTo>
                  <a:cubicBezTo>
                    <a:pt x="945" y="747"/>
                    <a:pt x="1017" y="73"/>
                    <a:pt x="570" y="9"/>
                  </a:cubicBezTo>
                  <a:cubicBezTo>
                    <a:pt x="542" y="3"/>
                    <a:pt x="514" y="0"/>
                    <a:pt x="4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2" name="Google Shape;8032;p35">
              <a:extLst>
                <a:ext uri="{FF2B5EF4-FFF2-40B4-BE49-F238E27FC236}">
                  <a16:creationId xmlns:a16="http://schemas.microsoft.com/office/drawing/2014/main" id="{5BFA4FDA-7B17-CA6A-BBA8-DFB46EB50B4F}"/>
                </a:ext>
              </a:extLst>
            </p:cNvPr>
            <p:cNvSpPr/>
            <p:nvPr/>
          </p:nvSpPr>
          <p:spPr>
            <a:xfrm>
              <a:off x="1761207" y="1424663"/>
              <a:ext cx="36746" cy="25938"/>
            </a:xfrm>
            <a:custGeom>
              <a:avLst/>
              <a:gdLst/>
              <a:ahLst/>
              <a:cxnLst/>
              <a:rect l="l" t="t" r="r" b="b"/>
              <a:pathLst>
                <a:path w="1028" h="743" extrusionOk="0">
                  <a:moveTo>
                    <a:pt x="518" y="0"/>
                  </a:moveTo>
                  <a:cubicBezTo>
                    <a:pt x="73" y="0"/>
                    <a:pt x="1" y="674"/>
                    <a:pt x="448" y="738"/>
                  </a:cubicBezTo>
                  <a:cubicBezTo>
                    <a:pt x="469" y="741"/>
                    <a:pt x="490" y="742"/>
                    <a:pt x="510" y="742"/>
                  </a:cubicBezTo>
                  <a:cubicBezTo>
                    <a:pt x="956" y="742"/>
                    <a:pt x="1028" y="68"/>
                    <a:pt x="581" y="4"/>
                  </a:cubicBezTo>
                  <a:cubicBezTo>
                    <a:pt x="559" y="1"/>
                    <a:pt x="538" y="0"/>
                    <a:pt x="5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3" name="Google Shape;8033;p35">
              <a:extLst>
                <a:ext uri="{FF2B5EF4-FFF2-40B4-BE49-F238E27FC236}">
                  <a16:creationId xmlns:a16="http://schemas.microsoft.com/office/drawing/2014/main" id="{7AEAA332-55AF-5D16-148F-6BEDEE93555F}"/>
                </a:ext>
              </a:extLst>
            </p:cNvPr>
            <p:cNvSpPr/>
            <p:nvPr/>
          </p:nvSpPr>
          <p:spPr>
            <a:xfrm>
              <a:off x="1682817" y="1458246"/>
              <a:ext cx="36460" cy="26113"/>
            </a:xfrm>
            <a:custGeom>
              <a:avLst/>
              <a:gdLst/>
              <a:ahLst/>
              <a:cxnLst/>
              <a:rect l="l" t="t" r="r" b="b"/>
              <a:pathLst>
                <a:path w="1020" h="748" extrusionOk="0">
                  <a:moveTo>
                    <a:pt x="485" y="1"/>
                  </a:moveTo>
                  <a:cubicBezTo>
                    <a:pt x="62" y="1"/>
                    <a:pt x="0" y="681"/>
                    <a:pt x="439" y="744"/>
                  </a:cubicBezTo>
                  <a:cubicBezTo>
                    <a:pt x="461" y="746"/>
                    <a:pt x="482" y="748"/>
                    <a:pt x="502" y="748"/>
                  </a:cubicBezTo>
                  <a:cubicBezTo>
                    <a:pt x="947" y="748"/>
                    <a:pt x="1019" y="74"/>
                    <a:pt x="572" y="10"/>
                  </a:cubicBezTo>
                  <a:cubicBezTo>
                    <a:pt x="542" y="4"/>
                    <a:pt x="513" y="1"/>
                    <a:pt x="4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4" name="Google Shape;8034;p35">
              <a:extLst>
                <a:ext uri="{FF2B5EF4-FFF2-40B4-BE49-F238E27FC236}">
                  <a16:creationId xmlns:a16="http://schemas.microsoft.com/office/drawing/2014/main" id="{E33F6829-691C-F0F9-0700-EC9D02C207E6}"/>
                </a:ext>
              </a:extLst>
            </p:cNvPr>
            <p:cNvSpPr/>
            <p:nvPr/>
          </p:nvSpPr>
          <p:spPr>
            <a:xfrm>
              <a:off x="1646750" y="1413004"/>
              <a:ext cx="36674" cy="25938"/>
            </a:xfrm>
            <a:custGeom>
              <a:avLst/>
              <a:gdLst/>
              <a:ahLst/>
              <a:cxnLst/>
              <a:rect l="l" t="t" r="r" b="b"/>
              <a:pathLst>
                <a:path w="1026" h="743" extrusionOk="0">
                  <a:moveTo>
                    <a:pt x="489" y="0"/>
                  </a:moveTo>
                  <a:cubicBezTo>
                    <a:pt x="73" y="0"/>
                    <a:pt x="1" y="675"/>
                    <a:pt x="447" y="739"/>
                  </a:cubicBezTo>
                  <a:cubicBezTo>
                    <a:pt x="468" y="742"/>
                    <a:pt x="487" y="743"/>
                    <a:pt x="506" y="743"/>
                  </a:cubicBezTo>
                  <a:cubicBezTo>
                    <a:pt x="925" y="743"/>
                    <a:pt x="1026" y="69"/>
                    <a:pt x="547" y="5"/>
                  </a:cubicBezTo>
                  <a:cubicBezTo>
                    <a:pt x="527" y="2"/>
                    <a:pt x="507" y="0"/>
                    <a:pt x="4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5" name="Google Shape;8035;p35">
              <a:extLst>
                <a:ext uri="{FF2B5EF4-FFF2-40B4-BE49-F238E27FC236}">
                  <a16:creationId xmlns:a16="http://schemas.microsoft.com/office/drawing/2014/main" id="{DE283E00-FF03-0F25-BD9D-348A4C786C81}"/>
                </a:ext>
              </a:extLst>
            </p:cNvPr>
            <p:cNvSpPr/>
            <p:nvPr/>
          </p:nvSpPr>
          <p:spPr>
            <a:xfrm>
              <a:off x="2094353" y="1308904"/>
              <a:ext cx="91865" cy="91778"/>
            </a:xfrm>
            <a:custGeom>
              <a:avLst/>
              <a:gdLst/>
              <a:ahLst/>
              <a:cxnLst/>
              <a:rect l="l" t="t" r="r" b="b"/>
              <a:pathLst>
                <a:path w="2570" h="2629" extrusionOk="0">
                  <a:moveTo>
                    <a:pt x="2036" y="0"/>
                  </a:moveTo>
                  <a:cubicBezTo>
                    <a:pt x="1914" y="0"/>
                    <a:pt x="1794" y="44"/>
                    <a:pt x="1702" y="151"/>
                  </a:cubicBezTo>
                  <a:cubicBezTo>
                    <a:pt x="1235" y="718"/>
                    <a:pt x="734" y="1252"/>
                    <a:pt x="167" y="1753"/>
                  </a:cubicBezTo>
                  <a:cubicBezTo>
                    <a:pt x="67" y="1819"/>
                    <a:pt x="1" y="1986"/>
                    <a:pt x="1" y="2119"/>
                  </a:cubicBezTo>
                  <a:cubicBezTo>
                    <a:pt x="1" y="2253"/>
                    <a:pt x="67" y="2386"/>
                    <a:pt x="167" y="2486"/>
                  </a:cubicBezTo>
                  <a:cubicBezTo>
                    <a:pt x="250" y="2569"/>
                    <a:pt x="355" y="2629"/>
                    <a:pt x="464" y="2629"/>
                  </a:cubicBezTo>
                  <a:cubicBezTo>
                    <a:pt x="487" y="2629"/>
                    <a:pt x="511" y="2626"/>
                    <a:pt x="534" y="2620"/>
                  </a:cubicBezTo>
                  <a:cubicBezTo>
                    <a:pt x="668" y="2620"/>
                    <a:pt x="801" y="2586"/>
                    <a:pt x="901" y="2486"/>
                  </a:cubicBezTo>
                  <a:cubicBezTo>
                    <a:pt x="1468" y="1986"/>
                    <a:pt x="1935" y="1452"/>
                    <a:pt x="2436" y="885"/>
                  </a:cubicBezTo>
                  <a:cubicBezTo>
                    <a:pt x="2536" y="785"/>
                    <a:pt x="2569" y="652"/>
                    <a:pt x="2569" y="518"/>
                  </a:cubicBezTo>
                  <a:cubicBezTo>
                    <a:pt x="2569" y="385"/>
                    <a:pt x="2536" y="251"/>
                    <a:pt x="2436" y="151"/>
                  </a:cubicBezTo>
                  <a:cubicBezTo>
                    <a:pt x="2327" y="61"/>
                    <a:pt x="2180" y="0"/>
                    <a:pt x="20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6" name="Google Shape;8036;p35">
              <a:extLst>
                <a:ext uri="{FF2B5EF4-FFF2-40B4-BE49-F238E27FC236}">
                  <a16:creationId xmlns:a16="http://schemas.microsoft.com/office/drawing/2014/main" id="{342FDDD3-E1D5-2276-546E-3490A8257C0E}"/>
                </a:ext>
              </a:extLst>
            </p:cNvPr>
            <p:cNvSpPr/>
            <p:nvPr/>
          </p:nvSpPr>
          <p:spPr>
            <a:xfrm>
              <a:off x="1979897" y="1250884"/>
              <a:ext cx="118066" cy="117821"/>
            </a:xfrm>
            <a:custGeom>
              <a:avLst/>
              <a:gdLst/>
              <a:ahLst/>
              <a:cxnLst/>
              <a:rect l="l" t="t" r="r" b="b"/>
              <a:pathLst>
                <a:path w="3303" h="3375" extrusionOk="0">
                  <a:moveTo>
                    <a:pt x="2068" y="512"/>
                  </a:moveTo>
                  <a:lnTo>
                    <a:pt x="2035" y="579"/>
                  </a:lnTo>
                  <a:cubicBezTo>
                    <a:pt x="2044" y="561"/>
                    <a:pt x="2055" y="546"/>
                    <a:pt x="2068" y="531"/>
                  </a:cubicBezTo>
                  <a:lnTo>
                    <a:pt x="2068" y="531"/>
                  </a:lnTo>
                  <a:cubicBezTo>
                    <a:pt x="2068" y="526"/>
                    <a:pt x="2068" y="520"/>
                    <a:pt x="2068" y="512"/>
                  </a:cubicBezTo>
                  <a:close/>
                  <a:moveTo>
                    <a:pt x="2740" y="0"/>
                  </a:moveTo>
                  <a:cubicBezTo>
                    <a:pt x="2553" y="0"/>
                    <a:pt x="2362" y="82"/>
                    <a:pt x="2269" y="246"/>
                  </a:cubicBezTo>
                  <a:cubicBezTo>
                    <a:pt x="2235" y="312"/>
                    <a:pt x="2202" y="346"/>
                    <a:pt x="2168" y="412"/>
                  </a:cubicBezTo>
                  <a:cubicBezTo>
                    <a:pt x="2144" y="461"/>
                    <a:pt x="2102" y="492"/>
                    <a:pt x="2068" y="531"/>
                  </a:cubicBezTo>
                  <a:lnTo>
                    <a:pt x="2068" y="531"/>
                  </a:lnTo>
                  <a:cubicBezTo>
                    <a:pt x="2067" y="548"/>
                    <a:pt x="2061" y="554"/>
                    <a:pt x="2035" y="579"/>
                  </a:cubicBezTo>
                  <a:cubicBezTo>
                    <a:pt x="2002" y="613"/>
                    <a:pt x="2002" y="613"/>
                    <a:pt x="1968" y="646"/>
                  </a:cubicBezTo>
                  <a:cubicBezTo>
                    <a:pt x="1935" y="679"/>
                    <a:pt x="1902" y="746"/>
                    <a:pt x="1835" y="779"/>
                  </a:cubicBezTo>
                  <a:cubicBezTo>
                    <a:pt x="1668" y="979"/>
                    <a:pt x="1468" y="1146"/>
                    <a:pt x="1301" y="1346"/>
                  </a:cubicBezTo>
                  <a:cubicBezTo>
                    <a:pt x="868" y="1713"/>
                    <a:pt x="467" y="2114"/>
                    <a:pt x="167" y="2581"/>
                  </a:cubicBezTo>
                  <a:cubicBezTo>
                    <a:pt x="0" y="2814"/>
                    <a:pt x="100" y="3181"/>
                    <a:pt x="367" y="3314"/>
                  </a:cubicBezTo>
                  <a:cubicBezTo>
                    <a:pt x="439" y="3355"/>
                    <a:pt x="516" y="3374"/>
                    <a:pt x="594" y="3374"/>
                  </a:cubicBezTo>
                  <a:cubicBezTo>
                    <a:pt x="772" y="3374"/>
                    <a:pt x="952" y="3276"/>
                    <a:pt x="1068" y="3114"/>
                  </a:cubicBezTo>
                  <a:cubicBezTo>
                    <a:pt x="1101" y="3048"/>
                    <a:pt x="1134" y="3014"/>
                    <a:pt x="1168" y="2948"/>
                  </a:cubicBezTo>
                  <a:cubicBezTo>
                    <a:pt x="1201" y="2914"/>
                    <a:pt x="1234" y="2881"/>
                    <a:pt x="1234" y="2881"/>
                  </a:cubicBezTo>
                  <a:cubicBezTo>
                    <a:pt x="1335" y="2747"/>
                    <a:pt x="1435" y="2681"/>
                    <a:pt x="1501" y="2581"/>
                  </a:cubicBezTo>
                  <a:cubicBezTo>
                    <a:pt x="1701" y="2380"/>
                    <a:pt x="1902" y="2214"/>
                    <a:pt x="2102" y="2014"/>
                  </a:cubicBezTo>
                  <a:cubicBezTo>
                    <a:pt x="2502" y="1647"/>
                    <a:pt x="2869" y="1246"/>
                    <a:pt x="3169" y="779"/>
                  </a:cubicBezTo>
                  <a:cubicBezTo>
                    <a:pt x="3303" y="546"/>
                    <a:pt x="3236" y="179"/>
                    <a:pt x="2969" y="45"/>
                  </a:cubicBezTo>
                  <a:cubicBezTo>
                    <a:pt x="2899" y="15"/>
                    <a:pt x="2820" y="0"/>
                    <a:pt x="27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7" name="Google Shape;8037;p35">
              <a:extLst>
                <a:ext uri="{FF2B5EF4-FFF2-40B4-BE49-F238E27FC236}">
                  <a16:creationId xmlns:a16="http://schemas.microsoft.com/office/drawing/2014/main" id="{1C538B0C-B1A5-F8A0-D1BC-012921997E40}"/>
                </a:ext>
              </a:extLst>
            </p:cNvPr>
            <p:cNvSpPr/>
            <p:nvPr/>
          </p:nvSpPr>
          <p:spPr>
            <a:xfrm>
              <a:off x="1926243" y="1234686"/>
              <a:ext cx="76351" cy="78478"/>
            </a:xfrm>
            <a:custGeom>
              <a:avLst/>
              <a:gdLst/>
              <a:ahLst/>
              <a:cxnLst/>
              <a:rect l="l" t="t" r="r" b="b"/>
              <a:pathLst>
                <a:path w="2136" h="2248" extrusionOk="0">
                  <a:moveTo>
                    <a:pt x="1684" y="0"/>
                  </a:moveTo>
                  <a:cubicBezTo>
                    <a:pt x="1658" y="0"/>
                    <a:pt x="1631" y="3"/>
                    <a:pt x="1601" y="9"/>
                  </a:cubicBezTo>
                  <a:cubicBezTo>
                    <a:pt x="1501" y="9"/>
                    <a:pt x="1334" y="42"/>
                    <a:pt x="1268" y="143"/>
                  </a:cubicBezTo>
                  <a:cubicBezTo>
                    <a:pt x="867" y="576"/>
                    <a:pt x="434" y="976"/>
                    <a:pt x="67" y="1443"/>
                  </a:cubicBezTo>
                  <a:cubicBezTo>
                    <a:pt x="0" y="1544"/>
                    <a:pt x="0" y="1744"/>
                    <a:pt x="34" y="1844"/>
                  </a:cubicBezTo>
                  <a:cubicBezTo>
                    <a:pt x="67" y="1977"/>
                    <a:pt x="167" y="2111"/>
                    <a:pt x="267" y="2177"/>
                  </a:cubicBezTo>
                  <a:cubicBezTo>
                    <a:pt x="350" y="2219"/>
                    <a:pt x="432" y="2247"/>
                    <a:pt x="514" y="2247"/>
                  </a:cubicBezTo>
                  <a:cubicBezTo>
                    <a:pt x="565" y="2247"/>
                    <a:pt x="616" y="2236"/>
                    <a:pt x="667" y="2211"/>
                  </a:cubicBezTo>
                  <a:cubicBezTo>
                    <a:pt x="801" y="2177"/>
                    <a:pt x="901" y="2077"/>
                    <a:pt x="968" y="1977"/>
                  </a:cubicBezTo>
                  <a:cubicBezTo>
                    <a:pt x="1268" y="1577"/>
                    <a:pt x="1668" y="1243"/>
                    <a:pt x="1968" y="876"/>
                  </a:cubicBezTo>
                  <a:cubicBezTo>
                    <a:pt x="2068" y="776"/>
                    <a:pt x="2135" y="643"/>
                    <a:pt x="2135" y="509"/>
                  </a:cubicBezTo>
                  <a:cubicBezTo>
                    <a:pt x="2135" y="376"/>
                    <a:pt x="2068" y="243"/>
                    <a:pt x="1968" y="143"/>
                  </a:cubicBezTo>
                  <a:cubicBezTo>
                    <a:pt x="1886" y="60"/>
                    <a:pt x="1804" y="0"/>
                    <a:pt x="16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8" name="Google Shape;8038;p35">
              <a:extLst>
                <a:ext uri="{FF2B5EF4-FFF2-40B4-BE49-F238E27FC236}">
                  <a16:creationId xmlns:a16="http://schemas.microsoft.com/office/drawing/2014/main" id="{EB2CF42E-8632-90C0-1225-57B07B26F615}"/>
                </a:ext>
              </a:extLst>
            </p:cNvPr>
            <p:cNvSpPr/>
            <p:nvPr/>
          </p:nvSpPr>
          <p:spPr>
            <a:xfrm>
              <a:off x="1837988" y="1173281"/>
              <a:ext cx="93044" cy="95269"/>
            </a:xfrm>
            <a:custGeom>
              <a:avLst/>
              <a:gdLst/>
              <a:ahLst/>
              <a:cxnLst/>
              <a:rect l="l" t="t" r="r" b="b"/>
              <a:pathLst>
                <a:path w="2603" h="2729" extrusionOk="0">
                  <a:moveTo>
                    <a:pt x="1997" y="0"/>
                  </a:moveTo>
                  <a:cubicBezTo>
                    <a:pt x="1817" y="0"/>
                    <a:pt x="1646" y="89"/>
                    <a:pt x="1535" y="267"/>
                  </a:cubicBezTo>
                  <a:cubicBezTo>
                    <a:pt x="1510" y="317"/>
                    <a:pt x="1467" y="385"/>
                    <a:pt x="1419" y="444"/>
                  </a:cubicBezTo>
                  <a:lnTo>
                    <a:pt x="1419" y="444"/>
                  </a:lnTo>
                  <a:cubicBezTo>
                    <a:pt x="1429" y="430"/>
                    <a:pt x="1435" y="415"/>
                    <a:pt x="1435" y="400"/>
                  </a:cubicBezTo>
                  <a:lnTo>
                    <a:pt x="1435" y="400"/>
                  </a:lnTo>
                  <a:cubicBezTo>
                    <a:pt x="1035" y="934"/>
                    <a:pt x="534" y="1368"/>
                    <a:pt x="168" y="1935"/>
                  </a:cubicBezTo>
                  <a:cubicBezTo>
                    <a:pt x="1" y="2168"/>
                    <a:pt x="101" y="2535"/>
                    <a:pt x="334" y="2669"/>
                  </a:cubicBezTo>
                  <a:cubicBezTo>
                    <a:pt x="416" y="2710"/>
                    <a:pt x="501" y="2729"/>
                    <a:pt x="584" y="2729"/>
                  </a:cubicBezTo>
                  <a:cubicBezTo>
                    <a:pt x="772" y="2729"/>
                    <a:pt x="952" y="2631"/>
                    <a:pt x="1068" y="2469"/>
                  </a:cubicBezTo>
                  <a:cubicBezTo>
                    <a:pt x="1090" y="2402"/>
                    <a:pt x="1127" y="2351"/>
                    <a:pt x="1169" y="2294"/>
                  </a:cubicBezTo>
                  <a:lnTo>
                    <a:pt x="1169" y="2294"/>
                  </a:lnTo>
                  <a:cubicBezTo>
                    <a:pt x="1168" y="2297"/>
                    <a:pt x="1168" y="2299"/>
                    <a:pt x="1168" y="2302"/>
                  </a:cubicBezTo>
                  <a:cubicBezTo>
                    <a:pt x="1569" y="1801"/>
                    <a:pt x="2069" y="1334"/>
                    <a:pt x="2436" y="767"/>
                  </a:cubicBezTo>
                  <a:cubicBezTo>
                    <a:pt x="2603" y="534"/>
                    <a:pt x="2503" y="200"/>
                    <a:pt x="2269" y="67"/>
                  </a:cubicBezTo>
                  <a:cubicBezTo>
                    <a:pt x="2180" y="22"/>
                    <a:pt x="2087" y="0"/>
                    <a:pt x="19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9" name="Google Shape;8039;p35">
              <a:extLst>
                <a:ext uri="{FF2B5EF4-FFF2-40B4-BE49-F238E27FC236}">
                  <a16:creationId xmlns:a16="http://schemas.microsoft.com/office/drawing/2014/main" id="{9823D114-C0D3-B56D-0FF7-3432215930CC}"/>
                </a:ext>
              </a:extLst>
            </p:cNvPr>
            <p:cNvSpPr/>
            <p:nvPr/>
          </p:nvSpPr>
          <p:spPr>
            <a:xfrm>
              <a:off x="1785549" y="1147203"/>
              <a:ext cx="54869" cy="60324"/>
            </a:xfrm>
            <a:custGeom>
              <a:avLst/>
              <a:gdLst/>
              <a:ahLst/>
              <a:cxnLst/>
              <a:rect l="l" t="t" r="r" b="b"/>
              <a:pathLst>
                <a:path w="1535" h="1728" extrusionOk="0">
                  <a:moveTo>
                    <a:pt x="975" y="0"/>
                  </a:moveTo>
                  <a:cubicBezTo>
                    <a:pt x="939" y="0"/>
                    <a:pt x="903" y="4"/>
                    <a:pt x="867" y="13"/>
                  </a:cubicBezTo>
                  <a:cubicBezTo>
                    <a:pt x="734" y="47"/>
                    <a:pt x="600" y="147"/>
                    <a:pt x="534" y="247"/>
                  </a:cubicBezTo>
                  <a:cubicBezTo>
                    <a:pt x="434" y="514"/>
                    <a:pt x="234" y="714"/>
                    <a:pt x="67" y="947"/>
                  </a:cubicBezTo>
                  <a:cubicBezTo>
                    <a:pt x="33" y="1014"/>
                    <a:pt x="0" y="1081"/>
                    <a:pt x="0" y="1147"/>
                  </a:cubicBezTo>
                  <a:cubicBezTo>
                    <a:pt x="0" y="1214"/>
                    <a:pt x="0" y="1281"/>
                    <a:pt x="0" y="1348"/>
                  </a:cubicBezTo>
                  <a:cubicBezTo>
                    <a:pt x="33" y="1414"/>
                    <a:pt x="67" y="1481"/>
                    <a:pt x="100" y="1514"/>
                  </a:cubicBezTo>
                  <a:cubicBezTo>
                    <a:pt x="133" y="1581"/>
                    <a:pt x="200" y="1614"/>
                    <a:pt x="234" y="1648"/>
                  </a:cubicBezTo>
                  <a:cubicBezTo>
                    <a:pt x="331" y="1697"/>
                    <a:pt x="429" y="1728"/>
                    <a:pt x="527" y="1728"/>
                  </a:cubicBezTo>
                  <a:cubicBezTo>
                    <a:pt x="562" y="1728"/>
                    <a:pt x="598" y="1723"/>
                    <a:pt x="634" y="1715"/>
                  </a:cubicBezTo>
                  <a:cubicBezTo>
                    <a:pt x="701" y="1681"/>
                    <a:pt x="734" y="1681"/>
                    <a:pt x="767" y="1648"/>
                  </a:cubicBezTo>
                  <a:cubicBezTo>
                    <a:pt x="867" y="1614"/>
                    <a:pt x="901" y="1548"/>
                    <a:pt x="967" y="1481"/>
                  </a:cubicBezTo>
                  <a:cubicBezTo>
                    <a:pt x="1134" y="1248"/>
                    <a:pt x="1301" y="1014"/>
                    <a:pt x="1434" y="781"/>
                  </a:cubicBezTo>
                  <a:cubicBezTo>
                    <a:pt x="1468" y="714"/>
                    <a:pt x="1501" y="647"/>
                    <a:pt x="1501" y="580"/>
                  </a:cubicBezTo>
                  <a:cubicBezTo>
                    <a:pt x="1534" y="514"/>
                    <a:pt x="1534" y="447"/>
                    <a:pt x="1501" y="380"/>
                  </a:cubicBezTo>
                  <a:cubicBezTo>
                    <a:pt x="1468" y="314"/>
                    <a:pt x="1468" y="247"/>
                    <a:pt x="1401" y="213"/>
                  </a:cubicBezTo>
                  <a:cubicBezTo>
                    <a:pt x="1368" y="147"/>
                    <a:pt x="1334" y="113"/>
                    <a:pt x="1268" y="80"/>
                  </a:cubicBezTo>
                  <a:cubicBezTo>
                    <a:pt x="1170" y="31"/>
                    <a:pt x="1072" y="0"/>
                    <a:pt x="9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0" name="Google Shape;8040;p35">
              <a:extLst>
                <a:ext uri="{FF2B5EF4-FFF2-40B4-BE49-F238E27FC236}">
                  <a16:creationId xmlns:a16="http://schemas.microsoft.com/office/drawing/2014/main" id="{2BCB2BE5-0F9B-6989-BA2F-0B4EBEB7F7CD}"/>
                </a:ext>
              </a:extLst>
            </p:cNvPr>
            <p:cNvSpPr/>
            <p:nvPr/>
          </p:nvSpPr>
          <p:spPr>
            <a:xfrm>
              <a:off x="2183788" y="1367028"/>
              <a:ext cx="59658" cy="70623"/>
            </a:xfrm>
            <a:custGeom>
              <a:avLst/>
              <a:gdLst/>
              <a:ahLst/>
              <a:cxnLst/>
              <a:rect l="l" t="t" r="r" b="b"/>
              <a:pathLst>
                <a:path w="1669" h="2023" extrusionOk="0">
                  <a:moveTo>
                    <a:pt x="1121" y="1"/>
                  </a:moveTo>
                  <a:cubicBezTo>
                    <a:pt x="1037" y="1"/>
                    <a:pt x="952" y="24"/>
                    <a:pt x="868" y="88"/>
                  </a:cubicBezTo>
                  <a:cubicBezTo>
                    <a:pt x="768" y="154"/>
                    <a:pt x="667" y="254"/>
                    <a:pt x="634" y="388"/>
                  </a:cubicBezTo>
                  <a:cubicBezTo>
                    <a:pt x="547" y="591"/>
                    <a:pt x="434" y="795"/>
                    <a:pt x="296" y="977"/>
                  </a:cubicBezTo>
                  <a:lnTo>
                    <a:pt x="296" y="977"/>
                  </a:lnTo>
                  <a:cubicBezTo>
                    <a:pt x="299" y="969"/>
                    <a:pt x="301" y="962"/>
                    <a:pt x="301" y="955"/>
                  </a:cubicBezTo>
                  <a:lnTo>
                    <a:pt x="301" y="955"/>
                  </a:lnTo>
                  <a:cubicBezTo>
                    <a:pt x="293" y="971"/>
                    <a:pt x="285" y="986"/>
                    <a:pt x="276" y="1002"/>
                  </a:cubicBezTo>
                  <a:lnTo>
                    <a:pt x="276" y="1002"/>
                  </a:lnTo>
                  <a:cubicBezTo>
                    <a:pt x="263" y="1020"/>
                    <a:pt x="248" y="1038"/>
                    <a:pt x="234" y="1055"/>
                  </a:cubicBezTo>
                  <a:cubicBezTo>
                    <a:pt x="245" y="1044"/>
                    <a:pt x="256" y="1033"/>
                    <a:pt x="266" y="1022"/>
                  </a:cubicBezTo>
                  <a:lnTo>
                    <a:pt x="266" y="1022"/>
                  </a:lnTo>
                  <a:cubicBezTo>
                    <a:pt x="241" y="1066"/>
                    <a:pt x="212" y="1110"/>
                    <a:pt x="167" y="1155"/>
                  </a:cubicBezTo>
                  <a:cubicBezTo>
                    <a:pt x="134" y="1188"/>
                    <a:pt x="67" y="1255"/>
                    <a:pt x="67" y="1322"/>
                  </a:cubicBezTo>
                  <a:cubicBezTo>
                    <a:pt x="34" y="1355"/>
                    <a:pt x="0" y="1422"/>
                    <a:pt x="0" y="1522"/>
                  </a:cubicBezTo>
                  <a:cubicBezTo>
                    <a:pt x="0" y="1622"/>
                    <a:pt x="67" y="1789"/>
                    <a:pt x="167" y="1855"/>
                  </a:cubicBezTo>
                  <a:cubicBezTo>
                    <a:pt x="267" y="1956"/>
                    <a:pt x="401" y="2022"/>
                    <a:pt x="534" y="2022"/>
                  </a:cubicBezTo>
                  <a:cubicBezTo>
                    <a:pt x="667" y="2022"/>
                    <a:pt x="834" y="1989"/>
                    <a:pt x="901" y="1855"/>
                  </a:cubicBezTo>
                  <a:cubicBezTo>
                    <a:pt x="1068" y="1689"/>
                    <a:pt x="1201" y="1489"/>
                    <a:pt x="1335" y="1288"/>
                  </a:cubicBezTo>
                  <a:cubicBezTo>
                    <a:pt x="1468" y="1088"/>
                    <a:pt x="1568" y="888"/>
                    <a:pt x="1635" y="655"/>
                  </a:cubicBezTo>
                  <a:cubicBezTo>
                    <a:pt x="1668" y="555"/>
                    <a:pt x="1635" y="388"/>
                    <a:pt x="1568" y="254"/>
                  </a:cubicBezTo>
                  <a:cubicBezTo>
                    <a:pt x="1535" y="154"/>
                    <a:pt x="1401" y="54"/>
                    <a:pt x="1268" y="21"/>
                  </a:cubicBezTo>
                  <a:cubicBezTo>
                    <a:pt x="1219" y="9"/>
                    <a:pt x="1170" y="1"/>
                    <a:pt x="11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1" name="Google Shape;8041;p35">
              <a:extLst>
                <a:ext uri="{FF2B5EF4-FFF2-40B4-BE49-F238E27FC236}">
                  <a16:creationId xmlns:a16="http://schemas.microsoft.com/office/drawing/2014/main" id="{5AD0B379-EABA-C25B-7B4C-7C7EFC284A12}"/>
                </a:ext>
              </a:extLst>
            </p:cNvPr>
            <p:cNvSpPr/>
            <p:nvPr/>
          </p:nvSpPr>
          <p:spPr>
            <a:xfrm>
              <a:off x="2695304" y="943716"/>
              <a:ext cx="916966" cy="677917"/>
            </a:xfrm>
            <a:custGeom>
              <a:avLst/>
              <a:gdLst/>
              <a:ahLst/>
              <a:cxnLst/>
              <a:rect l="l" t="t" r="r" b="b"/>
              <a:pathLst>
                <a:path w="25653" h="19419" extrusionOk="0">
                  <a:moveTo>
                    <a:pt x="14942" y="1"/>
                  </a:moveTo>
                  <a:cubicBezTo>
                    <a:pt x="12715" y="1"/>
                    <a:pt x="11194" y="4191"/>
                    <a:pt x="10541" y="5776"/>
                  </a:cubicBezTo>
                  <a:cubicBezTo>
                    <a:pt x="9741" y="7877"/>
                    <a:pt x="9641" y="10079"/>
                    <a:pt x="9040" y="12180"/>
                  </a:cubicBezTo>
                  <a:cubicBezTo>
                    <a:pt x="8390" y="10507"/>
                    <a:pt x="6962" y="3138"/>
                    <a:pt x="4331" y="3138"/>
                  </a:cubicBezTo>
                  <a:cubicBezTo>
                    <a:pt x="4129" y="3138"/>
                    <a:pt x="3920" y="3181"/>
                    <a:pt x="3703" y="3274"/>
                  </a:cubicBezTo>
                  <a:cubicBezTo>
                    <a:pt x="1" y="4875"/>
                    <a:pt x="4504" y="13815"/>
                    <a:pt x="5104" y="16316"/>
                  </a:cubicBezTo>
                  <a:lnTo>
                    <a:pt x="14544" y="19419"/>
                  </a:lnTo>
                  <a:cubicBezTo>
                    <a:pt x="16446" y="18485"/>
                    <a:pt x="18247" y="17084"/>
                    <a:pt x="19948" y="15783"/>
                  </a:cubicBezTo>
                  <a:cubicBezTo>
                    <a:pt x="21249" y="14782"/>
                    <a:pt x="25252" y="12180"/>
                    <a:pt x="25452" y="10479"/>
                  </a:cubicBezTo>
                  <a:cubicBezTo>
                    <a:pt x="25652" y="8611"/>
                    <a:pt x="24118" y="8033"/>
                    <a:pt x="22598" y="8033"/>
                  </a:cubicBezTo>
                  <a:cubicBezTo>
                    <a:pt x="21838" y="8033"/>
                    <a:pt x="21082" y="8177"/>
                    <a:pt x="20549" y="8377"/>
                  </a:cubicBezTo>
                  <a:cubicBezTo>
                    <a:pt x="18447" y="9178"/>
                    <a:pt x="16145" y="10679"/>
                    <a:pt x="14945" y="12580"/>
                  </a:cubicBezTo>
                  <a:cubicBezTo>
                    <a:pt x="15245" y="10479"/>
                    <a:pt x="18747" y="972"/>
                    <a:pt x="15445" y="72"/>
                  </a:cubicBezTo>
                  <a:cubicBezTo>
                    <a:pt x="15274" y="24"/>
                    <a:pt x="15106" y="1"/>
                    <a:pt x="149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2" name="Google Shape;8042;p35">
              <a:extLst>
                <a:ext uri="{FF2B5EF4-FFF2-40B4-BE49-F238E27FC236}">
                  <a16:creationId xmlns:a16="http://schemas.microsoft.com/office/drawing/2014/main" id="{22D5BF0A-4C40-8C94-8FD0-F29C9BF4DB91}"/>
                </a:ext>
              </a:extLst>
            </p:cNvPr>
            <p:cNvSpPr/>
            <p:nvPr/>
          </p:nvSpPr>
          <p:spPr>
            <a:xfrm>
              <a:off x="2827669" y="1128003"/>
              <a:ext cx="179368" cy="430510"/>
            </a:xfrm>
            <a:custGeom>
              <a:avLst/>
              <a:gdLst/>
              <a:ahLst/>
              <a:cxnLst/>
              <a:rect l="l" t="t" r="r" b="b"/>
              <a:pathLst>
                <a:path w="5018" h="12332" extrusionOk="0">
                  <a:moveTo>
                    <a:pt x="630" y="1"/>
                  </a:moveTo>
                  <a:cubicBezTo>
                    <a:pt x="321" y="1"/>
                    <a:pt x="0" y="249"/>
                    <a:pt x="100" y="630"/>
                  </a:cubicBezTo>
                  <a:cubicBezTo>
                    <a:pt x="1234" y="4466"/>
                    <a:pt x="3102" y="8035"/>
                    <a:pt x="3903" y="11971"/>
                  </a:cubicBezTo>
                  <a:cubicBezTo>
                    <a:pt x="3969" y="12222"/>
                    <a:pt x="4165" y="12332"/>
                    <a:pt x="4370" y="12332"/>
                  </a:cubicBezTo>
                  <a:cubicBezTo>
                    <a:pt x="4684" y="12332"/>
                    <a:pt x="5018" y="12075"/>
                    <a:pt x="4937" y="11671"/>
                  </a:cubicBezTo>
                  <a:cubicBezTo>
                    <a:pt x="4103" y="7768"/>
                    <a:pt x="2235" y="4199"/>
                    <a:pt x="1101" y="363"/>
                  </a:cubicBezTo>
                  <a:cubicBezTo>
                    <a:pt x="1034" y="110"/>
                    <a:pt x="835" y="1"/>
                    <a:pt x="6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3" name="Google Shape;8043;p35">
              <a:extLst>
                <a:ext uri="{FF2B5EF4-FFF2-40B4-BE49-F238E27FC236}">
                  <a16:creationId xmlns:a16="http://schemas.microsoft.com/office/drawing/2014/main" id="{80B31644-2FB7-9BDE-BAEF-F186CC9CD586}"/>
                </a:ext>
              </a:extLst>
            </p:cNvPr>
            <p:cNvSpPr/>
            <p:nvPr/>
          </p:nvSpPr>
          <p:spPr>
            <a:xfrm>
              <a:off x="3036529" y="1022716"/>
              <a:ext cx="188698" cy="567253"/>
            </a:xfrm>
            <a:custGeom>
              <a:avLst/>
              <a:gdLst/>
              <a:ahLst/>
              <a:cxnLst/>
              <a:rect l="l" t="t" r="r" b="b"/>
              <a:pathLst>
                <a:path w="5279" h="16249" extrusionOk="0">
                  <a:moveTo>
                    <a:pt x="4640" y="0"/>
                  </a:moveTo>
                  <a:cubicBezTo>
                    <a:pt x="4440" y="0"/>
                    <a:pt x="4251" y="113"/>
                    <a:pt x="4198" y="377"/>
                  </a:cubicBezTo>
                  <a:cubicBezTo>
                    <a:pt x="2963" y="5481"/>
                    <a:pt x="1095" y="10418"/>
                    <a:pt x="61" y="15588"/>
                  </a:cubicBezTo>
                  <a:cubicBezTo>
                    <a:pt x="1" y="15991"/>
                    <a:pt x="343" y="16248"/>
                    <a:pt x="652" y="16248"/>
                  </a:cubicBezTo>
                  <a:cubicBezTo>
                    <a:pt x="855" y="16248"/>
                    <a:pt x="1043" y="16139"/>
                    <a:pt x="1095" y="15888"/>
                  </a:cubicBezTo>
                  <a:cubicBezTo>
                    <a:pt x="2096" y="10718"/>
                    <a:pt x="3964" y="5781"/>
                    <a:pt x="5198" y="644"/>
                  </a:cubicBezTo>
                  <a:cubicBezTo>
                    <a:pt x="5279" y="261"/>
                    <a:pt x="4946" y="0"/>
                    <a:pt x="46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4" name="Google Shape;8044;p35">
              <a:extLst>
                <a:ext uri="{FF2B5EF4-FFF2-40B4-BE49-F238E27FC236}">
                  <a16:creationId xmlns:a16="http://schemas.microsoft.com/office/drawing/2014/main" id="{F5978F24-EF8A-3E9C-4DE7-CBA8D0BB16E3}"/>
                </a:ext>
              </a:extLst>
            </p:cNvPr>
            <p:cNvSpPr/>
            <p:nvPr/>
          </p:nvSpPr>
          <p:spPr>
            <a:xfrm>
              <a:off x="3122318" y="1287365"/>
              <a:ext cx="393588" cy="327177"/>
            </a:xfrm>
            <a:custGeom>
              <a:avLst/>
              <a:gdLst/>
              <a:ahLst/>
              <a:cxnLst/>
              <a:rect l="l" t="t" r="r" b="b"/>
              <a:pathLst>
                <a:path w="11011" h="9372" extrusionOk="0">
                  <a:moveTo>
                    <a:pt x="10311" y="1"/>
                  </a:moveTo>
                  <a:cubicBezTo>
                    <a:pt x="10224" y="1"/>
                    <a:pt x="10130" y="31"/>
                    <a:pt x="10037" y="101"/>
                  </a:cubicBezTo>
                  <a:cubicBezTo>
                    <a:pt x="6501" y="2536"/>
                    <a:pt x="2532" y="4838"/>
                    <a:pt x="230" y="8607"/>
                  </a:cubicBezTo>
                  <a:cubicBezTo>
                    <a:pt x="0" y="8998"/>
                    <a:pt x="355" y="9372"/>
                    <a:pt x="708" y="9372"/>
                  </a:cubicBezTo>
                  <a:cubicBezTo>
                    <a:pt x="867" y="9372"/>
                    <a:pt x="1027" y="9295"/>
                    <a:pt x="1131" y="9108"/>
                  </a:cubicBezTo>
                  <a:cubicBezTo>
                    <a:pt x="3332" y="5538"/>
                    <a:pt x="7202" y="3337"/>
                    <a:pt x="10571" y="1002"/>
                  </a:cubicBezTo>
                  <a:cubicBezTo>
                    <a:pt x="11011" y="672"/>
                    <a:pt x="10725" y="1"/>
                    <a:pt x="103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5" name="Google Shape;8045;p35">
              <a:extLst>
                <a:ext uri="{FF2B5EF4-FFF2-40B4-BE49-F238E27FC236}">
                  <a16:creationId xmlns:a16="http://schemas.microsoft.com/office/drawing/2014/main" id="{66165D4E-347E-975B-B7B9-9EB23A75B150}"/>
                </a:ext>
              </a:extLst>
            </p:cNvPr>
            <p:cNvSpPr/>
            <p:nvPr/>
          </p:nvSpPr>
          <p:spPr>
            <a:xfrm>
              <a:off x="1982256" y="4047513"/>
              <a:ext cx="686840" cy="296665"/>
            </a:xfrm>
            <a:custGeom>
              <a:avLst/>
              <a:gdLst/>
              <a:ahLst/>
              <a:cxnLst/>
              <a:rect l="l" t="t" r="r" b="b"/>
              <a:pathLst>
                <a:path w="19215" h="8498" extrusionOk="0">
                  <a:moveTo>
                    <a:pt x="9825" y="0"/>
                  </a:moveTo>
                  <a:cubicBezTo>
                    <a:pt x="7494" y="0"/>
                    <a:pt x="5080" y="670"/>
                    <a:pt x="2803" y="1159"/>
                  </a:cubicBezTo>
                  <a:cubicBezTo>
                    <a:pt x="1869" y="1293"/>
                    <a:pt x="935" y="1359"/>
                    <a:pt x="1" y="1593"/>
                  </a:cubicBezTo>
                  <a:cubicBezTo>
                    <a:pt x="935" y="3094"/>
                    <a:pt x="3470" y="4028"/>
                    <a:pt x="4971" y="4762"/>
                  </a:cubicBezTo>
                  <a:cubicBezTo>
                    <a:pt x="6839" y="5696"/>
                    <a:pt x="8774" y="5896"/>
                    <a:pt x="10809" y="6263"/>
                  </a:cubicBezTo>
                  <a:cubicBezTo>
                    <a:pt x="13611" y="6763"/>
                    <a:pt x="16112" y="7931"/>
                    <a:pt x="18781" y="8498"/>
                  </a:cubicBezTo>
                  <a:lnTo>
                    <a:pt x="19081" y="8364"/>
                  </a:lnTo>
                  <a:cubicBezTo>
                    <a:pt x="19215" y="5329"/>
                    <a:pt x="17280" y="3327"/>
                    <a:pt x="14978" y="1593"/>
                  </a:cubicBezTo>
                  <a:cubicBezTo>
                    <a:pt x="13379" y="400"/>
                    <a:pt x="11627" y="0"/>
                    <a:pt x="98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6" name="Google Shape;8046;p35">
              <a:extLst>
                <a:ext uri="{FF2B5EF4-FFF2-40B4-BE49-F238E27FC236}">
                  <a16:creationId xmlns:a16="http://schemas.microsoft.com/office/drawing/2014/main" id="{C87E91FE-6A0A-D272-E9E0-579110485C64}"/>
                </a:ext>
              </a:extLst>
            </p:cNvPr>
            <p:cNvSpPr/>
            <p:nvPr/>
          </p:nvSpPr>
          <p:spPr>
            <a:xfrm>
              <a:off x="1930997" y="4452776"/>
              <a:ext cx="640336" cy="253307"/>
            </a:xfrm>
            <a:custGeom>
              <a:avLst/>
              <a:gdLst/>
              <a:ahLst/>
              <a:cxnLst/>
              <a:rect l="l" t="t" r="r" b="b"/>
              <a:pathLst>
                <a:path w="17914" h="7256" extrusionOk="0">
                  <a:moveTo>
                    <a:pt x="10349" y="1"/>
                  </a:moveTo>
                  <a:cubicBezTo>
                    <a:pt x="6889" y="1"/>
                    <a:pt x="3433" y="2069"/>
                    <a:pt x="1" y="2126"/>
                  </a:cubicBezTo>
                  <a:cubicBezTo>
                    <a:pt x="768" y="3227"/>
                    <a:pt x="2869" y="4294"/>
                    <a:pt x="4003" y="4961"/>
                  </a:cubicBezTo>
                  <a:cubicBezTo>
                    <a:pt x="5671" y="5895"/>
                    <a:pt x="7539" y="6596"/>
                    <a:pt x="9407" y="6829"/>
                  </a:cubicBezTo>
                  <a:cubicBezTo>
                    <a:pt x="10617" y="6974"/>
                    <a:pt x="12356" y="7255"/>
                    <a:pt x="13992" y="7255"/>
                  </a:cubicBezTo>
                  <a:cubicBezTo>
                    <a:pt x="15377" y="7255"/>
                    <a:pt x="16690" y="7053"/>
                    <a:pt x="17546" y="6396"/>
                  </a:cubicBezTo>
                  <a:lnTo>
                    <a:pt x="17913" y="6329"/>
                  </a:lnTo>
                  <a:cubicBezTo>
                    <a:pt x="17613" y="3093"/>
                    <a:pt x="15178" y="858"/>
                    <a:pt x="12076" y="191"/>
                  </a:cubicBezTo>
                  <a:cubicBezTo>
                    <a:pt x="11500" y="58"/>
                    <a:pt x="10925" y="1"/>
                    <a:pt x="103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7" name="Google Shape;8047;p35">
              <a:extLst>
                <a:ext uri="{FF2B5EF4-FFF2-40B4-BE49-F238E27FC236}">
                  <a16:creationId xmlns:a16="http://schemas.microsoft.com/office/drawing/2014/main" id="{3624BBD0-39CF-A609-5847-E82BF4B22C6D}"/>
                </a:ext>
              </a:extLst>
            </p:cNvPr>
            <p:cNvSpPr/>
            <p:nvPr/>
          </p:nvSpPr>
          <p:spPr>
            <a:xfrm>
              <a:off x="2862235" y="4391894"/>
              <a:ext cx="738099" cy="238575"/>
            </a:xfrm>
            <a:custGeom>
              <a:avLst/>
              <a:gdLst/>
              <a:ahLst/>
              <a:cxnLst/>
              <a:rect l="l" t="t" r="r" b="b"/>
              <a:pathLst>
                <a:path w="20649" h="6834" extrusionOk="0">
                  <a:moveTo>
                    <a:pt x="8073" y="1"/>
                  </a:moveTo>
                  <a:cubicBezTo>
                    <a:pt x="5905" y="1"/>
                    <a:pt x="3670" y="801"/>
                    <a:pt x="2102" y="2302"/>
                  </a:cubicBezTo>
                  <a:cubicBezTo>
                    <a:pt x="1435" y="3036"/>
                    <a:pt x="1" y="4237"/>
                    <a:pt x="1" y="5271"/>
                  </a:cubicBezTo>
                  <a:lnTo>
                    <a:pt x="201" y="5404"/>
                  </a:lnTo>
                  <a:cubicBezTo>
                    <a:pt x="330" y="5367"/>
                    <a:pt x="468" y="5350"/>
                    <a:pt x="613" y="5350"/>
                  </a:cubicBezTo>
                  <a:cubicBezTo>
                    <a:pt x="1633" y="5350"/>
                    <a:pt x="2998" y="6172"/>
                    <a:pt x="3903" y="6405"/>
                  </a:cubicBezTo>
                  <a:cubicBezTo>
                    <a:pt x="5053" y="6710"/>
                    <a:pt x="6285" y="6834"/>
                    <a:pt x="7518" y="6834"/>
                  </a:cubicBezTo>
                  <a:cubicBezTo>
                    <a:pt x="8039" y="6834"/>
                    <a:pt x="8559" y="6812"/>
                    <a:pt x="9074" y="6772"/>
                  </a:cubicBezTo>
                  <a:cubicBezTo>
                    <a:pt x="10942" y="6572"/>
                    <a:pt x="12976" y="5971"/>
                    <a:pt x="14678" y="5271"/>
                  </a:cubicBezTo>
                  <a:cubicBezTo>
                    <a:pt x="16479" y="4604"/>
                    <a:pt x="19581" y="3103"/>
                    <a:pt x="20649" y="1602"/>
                  </a:cubicBezTo>
                  <a:cubicBezTo>
                    <a:pt x="16479" y="1368"/>
                    <a:pt x="12309" y="1"/>
                    <a:pt x="80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8" name="Google Shape;8048;p35">
              <a:extLst>
                <a:ext uri="{FF2B5EF4-FFF2-40B4-BE49-F238E27FC236}">
                  <a16:creationId xmlns:a16="http://schemas.microsoft.com/office/drawing/2014/main" id="{18F71ADE-4D14-B654-86CA-70458C2789FD}"/>
                </a:ext>
              </a:extLst>
            </p:cNvPr>
            <p:cNvSpPr/>
            <p:nvPr/>
          </p:nvSpPr>
          <p:spPr>
            <a:xfrm>
              <a:off x="2900375" y="4009881"/>
              <a:ext cx="626038" cy="232431"/>
            </a:xfrm>
            <a:custGeom>
              <a:avLst/>
              <a:gdLst/>
              <a:ahLst/>
              <a:cxnLst/>
              <a:rect l="l" t="t" r="r" b="b"/>
              <a:pathLst>
                <a:path w="17514" h="6658" extrusionOk="0">
                  <a:moveTo>
                    <a:pt x="9649" y="1"/>
                  </a:moveTo>
                  <a:cubicBezTo>
                    <a:pt x="5158" y="1"/>
                    <a:pt x="750" y="824"/>
                    <a:pt x="1" y="5540"/>
                  </a:cubicBezTo>
                  <a:lnTo>
                    <a:pt x="234" y="5606"/>
                  </a:lnTo>
                  <a:cubicBezTo>
                    <a:pt x="1897" y="6283"/>
                    <a:pt x="3280" y="6657"/>
                    <a:pt x="4747" y="6657"/>
                  </a:cubicBezTo>
                  <a:cubicBezTo>
                    <a:pt x="5810" y="6657"/>
                    <a:pt x="6917" y="6461"/>
                    <a:pt x="8207" y="6040"/>
                  </a:cubicBezTo>
                  <a:cubicBezTo>
                    <a:pt x="10108" y="5473"/>
                    <a:pt x="11976" y="4973"/>
                    <a:pt x="13677" y="4039"/>
                  </a:cubicBezTo>
                  <a:cubicBezTo>
                    <a:pt x="14912" y="3371"/>
                    <a:pt x="17447" y="1637"/>
                    <a:pt x="17513" y="202"/>
                  </a:cubicBezTo>
                  <a:lnTo>
                    <a:pt x="17513" y="202"/>
                  </a:lnTo>
                  <a:cubicBezTo>
                    <a:pt x="17167" y="227"/>
                    <a:pt x="16793" y="238"/>
                    <a:pt x="16395" y="238"/>
                  </a:cubicBezTo>
                  <a:cubicBezTo>
                    <a:pt x="14490" y="238"/>
                    <a:pt x="12058" y="1"/>
                    <a:pt x="96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9" name="Google Shape;8049;p35">
              <a:extLst>
                <a:ext uri="{FF2B5EF4-FFF2-40B4-BE49-F238E27FC236}">
                  <a16:creationId xmlns:a16="http://schemas.microsoft.com/office/drawing/2014/main" id="{BEF94CB3-2B88-989A-B265-F0BA759B1BC3}"/>
                </a:ext>
              </a:extLst>
            </p:cNvPr>
            <p:cNvSpPr/>
            <p:nvPr/>
          </p:nvSpPr>
          <p:spPr>
            <a:xfrm>
              <a:off x="2475899" y="3795676"/>
              <a:ext cx="391122" cy="1407920"/>
            </a:xfrm>
            <a:custGeom>
              <a:avLst/>
              <a:gdLst/>
              <a:ahLst/>
              <a:cxnLst/>
              <a:rect l="l" t="t" r="r" b="b"/>
              <a:pathLst>
                <a:path w="10942" h="40330" extrusionOk="0">
                  <a:moveTo>
                    <a:pt x="10075" y="1"/>
                  </a:moveTo>
                  <a:lnTo>
                    <a:pt x="6639" y="601"/>
                  </a:lnTo>
                  <a:cubicBezTo>
                    <a:pt x="8073" y="13844"/>
                    <a:pt x="5205" y="27654"/>
                    <a:pt x="1" y="39762"/>
                  </a:cubicBezTo>
                  <a:cubicBezTo>
                    <a:pt x="568" y="40029"/>
                    <a:pt x="2302" y="40329"/>
                    <a:pt x="2903" y="40329"/>
                  </a:cubicBezTo>
                  <a:cubicBezTo>
                    <a:pt x="8073" y="27654"/>
                    <a:pt x="10942" y="13544"/>
                    <a:pt x="100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0" name="Google Shape;8050;p35">
              <a:extLst>
                <a:ext uri="{FF2B5EF4-FFF2-40B4-BE49-F238E27FC236}">
                  <a16:creationId xmlns:a16="http://schemas.microsoft.com/office/drawing/2014/main" id="{DCE3128B-56E7-0572-6538-220895CD6054}"/>
                </a:ext>
              </a:extLst>
            </p:cNvPr>
            <p:cNvSpPr/>
            <p:nvPr/>
          </p:nvSpPr>
          <p:spPr>
            <a:xfrm>
              <a:off x="2142038" y="1064747"/>
              <a:ext cx="400666" cy="165369"/>
            </a:xfrm>
            <a:custGeom>
              <a:avLst/>
              <a:gdLst/>
              <a:ahLst/>
              <a:cxnLst/>
              <a:rect l="l" t="t" r="r" b="b"/>
              <a:pathLst>
                <a:path w="11209" h="4737" extrusionOk="0">
                  <a:moveTo>
                    <a:pt x="7153" y="0"/>
                  </a:moveTo>
                  <a:cubicBezTo>
                    <a:pt x="7062" y="0"/>
                    <a:pt x="6968" y="2"/>
                    <a:pt x="6872" y="7"/>
                  </a:cubicBezTo>
                  <a:cubicBezTo>
                    <a:pt x="3537" y="174"/>
                    <a:pt x="2536" y="2976"/>
                    <a:pt x="1" y="4510"/>
                  </a:cubicBezTo>
                  <a:cubicBezTo>
                    <a:pt x="114" y="4507"/>
                    <a:pt x="229" y="4505"/>
                    <a:pt x="346" y="4505"/>
                  </a:cubicBezTo>
                  <a:cubicBezTo>
                    <a:pt x="1789" y="4505"/>
                    <a:pt x="3527" y="4736"/>
                    <a:pt x="5214" y="4736"/>
                  </a:cubicBezTo>
                  <a:cubicBezTo>
                    <a:pt x="7552" y="4736"/>
                    <a:pt x="9791" y="4293"/>
                    <a:pt x="11009" y="2175"/>
                  </a:cubicBezTo>
                  <a:lnTo>
                    <a:pt x="11209" y="2075"/>
                  </a:lnTo>
                  <a:cubicBezTo>
                    <a:pt x="9905" y="962"/>
                    <a:pt x="9025" y="0"/>
                    <a:pt x="7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1" name="Google Shape;8051;p35">
              <a:extLst>
                <a:ext uri="{FF2B5EF4-FFF2-40B4-BE49-F238E27FC236}">
                  <a16:creationId xmlns:a16="http://schemas.microsoft.com/office/drawing/2014/main" id="{02410DA1-84CD-5017-6157-6900CCC2752D}"/>
                </a:ext>
              </a:extLst>
            </p:cNvPr>
            <p:cNvSpPr/>
            <p:nvPr/>
          </p:nvSpPr>
          <p:spPr>
            <a:xfrm>
              <a:off x="2319728" y="678614"/>
              <a:ext cx="389906" cy="349309"/>
            </a:xfrm>
            <a:custGeom>
              <a:avLst/>
              <a:gdLst/>
              <a:ahLst/>
              <a:cxnLst/>
              <a:rect l="l" t="t" r="r" b="b"/>
              <a:pathLst>
                <a:path w="10908" h="10006" extrusionOk="0">
                  <a:moveTo>
                    <a:pt x="3567" y="1"/>
                  </a:moveTo>
                  <a:cubicBezTo>
                    <a:pt x="2327" y="1"/>
                    <a:pt x="1090" y="207"/>
                    <a:pt x="0" y="527"/>
                  </a:cubicBezTo>
                  <a:cubicBezTo>
                    <a:pt x="1901" y="2328"/>
                    <a:pt x="3869" y="3863"/>
                    <a:pt x="4603" y="6465"/>
                  </a:cubicBezTo>
                  <a:cubicBezTo>
                    <a:pt x="4988" y="7973"/>
                    <a:pt x="5189" y="10006"/>
                    <a:pt x="6926" y="10006"/>
                  </a:cubicBezTo>
                  <a:cubicBezTo>
                    <a:pt x="7149" y="10006"/>
                    <a:pt x="7396" y="9972"/>
                    <a:pt x="7672" y="9900"/>
                  </a:cubicBezTo>
                  <a:lnTo>
                    <a:pt x="7839" y="9900"/>
                  </a:lnTo>
                  <a:cubicBezTo>
                    <a:pt x="10641" y="9000"/>
                    <a:pt x="10908" y="4663"/>
                    <a:pt x="9473" y="2595"/>
                  </a:cubicBezTo>
                  <a:cubicBezTo>
                    <a:pt x="8075" y="681"/>
                    <a:pt x="5817" y="1"/>
                    <a:pt x="35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2" name="Google Shape;8052;p35">
              <a:extLst>
                <a:ext uri="{FF2B5EF4-FFF2-40B4-BE49-F238E27FC236}">
                  <a16:creationId xmlns:a16="http://schemas.microsoft.com/office/drawing/2014/main" id="{0AEDF401-1EC8-F9CA-B3E9-906DFB1514F8}"/>
                </a:ext>
              </a:extLst>
            </p:cNvPr>
            <p:cNvSpPr/>
            <p:nvPr/>
          </p:nvSpPr>
          <p:spPr>
            <a:xfrm>
              <a:off x="2734660" y="768157"/>
              <a:ext cx="441201" cy="206039"/>
            </a:xfrm>
            <a:custGeom>
              <a:avLst/>
              <a:gdLst/>
              <a:ahLst/>
              <a:cxnLst/>
              <a:rect l="l" t="t" r="r" b="b"/>
              <a:pathLst>
                <a:path w="12343" h="5902" extrusionOk="0">
                  <a:moveTo>
                    <a:pt x="6834" y="0"/>
                  </a:moveTo>
                  <a:cubicBezTo>
                    <a:pt x="5337" y="0"/>
                    <a:pt x="3906" y="278"/>
                    <a:pt x="2769" y="1164"/>
                  </a:cubicBezTo>
                  <a:cubicBezTo>
                    <a:pt x="1235" y="2365"/>
                    <a:pt x="467" y="4066"/>
                    <a:pt x="0" y="5901"/>
                  </a:cubicBezTo>
                  <a:lnTo>
                    <a:pt x="167" y="5901"/>
                  </a:lnTo>
                  <a:cubicBezTo>
                    <a:pt x="1735" y="4967"/>
                    <a:pt x="4270" y="5301"/>
                    <a:pt x="6038" y="4800"/>
                  </a:cubicBezTo>
                  <a:cubicBezTo>
                    <a:pt x="8273" y="4167"/>
                    <a:pt x="11042" y="2599"/>
                    <a:pt x="12342" y="664"/>
                  </a:cubicBezTo>
                  <a:cubicBezTo>
                    <a:pt x="10707" y="441"/>
                    <a:pt x="8718" y="0"/>
                    <a:pt x="68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3" name="Google Shape;8053;p35">
              <a:extLst>
                <a:ext uri="{FF2B5EF4-FFF2-40B4-BE49-F238E27FC236}">
                  <a16:creationId xmlns:a16="http://schemas.microsoft.com/office/drawing/2014/main" id="{5399F9DC-BEF1-ED74-C1FE-B2913925992B}"/>
                </a:ext>
              </a:extLst>
            </p:cNvPr>
            <p:cNvSpPr/>
            <p:nvPr/>
          </p:nvSpPr>
          <p:spPr>
            <a:xfrm>
              <a:off x="2635681" y="822755"/>
              <a:ext cx="413784" cy="719565"/>
            </a:xfrm>
            <a:custGeom>
              <a:avLst/>
              <a:gdLst/>
              <a:ahLst/>
              <a:cxnLst/>
              <a:rect l="l" t="t" r="r" b="b"/>
              <a:pathLst>
                <a:path w="11576" h="20612" extrusionOk="0">
                  <a:moveTo>
                    <a:pt x="10908" y="1"/>
                  </a:moveTo>
                  <a:cubicBezTo>
                    <a:pt x="8106" y="1"/>
                    <a:pt x="5038" y="1068"/>
                    <a:pt x="3103" y="3136"/>
                  </a:cubicBezTo>
                  <a:cubicBezTo>
                    <a:pt x="835" y="5605"/>
                    <a:pt x="1" y="9207"/>
                    <a:pt x="101" y="12476"/>
                  </a:cubicBezTo>
                  <a:cubicBezTo>
                    <a:pt x="167" y="15045"/>
                    <a:pt x="701" y="17547"/>
                    <a:pt x="634" y="20082"/>
                  </a:cubicBezTo>
                  <a:cubicBezTo>
                    <a:pt x="634" y="20436"/>
                    <a:pt x="899" y="20611"/>
                    <a:pt x="1165" y="20611"/>
                  </a:cubicBezTo>
                  <a:cubicBezTo>
                    <a:pt x="1425" y="20611"/>
                    <a:pt x="1685" y="20445"/>
                    <a:pt x="1702" y="20115"/>
                  </a:cubicBezTo>
                  <a:cubicBezTo>
                    <a:pt x="1735" y="17980"/>
                    <a:pt x="1402" y="15912"/>
                    <a:pt x="1235" y="13811"/>
                  </a:cubicBezTo>
                  <a:cubicBezTo>
                    <a:pt x="1068" y="11842"/>
                    <a:pt x="1135" y="9908"/>
                    <a:pt x="1669" y="7973"/>
                  </a:cubicBezTo>
                  <a:cubicBezTo>
                    <a:pt x="2402" y="5405"/>
                    <a:pt x="3903" y="3236"/>
                    <a:pt x="6372" y="2069"/>
                  </a:cubicBezTo>
                  <a:cubicBezTo>
                    <a:pt x="7740" y="1435"/>
                    <a:pt x="9407" y="1068"/>
                    <a:pt x="10908" y="1068"/>
                  </a:cubicBezTo>
                  <a:cubicBezTo>
                    <a:pt x="11576" y="1068"/>
                    <a:pt x="11576" y="1"/>
                    <a:pt x="109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4" name="Google Shape;8054;p35">
              <a:extLst>
                <a:ext uri="{FF2B5EF4-FFF2-40B4-BE49-F238E27FC236}">
                  <a16:creationId xmlns:a16="http://schemas.microsoft.com/office/drawing/2014/main" id="{FA0B3425-2834-D5FA-7AC2-05DBB430B15C}"/>
                </a:ext>
              </a:extLst>
            </p:cNvPr>
            <p:cNvSpPr/>
            <p:nvPr/>
          </p:nvSpPr>
          <p:spPr>
            <a:xfrm>
              <a:off x="2446731" y="735656"/>
              <a:ext cx="195918" cy="784951"/>
            </a:xfrm>
            <a:custGeom>
              <a:avLst/>
              <a:gdLst/>
              <a:ahLst/>
              <a:cxnLst/>
              <a:rect l="l" t="t" r="r" b="b"/>
              <a:pathLst>
                <a:path w="5481" h="22485" extrusionOk="0">
                  <a:moveTo>
                    <a:pt x="806" y="0"/>
                  </a:moveTo>
                  <a:cubicBezTo>
                    <a:pt x="323" y="0"/>
                    <a:pt x="0" y="703"/>
                    <a:pt x="517" y="961"/>
                  </a:cubicBezTo>
                  <a:cubicBezTo>
                    <a:pt x="3786" y="2562"/>
                    <a:pt x="3786" y="6999"/>
                    <a:pt x="3852" y="10168"/>
                  </a:cubicBezTo>
                  <a:cubicBezTo>
                    <a:pt x="3886" y="12036"/>
                    <a:pt x="3952" y="13870"/>
                    <a:pt x="4019" y="15738"/>
                  </a:cubicBezTo>
                  <a:cubicBezTo>
                    <a:pt x="4119" y="17840"/>
                    <a:pt x="4119" y="19975"/>
                    <a:pt x="4419" y="22110"/>
                  </a:cubicBezTo>
                  <a:cubicBezTo>
                    <a:pt x="4459" y="22372"/>
                    <a:pt x="4637" y="22484"/>
                    <a:pt x="4833" y="22484"/>
                  </a:cubicBezTo>
                  <a:cubicBezTo>
                    <a:pt x="5136" y="22484"/>
                    <a:pt x="5481" y="22215"/>
                    <a:pt x="5420" y="21809"/>
                  </a:cubicBezTo>
                  <a:cubicBezTo>
                    <a:pt x="5187" y="20075"/>
                    <a:pt x="5153" y="18307"/>
                    <a:pt x="5087" y="16539"/>
                  </a:cubicBezTo>
                  <a:cubicBezTo>
                    <a:pt x="5053" y="14971"/>
                    <a:pt x="4953" y="13403"/>
                    <a:pt x="4920" y="11836"/>
                  </a:cubicBezTo>
                  <a:cubicBezTo>
                    <a:pt x="4886" y="8934"/>
                    <a:pt x="4953" y="5898"/>
                    <a:pt x="3886" y="3163"/>
                  </a:cubicBezTo>
                  <a:cubicBezTo>
                    <a:pt x="3352" y="1795"/>
                    <a:pt x="2351" y="694"/>
                    <a:pt x="1050" y="61"/>
                  </a:cubicBezTo>
                  <a:cubicBezTo>
                    <a:pt x="967" y="19"/>
                    <a:pt x="884" y="0"/>
                    <a:pt x="8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5" name="Google Shape;8055;p35">
              <a:extLst>
                <a:ext uri="{FF2B5EF4-FFF2-40B4-BE49-F238E27FC236}">
                  <a16:creationId xmlns:a16="http://schemas.microsoft.com/office/drawing/2014/main" id="{4394A93A-3161-7F56-0AF8-FB0FB2ECCBAA}"/>
                </a:ext>
              </a:extLst>
            </p:cNvPr>
            <p:cNvSpPr/>
            <p:nvPr/>
          </p:nvSpPr>
          <p:spPr>
            <a:xfrm>
              <a:off x="2285090" y="1107825"/>
              <a:ext cx="335860" cy="88183"/>
            </a:xfrm>
            <a:custGeom>
              <a:avLst/>
              <a:gdLst/>
              <a:ahLst/>
              <a:cxnLst/>
              <a:rect l="l" t="t" r="r" b="b"/>
              <a:pathLst>
                <a:path w="9396" h="2526" extrusionOk="0">
                  <a:moveTo>
                    <a:pt x="4657" y="0"/>
                  </a:moveTo>
                  <a:cubicBezTo>
                    <a:pt x="3236" y="0"/>
                    <a:pt x="1874" y="408"/>
                    <a:pt x="569" y="874"/>
                  </a:cubicBezTo>
                  <a:cubicBezTo>
                    <a:pt x="0" y="1084"/>
                    <a:pt x="156" y="1910"/>
                    <a:pt x="652" y="1910"/>
                  </a:cubicBezTo>
                  <a:cubicBezTo>
                    <a:pt x="709" y="1910"/>
                    <a:pt x="770" y="1899"/>
                    <a:pt x="836" y="1875"/>
                  </a:cubicBezTo>
                  <a:cubicBezTo>
                    <a:pt x="2091" y="1434"/>
                    <a:pt x="3451" y="1062"/>
                    <a:pt x="4760" y="1062"/>
                  </a:cubicBezTo>
                  <a:cubicBezTo>
                    <a:pt x="6024" y="1062"/>
                    <a:pt x="7242" y="1409"/>
                    <a:pt x="8274" y="2376"/>
                  </a:cubicBezTo>
                  <a:cubicBezTo>
                    <a:pt x="8380" y="2481"/>
                    <a:pt x="8500" y="2525"/>
                    <a:pt x="8618" y="2525"/>
                  </a:cubicBezTo>
                  <a:cubicBezTo>
                    <a:pt x="9023" y="2525"/>
                    <a:pt x="9396" y="2003"/>
                    <a:pt x="9008" y="1642"/>
                  </a:cubicBezTo>
                  <a:cubicBezTo>
                    <a:pt x="7874" y="608"/>
                    <a:pt x="6473" y="41"/>
                    <a:pt x="4972" y="7"/>
                  </a:cubicBezTo>
                  <a:cubicBezTo>
                    <a:pt x="4866" y="3"/>
                    <a:pt x="4761" y="0"/>
                    <a:pt x="4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6" name="Google Shape;8056;p35">
              <a:extLst>
                <a:ext uri="{FF2B5EF4-FFF2-40B4-BE49-F238E27FC236}">
                  <a16:creationId xmlns:a16="http://schemas.microsoft.com/office/drawing/2014/main" id="{9C01AB58-753E-52F2-A102-0EABC8395C9E}"/>
                </a:ext>
              </a:extLst>
            </p:cNvPr>
            <p:cNvSpPr/>
            <p:nvPr/>
          </p:nvSpPr>
          <p:spPr>
            <a:xfrm>
              <a:off x="2506926" y="889711"/>
              <a:ext cx="149057" cy="94397"/>
            </a:xfrm>
            <a:custGeom>
              <a:avLst/>
              <a:gdLst/>
              <a:ahLst/>
              <a:cxnLst/>
              <a:rect l="l" t="t" r="r" b="b"/>
              <a:pathLst>
                <a:path w="4170" h="2704" extrusionOk="0">
                  <a:moveTo>
                    <a:pt x="3557" y="1"/>
                  </a:moveTo>
                  <a:cubicBezTo>
                    <a:pt x="3327" y="1"/>
                    <a:pt x="3152" y="135"/>
                    <a:pt x="3069" y="384"/>
                  </a:cubicBezTo>
                  <a:cubicBezTo>
                    <a:pt x="3069" y="381"/>
                    <a:pt x="3068" y="379"/>
                    <a:pt x="3067" y="379"/>
                  </a:cubicBezTo>
                  <a:cubicBezTo>
                    <a:pt x="3060" y="379"/>
                    <a:pt x="3043" y="410"/>
                    <a:pt x="3033" y="433"/>
                  </a:cubicBezTo>
                  <a:lnTo>
                    <a:pt x="3033" y="433"/>
                  </a:lnTo>
                  <a:cubicBezTo>
                    <a:pt x="3033" y="432"/>
                    <a:pt x="3032" y="432"/>
                    <a:pt x="3032" y="432"/>
                  </a:cubicBezTo>
                  <a:cubicBezTo>
                    <a:pt x="3024" y="432"/>
                    <a:pt x="3002" y="518"/>
                    <a:pt x="3002" y="518"/>
                  </a:cubicBezTo>
                  <a:cubicBezTo>
                    <a:pt x="2969" y="584"/>
                    <a:pt x="2902" y="651"/>
                    <a:pt x="2869" y="718"/>
                  </a:cubicBezTo>
                  <a:cubicBezTo>
                    <a:pt x="2802" y="851"/>
                    <a:pt x="2702" y="985"/>
                    <a:pt x="2602" y="1118"/>
                  </a:cubicBezTo>
                  <a:cubicBezTo>
                    <a:pt x="2512" y="1262"/>
                    <a:pt x="2413" y="1395"/>
                    <a:pt x="2315" y="1535"/>
                  </a:cubicBezTo>
                  <a:lnTo>
                    <a:pt x="2315" y="1535"/>
                  </a:lnTo>
                  <a:cubicBezTo>
                    <a:pt x="2288" y="1517"/>
                    <a:pt x="2262" y="1512"/>
                    <a:pt x="2235" y="1485"/>
                  </a:cubicBezTo>
                  <a:cubicBezTo>
                    <a:pt x="2068" y="1418"/>
                    <a:pt x="1901" y="1352"/>
                    <a:pt x="1768" y="1285"/>
                  </a:cubicBezTo>
                  <a:cubicBezTo>
                    <a:pt x="1434" y="1118"/>
                    <a:pt x="1134" y="951"/>
                    <a:pt x="834" y="751"/>
                  </a:cubicBezTo>
                  <a:cubicBezTo>
                    <a:pt x="766" y="694"/>
                    <a:pt x="678" y="668"/>
                    <a:pt x="586" y="668"/>
                  </a:cubicBezTo>
                  <a:cubicBezTo>
                    <a:pt x="410" y="668"/>
                    <a:pt x="221" y="764"/>
                    <a:pt x="134" y="918"/>
                  </a:cubicBezTo>
                  <a:cubicBezTo>
                    <a:pt x="0" y="1185"/>
                    <a:pt x="67" y="1485"/>
                    <a:pt x="334" y="1652"/>
                  </a:cubicBezTo>
                  <a:cubicBezTo>
                    <a:pt x="967" y="2086"/>
                    <a:pt x="1668" y="2386"/>
                    <a:pt x="2368" y="2686"/>
                  </a:cubicBezTo>
                  <a:cubicBezTo>
                    <a:pt x="2411" y="2698"/>
                    <a:pt x="2454" y="2703"/>
                    <a:pt x="2497" y="2703"/>
                  </a:cubicBezTo>
                  <a:cubicBezTo>
                    <a:pt x="2693" y="2703"/>
                    <a:pt x="2887" y="2589"/>
                    <a:pt x="2969" y="2452"/>
                  </a:cubicBezTo>
                  <a:cubicBezTo>
                    <a:pt x="3136" y="2152"/>
                    <a:pt x="3336" y="1885"/>
                    <a:pt x="3536" y="1619"/>
                  </a:cubicBezTo>
                  <a:cubicBezTo>
                    <a:pt x="3769" y="1318"/>
                    <a:pt x="3936" y="985"/>
                    <a:pt x="4070" y="651"/>
                  </a:cubicBezTo>
                  <a:cubicBezTo>
                    <a:pt x="4170" y="384"/>
                    <a:pt x="3970" y="51"/>
                    <a:pt x="3703" y="17"/>
                  </a:cubicBezTo>
                  <a:cubicBezTo>
                    <a:pt x="3652" y="6"/>
                    <a:pt x="3603" y="1"/>
                    <a:pt x="35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7" name="Google Shape;8057;p35">
              <a:extLst>
                <a:ext uri="{FF2B5EF4-FFF2-40B4-BE49-F238E27FC236}">
                  <a16:creationId xmlns:a16="http://schemas.microsoft.com/office/drawing/2014/main" id="{D3074E2D-7130-F160-0798-F13B80CD7280}"/>
                </a:ext>
              </a:extLst>
            </p:cNvPr>
            <p:cNvSpPr/>
            <p:nvPr/>
          </p:nvSpPr>
          <p:spPr>
            <a:xfrm>
              <a:off x="2821700" y="812841"/>
              <a:ext cx="88254" cy="117996"/>
            </a:xfrm>
            <a:custGeom>
              <a:avLst/>
              <a:gdLst/>
              <a:ahLst/>
              <a:cxnLst/>
              <a:rect l="l" t="t" r="r" b="b"/>
              <a:pathLst>
                <a:path w="2469" h="3380" extrusionOk="0">
                  <a:moveTo>
                    <a:pt x="1429" y="1"/>
                  </a:moveTo>
                  <a:cubicBezTo>
                    <a:pt x="1205" y="1"/>
                    <a:pt x="990" y="130"/>
                    <a:pt x="934" y="351"/>
                  </a:cubicBezTo>
                  <a:cubicBezTo>
                    <a:pt x="901" y="451"/>
                    <a:pt x="868" y="518"/>
                    <a:pt x="868" y="585"/>
                  </a:cubicBezTo>
                  <a:cubicBezTo>
                    <a:pt x="834" y="618"/>
                    <a:pt x="834" y="652"/>
                    <a:pt x="801" y="685"/>
                  </a:cubicBezTo>
                  <a:cubicBezTo>
                    <a:pt x="801" y="708"/>
                    <a:pt x="785" y="762"/>
                    <a:pt x="786" y="762"/>
                  </a:cubicBezTo>
                  <a:cubicBezTo>
                    <a:pt x="787" y="762"/>
                    <a:pt x="790" y="750"/>
                    <a:pt x="801" y="718"/>
                  </a:cubicBezTo>
                  <a:lnTo>
                    <a:pt x="801" y="718"/>
                  </a:lnTo>
                  <a:cubicBezTo>
                    <a:pt x="801" y="785"/>
                    <a:pt x="734" y="852"/>
                    <a:pt x="701" y="918"/>
                  </a:cubicBezTo>
                  <a:cubicBezTo>
                    <a:pt x="668" y="985"/>
                    <a:pt x="634" y="1052"/>
                    <a:pt x="601" y="1119"/>
                  </a:cubicBezTo>
                  <a:cubicBezTo>
                    <a:pt x="567" y="1185"/>
                    <a:pt x="534" y="1219"/>
                    <a:pt x="501" y="1285"/>
                  </a:cubicBezTo>
                  <a:cubicBezTo>
                    <a:pt x="467" y="1319"/>
                    <a:pt x="434" y="1352"/>
                    <a:pt x="401" y="1385"/>
                  </a:cubicBezTo>
                  <a:cubicBezTo>
                    <a:pt x="392" y="1410"/>
                    <a:pt x="392" y="1419"/>
                    <a:pt x="396" y="1419"/>
                  </a:cubicBezTo>
                  <a:cubicBezTo>
                    <a:pt x="398" y="1419"/>
                    <a:pt x="402" y="1416"/>
                    <a:pt x="406" y="1411"/>
                  </a:cubicBezTo>
                  <a:lnTo>
                    <a:pt x="406" y="1411"/>
                  </a:lnTo>
                  <a:cubicBezTo>
                    <a:pt x="404" y="1414"/>
                    <a:pt x="402" y="1416"/>
                    <a:pt x="401" y="1419"/>
                  </a:cubicBezTo>
                  <a:cubicBezTo>
                    <a:pt x="334" y="1486"/>
                    <a:pt x="267" y="1552"/>
                    <a:pt x="234" y="1619"/>
                  </a:cubicBezTo>
                  <a:cubicBezTo>
                    <a:pt x="201" y="1686"/>
                    <a:pt x="167" y="1752"/>
                    <a:pt x="167" y="1786"/>
                  </a:cubicBezTo>
                  <a:cubicBezTo>
                    <a:pt x="0" y="1986"/>
                    <a:pt x="134" y="2386"/>
                    <a:pt x="334" y="2486"/>
                  </a:cubicBezTo>
                  <a:cubicBezTo>
                    <a:pt x="801" y="2720"/>
                    <a:pt x="1201" y="3020"/>
                    <a:pt x="1602" y="3320"/>
                  </a:cubicBezTo>
                  <a:cubicBezTo>
                    <a:pt x="1673" y="3361"/>
                    <a:pt x="1757" y="3380"/>
                    <a:pt x="1843" y="3380"/>
                  </a:cubicBezTo>
                  <a:cubicBezTo>
                    <a:pt x="2038" y="3380"/>
                    <a:pt x="2243" y="3282"/>
                    <a:pt x="2335" y="3120"/>
                  </a:cubicBezTo>
                  <a:cubicBezTo>
                    <a:pt x="2469" y="2853"/>
                    <a:pt x="2369" y="2553"/>
                    <a:pt x="2135" y="2420"/>
                  </a:cubicBezTo>
                  <a:cubicBezTo>
                    <a:pt x="1860" y="2229"/>
                    <a:pt x="1612" y="2039"/>
                    <a:pt x="1348" y="1865"/>
                  </a:cubicBezTo>
                  <a:lnTo>
                    <a:pt x="1348" y="1865"/>
                  </a:lnTo>
                  <a:cubicBezTo>
                    <a:pt x="1407" y="1783"/>
                    <a:pt x="1460" y="1701"/>
                    <a:pt x="1501" y="1619"/>
                  </a:cubicBezTo>
                  <a:cubicBezTo>
                    <a:pt x="1702" y="1319"/>
                    <a:pt x="1835" y="985"/>
                    <a:pt x="1935" y="652"/>
                  </a:cubicBezTo>
                  <a:cubicBezTo>
                    <a:pt x="2002" y="385"/>
                    <a:pt x="1835" y="85"/>
                    <a:pt x="1568" y="18"/>
                  </a:cubicBezTo>
                  <a:cubicBezTo>
                    <a:pt x="1522" y="6"/>
                    <a:pt x="1476" y="1"/>
                    <a:pt x="14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8" name="Google Shape;8058;p35">
              <a:extLst>
                <a:ext uri="{FF2B5EF4-FFF2-40B4-BE49-F238E27FC236}">
                  <a16:creationId xmlns:a16="http://schemas.microsoft.com/office/drawing/2014/main" id="{553D1772-11B5-FB06-23D6-237E670D4D4C}"/>
                </a:ext>
              </a:extLst>
            </p:cNvPr>
            <p:cNvSpPr/>
            <p:nvPr/>
          </p:nvSpPr>
          <p:spPr>
            <a:xfrm>
              <a:off x="2336421" y="1087752"/>
              <a:ext cx="107342" cy="111747"/>
            </a:xfrm>
            <a:custGeom>
              <a:avLst/>
              <a:gdLst/>
              <a:ahLst/>
              <a:cxnLst/>
              <a:rect l="l" t="t" r="r" b="b"/>
              <a:pathLst>
                <a:path w="3003" h="3201" extrusionOk="0">
                  <a:moveTo>
                    <a:pt x="580" y="0"/>
                  </a:moveTo>
                  <a:cubicBezTo>
                    <a:pt x="349" y="0"/>
                    <a:pt x="124" y="155"/>
                    <a:pt x="67" y="382"/>
                  </a:cubicBezTo>
                  <a:cubicBezTo>
                    <a:pt x="0" y="649"/>
                    <a:pt x="167" y="949"/>
                    <a:pt x="434" y="1016"/>
                  </a:cubicBezTo>
                  <a:cubicBezTo>
                    <a:pt x="806" y="1119"/>
                    <a:pt x="1165" y="1235"/>
                    <a:pt x="1527" y="1348"/>
                  </a:cubicBezTo>
                  <a:lnTo>
                    <a:pt x="1527" y="1348"/>
                  </a:lnTo>
                  <a:cubicBezTo>
                    <a:pt x="1325" y="1716"/>
                    <a:pt x="1142" y="2088"/>
                    <a:pt x="901" y="2417"/>
                  </a:cubicBezTo>
                  <a:cubicBezTo>
                    <a:pt x="734" y="2650"/>
                    <a:pt x="834" y="3017"/>
                    <a:pt x="1067" y="3117"/>
                  </a:cubicBezTo>
                  <a:cubicBezTo>
                    <a:pt x="1159" y="3174"/>
                    <a:pt x="1254" y="3200"/>
                    <a:pt x="1346" y="3200"/>
                  </a:cubicBezTo>
                  <a:cubicBezTo>
                    <a:pt x="1524" y="3200"/>
                    <a:pt x="1692" y="3104"/>
                    <a:pt x="1801" y="2951"/>
                  </a:cubicBezTo>
                  <a:cubicBezTo>
                    <a:pt x="2168" y="2417"/>
                    <a:pt x="2402" y="1850"/>
                    <a:pt x="2769" y="1316"/>
                  </a:cubicBezTo>
                  <a:cubicBezTo>
                    <a:pt x="3002" y="1049"/>
                    <a:pt x="2769" y="649"/>
                    <a:pt x="2468" y="549"/>
                  </a:cubicBezTo>
                  <a:cubicBezTo>
                    <a:pt x="1868" y="382"/>
                    <a:pt x="1301" y="182"/>
                    <a:pt x="701" y="15"/>
                  </a:cubicBezTo>
                  <a:cubicBezTo>
                    <a:pt x="661" y="5"/>
                    <a:pt x="620" y="0"/>
                    <a:pt x="5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9" name="Google Shape;8059;p35">
              <a:extLst>
                <a:ext uri="{FF2B5EF4-FFF2-40B4-BE49-F238E27FC236}">
                  <a16:creationId xmlns:a16="http://schemas.microsoft.com/office/drawing/2014/main" id="{EA8695EC-42EB-51F2-7C4D-7DC7775A2793}"/>
                </a:ext>
              </a:extLst>
            </p:cNvPr>
            <p:cNvSpPr/>
            <p:nvPr/>
          </p:nvSpPr>
          <p:spPr>
            <a:xfrm>
              <a:off x="1265669" y="1416006"/>
              <a:ext cx="2829467" cy="2551362"/>
            </a:xfrm>
            <a:custGeom>
              <a:avLst/>
              <a:gdLst/>
              <a:ahLst/>
              <a:cxnLst/>
              <a:rect l="l" t="t" r="r" b="b"/>
              <a:pathLst>
                <a:path w="79157" h="73084" extrusionOk="0">
                  <a:moveTo>
                    <a:pt x="43606" y="1"/>
                  </a:moveTo>
                  <a:cubicBezTo>
                    <a:pt x="42968" y="1"/>
                    <a:pt x="42320" y="18"/>
                    <a:pt x="41663" y="52"/>
                  </a:cubicBezTo>
                  <a:cubicBezTo>
                    <a:pt x="41048" y="30"/>
                    <a:pt x="40443" y="19"/>
                    <a:pt x="39848" y="19"/>
                  </a:cubicBezTo>
                  <a:cubicBezTo>
                    <a:pt x="29793" y="19"/>
                    <a:pt x="22523" y="3133"/>
                    <a:pt x="15878" y="6724"/>
                  </a:cubicBezTo>
                  <a:cubicBezTo>
                    <a:pt x="8139" y="10860"/>
                    <a:pt x="3069" y="18799"/>
                    <a:pt x="1435" y="27272"/>
                  </a:cubicBezTo>
                  <a:cubicBezTo>
                    <a:pt x="0" y="35011"/>
                    <a:pt x="934" y="44284"/>
                    <a:pt x="2702" y="51789"/>
                  </a:cubicBezTo>
                  <a:cubicBezTo>
                    <a:pt x="6251" y="66717"/>
                    <a:pt x="23161" y="73083"/>
                    <a:pt x="39525" y="73083"/>
                  </a:cubicBezTo>
                  <a:cubicBezTo>
                    <a:pt x="52232" y="73083"/>
                    <a:pt x="64610" y="69245"/>
                    <a:pt x="70150" y="62597"/>
                  </a:cubicBezTo>
                  <a:cubicBezTo>
                    <a:pt x="79157" y="51789"/>
                    <a:pt x="79157" y="24737"/>
                    <a:pt x="72319" y="14296"/>
                  </a:cubicBezTo>
                  <a:cubicBezTo>
                    <a:pt x="69849" y="10511"/>
                    <a:pt x="59605" y="1"/>
                    <a:pt x="436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0" name="Google Shape;8060;p35">
              <a:extLst>
                <a:ext uri="{FF2B5EF4-FFF2-40B4-BE49-F238E27FC236}">
                  <a16:creationId xmlns:a16="http://schemas.microsoft.com/office/drawing/2014/main" id="{5C066282-D336-6817-5441-AE4786692AF3}"/>
                </a:ext>
              </a:extLst>
            </p:cNvPr>
            <p:cNvSpPr/>
            <p:nvPr/>
          </p:nvSpPr>
          <p:spPr>
            <a:xfrm>
              <a:off x="1265669" y="1640683"/>
              <a:ext cx="1114887" cy="2224954"/>
            </a:xfrm>
            <a:custGeom>
              <a:avLst/>
              <a:gdLst/>
              <a:ahLst/>
              <a:cxnLst/>
              <a:rect l="l" t="t" r="r" b="b"/>
              <a:pathLst>
                <a:path w="31190" h="63734" extrusionOk="0">
                  <a:moveTo>
                    <a:pt x="17648" y="1"/>
                  </a:moveTo>
                  <a:cubicBezTo>
                    <a:pt x="17172" y="1"/>
                    <a:pt x="16692" y="31"/>
                    <a:pt x="16212" y="87"/>
                  </a:cubicBezTo>
                  <a:cubicBezTo>
                    <a:pt x="16078" y="154"/>
                    <a:pt x="15978" y="221"/>
                    <a:pt x="15878" y="254"/>
                  </a:cubicBezTo>
                  <a:cubicBezTo>
                    <a:pt x="8139" y="4424"/>
                    <a:pt x="3069" y="12363"/>
                    <a:pt x="1468" y="20836"/>
                  </a:cubicBezTo>
                  <a:cubicBezTo>
                    <a:pt x="0" y="28575"/>
                    <a:pt x="934" y="37848"/>
                    <a:pt x="2702" y="45353"/>
                  </a:cubicBezTo>
                  <a:cubicBezTo>
                    <a:pt x="4904" y="54593"/>
                    <a:pt x="12242" y="60531"/>
                    <a:pt x="21349" y="63733"/>
                  </a:cubicBezTo>
                  <a:cubicBezTo>
                    <a:pt x="21416" y="63566"/>
                    <a:pt x="21449" y="63399"/>
                    <a:pt x="21482" y="63199"/>
                  </a:cubicBezTo>
                  <a:cubicBezTo>
                    <a:pt x="21749" y="61898"/>
                    <a:pt x="21549" y="60531"/>
                    <a:pt x="21249" y="59230"/>
                  </a:cubicBezTo>
                  <a:cubicBezTo>
                    <a:pt x="20582" y="56328"/>
                    <a:pt x="19381" y="53192"/>
                    <a:pt x="19948" y="50190"/>
                  </a:cubicBezTo>
                  <a:cubicBezTo>
                    <a:pt x="20949" y="45120"/>
                    <a:pt x="25952" y="43085"/>
                    <a:pt x="29121" y="39616"/>
                  </a:cubicBezTo>
                  <a:cubicBezTo>
                    <a:pt x="30389" y="38215"/>
                    <a:pt x="31189" y="36480"/>
                    <a:pt x="30756" y="34579"/>
                  </a:cubicBezTo>
                  <a:cubicBezTo>
                    <a:pt x="30222" y="32344"/>
                    <a:pt x="28587" y="31176"/>
                    <a:pt x="26519" y="30443"/>
                  </a:cubicBezTo>
                  <a:cubicBezTo>
                    <a:pt x="22383" y="28941"/>
                    <a:pt x="16746" y="27941"/>
                    <a:pt x="16045" y="22670"/>
                  </a:cubicBezTo>
                  <a:cubicBezTo>
                    <a:pt x="15345" y="17266"/>
                    <a:pt x="21382" y="13931"/>
                    <a:pt x="24284" y="10362"/>
                  </a:cubicBezTo>
                  <a:cubicBezTo>
                    <a:pt x="26419" y="7693"/>
                    <a:pt x="26052" y="4357"/>
                    <a:pt x="23484" y="2122"/>
                  </a:cubicBezTo>
                  <a:cubicBezTo>
                    <a:pt x="21721" y="577"/>
                    <a:pt x="19716" y="1"/>
                    <a:pt x="17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1" name="Google Shape;8061;p35">
              <a:extLst>
                <a:ext uri="{FF2B5EF4-FFF2-40B4-BE49-F238E27FC236}">
                  <a16:creationId xmlns:a16="http://schemas.microsoft.com/office/drawing/2014/main" id="{BFCF9251-17B7-B6BB-9593-513CA0AB473B}"/>
                </a:ext>
              </a:extLst>
            </p:cNvPr>
            <p:cNvSpPr/>
            <p:nvPr/>
          </p:nvSpPr>
          <p:spPr>
            <a:xfrm>
              <a:off x="2583207" y="1515637"/>
              <a:ext cx="1488100" cy="1598180"/>
            </a:xfrm>
            <a:custGeom>
              <a:avLst/>
              <a:gdLst/>
              <a:ahLst/>
              <a:cxnLst/>
              <a:rect l="l" t="t" r="r" b="b"/>
              <a:pathLst>
                <a:path w="41631" h="45780" extrusionOk="0">
                  <a:moveTo>
                    <a:pt x="20682" y="0"/>
                  </a:moveTo>
                  <a:cubicBezTo>
                    <a:pt x="13110" y="767"/>
                    <a:pt x="4904" y="4270"/>
                    <a:pt x="1802" y="11508"/>
                  </a:cubicBezTo>
                  <a:cubicBezTo>
                    <a:pt x="1102" y="13143"/>
                    <a:pt x="1" y="15645"/>
                    <a:pt x="668" y="17446"/>
                  </a:cubicBezTo>
                  <a:cubicBezTo>
                    <a:pt x="930" y="18137"/>
                    <a:pt x="1486" y="18368"/>
                    <a:pt x="2151" y="18368"/>
                  </a:cubicBezTo>
                  <a:cubicBezTo>
                    <a:pt x="3349" y="18368"/>
                    <a:pt x="4902" y="17618"/>
                    <a:pt x="5738" y="17446"/>
                  </a:cubicBezTo>
                  <a:cubicBezTo>
                    <a:pt x="6133" y="17370"/>
                    <a:pt x="6542" y="17333"/>
                    <a:pt x="6954" y="17333"/>
                  </a:cubicBezTo>
                  <a:cubicBezTo>
                    <a:pt x="10170" y="17333"/>
                    <a:pt x="13626" y="19584"/>
                    <a:pt x="12443" y="23250"/>
                  </a:cubicBezTo>
                  <a:cubicBezTo>
                    <a:pt x="11576" y="25985"/>
                    <a:pt x="9474" y="27920"/>
                    <a:pt x="7940" y="30289"/>
                  </a:cubicBezTo>
                  <a:cubicBezTo>
                    <a:pt x="6606" y="32423"/>
                    <a:pt x="6239" y="35025"/>
                    <a:pt x="8274" y="36927"/>
                  </a:cubicBezTo>
                  <a:cubicBezTo>
                    <a:pt x="9222" y="37808"/>
                    <a:pt x="10451" y="38126"/>
                    <a:pt x="11778" y="38126"/>
                  </a:cubicBezTo>
                  <a:cubicBezTo>
                    <a:pt x="14370" y="38126"/>
                    <a:pt x="17341" y="36911"/>
                    <a:pt x="19348" y="36293"/>
                  </a:cubicBezTo>
                  <a:cubicBezTo>
                    <a:pt x="21788" y="35537"/>
                    <a:pt x="24730" y="34558"/>
                    <a:pt x="27516" y="34558"/>
                  </a:cubicBezTo>
                  <a:cubicBezTo>
                    <a:pt x="29034" y="34558"/>
                    <a:pt x="30506" y="34849"/>
                    <a:pt x="31824" y="35626"/>
                  </a:cubicBezTo>
                  <a:cubicBezTo>
                    <a:pt x="34426" y="37193"/>
                    <a:pt x="34792" y="39528"/>
                    <a:pt x="35426" y="42330"/>
                  </a:cubicBezTo>
                  <a:cubicBezTo>
                    <a:pt x="35760" y="43865"/>
                    <a:pt x="36394" y="45399"/>
                    <a:pt x="38128" y="45700"/>
                  </a:cubicBezTo>
                  <a:cubicBezTo>
                    <a:pt x="38372" y="45748"/>
                    <a:pt x="38634" y="45779"/>
                    <a:pt x="38901" y="45779"/>
                  </a:cubicBezTo>
                  <a:cubicBezTo>
                    <a:pt x="38999" y="45779"/>
                    <a:pt x="39097" y="45775"/>
                    <a:pt x="39196" y="45766"/>
                  </a:cubicBezTo>
                  <a:cubicBezTo>
                    <a:pt x="41631" y="33558"/>
                    <a:pt x="40130" y="18614"/>
                    <a:pt x="35460" y="11442"/>
                  </a:cubicBezTo>
                  <a:cubicBezTo>
                    <a:pt x="33792" y="8907"/>
                    <a:pt x="28688" y="3369"/>
                    <a:pt x="206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2" name="Google Shape;8062;p35">
              <a:extLst>
                <a:ext uri="{FF2B5EF4-FFF2-40B4-BE49-F238E27FC236}">
                  <a16:creationId xmlns:a16="http://schemas.microsoft.com/office/drawing/2014/main" id="{65AABC79-9662-A9B3-A48D-856A9AE6EEF4}"/>
                </a:ext>
              </a:extLst>
            </p:cNvPr>
            <p:cNvSpPr/>
            <p:nvPr/>
          </p:nvSpPr>
          <p:spPr>
            <a:xfrm>
              <a:off x="2428215" y="3168598"/>
              <a:ext cx="1158996" cy="798287"/>
            </a:xfrm>
            <a:custGeom>
              <a:avLst/>
              <a:gdLst/>
              <a:ahLst/>
              <a:cxnLst/>
              <a:rect l="l" t="t" r="r" b="b"/>
              <a:pathLst>
                <a:path w="32424" h="22867" extrusionOk="0">
                  <a:moveTo>
                    <a:pt x="24342" y="1"/>
                  </a:moveTo>
                  <a:cubicBezTo>
                    <a:pt x="23133" y="1"/>
                    <a:pt x="21933" y="219"/>
                    <a:pt x="20882" y="651"/>
                  </a:cubicBezTo>
                  <a:cubicBezTo>
                    <a:pt x="19281" y="1318"/>
                    <a:pt x="17847" y="2486"/>
                    <a:pt x="17146" y="4054"/>
                  </a:cubicBezTo>
                  <a:cubicBezTo>
                    <a:pt x="16646" y="5188"/>
                    <a:pt x="16412" y="6422"/>
                    <a:pt x="15845" y="7523"/>
                  </a:cubicBezTo>
                  <a:cubicBezTo>
                    <a:pt x="15227" y="8775"/>
                    <a:pt x="14189" y="9258"/>
                    <a:pt x="13059" y="9258"/>
                  </a:cubicBezTo>
                  <a:cubicBezTo>
                    <a:pt x="11871" y="9258"/>
                    <a:pt x="10583" y="8725"/>
                    <a:pt x="9574" y="7990"/>
                  </a:cubicBezTo>
                  <a:cubicBezTo>
                    <a:pt x="8100" y="6930"/>
                    <a:pt x="6482" y="5187"/>
                    <a:pt x="4832" y="5187"/>
                  </a:cubicBezTo>
                  <a:cubicBezTo>
                    <a:pt x="4092" y="5187"/>
                    <a:pt x="3346" y="5537"/>
                    <a:pt x="2602" y="6455"/>
                  </a:cubicBezTo>
                  <a:cubicBezTo>
                    <a:pt x="1" y="9658"/>
                    <a:pt x="2769" y="12493"/>
                    <a:pt x="3603" y="15729"/>
                  </a:cubicBezTo>
                  <a:cubicBezTo>
                    <a:pt x="4237" y="18264"/>
                    <a:pt x="3770" y="20499"/>
                    <a:pt x="2969" y="22734"/>
                  </a:cubicBezTo>
                  <a:cubicBezTo>
                    <a:pt x="4324" y="22823"/>
                    <a:pt x="5683" y="22867"/>
                    <a:pt x="7039" y="22867"/>
                  </a:cubicBezTo>
                  <a:cubicBezTo>
                    <a:pt x="15834" y="22867"/>
                    <a:pt x="24489" y="21020"/>
                    <a:pt x="30789" y="17697"/>
                  </a:cubicBezTo>
                  <a:cubicBezTo>
                    <a:pt x="31523" y="15462"/>
                    <a:pt x="31990" y="13160"/>
                    <a:pt x="32157" y="10892"/>
                  </a:cubicBezTo>
                  <a:cubicBezTo>
                    <a:pt x="32424" y="7289"/>
                    <a:pt x="32023" y="2686"/>
                    <a:pt x="28354" y="885"/>
                  </a:cubicBezTo>
                  <a:cubicBezTo>
                    <a:pt x="27154" y="294"/>
                    <a:pt x="25743" y="1"/>
                    <a:pt x="243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3" name="Google Shape;8063;p35">
              <a:extLst>
                <a:ext uri="{FF2B5EF4-FFF2-40B4-BE49-F238E27FC236}">
                  <a16:creationId xmlns:a16="http://schemas.microsoft.com/office/drawing/2014/main" id="{6FFC87E4-F01A-FC23-42D5-76B119C357D3}"/>
                </a:ext>
              </a:extLst>
            </p:cNvPr>
            <p:cNvSpPr/>
            <p:nvPr/>
          </p:nvSpPr>
          <p:spPr>
            <a:xfrm>
              <a:off x="1484359" y="2842928"/>
              <a:ext cx="270196" cy="174864"/>
            </a:xfrm>
            <a:custGeom>
              <a:avLst/>
              <a:gdLst/>
              <a:ahLst/>
              <a:cxnLst/>
              <a:rect l="l" t="t" r="r" b="b"/>
              <a:pathLst>
                <a:path w="7559" h="5009" extrusionOk="0">
                  <a:moveTo>
                    <a:pt x="3625" y="0"/>
                  </a:moveTo>
                  <a:cubicBezTo>
                    <a:pt x="3592" y="0"/>
                    <a:pt x="3558" y="2"/>
                    <a:pt x="3523" y="6"/>
                  </a:cubicBezTo>
                  <a:cubicBezTo>
                    <a:pt x="2288" y="207"/>
                    <a:pt x="2655" y="2041"/>
                    <a:pt x="2622" y="2842"/>
                  </a:cubicBezTo>
                  <a:cubicBezTo>
                    <a:pt x="2188" y="2375"/>
                    <a:pt x="1588" y="1741"/>
                    <a:pt x="954" y="1674"/>
                  </a:cubicBezTo>
                  <a:cubicBezTo>
                    <a:pt x="913" y="1671"/>
                    <a:pt x="874" y="1669"/>
                    <a:pt x="836" y="1669"/>
                  </a:cubicBezTo>
                  <a:cubicBezTo>
                    <a:pt x="138" y="1669"/>
                    <a:pt x="0" y="2242"/>
                    <a:pt x="254" y="2875"/>
                  </a:cubicBezTo>
                  <a:cubicBezTo>
                    <a:pt x="620" y="3776"/>
                    <a:pt x="1554" y="4309"/>
                    <a:pt x="2288" y="4877"/>
                  </a:cubicBezTo>
                  <a:cubicBezTo>
                    <a:pt x="2656" y="4954"/>
                    <a:pt x="3416" y="5009"/>
                    <a:pt x="4107" y="5009"/>
                  </a:cubicBezTo>
                  <a:cubicBezTo>
                    <a:pt x="4607" y="5009"/>
                    <a:pt x="5072" y="4980"/>
                    <a:pt x="5324" y="4910"/>
                  </a:cubicBezTo>
                  <a:cubicBezTo>
                    <a:pt x="6391" y="3809"/>
                    <a:pt x="6958" y="3476"/>
                    <a:pt x="7259" y="2875"/>
                  </a:cubicBezTo>
                  <a:cubicBezTo>
                    <a:pt x="7559" y="2175"/>
                    <a:pt x="7492" y="1341"/>
                    <a:pt x="6591" y="1307"/>
                  </a:cubicBezTo>
                  <a:cubicBezTo>
                    <a:pt x="6561" y="1305"/>
                    <a:pt x="6531" y="1303"/>
                    <a:pt x="6500" y="1303"/>
                  </a:cubicBezTo>
                  <a:cubicBezTo>
                    <a:pt x="5762" y="1303"/>
                    <a:pt x="5006" y="2062"/>
                    <a:pt x="4590" y="2575"/>
                  </a:cubicBezTo>
                  <a:cubicBezTo>
                    <a:pt x="4590" y="1897"/>
                    <a:pt x="4621" y="0"/>
                    <a:pt x="36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4" name="Google Shape;8064;p35">
              <a:extLst>
                <a:ext uri="{FF2B5EF4-FFF2-40B4-BE49-F238E27FC236}">
                  <a16:creationId xmlns:a16="http://schemas.microsoft.com/office/drawing/2014/main" id="{638F7DED-F494-ADBB-F06D-F08DD29F8D0B}"/>
                </a:ext>
              </a:extLst>
            </p:cNvPr>
            <p:cNvSpPr/>
            <p:nvPr/>
          </p:nvSpPr>
          <p:spPr>
            <a:xfrm>
              <a:off x="2624242" y="3650037"/>
              <a:ext cx="198671" cy="128574"/>
            </a:xfrm>
            <a:custGeom>
              <a:avLst/>
              <a:gdLst/>
              <a:ahLst/>
              <a:cxnLst/>
              <a:rect l="l" t="t" r="r" b="b"/>
              <a:pathLst>
                <a:path w="5558" h="3683" extrusionOk="0">
                  <a:moveTo>
                    <a:pt x="2665" y="0"/>
                  </a:moveTo>
                  <a:cubicBezTo>
                    <a:pt x="2641" y="0"/>
                    <a:pt x="2615" y="2"/>
                    <a:pt x="2589" y="5"/>
                  </a:cubicBezTo>
                  <a:cubicBezTo>
                    <a:pt x="1688" y="139"/>
                    <a:pt x="1955" y="1473"/>
                    <a:pt x="1922" y="2073"/>
                  </a:cubicBezTo>
                  <a:cubicBezTo>
                    <a:pt x="1588" y="1740"/>
                    <a:pt x="1155" y="1273"/>
                    <a:pt x="688" y="1239"/>
                  </a:cubicBezTo>
                  <a:cubicBezTo>
                    <a:pt x="649" y="1235"/>
                    <a:pt x="612" y="1233"/>
                    <a:pt x="577" y="1233"/>
                  </a:cubicBezTo>
                  <a:cubicBezTo>
                    <a:pt x="104" y="1233"/>
                    <a:pt x="1" y="1641"/>
                    <a:pt x="187" y="2107"/>
                  </a:cubicBezTo>
                  <a:cubicBezTo>
                    <a:pt x="454" y="2774"/>
                    <a:pt x="1155" y="3174"/>
                    <a:pt x="1688" y="3574"/>
                  </a:cubicBezTo>
                  <a:cubicBezTo>
                    <a:pt x="1969" y="3634"/>
                    <a:pt x="2549" y="3682"/>
                    <a:pt x="3062" y="3682"/>
                  </a:cubicBezTo>
                  <a:cubicBezTo>
                    <a:pt x="3404" y="3682"/>
                    <a:pt x="3716" y="3661"/>
                    <a:pt x="3890" y="3608"/>
                  </a:cubicBezTo>
                  <a:cubicBezTo>
                    <a:pt x="4657" y="2774"/>
                    <a:pt x="5091" y="2540"/>
                    <a:pt x="5324" y="2107"/>
                  </a:cubicBezTo>
                  <a:cubicBezTo>
                    <a:pt x="5558" y="1573"/>
                    <a:pt x="5491" y="973"/>
                    <a:pt x="4824" y="939"/>
                  </a:cubicBezTo>
                  <a:cubicBezTo>
                    <a:pt x="4808" y="938"/>
                    <a:pt x="4792" y="938"/>
                    <a:pt x="4776" y="938"/>
                  </a:cubicBezTo>
                  <a:cubicBezTo>
                    <a:pt x="4225" y="938"/>
                    <a:pt x="3680" y="1484"/>
                    <a:pt x="3356" y="1873"/>
                  </a:cubicBezTo>
                  <a:cubicBezTo>
                    <a:pt x="3356" y="1389"/>
                    <a:pt x="3387" y="0"/>
                    <a:pt x="26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5" name="Google Shape;8065;p35">
              <a:extLst>
                <a:ext uri="{FF2B5EF4-FFF2-40B4-BE49-F238E27FC236}">
                  <a16:creationId xmlns:a16="http://schemas.microsoft.com/office/drawing/2014/main" id="{B0DB7277-FCDD-8A1A-C997-95EE8E699559}"/>
                </a:ext>
              </a:extLst>
            </p:cNvPr>
            <p:cNvSpPr/>
            <p:nvPr/>
          </p:nvSpPr>
          <p:spPr>
            <a:xfrm>
              <a:off x="3213290" y="3356589"/>
              <a:ext cx="198671" cy="128574"/>
            </a:xfrm>
            <a:custGeom>
              <a:avLst/>
              <a:gdLst/>
              <a:ahLst/>
              <a:cxnLst/>
              <a:rect l="l" t="t" r="r" b="b"/>
              <a:pathLst>
                <a:path w="5558" h="3683" extrusionOk="0">
                  <a:moveTo>
                    <a:pt x="2664" y="0"/>
                  </a:moveTo>
                  <a:cubicBezTo>
                    <a:pt x="2640" y="0"/>
                    <a:pt x="2615" y="2"/>
                    <a:pt x="2588" y="5"/>
                  </a:cubicBezTo>
                  <a:cubicBezTo>
                    <a:pt x="1688" y="139"/>
                    <a:pt x="1955" y="1506"/>
                    <a:pt x="1921" y="2073"/>
                  </a:cubicBezTo>
                  <a:cubicBezTo>
                    <a:pt x="1588" y="1740"/>
                    <a:pt x="1187" y="1273"/>
                    <a:pt x="687" y="1239"/>
                  </a:cubicBezTo>
                  <a:cubicBezTo>
                    <a:pt x="648" y="1235"/>
                    <a:pt x="611" y="1233"/>
                    <a:pt x="576" y="1233"/>
                  </a:cubicBezTo>
                  <a:cubicBezTo>
                    <a:pt x="103" y="1233"/>
                    <a:pt x="0" y="1641"/>
                    <a:pt x="187" y="2107"/>
                  </a:cubicBezTo>
                  <a:cubicBezTo>
                    <a:pt x="487" y="2774"/>
                    <a:pt x="1154" y="3174"/>
                    <a:pt x="1688" y="3574"/>
                  </a:cubicBezTo>
                  <a:cubicBezTo>
                    <a:pt x="1968" y="3634"/>
                    <a:pt x="2548" y="3682"/>
                    <a:pt x="3069" y="3682"/>
                  </a:cubicBezTo>
                  <a:cubicBezTo>
                    <a:pt x="3416" y="3682"/>
                    <a:pt x="3736" y="3661"/>
                    <a:pt x="3923" y="3608"/>
                  </a:cubicBezTo>
                  <a:cubicBezTo>
                    <a:pt x="4690" y="2774"/>
                    <a:pt x="5090" y="2540"/>
                    <a:pt x="5324" y="2107"/>
                  </a:cubicBezTo>
                  <a:cubicBezTo>
                    <a:pt x="5557" y="1573"/>
                    <a:pt x="5490" y="973"/>
                    <a:pt x="4857" y="939"/>
                  </a:cubicBezTo>
                  <a:cubicBezTo>
                    <a:pt x="4841" y="938"/>
                    <a:pt x="4825" y="938"/>
                    <a:pt x="4808" y="938"/>
                  </a:cubicBezTo>
                  <a:cubicBezTo>
                    <a:pt x="4226" y="938"/>
                    <a:pt x="3680" y="1516"/>
                    <a:pt x="3356" y="1873"/>
                  </a:cubicBezTo>
                  <a:cubicBezTo>
                    <a:pt x="3356" y="1389"/>
                    <a:pt x="3387" y="0"/>
                    <a:pt x="26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6" name="Google Shape;8066;p35">
              <a:extLst>
                <a:ext uri="{FF2B5EF4-FFF2-40B4-BE49-F238E27FC236}">
                  <a16:creationId xmlns:a16="http://schemas.microsoft.com/office/drawing/2014/main" id="{7DB1D09D-8AEA-0240-0438-3931A4D0CEAB}"/>
                </a:ext>
              </a:extLst>
            </p:cNvPr>
            <p:cNvSpPr/>
            <p:nvPr/>
          </p:nvSpPr>
          <p:spPr>
            <a:xfrm>
              <a:off x="3766520" y="2550667"/>
              <a:ext cx="198671" cy="128085"/>
            </a:xfrm>
            <a:custGeom>
              <a:avLst/>
              <a:gdLst/>
              <a:ahLst/>
              <a:cxnLst/>
              <a:rect l="l" t="t" r="r" b="b"/>
              <a:pathLst>
                <a:path w="5558" h="3669" extrusionOk="0">
                  <a:moveTo>
                    <a:pt x="2667" y="1"/>
                  </a:moveTo>
                  <a:cubicBezTo>
                    <a:pt x="2642" y="1"/>
                    <a:pt x="2616" y="2"/>
                    <a:pt x="2589" y="6"/>
                  </a:cubicBezTo>
                  <a:cubicBezTo>
                    <a:pt x="1688" y="139"/>
                    <a:pt x="1955" y="1473"/>
                    <a:pt x="1922" y="2074"/>
                  </a:cubicBezTo>
                  <a:cubicBezTo>
                    <a:pt x="1588" y="1740"/>
                    <a:pt x="1188" y="1240"/>
                    <a:pt x="688" y="1207"/>
                  </a:cubicBezTo>
                  <a:cubicBezTo>
                    <a:pt x="651" y="1202"/>
                    <a:pt x="616" y="1200"/>
                    <a:pt x="583" y="1200"/>
                  </a:cubicBezTo>
                  <a:cubicBezTo>
                    <a:pt x="105" y="1200"/>
                    <a:pt x="0" y="1637"/>
                    <a:pt x="187" y="2074"/>
                  </a:cubicBezTo>
                  <a:cubicBezTo>
                    <a:pt x="454" y="2774"/>
                    <a:pt x="1155" y="3141"/>
                    <a:pt x="1688" y="3575"/>
                  </a:cubicBezTo>
                  <a:cubicBezTo>
                    <a:pt x="1960" y="3633"/>
                    <a:pt x="2513" y="3669"/>
                    <a:pt x="3014" y="3669"/>
                  </a:cubicBezTo>
                  <a:cubicBezTo>
                    <a:pt x="3375" y="3669"/>
                    <a:pt x="3708" y="3650"/>
                    <a:pt x="3890" y="3608"/>
                  </a:cubicBezTo>
                  <a:cubicBezTo>
                    <a:pt x="4691" y="2774"/>
                    <a:pt x="5091" y="2541"/>
                    <a:pt x="5324" y="2107"/>
                  </a:cubicBezTo>
                  <a:cubicBezTo>
                    <a:pt x="5558" y="1574"/>
                    <a:pt x="5491" y="973"/>
                    <a:pt x="4824" y="940"/>
                  </a:cubicBezTo>
                  <a:cubicBezTo>
                    <a:pt x="4808" y="939"/>
                    <a:pt x="4792" y="938"/>
                    <a:pt x="4776" y="938"/>
                  </a:cubicBezTo>
                  <a:cubicBezTo>
                    <a:pt x="4225" y="938"/>
                    <a:pt x="3680" y="1485"/>
                    <a:pt x="3356" y="1874"/>
                  </a:cubicBezTo>
                  <a:cubicBezTo>
                    <a:pt x="3356" y="1358"/>
                    <a:pt x="3388" y="1"/>
                    <a:pt x="26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7" name="Google Shape;8067;p35">
              <a:extLst>
                <a:ext uri="{FF2B5EF4-FFF2-40B4-BE49-F238E27FC236}">
                  <a16:creationId xmlns:a16="http://schemas.microsoft.com/office/drawing/2014/main" id="{559E562C-6DDE-4BFC-F920-1443BBCE0475}"/>
                </a:ext>
              </a:extLst>
            </p:cNvPr>
            <p:cNvSpPr/>
            <p:nvPr/>
          </p:nvSpPr>
          <p:spPr>
            <a:xfrm>
              <a:off x="3166749" y="2038406"/>
              <a:ext cx="198706" cy="128469"/>
            </a:xfrm>
            <a:custGeom>
              <a:avLst/>
              <a:gdLst/>
              <a:ahLst/>
              <a:cxnLst/>
              <a:rect l="l" t="t" r="r" b="b"/>
              <a:pathLst>
                <a:path w="5559" h="3680" extrusionOk="0">
                  <a:moveTo>
                    <a:pt x="2645" y="0"/>
                  </a:moveTo>
                  <a:cubicBezTo>
                    <a:pt x="2627" y="0"/>
                    <a:pt x="2608" y="1"/>
                    <a:pt x="2589" y="3"/>
                  </a:cubicBezTo>
                  <a:cubicBezTo>
                    <a:pt x="1689" y="136"/>
                    <a:pt x="1956" y="1504"/>
                    <a:pt x="1922" y="2071"/>
                  </a:cubicBezTo>
                  <a:cubicBezTo>
                    <a:pt x="1622" y="1771"/>
                    <a:pt x="1188" y="1270"/>
                    <a:pt x="721" y="1237"/>
                  </a:cubicBezTo>
                  <a:cubicBezTo>
                    <a:pt x="683" y="1232"/>
                    <a:pt x="646" y="1230"/>
                    <a:pt x="611" y="1230"/>
                  </a:cubicBezTo>
                  <a:cubicBezTo>
                    <a:pt x="105" y="1230"/>
                    <a:pt x="1" y="1667"/>
                    <a:pt x="188" y="2104"/>
                  </a:cubicBezTo>
                  <a:cubicBezTo>
                    <a:pt x="488" y="2771"/>
                    <a:pt x="1155" y="3172"/>
                    <a:pt x="1722" y="3572"/>
                  </a:cubicBezTo>
                  <a:cubicBezTo>
                    <a:pt x="1982" y="3632"/>
                    <a:pt x="2567" y="3680"/>
                    <a:pt x="3086" y="3680"/>
                  </a:cubicBezTo>
                  <a:cubicBezTo>
                    <a:pt x="3433" y="3680"/>
                    <a:pt x="3750" y="3659"/>
                    <a:pt x="3924" y="3605"/>
                  </a:cubicBezTo>
                  <a:cubicBezTo>
                    <a:pt x="4691" y="2771"/>
                    <a:pt x="5125" y="2571"/>
                    <a:pt x="5325" y="2104"/>
                  </a:cubicBezTo>
                  <a:cubicBezTo>
                    <a:pt x="5558" y="1604"/>
                    <a:pt x="5492" y="970"/>
                    <a:pt x="4858" y="937"/>
                  </a:cubicBezTo>
                  <a:cubicBezTo>
                    <a:pt x="4843" y="936"/>
                    <a:pt x="4827" y="935"/>
                    <a:pt x="4812" y="935"/>
                  </a:cubicBezTo>
                  <a:cubicBezTo>
                    <a:pt x="4259" y="935"/>
                    <a:pt x="3682" y="1513"/>
                    <a:pt x="3390" y="1871"/>
                  </a:cubicBezTo>
                  <a:cubicBezTo>
                    <a:pt x="3390" y="1382"/>
                    <a:pt x="3422" y="0"/>
                    <a:pt x="26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8" name="Google Shape;8068;p35">
              <a:extLst>
                <a:ext uri="{FF2B5EF4-FFF2-40B4-BE49-F238E27FC236}">
                  <a16:creationId xmlns:a16="http://schemas.microsoft.com/office/drawing/2014/main" id="{CD91AE4E-FFBD-8319-9812-A8BFBD41CD54}"/>
                </a:ext>
              </a:extLst>
            </p:cNvPr>
            <p:cNvSpPr/>
            <p:nvPr/>
          </p:nvSpPr>
          <p:spPr>
            <a:xfrm>
              <a:off x="3241886" y="1663339"/>
              <a:ext cx="198671" cy="128574"/>
            </a:xfrm>
            <a:custGeom>
              <a:avLst/>
              <a:gdLst/>
              <a:ahLst/>
              <a:cxnLst/>
              <a:rect l="l" t="t" r="r" b="b"/>
              <a:pathLst>
                <a:path w="5558" h="3683" extrusionOk="0">
                  <a:moveTo>
                    <a:pt x="2665" y="1"/>
                  </a:moveTo>
                  <a:cubicBezTo>
                    <a:pt x="2641" y="1"/>
                    <a:pt x="2615" y="2"/>
                    <a:pt x="2589" y="6"/>
                  </a:cubicBezTo>
                  <a:cubicBezTo>
                    <a:pt x="1688" y="139"/>
                    <a:pt x="1955" y="1507"/>
                    <a:pt x="1922" y="2074"/>
                  </a:cubicBezTo>
                  <a:cubicBezTo>
                    <a:pt x="1588" y="1740"/>
                    <a:pt x="1155" y="1273"/>
                    <a:pt x="688" y="1240"/>
                  </a:cubicBezTo>
                  <a:cubicBezTo>
                    <a:pt x="649" y="1235"/>
                    <a:pt x="612" y="1233"/>
                    <a:pt x="577" y="1233"/>
                  </a:cubicBezTo>
                  <a:cubicBezTo>
                    <a:pt x="104" y="1233"/>
                    <a:pt x="1" y="1641"/>
                    <a:pt x="187" y="2107"/>
                  </a:cubicBezTo>
                  <a:cubicBezTo>
                    <a:pt x="454" y="2774"/>
                    <a:pt x="1155" y="3174"/>
                    <a:pt x="1688" y="3575"/>
                  </a:cubicBezTo>
                  <a:cubicBezTo>
                    <a:pt x="1949" y="3635"/>
                    <a:pt x="2533" y="3683"/>
                    <a:pt x="3053" y="3683"/>
                  </a:cubicBezTo>
                  <a:cubicBezTo>
                    <a:pt x="3399" y="3683"/>
                    <a:pt x="3716" y="3662"/>
                    <a:pt x="3890" y="3608"/>
                  </a:cubicBezTo>
                  <a:cubicBezTo>
                    <a:pt x="4690" y="2774"/>
                    <a:pt x="5091" y="2541"/>
                    <a:pt x="5324" y="2107"/>
                  </a:cubicBezTo>
                  <a:cubicBezTo>
                    <a:pt x="5558" y="1573"/>
                    <a:pt x="5491" y="973"/>
                    <a:pt x="4824" y="940"/>
                  </a:cubicBezTo>
                  <a:cubicBezTo>
                    <a:pt x="4809" y="939"/>
                    <a:pt x="4794" y="938"/>
                    <a:pt x="4778" y="938"/>
                  </a:cubicBezTo>
                  <a:cubicBezTo>
                    <a:pt x="4227" y="938"/>
                    <a:pt x="3681" y="1516"/>
                    <a:pt x="3356" y="1874"/>
                  </a:cubicBezTo>
                  <a:cubicBezTo>
                    <a:pt x="3356" y="1390"/>
                    <a:pt x="3387" y="1"/>
                    <a:pt x="26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9" name="Google Shape;8069;p35">
              <a:extLst>
                <a:ext uri="{FF2B5EF4-FFF2-40B4-BE49-F238E27FC236}">
                  <a16:creationId xmlns:a16="http://schemas.microsoft.com/office/drawing/2014/main" id="{2548B8A1-F347-C254-EDC2-293CC15C72B4}"/>
                </a:ext>
              </a:extLst>
            </p:cNvPr>
            <p:cNvSpPr/>
            <p:nvPr/>
          </p:nvSpPr>
          <p:spPr>
            <a:xfrm>
              <a:off x="1643211" y="1882221"/>
              <a:ext cx="309301" cy="199825"/>
            </a:xfrm>
            <a:custGeom>
              <a:avLst/>
              <a:gdLst/>
              <a:ahLst/>
              <a:cxnLst/>
              <a:rect l="l" t="t" r="r" b="b"/>
              <a:pathLst>
                <a:path w="8653" h="5724" extrusionOk="0">
                  <a:moveTo>
                    <a:pt x="4155" y="1"/>
                  </a:moveTo>
                  <a:cubicBezTo>
                    <a:pt x="4121" y="1"/>
                    <a:pt x="4085" y="3"/>
                    <a:pt x="4049" y="7"/>
                  </a:cubicBezTo>
                  <a:cubicBezTo>
                    <a:pt x="2648" y="207"/>
                    <a:pt x="3048" y="2308"/>
                    <a:pt x="3015" y="3209"/>
                  </a:cubicBezTo>
                  <a:cubicBezTo>
                    <a:pt x="2514" y="2709"/>
                    <a:pt x="1847" y="1975"/>
                    <a:pt x="1113" y="1908"/>
                  </a:cubicBezTo>
                  <a:cubicBezTo>
                    <a:pt x="1053" y="1902"/>
                    <a:pt x="996" y="1899"/>
                    <a:pt x="942" y="1899"/>
                  </a:cubicBezTo>
                  <a:cubicBezTo>
                    <a:pt x="156" y="1899"/>
                    <a:pt x="1" y="2558"/>
                    <a:pt x="313" y="3276"/>
                  </a:cubicBezTo>
                  <a:cubicBezTo>
                    <a:pt x="746" y="4310"/>
                    <a:pt x="1780" y="4910"/>
                    <a:pt x="2648" y="5577"/>
                  </a:cubicBezTo>
                  <a:cubicBezTo>
                    <a:pt x="3063" y="5656"/>
                    <a:pt x="3948" y="5724"/>
                    <a:pt x="4745" y="5724"/>
                  </a:cubicBezTo>
                  <a:cubicBezTo>
                    <a:pt x="5292" y="5724"/>
                    <a:pt x="5798" y="5692"/>
                    <a:pt x="6084" y="5611"/>
                  </a:cubicBezTo>
                  <a:cubicBezTo>
                    <a:pt x="7284" y="4310"/>
                    <a:pt x="7952" y="3976"/>
                    <a:pt x="8285" y="3276"/>
                  </a:cubicBezTo>
                  <a:cubicBezTo>
                    <a:pt x="8652" y="2475"/>
                    <a:pt x="8552" y="1508"/>
                    <a:pt x="7551" y="1474"/>
                  </a:cubicBezTo>
                  <a:cubicBezTo>
                    <a:pt x="7519" y="1472"/>
                    <a:pt x="7488" y="1471"/>
                    <a:pt x="7456" y="1471"/>
                  </a:cubicBezTo>
                  <a:cubicBezTo>
                    <a:pt x="6588" y="1471"/>
                    <a:pt x="5732" y="2330"/>
                    <a:pt x="5250" y="2909"/>
                  </a:cubicBezTo>
                  <a:cubicBezTo>
                    <a:pt x="5250" y="2131"/>
                    <a:pt x="5313" y="1"/>
                    <a:pt x="4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0" name="Google Shape;8070;p35">
              <a:extLst>
                <a:ext uri="{FF2B5EF4-FFF2-40B4-BE49-F238E27FC236}">
                  <a16:creationId xmlns:a16="http://schemas.microsoft.com/office/drawing/2014/main" id="{24CB0B0A-3267-F7EB-1EA2-CF7262D8244C}"/>
                </a:ext>
              </a:extLst>
            </p:cNvPr>
            <p:cNvSpPr/>
            <p:nvPr/>
          </p:nvSpPr>
          <p:spPr>
            <a:xfrm>
              <a:off x="2044739" y="2930377"/>
              <a:ext cx="154561" cy="100157"/>
            </a:xfrm>
            <a:custGeom>
              <a:avLst/>
              <a:gdLst/>
              <a:ahLst/>
              <a:cxnLst/>
              <a:rect l="l" t="t" r="r" b="b"/>
              <a:pathLst>
                <a:path w="4324" h="2869" extrusionOk="0">
                  <a:moveTo>
                    <a:pt x="2072" y="0"/>
                  </a:moveTo>
                  <a:cubicBezTo>
                    <a:pt x="2056" y="0"/>
                    <a:pt x="2039" y="1"/>
                    <a:pt x="2022" y="3"/>
                  </a:cubicBezTo>
                  <a:cubicBezTo>
                    <a:pt x="1322" y="103"/>
                    <a:pt x="1522" y="1171"/>
                    <a:pt x="1489" y="1604"/>
                  </a:cubicBezTo>
                  <a:cubicBezTo>
                    <a:pt x="1222" y="1371"/>
                    <a:pt x="922" y="1004"/>
                    <a:pt x="521" y="971"/>
                  </a:cubicBezTo>
                  <a:cubicBezTo>
                    <a:pt x="487" y="965"/>
                    <a:pt x="454" y="963"/>
                    <a:pt x="423" y="963"/>
                  </a:cubicBezTo>
                  <a:cubicBezTo>
                    <a:pt x="73" y="963"/>
                    <a:pt x="1" y="1300"/>
                    <a:pt x="154" y="1638"/>
                  </a:cubicBezTo>
                  <a:cubicBezTo>
                    <a:pt x="354" y="2171"/>
                    <a:pt x="888" y="2472"/>
                    <a:pt x="1322" y="2805"/>
                  </a:cubicBezTo>
                  <a:cubicBezTo>
                    <a:pt x="1505" y="2842"/>
                    <a:pt x="1899" y="2868"/>
                    <a:pt x="2272" y="2868"/>
                  </a:cubicBezTo>
                  <a:cubicBezTo>
                    <a:pt x="2579" y="2868"/>
                    <a:pt x="2872" y="2850"/>
                    <a:pt x="3023" y="2805"/>
                  </a:cubicBezTo>
                  <a:cubicBezTo>
                    <a:pt x="3623" y="2171"/>
                    <a:pt x="3957" y="2005"/>
                    <a:pt x="4124" y="1638"/>
                  </a:cubicBezTo>
                  <a:cubicBezTo>
                    <a:pt x="4324" y="1237"/>
                    <a:pt x="4257" y="770"/>
                    <a:pt x="3757" y="737"/>
                  </a:cubicBezTo>
                  <a:cubicBezTo>
                    <a:pt x="3742" y="736"/>
                    <a:pt x="3727" y="735"/>
                    <a:pt x="3712" y="735"/>
                  </a:cubicBezTo>
                  <a:cubicBezTo>
                    <a:pt x="3292" y="735"/>
                    <a:pt x="2848" y="1181"/>
                    <a:pt x="2623" y="1471"/>
                  </a:cubicBezTo>
                  <a:cubicBezTo>
                    <a:pt x="2623" y="1082"/>
                    <a:pt x="2623" y="0"/>
                    <a:pt x="20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1" name="Google Shape;8071;p35">
              <a:extLst>
                <a:ext uri="{FF2B5EF4-FFF2-40B4-BE49-F238E27FC236}">
                  <a16:creationId xmlns:a16="http://schemas.microsoft.com/office/drawing/2014/main" id="{F007B112-FE23-13BE-0963-C65C5C251BDC}"/>
                </a:ext>
              </a:extLst>
            </p:cNvPr>
            <p:cNvSpPr/>
            <p:nvPr/>
          </p:nvSpPr>
          <p:spPr>
            <a:xfrm>
              <a:off x="1679779" y="3445081"/>
              <a:ext cx="153489" cy="100157"/>
            </a:xfrm>
            <a:custGeom>
              <a:avLst/>
              <a:gdLst/>
              <a:ahLst/>
              <a:cxnLst/>
              <a:rect l="l" t="t" r="r" b="b"/>
              <a:pathLst>
                <a:path w="4294" h="2869" extrusionOk="0">
                  <a:moveTo>
                    <a:pt x="2044" y="0"/>
                  </a:moveTo>
                  <a:cubicBezTo>
                    <a:pt x="2027" y="0"/>
                    <a:pt x="2010" y="1"/>
                    <a:pt x="1992" y="3"/>
                  </a:cubicBezTo>
                  <a:cubicBezTo>
                    <a:pt x="1291" y="103"/>
                    <a:pt x="1491" y="1171"/>
                    <a:pt x="1458" y="1604"/>
                  </a:cubicBezTo>
                  <a:cubicBezTo>
                    <a:pt x="1224" y="1371"/>
                    <a:pt x="891" y="1004"/>
                    <a:pt x="524" y="970"/>
                  </a:cubicBezTo>
                  <a:cubicBezTo>
                    <a:pt x="489" y="965"/>
                    <a:pt x="457" y="963"/>
                    <a:pt x="426" y="963"/>
                  </a:cubicBezTo>
                  <a:cubicBezTo>
                    <a:pt x="76" y="963"/>
                    <a:pt x="1" y="1300"/>
                    <a:pt x="124" y="1638"/>
                  </a:cubicBezTo>
                  <a:cubicBezTo>
                    <a:pt x="357" y="2171"/>
                    <a:pt x="891" y="2472"/>
                    <a:pt x="1291" y="2805"/>
                  </a:cubicBezTo>
                  <a:cubicBezTo>
                    <a:pt x="1492" y="2842"/>
                    <a:pt x="1895" y="2868"/>
                    <a:pt x="2272" y="2868"/>
                  </a:cubicBezTo>
                  <a:cubicBezTo>
                    <a:pt x="2582" y="2868"/>
                    <a:pt x="2875" y="2850"/>
                    <a:pt x="3026" y="2805"/>
                  </a:cubicBezTo>
                  <a:cubicBezTo>
                    <a:pt x="3626" y="2171"/>
                    <a:pt x="3960" y="2005"/>
                    <a:pt x="4127" y="1638"/>
                  </a:cubicBezTo>
                  <a:cubicBezTo>
                    <a:pt x="4293" y="1237"/>
                    <a:pt x="4260" y="770"/>
                    <a:pt x="3760" y="737"/>
                  </a:cubicBezTo>
                  <a:cubicBezTo>
                    <a:pt x="3744" y="736"/>
                    <a:pt x="3728" y="735"/>
                    <a:pt x="3712" y="735"/>
                  </a:cubicBezTo>
                  <a:cubicBezTo>
                    <a:pt x="3263" y="735"/>
                    <a:pt x="2850" y="1181"/>
                    <a:pt x="2592" y="1471"/>
                  </a:cubicBezTo>
                  <a:cubicBezTo>
                    <a:pt x="2592" y="1082"/>
                    <a:pt x="2624" y="0"/>
                    <a:pt x="20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2" name="Google Shape;8072;p35">
              <a:extLst>
                <a:ext uri="{FF2B5EF4-FFF2-40B4-BE49-F238E27FC236}">
                  <a16:creationId xmlns:a16="http://schemas.microsoft.com/office/drawing/2014/main" id="{71729C22-6314-59C5-7F07-98A256F4E548}"/>
                </a:ext>
              </a:extLst>
            </p:cNvPr>
            <p:cNvSpPr/>
            <p:nvPr/>
          </p:nvSpPr>
          <p:spPr>
            <a:xfrm>
              <a:off x="3018907" y="3724531"/>
              <a:ext cx="154561" cy="100087"/>
            </a:xfrm>
            <a:custGeom>
              <a:avLst/>
              <a:gdLst/>
              <a:ahLst/>
              <a:cxnLst/>
              <a:rect l="l" t="t" r="r" b="b"/>
              <a:pathLst>
                <a:path w="4324" h="2867" extrusionOk="0">
                  <a:moveTo>
                    <a:pt x="2076" y="1"/>
                  </a:moveTo>
                  <a:cubicBezTo>
                    <a:pt x="2059" y="1"/>
                    <a:pt x="2041" y="2"/>
                    <a:pt x="2022" y="4"/>
                  </a:cubicBezTo>
                  <a:cubicBezTo>
                    <a:pt x="1322" y="104"/>
                    <a:pt x="1522" y="1171"/>
                    <a:pt x="1488" y="1605"/>
                  </a:cubicBezTo>
                  <a:cubicBezTo>
                    <a:pt x="1255" y="1371"/>
                    <a:pt x="921" y="971"/>
                    <a:pt x="554" y="971"/>
                  </a:cubicBezTo>
                  <a:cubicBezTo>
                    <a:pt x="517" y="966"/>
                    <a:pt x="482" y="963"/>
                    <a:pt x="449" y="963"/>
                  </a:cubicBezTo>
                  <a:cubicBezTo>
                    <a:pt x="73" y="963"/>
                    <a:pt x="1" y="1301"/>
                    <a:pt x="154" y="1638"/>
                  </a:cubicBezTo>
                  <a:cubicBezTo>
                    <a:pt x="388" y="2172"/>
                    <a:pt x="888" y="2472"/>
                    <a:pt x="1322" y="2772"/>
                  </a:cubicBezTo>
                  <a:cubicBezTo>
                    <a:pt x="1535" y="2831"/>
                    <a:pt x="1962" y="2866"/>
                    <a:pt x="2355" y="2866"/>
                  </a:cubicBezTo>
                  <a:cubicBezTo>
                    <a:pt x="2638" y="2866"/>
                    <a:pt x="2903" y="2848"/>
                    <a:pt x="3056" y="2806"/>
                  </a:cubicBezTo>
                  <a:cubicBezTo>
                    <a:pt x="3657" y="2172"/>
                    <a:pt x="3957" y="1972"/>
                    <a:pt x="4157" y="1638"/>
                  </a:cubicBezTo>
                  <a:cubicBezTo>
                    <a:pt x="4324" y="1238"/>
                    <a:pt x="4257" y="771"/>
                    <a:pt x="3757" y="738"/>
                  </a:cubicBezTo>
                  <a:cubicBezTo>
                    <a:pt x="3742" y="737"/>
                    <a:pt x="3727" y="736"/>
                    <a:pt x="3712" y="736"/>
                  </a:cubicBezTo>
                  <a:cubicBezTo>
                    <a:pt x="3291" y="736"/>
                    <a:pt x="2848" y="1182"/>
                    <a:pt x="2623" y="1472"/>
                  </a:cubicBezTo>
                  <a:cubicBezTo>
                    <a:pt x="2623" y="1051"/>
                    <a:pt x="2654" y="1"/>
                    <a:pt x="20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3" name="Google Shape;8073;p35">
              <a:extLst>
                <a:ext uri="{FF2B5EF4-FFF2-40B4-BE49-F238E27FC236}">
                  <a16:creationId xmlns:a16="http://schemas.microsoft.com/office/drawing/2014/main" id="{93D5F932-4FA2-961F-4559-18A2A112E6D0}"/>
                </a:ext>
              </a:extLst>
            </p:cNvPr>
            <p:cNvSpPr/>
            <p:nvPr/>
          </p:nvSpPr>
          <p:spPr>
            <a:xfrm>
              <a:off x="2897480" y="3462396"/>
              <a:ext cx="243817" cy="157444"/>
            </a:xfrm>
            <a:custGeom>
              <a:avLst/>
              <a:gdLst/>
              <a:ahLst/>
              <a:cxnLst/>
              <a:rect l="l" t="t" r="r" b="b"/>
              <a:pathLst>
                <a:path w="6821" h="4510" extrusionOk="0">
                  <a:moveTo>
                    <a:pt x="3287" y="0"/>
                  </a:moveTo>
                  <a:cubicBezTo>
                    <a:pt x="3254" y="0"/>
                    <a:pt x="3220" y="3"/>
                    <a:pt x="3184" y="7"/>
                  </a:cubicBezTo>
                  <a:cubicBezTo>
                    <a:pt x="2083" y="174"/>
                    <a:pt x="2384" y="1809"/>
                    <a:pt x="2350" y="2543"/>
                  </a:cubicBezTo>
                  <a:cubicBezTo>
                    <a:pt x="1950" y="2142"/>
                    <a:pt x="1450" y="1542"/>
                    <a:pt x="849" y="1509"/>
                  </a:cubicBezTo>
                  <a:cubicBezTo>
                    <a:pt x="795" y="1501"/>
                    <a:pt x="743" y="1497"/>
                    <a:pt x="695" y="1497"/>
                  </a:cubicBezTo>
                  <a:cubicBezTo>
                    <a:pt x="125" y="1497"/>
                    <a:pt x="0" y="2022"/>
                    <a:pt x="215" y="2576"/>
                  </a:cubicBezTo>
                  <a:cubicBezTo>
                    <a:pt x="582" y="3410"/>
                    <a:pt x="1416" y="3877"/>
                    <a:pt x="2083" y="4377"/>
                  </a:cubicBezTo>
                  <a:cubicBezTo>
                    <a:pt x="2393" y="4455"/>
                    <a:pt x="3072" y="4510"/>
                    <a:pt x="3693" y="4510"/>
                  </a:cubicBezTo>
                  <a:cubicBezTo>
                    <a:pt x="4142" y="4510"/>
                    <a:pt x="4561" y="4481"/>
                    <a:pt x="4785" y="4411"/>
                  </a:cubicBezTo>
                  <a:cubicBezTo>
                    <a:pt x="5753" y="3377"/>
                    <a:pt x="6253" y="3110"/>
                    <a:pt x="6520" y="2576"/>
                  </a:cubicBezTo>
                  <a:cubicBezTo>
                    <a:pt x="6820" y="1942"/>
                    <a:pt x="6720" y="1175"/>
                    <a:pt x="5953" y="1142"/>
                  </a:cubicBezTo>
                  <a:cubicBezTo>
                    <a:pt x="5936" y="1141"/>
                    <a:pt x="5919" y="1140"/>
                    <a:pt x="5902" y="1140"/>
                  </a:cubicBezTo>
                  <a:cubicBezTo>
                    <a:pt x="5187" y="1140"/>
                    <a:pt x="4509" y="1820"/>
                    <a:pt x="4118" y="2276"/>
                  </a:cubicBezTo>
                  <a:cubicBezTo>
                    <a:pt x="4118" y="1697"/>
                    <a:pt x="4180" y="0"/>
                    <a:pt x="32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4" name="Google Shape;8074;p35">
              <a:extLst>
                <a:ext uri="{FF2B5EF4-FFF2-40B4-BE49-F238E27FC236}">
                  <a16:creationId xmlns:a16="http://schemas.microsoft.com/office/drawing/2014/main" id="{E00464F2-74C4-B668-6294-FA715A9A6CED}"/>
                </a:ext>
              </a:extLst>
            </p:cNvPr>
            <p:cNvSpPr/>
            <p:nvPr/>
          </p:nvSpPr>
          <p:spPr>
            <a:xfrm>
              <a:off x="1443788" y="2471527"/>
              <a:ext cx="242816" cy="157339"/>
            </a:xfrm>
            <a:custGeom>
              <a:avLst/>
              <a:gdLst/>
              <a:ahLst/>
              <a:cxnLst/>
              <a:rect l="l" t="t" r="r" b="b"/>
              <a:pathLst>
                <a:path w="6793" h="4507" extrusionOk="0">
                  <a:moveTo>
                    <a:pt x="3236" y="0"/>
                  </a:moveTo>
                  <a:cubicBezTo>
                    <a:pt x="3211" y="0"/>
                    <a:pt x="3184" y="2"/>
                    <a:pt x="3156" y="4"/>
                  </a:cubicBezTo>
                  <a:cubicBezTo>
                    <a:pt x="2056" y="171"/>
                    <a:pt x="2389" y="1839"/>
                    <a:pt x="2356" y="2540"/>
                  </a:cubicBezTo>
                  <a:cubicBezTo>
                    <a:pt x="1956" y="2139"/>
                    <a:pt x="1455" y="1539"/>
                    <a:pt x="855" y="1506"/>
                  </a:cubicBezTo>
                  <a:cubicBezTo>
                    <a:pt x="815" y="1502"/>
                    <a:pt x="777" y="1500"/>
                    <a:pt x="740" y="1500"/>
                  </a:cubicBezTo>
                  <a:cubicBezTo>
                    <a:pt x="137" y="1500"/>
                    <a:pt x="1" y="2007"/>
                    <a:pt x="221" y="2573"/>
                  </a:cubicBezTo>
                  <a:cubicBezTo>
                    <a:pt x="588" y="3407"/>
                    <a:pt x="1389" y="3874"/>
                    <a:pt x="2056" y="4374"/>
                  </a:cubicBezTo>
                  <a:cubicBezTo>
                    <a:pt x="2384" y="4452"/>
                    <a:pt x="3061" y="4507"/>
                    <a:pt x="3682" y="4507"/>
                  </a:cubicBezTo>
                  <a:cubicBezTo>
                    <a:pt x="4132" y="4507"/>
                    <a:pt x="4553" y="4478"/>
                    <a:pt x="4791" y="4408"/>
                  </a:cubicBezTo>
                  <a:cubicBezTo>
                    <a:pt x="5725" y="3407"/>
                    <a:pt x="6259" y="3107"/>
                    <a:pt x="6526" y="2573"/>
                  </a:cubicBezTo>
                  <a:cubicBezTo>
                    <a:pt x="6792" y="1939"/>
                    <a:pt x="6726" y="1205"/>
                    <a:pt x="5925" y="1139"/>
                  </a:cubicBezTo>
                  <a:cubicBezTo>
                    <a:pt x="5910" y="1138"/>
                    <a:pt x="5894" y="1138"/>
                    <a:pt x="5879" y="1138"/>
                  </a:cubicBezTo>
                  <a:cubicBezTo>
                    <a:pt x="5194" y="1138"/>
                    <a:pt x="4515" y="1849"/>
                    <a:pt x="4124" y="2306"/>
                  </a:cubicBezTo>
                  <a:cubicBezTo>
                    <a:pt x="4124" y="1690"/>
                    <a:pt x="4155" y="0"/>
                    <a:pt x="3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5" name="Google Shape;8075;p35">
              <a:extLst>
                <a:ext uri="{FF2B5EF4-FFF2-40B4-BE49-F238E27FC236}">
                  <a16:creationId xmlns:a16="http://schemas.microsoft.com/office/drawing/2014/main" id="{C0B41631-35C7-B777-6BB0-98C74AD74075}"/>
                </a:ext>
              </a:extLst>
            </p:cNvPr>
            <p:cNvSpPr/>
            <p:nvPr/>
          </p:nvSpPr>
          <p:spPr>
            <a:xfrm>
              <a:off x="3638016" y="2101103"/>
              <a:ext cx="243709" cy="157444"/>
            </a:xfrm>
            <a:custGeom>
              <a:avLst/>
              <a:gdLst/>
              <a:ahLst/>
              <a:cxnLst/>
              <a:rect l="l" t="t" r="r" b="b"/>
              <a:pathLst>
                <a:path w="6818" h="4510" extrusionOk="0">
                  <a:moveTo>
                    <a:pt x="3285" y="1"/>
                  </a:moveTo>
                  <a:cubicBezTo>
                    <a:pt x="3252" y="1"/>
                    <a:pt x="3218" y="3"/>
                    <a:pt x="3182" y="8"/>
                  </a:cubicBezTo>
                  <a:cubicBezTo>
                    <a:pt x="2081" y="175"/>
                    <a:pt x="2415" y="1809"/>
                    <a:pt x="2348" y="2543"/>
                  </a:cubicBezTo>
                  <a:cubicBezTo>
                    <a:pt x="1948" y="2143"/>
                    <a:pt x="1447" y="1542"/>
                    <a:pt x="847" y="1509"/>
                  </a:cubicBezTo>
                  <a:cubicBezTo>
                    <a:pt x="792" y="1501"/>
                    <a:pt x="741" y="1497"/>
                    <a:pt x="693" y="1497"/>
                  </a:cubicBezTo>
                  <a:cubicBezTo>
                    <a:pt x="123" y="1497"/>
                    <a:pt x="0" y="2023"/>
                    <a:pt x="247" y="2576"/>
                  </a:cubicBezTo>
                  <a:cubicBezTo>
                    <a:pt x="580" y="3410"/>
                    <a:pt x="1414" y="3877"/>
                    <a:pt x="2081" y="4378"/>
                  </a:cubicBezTo>
                  <a:cubicBezTo>
                    <a:pt x="2410" y="4455"/>
                    <a:pt x="3086" y="4510"/>
                    <a:pt x="3707" y="4510"/>
                  </a:cubicBezTo>
                  <a:cubicBezTo>
                    <a:pt x="4157" y="4510"/>
                    <a:pt x="4578" y="4481"/>
                    <a:pt x="4816" y="4411"/>
                  </a:cubicBezTo>
                  <a:cubicBezTo>
                    <a:pt x="5750" y="3377"/>
                    <a:pt x="6251" y="3110"/>
                    <a:pt x="6551" y="2576"/>
                  </a:cubicBezTo>
                  <a:cubicBezTo>
                    <a:pt x="6818" y="1943"/>
                    <a:pt x="6718" y="1175"/>
                    <a:pt x="5951" y="1142"/>
                  </a:cubicBezTo>
                  <a:cubicBezTo>
                    <a:pt x="5934" y="1141"/>
                    <a:pt x="5917" y="1141"/>
                    <a:pt x="5900" y="1141"/>
                  </a:cubicBezTo>
                  <a:cubicBezTo>
                    <a:pt x="5185" y="1141"/>
                    <a:pt x="4507" y="1820"/>
                    <a:pt x="4116" y="2276"/>
                  </a:cubicBezTo>
                  <a:cubicBezTo>
                    <a:pt x="4116" y="1697"/>
                    <a:pt x="4178" y="1"/>
                    <a:pt x="32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6" name="Google Shape;8076;p35">
              <a:extLst>
                <a:ext uri="{FF2B5EF4-FFF2-40B4-BE49-F238E27FC236}">
                  <a16:creationId xmlns:a16="http://schemas.microsoft.com/office/drawing/2014/main" id="{5D873D62-F88F-0021-535A-6D104FBF43D5}"/>
                </a:ext>
              </a:extLst>
            </p:cNvPr>
            <p:cNvSpPr/>
            <p:nvPr/>
          </p:nvSpPr>
          <p:spPr>
            <a:xfrm>
              <a:off x="3145052" y="2506367"/>
              <a:ext cx="153632" cy="99354"/>
            </a:xfrm>
            <a:custGeom>
              <a:avLst/>
              <a:gdLst/>
              <a:ahLst/>
              <a:cxnLst/>
              <a:rect l="l" t="t" r="r" b="b"/>
              <a:pathLst>
                <a:path w="4298" h="2846" extrusionOk="0">
                  <a:moveTo>
                    <a:pt x="2072" y="1"/>
                  </a:moveTo>
                  <a:cubicBezTo>
                    <a:pt x="2048" y="1"/>
                    <a:pt x="2022" y="3"/>
                    <a:pt x="1996" y="7"/>
                  </a:cubicBezTo>
                  <a:cubicBezTo>
                    <a:pt x="1295" y="107"/>
                    <a:pt x="1495" y="1141"/>
                    <a:pt x="1462" y="1608"/>
                  </a:cubicBezTo>
                  <a:cubicBezTo>
                    <a:pt x="1228" y="1341"/>
                    <a:pt x="895" y="975"/>
                    <a:pt x="528" y="941"/>
                  </a:cubicBezTo>
                  <a:cubicBezTo>
                    <a:pt x="508" y="940"/>
                    <a:pt x="488" y="939"/>
                    <a:pt x="470" y="939"/>
                  </a:cubicBezTo>
                  <a:cubicBezTo>
                    <a:pt x="86" y="939"/>
                    <a:pt x="0" y="1260"/>
                    <a:pt x="128" y="1642"/>
                  </a:cubicBezTo>
                  <a:cubicBezTo>
                    <a:pt x="361" y="2142"/>
                    <a:pt x="895" y="2442"/>
                    <a:pt x="1295" y="2776"/>
                  </a:cubicBezTo>
                  <a:cubicBezTo>
                    <a:pt x="1522" y="2817"/>
                    <a:pt x="2004" y="2846"/>
                    <a:pt x="2417" y="2846"/>
                  </a:cubicBezTo>
                  <a:cubicBezTo>
                    <a:pt x="2673" y="2846"/>
                    <a:pt x="2902" y="2835"/>
                    <a:pt x="3030" y="2809"/>
                  </a:cubicBezTo>
                  <a:cubicBezTo>
                    <a:pt x="3630" y="2142"/>
                    <a:pt x="3964" y="1975"/>
                    <a:pt x="4130" y="1642"/>
                  </a:cubicBezTo>
                  <a:cubicBezTo>
                    <a:pt x="4297" y="1208"/>
                    <a:pt x="4264" y="741"/>
                    <a:pt x="3764" y="741"/>
                  </a:cubicBezTo>
                  <a:cubicBezTo>
                    <a:pt x="3746" y="740"/>
                    <a:pt x="3729" y="739"/>
                    <a:pt x="3712" y="739"/>
                  </a:cubicBezTo>
                  <a:cubicBezTo>
                    <a:pt x="3265" y="739"/>
                    <a:pt x="2853" y="1152"/>
                    <a:pt x="2596" y="1442"/>
                  </a:cubicBezTo>
                  <a:cubicBezTo>
                    <a:pt x="2596" y="1058"/>
                    <a:pt x="2627" y="1"/>
                    <a:pt x="20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7" name="Google Shape;8077;p35">
              <a:extLst>
                <a:ext uri="{FF2B5EF4-FFF2-40B4-BE49-F238E27FC236}">
                  <a16:creationId xmlns:a16="http://schemas.microsoft.com/office/drawing/2014/main" id="{14372034-E4D1-0894-7FF0-6C30BAF155E2}"/>
                </a:ext>
              </a:extLst>
            </p:cNvPr>
            <p:cNvSpPr/>
            <p:nvPr/>
          </p:nvSpPr>
          <p:spPr>
            <a:xfrm>
              <a:off x="2764936" y="1861380"/>
              <a:ext cx="154561" cy="100157"/>
            </a:xfrm>
            <a:custGeom>
              <a:avLst/>
              <a:gdLst/>
              <a:ahLst/>
              <a:cxnLst/>
              <a:rect l="l" t="t" r="r" b="b"/>
              <a:pathLst>
                <a:path w="4324" h="2869" extrusionOk="0">
                  <a:moveTo>
                    <a:pt x="2075" y="0"/>
                  </a:moveTo>
                  <a:cubicBezTo>
                    <a:pt x="2058" y="0"/>
                    <a:pt x="2040" y="1"/>
                    <a:pt x="2022" y="3"/>
                  </a:cubicBezTo>
                  <a:cubicBezTo>
                    <a:pt x="1322" y="103"/>
                    <a:pt x="1522" y="1171"/>
                    <a:pt x="1488" y="1604"/>
                  </a:cubicBezTo>
                  <a:cubicBezTo>
                    <a:pt x="1255" y="1371"/>
                    <a:pt x="921" y="1004"/>
                    <a:pt x="554" y="971"/>
                  </a:cubicBezTo>
                  <a:cubicBezTo>
                    <a:pt x="517" y="965"/>
                    <a:pt x="482" y="963"/>
                    <a:pt x="449" y="963"/>
                  </a:cubicBezTo>
                  <a:cubicBezTo>
                    <a:pt x="73" y="963"/>
                    <a:pt x="1" y="1300"/>
                    <a:pt x="154" y="1638"/>
                  </a:cubicBezTo>
                  <a:cubicBezTo>
                    <a:pt x="388" y="2172"/>
                    <a:pt x="921" y="2472"/>
                    <a:pt x="1322" y="2805"/>
                  </a:cubicBezTo>
                  <a:cubicBezTo>
                    <a:pt x="1523" y="2842"/>
                    <a:pt x="1925" y="2868"/>
                    <a:pt x="2302" y="2868"/>
                  </a:cubicBezTo>
                  <a:cubicBezTo>
                    <a:pt x="2612" y="2868"/>
                    <a:pt x="2906" y="2850"/>
                    <a:pt x="3056" y="2805"/>
                  </a:cubicBezTo>
                  <a:cubicBezTo>
                    <a:pt x="3657" y="2172"/>
                    <a:pt x="3990" y="2005"/>
                    <a:pt x="4157" y="1638"/>
                  </a:cubicBezTo>
                  <a:cubicBezTo>
                    <a:pt x="4324" y="1237"/>
                    <a:pt x="4290" y="770"/>
                    <a:pt x="3790" y="737"/>
                  </a:cubicBezTo>
                  <a:cubicBezTo>
                    <a:pt x="3774" y="736"/>
                    <a:pt x="3758" y="735"/>
                    <a:pt x="3742" y="735"/>
                  </a:cubicBezTo>
                  <a:cubicBezTo>
                    <a:pt x="3294" y="735"/>
                    <a:pt x="2880" y="1181"/>
                    <a:pt x="2622" y="1471"/>
                  </a:cubicBezTo>
                  <a:cubicBezTo>
                    <a:pt x="2622" y="1082"/>
                    <a:pt x="2654" y="0"/>
                    <a:pt x="20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8" name="Google Shape;8078;p35">
              <a:extLst>
                <a:ext uri="{FF2B5EF4-FFF2-40B4-BE49-F238E27FC236}">
                  <a16:creationId xmlns:a16="http://schemas.microsoft.com/office/drawing/2014/main" id="{57A64DE7-B6E7-AD4D-9395-929B2A00A01C}"/>
                </a:ext>
              </a:extLst>
            </p:cNvPr>
            <p:cNvSpPr/>
            <p:nvPr/>
          </p:nvSpPr>
          <p:spPr>
            <a:xfrm>
              <a:off x="2019395" y="2303264"/>
              <a:ext cx="545361" cy="140024"/>
            </a:xfrm>
            <a:custGeom>
              <a:avLst/>
              <a:gdLst/>
              <a:ahLst/>
              <a:cxnLst/>
              <a:rect l="l" t="t" r="r" b="b"/>
              <a:pathLst>
                <a:path w="15257" h="4011" extrusionOk="0">
                  <a:moveTo>
                    <a:pt x="5577" y="0"/>
                  </a:moveTo>
                  <a:cubicBezTo>
                    <a:pt x="5365" y="0"/>
                    <a:pt x="5151" y="134"/>
                    <a:pt x="5066" y="388"/>
                  </a:cubicBezTo>
                  <a:cubicBezTo>
                    <a:pt x="4766" y="1189"/>
                    <a:pt x="4433" y="2156"/>
                    <a:pt x="3732" y="2690"/>
                  </a:cubicBezTo>
                  <a:cubicBezTo>
                    <a:pt x="3474" y="2891"/>
                    <a:pt x="3217" y="2976"/>
                    <a:pt x="2970" y="2976"/>
                  </a:cubicBezTo>
                  <a:cubicBezTo>
                    <a:pt x="2195" y="2976"/>
                    <a:pt x="1509" y="2146"/>
                    <a:pt x="1130" y="1489"/>
                  </a:cubicBezTo>
                  <a:cubicBezTo>
                    <a:pt x="1026" y="1301"/>
                    <a:pt x="867" y="1225"/>
                    <a:pt x="707" y="1225"/>
                  </a:cubicBezTo>
                  <a:cubicBezTo>
                    <a:pt x="355" y="1225"/>
                    <a:pt x="0" y="1599"/>
                    <a:pt x="230" y="1989"/>
                  </a:cubicBezTo>
                  <a:cubicBezTo>
                    <a:pt x="802" y="3030"/>
                    <a:pt x="1801" y="4011"/>
                    <a:pt x="2974" y="4011"/>
                  </a:cubicBezTo>
                  <a:cubicBezTo>
                    <a:pt x="3304" y="4011"/>
                    <a:pt x="3647" y="3933"/>
                    <a:pt x="3999" y="3757"/>
                  </a:cubicBezTo>
                  <a:cubicBezTo>
                    <a:pt x="4742" y="3364"/>
                    <a:pt x="5213" y="2641"/>
                    <a:pt x="5571" y="1871"/>
                  </a:cubicBezTo>
                  <a:lnTo>
                    <a:pt x="5571" y="1871"/>
                  </a:lnTo>
                  <a:cubicBezTo>
                    <a:pt x="6115" y="2904"/>
                    <a:pt x="6950" y="3790"/>
                    <a:pt x="8202" y="3790"/>
                  </a:cubicBezTo>
                  <a:cubicBezTo>
                    <a:pt x="9359" y="3790"/>
                    <a:pt x="10098" y="2954"/>
                    <a:pt x="10574" y="1992"/>
                  </a:cubicBezTo>
                  <a:lnTo>
                    <a:pt x="10574" y="1992"/>
                  </a:lnTo>
                  <a:cubicBezTo>
                    <a:pt x="11085" y="2754"/>
                    <a:pt x="11867" y="3367"/>
                    <a:pt x="12738" y="3590"/>
                  </a:cubicBezTo>
                  <a:cubicBezTo>
                    <a:pt x="12918" y="3632"/>
                    <a:pt x="13101" y="3655"/>
                    <a:pt x="13283" y="3655"/>
                  </a:cubicBezTo>
                  <a:cubicBezTo>
                    <a:pt x="13676" y="3655"/>
                    <a:pt x="14064" y="3551"/>
                    <a:pt x="14406" y="3323"/>
                  </a:cubicBezTo>
                  <a:cubicBezTo>
                    <a:pt x="15007" y="2856"/>
                    <a:pt x="15174" y="2089"/>
                    <a:pt x="15240" y="1389"/>
                  </a:cubicBezTo>
                  <a:cubicBezTo>
                    <a:pt x="15257" y="1043"/>
                    <a:pt x="15013" y="876"/>
                    <a:pt x="14754" y="876"/>
                  </a:cubicBezTo>
                  <a:cubicBezTo>
                    <a:pt x="14488" y="876"/>
                    <a:pt x="14207" y="1051"/>
                    <a:pt x="14173" y="1389"/>
                  </a:cubicBezTo>
                  <a:cubicBezTo>
                    <a:pt x="14146" y="2078"/>
                    <a:pt x="13846" y="2599"/>
                    <a:pt x="13271" y="2599"/>
                  </a:cubicBezTo>
                  <a:cubicBezTo>
                    <a:pt x="13123" y="2599"/>
                    <a:pt x="12956" y="2565"/>
                    <a:pt x="12772" y="2489"/>
                  </a:cubicBezTo>
                  <a:cubicBezTo>
                    <a:pt x="11938" y="2156"/>
                    <a:pt x="11237" y="1389"/>
                    <a:pt x="11037" y="521"/>
                  </a:cubicBezTo>
                  <a:cubicBezTo>
                    <a:pt x="10972" y="276"/>
                    <a:pt x="10761" y="159"/>
                    <a:pt x="10548" y="159"/>
                  </a:cubicBezTo>
                  <a:cubicBezTo>
                    <a:pt x="10328" y="159"/>
                    <a:pt x="10104" y="284"/>
                    <a:pt x="10037" y="521"/>
                  </a:cubicBezTo>
                  <a:cubicBezTo>
                    <a:pt x="9770" y="1355"/>
                    <a:pt x="9303" y="2756"/>
                    <a:pt x="8202" y="2756"/>
                  </a:cubicBezTo>
                  <a:cubicBezTo>
                    <a:pt x="6968" y="2756"/>
                    <a:pt x="6367" y="1355"/>
                    <a:pt x="6067" y="388"/>
                  </a:cubicBezTo>
                  <a:cubicBezTo>
                    <a:pt x="5985" y="125"/>
                    <a:pt x="5782" y="0"/>
                    <a:pt x="55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9" name="Google Shape;8079;p35">
              <a:extLst>
                <a:ext uri="{FF2B5EF4-FFF2-40B4-BE49-F238E27FC236}">
                  <a16:creationId xmlns:a16="http://schemas.microsoft.com/office/drawing/2014/main" id="{E822DD0D-83B7-B631-DBAB-EB78F05EDBC7}"/>
                </a:ext>
              </a:extLst>
            </p:cNvPr>
            <p:cNvSpPr/>
            <p:nvPr/>
          </p:nvSpPr>
          <p:spPr>
            <a:xfrm>
              <a:off x="2270971" y="1537909"/>
              <a:ext cx="545397" cy="139151"/>
            </a:xfrm>
            <a:custGeom>
              <a:avLst/>
              <a:gdLst/>
              <a:ahLst/>
              <a:cxnLst/>
              <a:rect l="l" t="t" r="r" b="b"/>
              <a:pathLst>
                <a:path w="15258" h="3986" extrusionOk="0">
                  <a:moveTo>
                    <a:pt x="5578" y="0"/>
                  </a:moveTo>
                  <a:cubicBezTo>
                    <a:pt x="5366" y="0"/>
                    <a:pt x="5152" y="125"/>
                    <a:pt x="5067" y="363"/>
                  </a:cubicBezTo>
                  <a:cubicBezTo>
                    <a:pt x="4766" y="1163"/>
                    <a:pt x="4433" y="2131"/>
                    <a:pt x="3732" y="2665"/>
                  </a:cubicBezTo>
                  <a:cubicBezTo>
                    <a:pt x="3474" y="2866"/>
                    <a:pt x="3218" y="2951"/>
                    <a:pt x="2970" y="2951"/>
                  </a:cubicBezTo>
                  <a:cubicBezTo>
                    <a:pt x="2196" y="2951"/>
                    <a:pt x="1510" y="2121"/>
                    <a:pt x="1131" y="1464"/>
                  </a:cubicBezTo>
                  <a:cubicBezTo>
                    <a:pt x="1027" y="1276"/>
                    <a:pt x="867" y="1199"/>
                    <a:pt x="708" y="1199"/>
                  </a:cubicBezTo>
                  <a:cubicBezTo>
                    <a:pt x="355" y="1199"/>
                    <a:pt x="0" y="1574"/>
                    <a:pt x="230" y="1964"/>
                  </a:cubicBezTo>
                  <a:cubicBezTo>
                    <a:pt x="803" y="3005"/>
                    <a:pt x="1802" y="3986"/>
                    <a:pt x="2974" y="3986"/>
                  </a:cubicBezTo>
                  <a:cubicBezTo>
                    <a:pt x="3304" y="3986"/>
                    <a:pt x="3648" y="3908"/>
                    <a:pt x="3999" y="3732"/>
                  </a:cubicBezTo>
                  <a:cubicBezTo>
                    <a:pt x="4744" y="3360"/>
                    <a:pt x="5215" y="2629"/>
                    <a:pt x="5574" y="1849"/>
                  </a:cubicBezTo>
                  <a:lnTo>
                    <a:pt x="5574" y="1849"/>
                  </a:lnTo>
                  <a:cubicBezTo>
                    <a:pt x="6117" y="2881"/>
                    <a:pt x="6951" y="3765"/>
                    <a:pt x="8202" y="3765"/>
                  </a:cubicBezTo>
                  <a:cubicBezTo>
                    <a:pt x="9360" y="3765"/>
                    <a:pt x="10099" y="2929"/>
                    <a:pt x="10574" y="1967"/>
                  </a:cubicBezTo>
                  <a:lnTo>
                    <a:pt x="10574" y="1967"/>
                  </a:lnTo>
                  <a:cubicBezTo>
                    <a:pt x="11085" y="2729"/>
                    <a:pt x="11867" y="3342"/>
                    <a:pt x="12739" y="3565"/>
                  </a:cubicBezTo>
                  <a:cubicBezTo>
                    <a:pt x="12918" y="3607"/>
                    <a:pt x="13101" y="3630"/>
                    <a:pt x="13283" y="3630"/>
                  </a:cubicBezTo>
                  <a:cubicBezTo>
                    <a:pt x="13676" y="3630"/>
                    <a:pt x="14065" y="3526"/>
                    <a:pt x="14407" y="3298"/>
                  </a:cubicBezTo>
                  <a:cubicBezTo>
                    <a:pt x="15007" y="2831"/>
                    <a:pt x="15174" y="2064"/>
                    <a:pt x="15241" y="1364"/>
                  </a:cubicBezTo>
                  <a:cubicBezTo>
                    <a:pt x="15257" y="1030"/>
                    <a:pt x="15007" y="863"/>
                    <a:pt x="14744" y="863"/>
                  </a:cubicBezTo>
                  <a:cubicBezTo>
                    <a:pt x="14482" y="863"/>
                    <a:pt x="14207" y="1030"/>
                    <a:pt x="14173" y="1364"/>
                  </a:cubicBezTo>
                  <a:cubicBezTo>
                    <a:pt x="14147" y="2053"/>
                    <a:pt x="13846" y="2574"/>
                    <a:pt x="13271" y="2574"/>
                  </a:cubicBezTo>
                  <a:cubicBezTo>
                    <a:pt x="13123" y="2574"/>
                    <a:pt x="12957" y="2540"/>
                    <a:pt x="12772" y="2464"/>
                  </a:cubicBezTo>
                  <a:cubicBezTo>
                    <a:pt x="11938" y="2164"/>
                    <a:pt x="11238" y="1364"/>
                    <a:pt x="11038" y="496"/>
                  </a:cubicBezTo>
                  <a:cubicBezTo>
                    <a:pt x="10972" y="250"/>
                    <a:pt x="10762" y="133"/>
                    <a:pt x="10548" y="133"/>
                  </a:cubicBezTo>
                  <a:cubicBezTo>
                    <a:pt x="10328" y="133"/>
                    <a:pt x="10105" y="259"/>
                    <a:pt x="10037" y="496"/>
                  </a:cubicBezTo>
                  <a:cubicBezTo>
                    <a:pt x="9770" y="1364"/>
                    <a:pt x="9303" y="2731"/>
                    <a:pt x="8202" y="2731"/>
                  </a:cubicBezTo>
                  <a:cubicBezTo>
                    <a:pt x="6968" y="2731"/>
                    <a:pt x="6368" y="1330"/>
                    <a:pt x="6067" y="363"/>
                  </a:cubicBezTo>
                  <a:cubicBezTo>
                    <a:pt x="5985" y="117"/>
                    <a:pt x="5783" y="0"/>
                    <a:pt x="55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0" name="Google Shape;8080;p35">
              <a:extLst>
                <a:ext uri="{FF2B5EF4-FFF2-40B4-BE49-F238E27FC236}">
                  <a16:creationId xmlns:a16="http://schemas.microsoft.com/office/drawing/2014/main" id="{10BA8E1E-66F5-6E7D-0C55-7C422B6E02C2}"/>
                </a:ext>
              </a:extLst>
            </p:cNvPr>
            <p:cNvSpPr/>
            <p:nvPr/>
          </p:nvSpPr>
          <p:spPr>
            <a:xfrm>
              <a:off x="2492735" y="2978342"/>
              <a:ext cx="545397" cy="139745"/>
            </a:xfrm>
            <a:custGeom>
              <a:avLst/>
              <a:gdLst/>
              <a:ahLst/>
              <a:cxnLst/>
              <a:rect l="l" t="t" r="r" b="b"/>
              <a:pathLst>
                <a:path w="15258" h="4003" extrusionOk="0">
                  <a:moveTo>
                    <a:pt x="5603" y="1"/>
                  </a:moveTo>
                  <a:cubicBezTo>
                    <a:pt x="5392" y="1"/>
                    <a:pt x="5169" y="126"/>
                    <a:pt x="5067" y="364"/>
                  </a:cubicBezTo>
                  <a:cubicBezTo>
                    <a:pt x="4767" y="1164"/>
                    <a:pt x="4467" y="2165"/>
                    <a:pt x="3766" y="2699"/>
                  </a:cubicBezTo>
                  <a:cubicBezTo>
                    <a:pt x="3511" y="2890"/>
                    <a:pt x="3256" y="2971"/>
                    <a:pt x="3009" y="2971"/>
                  </a:cubicBezTo>
                  <a:cubicBezTo>
                    <a:pt x="2221" y="2971"/>
                    <a:pt x="1512" y="2150"/>
                    <a:pt x="1131" y="1465"/>
                  </a:cubicBezTo>
                  <a:cubicBezTo>
                    <a:pt x="1028" y="1278"/>
                    <a:pt x="870" y="1201"/>
                    <a:pt x="711" y="1201"/>
                  </a:cubicBezTo>
                  <a:cubicBezTo>
                    <a:pt x="358" y="1201"/>
                    <a:pt x="0" y="1584"/>
                    <a:pt x="230" y="1998"/>
                  </a:cubicBezTo>
                  <a:cubicBezTo>
                    <a:pt x="834" y="3021"/>
                    <a:pt x="1849" y="4003"/>
                    <a:pt x="3018" y="4003"/>
                  </a:cubicBezTo>
                  <a:cubicBezTo>
                    <a:pt x="3336" y="4003"/>
                    <a:pt x="3665" y="3930"/>
                    <a:pt x="4000" y="3766"/>
                  </a:cubicBezTo>
                  <a:cubicBezTo>
                    <a:pt x="4755" y="3378"/>
                    <a:pt x="5231" y="2654"/>
                    <a:pt x="5582" y="1884"/>
                  </a:cubicBezTo>
                  <a:lnTo>
                    <a:pt x="5582" y="1884"/>
                  </a:lnTo>
                  <a:cubicBezTo>
                    <a:pt x="6120" y="2906"/>
                    <a:pt x="6944" y="3767"/>
                    <a:pt x="8185" y="3767"/>
                  </a:cubicBezTo>
                  <a:cubicBezTo>
                    <a:pt x="8202" y="3767"/>
                    <a:pt x="8219" y="3767"/>
                    <a:pt x="8236" y="3766"/>
                  </a:cubicBezTo>
                  <a:cubicBezTo>
                    <a:pt x="9397" y="3766"/>
                    <a:pt x="10121" y="2941"/>
                    <a:pt x="10586" y="1985"/>
                  </a:cubicBezTo>
                  <a:lnTo>
                    <a:pt x="10586" y="1985"/>
                  </a:lnTo>
                  <a:cubicBezTo>
                    <a:pt x="11105" y="2751"/>
                    <a:pt x="11884" y="3364"/>
                    <a:pt x="12739" y="3566"/>
                  </a:cubicBezTo>
                  <a:cubicBezTo>
                    <a:pt x="12933" y="3612"/>
                    <a:pt x="13135" y="3638"/>
                    <a:pt x="13335" y="3638"/>
                  </a:cubicBezTo>
                  <a:cubicBezTo>
                    <a:pt x="13720" y="3638"/>
                    <a:pt x="14100" y="3541"/>
                    <a:pt x="14407" y="3299"/>
                  </a:cubicBezTo>
                  <a:cubicBezTo>
                    <a:pt x="15008" y="2866"/>
                    <a:pt x="15208" y="2098"/>
                    <a:pt x="15241" y="1364"/>
                  </a:cubicBezTo>
                  <a:cubicBezTo>
                    <a:pt x="15258" y="1031"/>
                    <a:pt x="15008" y="864"/>
                    <a:pt x="14749" y="864"/>
                  </a:cubicBezTo>
                  <a:cubicBezTo>
                    <a:pt x="14491" y="864"/>
                    <a:pt x="14224" y="1031"/>
                    <a:pt x="14207" y="1364"/>
                  </a:cubicBezTo>
                  <a:cubicBezTo>
                    <a:pt x="14153" y="2087"/>
                    <a:pt x="13864" y="2595"/>
                    <a:pt x="13268" y="2595"/>
                  </a:cubicBezTo>
                  <a:cubicBezTo>
                    <a:pt x="13122" y="2595"/>
                    <a:pt x="12957" y="2565"/>
                    <a:pt x="12773" y="2499"/>
                  </a:cubicBezTo>
                  <a:cubicBezTo>
                    <a:pt x="11939" y="2165"/>
                    <a:pt x="11272" y="1398"/>
                    <a:pt x="11038" y="531"/>
                  </a:cubicBezTo>
                  <a:cubicBezTo>
                    <a:pt x="10989" y="268"/>
                    <a:pt x="10778" y="143"/>
                    <a:pt x="10561" y="143"/>
                  </a:cubicBezTo>
                  <a:cubicBezTo>
                    <a:pt x="10337" y="143"/>
                    <a:pt x="10105" y="276"/>
                    <a:pt x="10037" y="531"/>
                  </a:cubicBezTo>
                  <a:cubicBezTo>
                    <a:pt x="9804" y="1364"/>
                    <a:pt x="9303" y="2732"/>
                    <a:pt x="8236" y="2732"/>
                  </a:cubicBezTo>
                  <a:cubicBezTo>
                    <a:pt x="8222" y="2733"/>
                    <a:pt x="8207" y="2733"/>
                    <a:pt x="8193" y="2733"/>
                  </a:cubicBezTo>
                  <a:cubicBezTo>
                    <a:pt x="6988" y="2733"/>
                    <a:pt x="6398" y="1353"/>
                    <a:pt x="6068" y="364"/>
                  </a:cubicBezTo>
                  <a:cubicBezTo>
                    <a:pt x="6002" y="118"/>
                    <a:pt x="5808" y="1"/>
                    <a:pt x="56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1" name="Google Shape;8081;p35">
              <a:extLst>
                <a:ext uri="{FF2B5EF4-FFF2-40B4-BE49-F238E27FC236}">
                  <a16:creationId xmlns:a16="http://schemas.microsoft.com/office/drawing/2014/main" id="{23D9EEA6-0C31-56D8-CDB9-77FFC6EBAC82}"/>
                </a:ext>
              </a:extLst>
            </p:cNvPr>
            <p:cNvSpPr/>
            <p:nvPr/>
          </p:nvSpPr>
          <p:spPr>
            <a:xfrm>
              <a:off x="2027724" y="3535287"/>
              <a:ext cx="387655" cy="140303"/>
            </a:xfrm>
            <a:custGeom>
              <a:avLst/>
              <a:gdLst/>
              <a:ahLst/>
              <a:cxnLst/>
              <a:rect l="l" t="t" r="r" b="b"/>
              <a:pathLst>
                <a:path w="10845" h="4019" extrusionOk="0">
                  <a:moveTo>
                    <a:pt x="5577" y="0"/>
                  </a:moveTo>
                  <a:cubicBezTo>
                    <a:pt x="5365" y="0"/>
                    <a:pt x="5152" y="134"/>
                    <a:pt x="5067" y="388"/>
                  </a:cubicBezTo>
                  <a:cubicBezTo>
                    <a:pt x="4767" y="1222"/>
                    <a:pt x="4433" y="2323"/>
                    <a:pt x="3599" y="2790"/>
                  </a:cubicBezTo>
                  <a:cubicBezTo>
                    <a:pt x="3382" y="2912"/>
                    <a:pt x="3170" y="2965"/>
                    <a:pt x="2966" y="2965"/>
                  </a:cubicBezTo>
                  <a:cubicBezTo>
                    <a:pt x="2171" y="2965"/>
                    <a:pt x="1503" y="2153"/>
                    <a:pt x="1131" y="1489"/>
                  </a:cubicBezTo>
                  <a:cubicBezTo>
                    <a:pt x="1027" y="1301"/>
                    <a:pt x="867" y="1224"/>
                    <a:pt x="708" y="1224"/>
                  </a:cubicBezTo>
                  <a:cubicBezTo>
                    <a:pt x="355" y="1224"/>
                    <a:pt x="1" y="1599"/>
                    <a:pt x="230" y="1989"/>
                  </a:cubicBezTo>
                  <a:cubicBezTo>
                    <a:pt x="787" y="2992"/>
                    <a:pt x="1810" y="4018"/>
                    <a:pt x="3006" y="4018"/>
                  </a:cubicBezTo>
                  <a:cubicBezTo>
                    <a:pt x="3242" y="4018"/>
                    <a:pt x="3485" y="3978"/>
                    <a:pt x="3733" y="3890"/>
                  </a:cubicBezTo>
                  <a:cubicBezTo>
                    <a:pt x="4632" y="3531"/>
                    <a:pt x="5168" y="2746"/>
                    <a:pt x="5565" y="1895"/>
                  </a:cubicBezTo>
                  <a:lnTo>
                    <a:pt x="5565" y="1895"/>
                  </a:lnTo>
                  <a:cubicBezTo>
                    <a:pt x="5972" y="2694"/>
                    <a:pt x="6558" y="3390"/>
                    <a:pt x="7469" y="3657"/>
                  </a:cubicBezTo>
                  <a:cubicBezTo>
                    <a:pt x="7709" y="3735"/>
                    <a:pt x="7942" y="3771"/>
                    <a:pt x="8166" y="3771"/>
                  </a:cubicBezTo>
                  <a:cubicBezTo>
                    <a:pt x="9278" y="3771"/>
                    <a:pt x="10166" y="2883"/>
                    <a:pt x="10637" y="1856"/>
                  </a:cubicBezTo>
                  <a:cubicBezTo>
                    <a:pt x="10845" y="1441"/>
                    <a:pt x="10480" y="1059"/>
                    <a:pt x="10135" y="1059"/>
                  </a:cubicBezTo>
                  <a:cubicBezTo>
                    <a:pt x="9981" y="1059"/>
                    <a:pt x="9830" y="1136"/>
                    <a:pt x="9737" y="1322"/>
                  </a:cubicBezTo>
                  <a:cubicBezTo>
                    <a:pt x="9436" y="2006"/>
                    <a:pt x="8910" y="2735"/>
                    <a:pt x="8160" y="2735"/>
                  </a:cubicBezTo>
                  <a:cubicBezTo>
                    <a:pt x="7996" y="2735"/>
                    <a:pt x="7821" y="2701"/>
                    <a:pt x="7635" y="2623"/>
                  </a:cubicBezTo>
                  <a:cubicBezTo>
                    <a:pt x="6735" y="2256"/>
                    <a:pt x="6334" y="1222"/>
                    <a:pt x="6068" y="388"/>
                  </a:cubicBezTo>
                  <a:cubicBezTo>
                    <a:pt x="5986" y="125"/>
                    <a:pt x="5782" y="0"/>
                    <a:pt x="55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2" name="Google Shape;8082;p35">
              <a:extLst>
                <a:ext uri="{FF2B5EF4-FFF2-40B4-BE49-F238E27FC236}">
                  <a16:creationId xmlns:a16="http://schemas.microsoft.com/office/drawing/2014/main" id="{EE3E746D-9775-1C8B-068D-23B46F06F296}"/>
                </a:ext>
              </a:extLst>
            </p:cNvPr>
            <p:cNvSpPr/>
            <p:nvPr/>
          </p:nvSpPr>
          <p:spPr>
            <a:xfrm>
              <a:off x="3412034" y="2978342"/>
              <a:ext cx="388048" cy="139535"/>
            </a:xfrm>
            <a:custGeom>
              <a:avLst/>
              <a:gdLst/>
              <a:ahLst/>
              <a:cxnLst/>
              <a:rect l="l" t="t" r="r" b="b"/>
              <a:pathLst>
                <a:path w="10856" h="3997" extrusionOk="0">
                  <a:moveTo>
                    <a:pt x="5579" y="1"/>
                  </a:moveTo>
                  <a:cubicBezTo>
                    <a:pt x="5367" y="1"/>
                    <a:pt x="5152" y="126"/>
                    <a:pt x="5067" y="364"/>
                  </a:cubicBezTo>
                  <a:cubicBezTo>
                    <a:pt x="4767" y="1198"/>
                    <a:pt x="4434" y="2298"/>
                    <a:pt x="3600" y="2799"/>
                  </a:cubicBezTo>
                  <a:cubicBezTo>
                    <a:pt x="3391" y="2910"/>
                    <a:pt x="3188" y="2958"/>
                    <a:pt x="2992" y="2958"/>
                  </a:cubicBezTo>
                  <a:cubicBezTo>
                    <a:pt x="2185" y="2958"/>
                    <a:pt x="1507" y="2136"/>
                    <a:pt x="1131" y="1465"/>
                  </a:cubicBezTo>
                  <a:cubicBezTo>
                    <a:pt x="1028" y="1278"/>
                    <a:pt x="870" y="1201"/>
                    <a:pt x="711" y="1201"/>
                  </a:cubicBezTo>
                  <a:cubicBezTo>
                    <a:pt x="358" y="1201"/>
                    <a:pt x="1" y="1584"/>
                    <a:pt x="231" y="1998"/>
                  </a:cubicBezTo>
                  <a:cubicBezTo>
                    <a:pt x="814" y="2997"/>
                    <a:pt x="1812" y="3997"/>
                    <a:pt x="2996" y="3997"/>
                  </a:cubicBezTo>
                  <a:cubicBezTo>
                    <a:pt x="3235" y="3997"/>
                    <a:pt x="3481" y="3956"/>
                    <a:pt x="3733" y="3866"/>
                  </a:cubicBezTo>
                  <a:cubicBezTo>
                    <a:pt x="4651" y="3530"/>
                    <a:pt x="5193" y="2759"/>
                    <a:pt x="5582" y="1904"/>
                  </a:cubicBezTo>
                  <a:lnTo>
                    <a:pt x="5582" y="1904"/>
                  </a:lnTo>
                  <a:cubicBezTo>
                    <a:pt x="5996" y="2699"/>
                    <a:pt x="6587" y="3379"/>
                    <a:pt x="7469" y="3666"/>
                  </a:cubicBezTo>
                  <a:cubicBezTo>
                    <a:pt x="7710" y="3743"/>
                    <a:pt x="7943" y="3778"/>
                    <a:pt x="8167" y="3778"/>
                  </a:cubicBezTo>
                  <a:cubicBezTo>
                    <a:pt x="9304" y="3778"/>
                    <a:pt x="10198" y="2863"/>
                    <a:pt x="10671" y="1831"/>
                  </a:cubicBezTo>
                  <a:cubicBezTo>
                    <a:pt x="10856" y="1417"/>
                    <a:pt x="10484" y="1035"/>
                    <a:pt x="10148" y="1035"/>
                  </a:cubicBezTo>
                  <a:cubicBezTo>
                    <a:pt x="9997" y="1035"/>
                    <a:pt x="9854" y="1112"/>
                    <a:pt x="9771" y="1298"/>
                  </a:cubicBezTo>
                  <a:cubicBezTo>
                    <a:pt x="9442" y="1982"/>
                    <a:pt x="8912" y="2711"/>
                    <a:pt x="8161" y="2711"/>
                  </a:cubicBezTo>
                  <a:cubicBezTo>
                    <a:pt x="7996" y="2711"/>
                    <a:pt x="7822" y="2677"/>
                    <a:pt x="7636" y="2599"/>
                  </a:cubicBezTo>
                  <a:cubicBezTo>
                    <a:pt x="6735" y="2232"/>
                    <a:pt x="6335" y="1198"/>
                    <a:pt x="6068" y="364"/>
                  </a:cubicBezTo>
                  <a:cubicBezTo>
                    <a:pt x="5986" y="118"/>
                    <a:pt x="5783" y="1"/>
                    <a:pt x="55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3" name="Google Shape;8083;p35">
              <a:extLst>
                <a:ext uri="{FF2B5EF4-FFF2-40B4-BE49-F238E27FC236}">
                  <a16:creationId xmlns:a16="http://schemas.microsoft.com/office/drawing/2014/main" id="{8D7E718D-0CB9-C79C-3436-FBDF46CDA89E}"/>
                </a:ext>
              </a:extLst>
            </p:cNvPr>
            <p:cNvSpPr/>
            <p:nvPr/>
          </p:nvSpPr>
          <p:spPr>
            <a:xfrm>
              <a:off x="1562570" y="2154413"/>
              <a:ext cx="113312" cy="101344"/>
            </a:xfrm>
            <a:custGeom>
              <a:avLst/>
              <a:gdLst/>
              <a:ahLst/>
              <a:cxnLst/>
              <a:rect l="l" t="t" r="r" b="b"/>
              <a:pathLst>
                <a:path w="3170" h="2903" extrusionOk="0">
                  <a:moveTo>
                    <a:pt x="2597" y="1"/>
                  </a:moveTo>
                  <a:cubicBezTo>
                    <a:pt x="2373" y="1"/>
                    <a:pt x="2157" y="130"/>
                    <a:pt x="2102" y="351"/>
                  </a:cubicBezTo>
                  <a:cubicBezTo>
                    <a:pt x="2068" y="451"/>
                    <a:pt x="2035" y="518"/>
                    <a:pt x="2035" y="585"/>
                  </a:cubicBezTo>
                  <a:cubicBezTo>
                    <a:pt x="2008" y="639"/>
                    <a:pt x="1958" y="716"/>
                    <a:pt x="1941" y="779"/>
                  </a:cubicBezTo>
                  <a:lnTo>
                    <a:pt x="1941" y="779"/>
                  </a:lnTo>
                  <a:cubicBezTo>
                    <a:pt x="1939" y="781"/>
                    <a:pt x="1937" y="783"/>
                    <a:pt x="1935" y="785"/>
                  </a:cubicBezTo>
                  <a:lnTo>
                    <a:pt x="1902" y="851"/>
                  </a:lnTo>
                  <a:cubicBezTo>
                    <a:pt x="1902" y="885"/>
                    <a:pt x="1902" y="918"/>
                    <a:pt x="1868" y="952"/>
                  </a:cubicBezTo>
                  <a:cubicBezTo>
                    <a:pt x="1835" y="1018"/>
                    <a:pt x="1802" y="1118"/>
                    <a:pt x="1768" y="1185"/>
                  </a:cubicBezTo>
                  <a:cubicBezTo>
                    <a:pt x="1739" y="1243"/>
                    <a:pt x="1710" y="1300"/>
                    <a:pt x="1681" y="1357"/>
                  </a:cubicBezTo>
                  <a:lnTo>
                    <a:pt x="1681" y="1357"/>
                  </a:lnTo>
                  <a:cubicBezTo>
                    <a:pt x="1447" y="1046"/>
                    <a:pt x="1204" y="742"/>
                    <a:pt x="1034" y="384"/>
                  </a:cubicBezTo>
                  <a:cubicBezTo>
                    <a:pt x="946" y="231"/>
                    <a:pt x="757" y="135"/>
                    <a:pt x="572" y="135"/>
                  </a:cubicBezTo>
                  <a:cubicBezTo>
                    <a:pt x="476" y="135"/>
                    <a:pt x="380" y="161"/>
                    <a:pt x="300" y="218"/>
                  </a:cubicBezTo>
                  <a:cubicBezTo>
                    <a:pt x="67" y="351"/>
                    <a:pt x="0" y="651"/>
                    <a:pt x="134" y="918"/>
                  </a:cubicBezTo>
                  <a:cubicBezTo>
                    <a:pt x="434" y="1552"/>
                    <a:pt x="968" y="2019"/>
                    <a:pt x="1268" y="2653"/>
                  </a:cubicBezTo>
                  <a:cubicBezTo>
                    <a:pt x="1351" y="2820"/>
                    <a:pt x="1535" y="2903"/>
                    <a:pt x="1718" y="2903"/>
                  </a:cubicBezTo>
                  <a:cubicBezTo>
                    <a:pt x="1902" y="2903"/>
                    <a:pt x="2085" y="2820"/>
                    <a:pt x="2168" y="2653"/>
                  </a:cubicBezTo>
                  <a:cubicBezTo>
                    <a:pt x="2502" y="1986"/>
                    <a:pt x="2902" y="1352"/>
                    <a:pt x="3102" y="651"/>
                  </a:cubicBezTo>
                  <a:cubicBezTo>
                    <a:pt x="3169" y="384"/>
                    <a:pt x="3002" y="51"/>
                    <a:pt x="2736" y="18"/>
                  </a:cubicBezTo>
                  <a:cubicBezTo>
                    <a:pt x="2690" y="6"/>
                    <a:pt x="2643" y="1"/>
                    <a:pt x="25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4" name="Google Shape;8084;p35">
              <a:extLst>
                <a:ext uri="{FF2B5EF4-FFF2-40B4-BE49-F238E27FC236}">
                  <a16:creationId xmlns:a16="http://schemas.microsoft.com/office/drawing/2014/main" id="{601048F5-8057-30D8-46D0-5F2956E0F432}"/>
                </a:ext>
              </a:extLst>
            </p:cNvPr>
            <p:cNvSpPr/>
            <p:nvPr/>
          </p:nvSpPr>
          <p:spPr>
            <a:xfrm>
              <a:off x="1787909" y="2617870"/>
              <a:ext cx="113312" cy="101379"/>
            </a:xfrm>
            <a:custGeom>
              <a:avLst/>
              <a:gdLst/>
              <a:ahLst/>
              <a:cxnLst/>
              <a:rect l="l" t="t" r="r" b="b"/>
              <a:pathLst>
                <a:path w="3170" h="2904" extrusionOk="0">
                  <a:moveTo>
                    <a:pt x="2597" y="1"/>
                  </a:moveTo>
                  <a:cubicBezTo>
                    <a:pt x="2373" y="1"/>
                    <a:pt x="2158" y="130"/>
                    <a:pt x="2102" y="351"/>
                  </a:cubicBezTo>
                  <a:cubicBezTo>
                    <a:pt x="2102" y="451"/>
                    <a:pt x="2069" y="518"/>
                    <a:pt x="2036" y="585"/>
                  </a:cubicBezTo>
                  <a:cubicBezTo>
                    <a:pt x="2002" y="685"/>
                    <a:pt x="1969" y="752"/>
                    <a:pt x="1935" y="818"/>
                  </a:cubicBezTo>
                  <a:cubicBezTo>
                    <a:pt x="1955" y="779"/>
                    <a:pt x="1963" y="763"/>
                    <a:pt x="1966" y="763"/>
                  </a:cubicBezTo>
                  <a:cubicBezTo>
                    <a:pt x="1969" y="763"/>
                    <a:pt x="1969" y="771"/>
                    <a:pt x="1969" y="785"/>
                  </a:cubicBezTo>
                  <a:lnTo>
                    <a:pt x="1935" y="852"/>
                  </a:lnTo>
                  <a:cubicBezTo>
                    <a:pt x="1935" y="885"/>
                    <a:pt x="1902" y="918"/>
                    <a:pt x="1902" y="952"/>
                  </a:cubicBezTo>
                  <a:cubicBezTo>
                    <a:pt x="1869" y="1052"/>
                    <a:pt x="1802" y="1118"/>
                    <a:pt x="1769" y="1185"/>
                  </a:cubicBezTo>
                  <a:cubicBezTo>
                    <a:pt x="1742" y="1239"/>
                    <a:pt x="1715" y="1292"/>
                    <a:pt x="1688" y="1344"/>
                  </a:cubicBezTo>
                  <a:lnTo>
                    <a:pt x="1688" y="1344"/>
                  </a:lnTo>
                  <a:cubicBezTo>
                    <a:pt x="1457" y="1038"/>
                    <a:pt x="1220" y="737"/>
                    <a:pt x="1035" y="385"/>
                  </a:cubicBezTo>
                  <a:cubicBezTo>
                    <a:pt x="947" y="231"/>
                    <a:pt x="772" y="135"/>
                    <a:pt x="597" y="135"/>
                  </a:cubicBezTo>
                  <a:cubicBezTo>
                    <a:pt x="506" y="135"/>
                    <a:pt x="414" y="161"/>
                    <a:pt x="334" y="218"/>
                  </a:cubicBezTo>
                  <a:cubicBezTo>
                    <a:pt x="67" y="385"/>
                    <a:pt x="1" y="651"/>
                    <a:pt x="134" y="918"/>
                  </a:cubicBezTo>
                  <a:cubicBezTo>
                    <a:pt x="468" y="1552"/>
                    <a:pt x="968" y="2019"/>
                    <a:pt x="1302" y="2653"/>
                  </a:cubicBezTo>
                  <a:cubicBezTo>
                    <a:pt x="1385" y="2820"/>
                    <a:pt x="1569" y="2903"/>
                    <a:pt x="1752" y="2903"/>
                  </a:cubicBezTo>
                  <a:cubicBezTo>
                    <a:pt x="1935" y="2903"/>
                    <a:pt x="2119" y="2820"/>
                    <a:pt x="2202" y="2653"/>
                  </a:cubicBezTo>
                  <a:cubicBezTo>
                    <a:pt x="2536" y="1986"/>
                    <a:pt x="2936" y="1352"/>
                    <a:pt x="3103" y="651"/>
                  </a:cubicBezTo>
                  <a:cubicBezTo>
                    <a:pt x="3170" y="385"/>
                    <a:pt x="3036" y="84"/>
                    <a:pt x="2736" y="18"/>
                  </a:cubicBezTo>
                  <a:cubicBezTo>
                    <a:pt x="2690" y="6"/>
                    <a:pt x="2643" y="1"/>
                    <a:pt x="25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5" name="Google Shape;8085;p35">
              <a:extLst>
                <a:ext uri="{FF2B5EF4-FFF2-40B4-BE49-F238E27FC236}">
                  <a16:creationId xmlns:a16="http://schemas.microsoft.com/office/drawing/2014/main" id="{6BB8BD08-8A0A-8D3D-9770-43D02314390C}"/>
                </a:ext>
              </a:extLst>
            </p:cNvPr>
            <p:cNvSpPr/>
            <p:nvPr/>
          </p:nvSpPr>
          <p:spPr>
            <a:xfrm>
              <a:off x="3043464" y="1808984"/>
              <a:ext cx="113312" cy="102112"/>
            </a:xfrm>
            <a:custGeom>
              <a:avLst/>
              <a:gdLst/>
              <a:ahLst/>
              <a:cxnLst/>
              <a:rect l="l" t="t" r="r" b="b"/>
              <a:pathLst>
                <a:path w="3170" h="2925" extrusionOk="0">
                  <a:moveTo>
                    <a:pt x="2655" y="0"/>
                  </a:moveTo>
                  <a:cubicBezTo>
                    <a:pt x="2411" y="0"/>
                    <a:pt x="2162" y="132"/>
                    <a:pt x="2102" y="372"/>
                  </a:cubicBezTo>
                  <a:cubicBezTo>
                    <a:pt x="2102" y="472"/>
                    <a:pt x="2069" y="539"/>
                    <a:pt x="2036" y="606"/>
                  </a:cubicBezTo>
                  <a:cubicBezTo>
                    <a:pt x="2002" y="673"/>
                    <a:pt x="1969" y="773"/>
                    <a:pt x="1936" y="839"/>
                  </a:cubicBezTo>
                  <a:cubicBezTo>
                    <a:pt x="1955" y="800"/>
                    <a:pt x="1963" y="784"/>
                    <a:pt x="1967" y="784"/>
                  </a:cubicBezTo>
                  <a:cubicBezTo>
                    <a:pt x="1969" y="784"/>
                    <a:pt x="1969" y="792"/>
                    <a:pt x="1969" y="806"/>
                  </a:cubicBezTo>
                  <a:lnTo>
                    <a:pt x="1936" y="873"/>
                  </a:lnTo>
                  <a:cubicBezTo>
                    <a:pt x="1936" y="906"/>
                    <a:pt x="1902" y="939"/>
                    <a:pt x="1902" y="973"/>
                  </a:cubicBezTo>
                  <a:cubicBezTo>
                    <a:pt x="1869" y="1039"/>
                    <a:pt x="1802" y="1140"/>
                    <a:pt x="1769" y="1206"/>
                  </a:cubicBezTo>
                  <a:cubicBezTo>
                    <a:pt x="1741" y="1257"/>
                    <a:pt x="1713" y="1308"/>
                    <a:pt x="1685" y="1360"/>
                  </a:cubicBezTo>
                  <a:lnTo>
                    <a:pt x="1685" y="1360"/>
                  </a:lnTo>
                  <a:cubicBezTo>
                    <a:pt x="1455" y="1056"/>
                    <a:pt x="1219" y="756"/>
                    <a:pt x="1035" y="406"/>
                  </a:cubicBezTo>
                  <a:cubicBezTo>
                    <a:pt x="942" y="244"/>
                    <a:pt x="753" y="146"/>
                    <a:pt x="568" y="146"/>
                  </a:cubicBezTo>
                  <a:cubicBezTo>
                    <a:pt x="487" y="146"/>
                    <a:pt x="406" y="165"/>
                    <a:pt x="334" y="206"/>
                  </a:cubicBezTo>
                  <a:cubicBezTo>
                    <a:pt x="68" y="372"/>
                    <a:pt x="1" y="673"/>
                    <a:pt x="134" y="939"/>
                  </a:cubicBezTo>
                  <a:cubicBezTo>
                    <a:pt x="468" y="1540"/>
                    <a:pt x="968" y="2040"/>
                    <a:pt x="1302" y="2674"/>
                  </a:cubicBezTo>
                  <a:cubicBezTo>
                    <a:pt x="1385" y="2841"/>
                    <a:pt x="1569" y="2924"/>
                    <a:pt x="1752" y="2924"/>
                  </a:cubicBezTo>
                  <a:cubicBezTo>
                    <a:pt x="1936" y="2924"/>
                    <a:pt x="2119" y="2841"/>
                    <a:pt x="2202" y="2674"/>
                  </a:cubicBezTo>
                  <a:cubicBezTo>
                    <a:pt x="2536" y="2007"/>
                    <a:pt x="2936" y="1373"/>
                    <a:pt x="3103" y="673"/>
                  </a:cubicBezTo>
                  <a:cubicBezTo>
                    <a:pt x="3170" y="406"/>
                    <a:pt x="3036" y="72"/>
                    <a:pt x="2736" y="5"/>
                  </a:cubicBezTo>
                  <a:cubicBezTo>
                    <a:pt x="2709" y="2"/>
                    <a:pt x="2682" y="0"/>
                    <a:pt x="26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6" name="Google Shape;8086;p35">
              <a:extLst>
                <a:ext uri="{FF2B5EF4-FFF2-40B4-BE49-F238E27FC236}">
                  <a16:creationId xmlns:a16="http://schemas.microsoft.com/office/drawing/2014/main" id="{ECF3229D-5CA8-19E7-AF64-6C4D7FE12F4A}"/>
                </a:ext>
              </a:extLst>
            </p:cNvPr>
            <p:cNvSpPr/>
            <p:nvPr/>
          </p:nvSpPr>
          <p:spPr>
            <a:xfrm>
              <a:off x="3482273" y="1912630"/>
              <a:ext cx="113312" cy="102077"/>
            </a:xfrm>
            <a:custGeom>
              <a:avLst/>
              <a:gdLst/>
              <a:ahLst/>
              <a:cxnLst/>
              <a:rect l="l" t="t" r="r" b="b"/>
              <a:pathLst>
                <a:path w="3170" h="2924" extrusionOk="0">
                  <a:moveTo>
                    <a:pt x="2654" y="0"/>
                  </a:moveTo>
                  <a:cubicBezTo>
                    <a:pt x="2410" y="0"/>
                    <a:pt x="2162" y="132"/>
                    <a:pt x="2102" y="372"/>
                  </a:cubicBezTo>
                  <a:cubicBezTo>
                    <a:pt x="2068" y="472"/>
                    <a:pt x="2035" y="539"/>
                    <a:pt x="2035" y="606"/>
                  </a:cubicBezTo>
                  <a:cubicBezTo>
                    <a:pt x="2008" y="660"/>
                    <a:pt x="1958" y="737"/>
                    <a:pt x="1941" y="800"/>
                  </a:cubicBezTo>
                  <a:lnTo>
                    <a:pt x="1941" y="800"/>
                  </a:lnTo>
                  <a:cubicBezTo>
                    <a:pt x="1939" y="802"/>
                    <a:pt x="1937" y="804"/>
                    <a:pt x="1935" y="806"/>
                  </a:cubicBezTo>
                  <a:lnTo>
                    <a:pt x="1935" y="873"/>
                  </a:lnTo>
                  <a:cubicBezTo>
                    <a:pt x="1902" y="906"/>
                    <a:pt x="1902" y="939"/>
                    <a:pt x="1868" y="973"/>
                  </a:cubicBezTo>
                  <a:cubicBezTo>
                    <a:pt x="1835" y="1039"/>
                    <a:pt x="1802" y="1139"/>
                    <a:pt x="1768" y="1206"/>
                  </a:cubicBezTo>
                  <a:cubicBezTo>
                    <a:pt x="1738" y="1261"/>
                    <a:pt x="1707" y="1316"/>
                    <a:pt x="1677" y="1373"/>
                  </a:cubicBezTo>
                  <a:lnTo>
                    <a:pt x="1677" y="1373"/>
                  </a:lnTo>
                  <a:cubicBezTo>
                    <a:pt x="1444" y="1064"/>
                    <a:pt x="1203" y="761"/>
                    <a:pt x="1034" y="406"/>
                  </a:cubicBezTo>
                  <a:cubicBezTo>
                    <a:pt x="942" y="243"/>
                    <a:pt x="737" y="146"/>
                    <a:pt x="542" y="146"/>
                  </a:cubicBezTo>
                  <a:cubicBezTo>
                    <a:pt x="456" y="146"/>
                    <a:pt x="372" y="165"/>
                    <a:pt x="300" y="205"/>
                  </a:cubicBezTo>
                  <a:cubicBezTo>
                    <a:pt x="67" y="372"/>
                    <a:pt x="0" y="672"/>
                    <a:pt x="134" y="939"/>
                  </a:cubicBezTo>
                  <a:cubicBezTo>
                    <a:pt x="434" y="1540"/>
                    <a:pt x="968" y="2040"/>
                    <a:pt x="1268" y="2674"/>
                  </a:cubicBezTo>
                  <a:cubicBezTo>
                    <a:pt x="1368" y="2841"/>
                    <a:pt x="1551" y="2924"/>
                    <a:pt x="1731" y="2924"/>
                  </a:cubicBezTo>
                  <a:cubicBezTo>
                    <a:pt x="1910" y="2924"/>
                    <a:pt x="2085" y="2841"/>
                    <a:pt x="2168" y="2674"/>
                  </a:cubicBezTo>
                  <a:cubicBezTo>
                    <a:pt x="2502" y="2007"/>
                    <a:pt x="2902" y="1373"/>
                    <a:pt x="3102" y="672"/>
                  </a:cubicBezTo>
                  <a:cubicBezTo>
                    <a:pt x="3169" y="406"/>
                    <a:pt x="3002" y="72"/>
                    <a:pt x="2736" y="5"/>
                  </a:cubicBezTo>
                  <a:cubicBezTo>
                    <a:pt x="2709" y="2"/>
                    <a:pt x="2681" y="0"/>
                    <a:pt x="26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7" name="Google Shape;8087;p35">
              <a:extLst>
                <a:ext uri="{FF2B5EF4-FFF2-40B4-BE49-F238E27FC236}">
                  <a16:creationId xmlns:a16="http://schemas.microsoft.com/office/drawing/2014/main" id="{4CB6C72A-E254-7CF7-5B00-F9710AABBCB2}"/>
                </a:ext>
              </a:extLst>
            </p:cNvPr>
            <p:cNvSpPr/>
            <p:nvPr/>
          </p:nvSpPr>
          <p:spPr>
            <a:xfrm>
              <a:off x="3466760" y="2374587"/>
              <a:ext cx="113312" cy="102147"/>
            </a:xfrm>
            <a:custGeom>
              <a:avLst/>
              <a:gdLst/>
              <a:ahLst/>
              <a:cxnLst/>
              <a:rect l="l" t="t" r="r" b="b"/>
              <a:pathLst>
                <a:path w="3170" h="2926" extrusionOk="0">
                  <a:moveTo>
                    <a:pt x="2615" y="0"/>
                  </a:moveTo>
                  <a:cubicBezTo>
                    <a:pt x="2385" y="0"/>
                    <a:pt x="2159" y="155"/>
                    <a:pt x="2102" y="382"/>
                  </a:cubicBezTo>
                  <a:cubicBezTo>
                    <a:pt x="2069" y="449"/>
                    <a:pt x="2035" y="549"/>
                    <a:pt x="2035" y="615"/>
                  </a:cubicBezTo>
                  <a:cubicBezTo>
                    <a:pt x="2010" y="666"/>
                    <a:pt x="1965" y="737"/>
                    <a:pt x="1945" y="797"/>
                  </a:cubicBezTo>
                  <a:lnTo>
                    <a:pt x="1945" y="797"/>
                  </a:lnTo>
                  <a:cubicBezTo>
                    <a:pt x="1942" y="802"/>
                    <a:pt x="1939" y="808"/>
                    <a:pt x="1935" y="816"/>
                  </a:cubicBezTo>
                  <a:lnTo>
                    <a:pt x="1902" y="882"/>
                  </a:lnTo>
                  <a:cubicBezTo>
                    <a:pt x="1902" y="916"/>
                    <a:pt x="1902" y="949"/>
                    <a:pt x="1869" y="982"/>
                  </a:cubicBezTo>
                  <a:cubicBezTo>
                    <a:pt x="1835" y="1049"/>
                    <a:pt x="1802" y="1149"/>
                    <a:pt x="1769" y="1216"/>
                  </a:cubicBezTo>
                  <a:cubicBezTo>
                    <a:pt x="1739" y="1269"/>
                    <a:pt x="1710" y="1322"/>
                    <a:pt x="1680" y="1375"/>
                  </a:cubicBezTo>
                  <a:lnTo>
                    <a:pt x="1680" y="1375"/>
                  </a:lnTo>
                  <a:cubicBezTo>
                    <a:pt x="1446" y="1059"/>
                    <a:pt x="1204" y="753"/>
                    <a:pt x="1035" y="415"/>
                  </a:cubicBezTo>
                  <a:cubicBezTo>
                    <a:pt x="942" y="253"/>
                    <a:pt x="737" y="155"/>
                    <a:pt x="542" y="155"/>
                  </a:cubicBezTo>
                  <a:cubicBezTo>
                    <a:pt x="456" y="155"/>
                    <a:pt x="372" y="174"/>
                    <a:pt x="301" y="215"/>
                  </a:cubicBezTo>
                  <a:cubicBezTo>
                    <a:pt x="67" y="382"/>
                    <a:pt x="1" y="682"/>
                    <a:pt x="134" y="949"/>
                  </a:cubicBezTo>
                  <a:cubicBezTo>
                    <a:pt x="434" y="1549"/>
                    <a:pt x="968" y="2050"/>
                    <a:pt x="1268" y="2650"/>
                  </a:cubicBezTo>
                  <a:cubicBezTo>
                    <a:pt x="1352" y="2834"/>
                    <a:pt x="1535" y="2925"/>
                    <a:pt x="1719" y="2925"/>
                  </a:cubicBezTo>
                  <a:cubicBezTo>
                    <a:pt x="1902" y="2925"/>
                    <a:pt x="2085" y="2834"/>
                    <a:pt x="2169" y="2650"/>
                  </a:cubicBezTo>
                  <a:cubicBezTo>
                    <a:pt x="2502" y="2016"/>
                    <a:pt x="2903" y="1383"/>
                    <a:pt x="3103" y="649"/>
                  </a:cubicBezTo>
                  <a:cubicBezTo>
                    <a:pt x="3170" y="415"/>
                    <a:pt x="3003" y="82"/>
                    <a:pt x="2736" y="15"/>
                  </a:cubicBezTo>
                  <a:cubicBezTo>
                    <a:pt x="2696" y="5"/>
                    <a:pt x="2656" y="0"/>
                    <a:pt x="26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8" name="Google Shape;8088;p35">
              <a:extLst>
                <a:ext uri="{FF2B5EF4-FFF2-40B4-BE49-F238E27FC236}">
                  <a16:creationId xmlns:a16="http://schemas.microsoft.com/office/drawing/2014/main" id="{D1BB068F-F68B-ECBD-35F3-494AE56CF26A}"/>
                </a:ext>
              </a:extLst>
            </p:cNvPr>
            <p:cNvSpPr/>
            <p:nvPr/>
          </p:nvSpPr>
          <p:spPr>
            <a:xfrm>
              <a:off x="1735470" y="3119030"/>
              <a:ext cx="113276" cy="102112"/>
            </a:xfrm>
            <a:custGeom>
              <a:avLst/>
              <a:gdLst/>
              <a:ahLst/>
              <a:cxnLst/>
              <a:rect l="l" t="t" r="r" b="b"/>
              <a:pathLst>
                <a:path w="3169" h="2925" extrusionOk="0">
                  <a:moveTo>
                    <a:pt x="2654" y="0"/>
                  </a:moveTo>
                  <a:cubicBezTo>
                    <a:pt x="2410" y="0"/>
                    <a:pt x="2162" y="132"/>
                    <a:pt x="2102" y="372"/>
                  </a:cubicBezTo>
                  <a:cubicBezTo>
                    <a:pt x="2068" y="439"/>
                    <a:pt x="2068" y="539"/>
                    <a:pt x="2035" y="606"/>
                  </a:cubicBezTo>
                  <a:cubicBezTo>
                    <a:pt x="2001" y="672"/>
                    <a:pt x="1968" y="773"/>
                    <a:pt x="1935" y="839"/>
                  </a:cubicBezTo>
                  <a:cubicBezTo>
                    <a:pt x="1954" y="800"/>
                    <a:pt x="1962" y="784"/>
                    <a:pt x="1966" y="784"/>
                  </a:cubicBezTo>
                  <a:cubicBezTo>
                    <a:pt x="1968" y="784"/>
                    <a:pt x="1968" y="792"/>
                    <a:pt x="1968" y="806"/>
                  </a:cubicBezTo>
                  <a:lnTo>
                    <a:pt x="1935" y="873"/>
                  </a:lnTo>
                  <a:cubicBezTo>
                    <a:pt x="1901" y="906"/>
                    <a:pt x="1901" y="939"/>
                    <a:pt x="1901" y="973"/>
                  </a:cubicBezTo>
                  <a:cubicBezTo>
                    <a:pt x="1835" y="1039"/>
                    <a:pt x="1801" y="1139"/>
                    <a:pt x="1768" y="1206"/>
                  </a:cubicBezTo>
                  <a:cubicBezTo>
                    <a:pt x="1740" y="1257"/>
                    <a:pt x="1711" y="1309"/>
                    <a:pt x="1683" y="1362"/>
                  </a:cubicBezTo>
                  <a:lnTo>
                    <a:pt x="1683" y="1362"/>
                  </a:lnTo>
                  <a:cubicBezTo>
                    <a:pt x="1444" y="1047"/>
                    <a:pt x="1202" y="742"/>
                    <a:pt x="1034" y="406"/>
                  </a:cubicBezTo>
                  <a:cubicBezTo>
                    <a:pt x="941" y="243"/>
                    <a:pt x="736" y="146"/>
                    <a:pt x="553" y="146"/>
                  </a:cubicBezTo>
                  <a:cubicBezTo>
                    <a:pt x="472" y="146"/>
                    <a:pt x="395" y="165"/>
                    <a:pt x="334" y="205"/>
                  </a:cubicBezTo>
                  <a:cubicBezTo>
                    <a:pt x="67" y="372"/>
                    <a:pt x="0" y="672"/>
                    <a:pt x="133" y="939"/>
                  </a:cubicBezTo>
                  <a:cubicBezTo>
                    <a:pt x="467" y="1540"/>
                    <a:pt x="967" y="2040"/>
                    <a:pt x="1301" y="2674"/>
                  </a:cubicBezTo>
                  <a:cubicBezTo>
                    <a:pt x="1384" y="2841"/>
                    <a:pt x="1559" y="2924"/>
                    <a:pt x="1739" y="2924"/>
                  </a:cubicBezTo>
                  <a:cubicBezTo>
                    <a:pt x="1918" y="2924"/>
                    <a:pt x="2102" y="2841"/>
                    <a:pt x="2202" y="2674"/>
                  </a:cubicBezTo>
                  <a:cubicBezTo>
                    <a:pt x="2502" y="2007"/>
                    <a:pt x="2935" y="1373"/>
                    <a:pt x="3102" y="672"/>
                  </a:cubicBezTo>
                  <a:cubicBezTo>
                    <a:pt x="3169" y="406"/>
                    <a:pt x="3036" y="72"/>
                    <a:pt x="2735" y="5"/>
                  </a:cubicBezTo>
                  <a:cubicBezTo>
                    <a:pt x="2708" y="2"/>
                    <a:pt x="2681" y="0"/>
                    <a:pt x="26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9" name="Google Shape;8089;p35">
              <a:extLst>
                <a:ext uri="{FF2B5EF4-FFF2-40B4-BE49-F238E27FC236}">
                  <a16:creationId xmlns:a16="http://schemas.microsoft.com/office/drawing/2014/main" id="{E02FF8B1-627D-B8BC-E0B7-54EDA2DA99A7}"/>
                </a:ext>
              </a:extLst>
            </p:cNvPr>
            <p:cNvSpPr/>
            <p:nvPr/>
          </p:nvSpPr>
          <p:spPr>
            <a:xfrm>
              <a:off x="1728285" y="2210370"/>
              <a:ext cx="115707" cy="85948"/>
            </a:xfrm>
            <a:custGeom>
              <a:avLst/>
              <a:gdLst/>
              <a:ahLst/>
              <a:cxnLst/>
              <a:rect l="l" t="t" r="r" b="b"/>
              <a:pathLst>
                <a:path w="3237" h="2462" extrusionOk="0">
                  <a:moveTo>
                    <a:pt x="1572" y="1"/>
                  </a:moveTo>
                  <a:cubicBezTo>
                    <a:pt x="1493" y="1"/>
                    <a:pt x="1416" y="35"/>
                    <a:pt x="1369" y="114"/>
                  </a:cubicBezTo>
                  <a:cubicBezTo>
                    <a:pt x="1202" y="480"/>
                    <a:pt x="1235" y="814"/>
                    <a:pt x="1302" y="1148"/>
                  </a:cubicBezTo>
                  <a:cubicBezTo>
                    <a:pt x="1002" y="914"/>
                    <a:pt x="668" y="714"/>
                    <a:pt x="301" y="681"/>
                  </a:cubicBezTo>
                  <a:cubicBezTo>
                    <a:pt x="68" y="681"/>
                    <a:pt x="1" y="914"/>
                    <a:pt x="68" y="1081"/>
                  </a:cubicBezTo>
                  <a:cubicBezTo>
                    <a:pt x="401" y="1715"/>
                    <a:pt x="1035" y="2148"/>
                    <a:pt x="1669" y="2449"/>
                  </a:cubicBezTo>
                  <a:cubicBezTo>
                    <a:pt x="1705" y="2457"/>
                    <a:pt x="1738" y="2462"/>
                    <a:pt x="1769" y="2462"/>
                  </a:cubicBezTo>
                  <a:cubicBezTo>
                    <a:pt x="1853" y="2462"/>
                    <a:pt x="1920" y="2431"/>
                    <a:pt x="1969" y="2382"/>
                  </a:cubicBezTo>
                  <a:cubicBezTo>
                    <a:pt x="2002" y="2382"/>
                    <a:pt x="2036" y="2348"/>
                    <a:pt x="2036" y="2315"/>
                  </a:cubicBezTo>
                  <a:cubicBezTo>
                    <a:pt x="2503" y="1881"/>
                    <a:pt x="3203" y="1314"/>
                    <a:pt x="3237" y="614"/>
                  </a:cubicBezTo>
                  <a:cubicBezTo>
                    <a:pt x="3237" y="469"/>
                    <a:pt x="3110" y="374"/>
                    <a:pt x="2967" y="374"/>
                  </a:cubicBezTo>
                  <a:cubicBezTo>
                    <a:pt x="2946" y="374"/>
                    <a:pt x="2925" y="376"/>
                    <a:pt x="2903" y="380"/>
                  </a:cubicBezTo>
                  <a:cubicBezTo>
                    <a:pt x="2536" y="480"/>
                    <a:pt x="2269" y="714"/>
                    <a:pt x="2102" y="1014"/>
                  </a:cubicBezTo>
                  <a:cubicBezTo>
                    <a:pt x="2069" y="714"/>
                    <a:pt x="2002" y="414"/>
                    <a:pt x="1802" y="114"/>
                  </a:cubicBezTo>
                  <a:cubicBezTo>
                    <a:pt x="1749" y="43"/>
                    <a:pt x="1659" y="1"/>
                    <a:pt x="15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0" name="Google Shape;8090;p35">
              <a:extLst>
                <a:ext uri="{FF2B5EF4-FFF2-40B4-BE49-F238E27FC236}">
                  <a16:creationId xmlns:a16="http://schemas.microsoft.com/office/drawing/2014/main" id="{CB13BE15-4ED9-94CC-40D1-B824BC827824}"/>
                </a:ext>
              </a:extLst>
            </p:cNvPr>
            <p:cNvSpPr/>
            <p:nvPr/>
          </p:nvSpPr>
          <p:spPr>
            <a:xfrm>
              <a:off x="1464949" y="3165247"/>
              <a:ext cx="115528" cy="86472"/>
            </a:xfrm>
            <a:custGeom>
              <a:avLst/>
              <a:gdLst/>
              <a:ahLst/>
              <a:cxnLst/>
              <a:rect l="l" t="t" r="r" b="b"/>
              <a:pathLst>
                <a:path w="3232" h="2477" extrusionOk="0">
                  <a:moveTo>
                    <a:pt x="1582" y="1"/>
                  </a:moveTo>
                  <a:cubicBezTo>
                    <a:pt x="1495" y="1"/>
                    <a:pt x="1411" y="35"/>
                    <a:pt x="1364" y="113"/>
                  </a:cubicBezTo>
                  <a:cubicBezTo>
                    <a:pt x="1197" y="480"/>
                    <a:pt x="1230" y="814"/>
                    <a:pt x="1297" y="1181"/>
                  </a:cubicBezTo>
                  <a:cubicBezTo>
                    <a:pt x="997" y="914"/>
                    <a:pt x="696" y="714"/>
                    <a:pt x="296" y="714"/>
                  </a:cubicBezTo>
                  <a:cubicBezTo>
                    <a:pt x="283" y="712"/>
                    <a:pt x="271" y="711"/>
                    <a:pt x="258" y="711"/>
                  </a:cubicBezTo>
                  <a:cubicBezTo>
                    <a:pt x="84" y="711"/>
                    <a:pt x="0" y="925"/>
                    <a:pt x="63" y="1081"/>
                  </a:cubicBezTo>
                  <a:cubicBezTo>
                    <a:pt x="396" y="1715"/>
                    <a:pt x="1030" y="2148"/>
                    <a:pt x="1664" y="2448"/>
                  </a:cubicBezTo>
                  <a:cubicBezTo>
                    <a:pt x="1703" y="2468"/>
                    <a:pt x="1739" y="2476"/>
                    <a:pt x="1772" y="2476"/>
                  </a:cubicBezTo>
                  <a:cubicBezTo>
                    <a:pt x="1853" y="2476"/>
                    <a:pt x="1917" y="2429"/>
                    <a:pt x="1964" y="2382"/>
                  </a:cubicBezTo>
                  <a:cubicBezTo>
                    <a:pt x="1997" y="2382"/>
                    <a:pt x="2031" y="2348"/>
                    <a:pt x="2031" y="2348"/>
                  </a:cubicBezTo>
                  <a:cubicBezTo>
                    <a:pt x="2531" y="1881"/>
                    <a:pt x="3198" y="1314"/>
                    <a:pt x="3232" y="614"/>
                  </a:cubicBezTo>
                  <a:cubicBezTo>
                    <a:pt x="3232" y="469"/>
                    <a:pt x="3105" y="374"/>
                    <a:pt x="2962" y="374"/>
                  </a:cubicBezTo>
                  <a:cubicBezTo>
                    <a:pt x="2941" y="374"/>
                    <a:pt x="2920" y="376"/>
                    <a:pt x="2898" y="380"/>
                  </a:cubicBezTo>
                  <a:cubicBezTo>
                    <a:pt x="2531" y="480"/>
                    <a:pt x="2298" y="714"/>
                    <a:pt x="2097" y="1047"/>
                  </a:cubicBezTo>
                  <a:cubicBezTo>
                    <a:pt x="2064" y="714"/>
                    <a:pt x="1997" y="414"/>
                    <a:pt x="1831" y="113"/>
                  </a:cubicBezTo>
                  <a:cubicBezTo>
                    <a:pt x="1778" y="43"/>
                    <a:pt x="1679" y="1"/>
                    <a:pt x="15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1" name="Google Shape;8091;p35">
              <a:extLst>
                <a:ext uri="{FF2B5EF4-FFF2-40B4-BE49-F238E27FC236}">
                  <a16:creationId xmlns:a16="http://schemas.microsoft.com/office/drawing/2014/main" id="{C44B925A-7A4F-A38F-5772-ECFF0FE33805}"/>
                </a:ext>
              </a:extLst>
            </p:cNvPr>
            <p:cNvSpPr/>
            <p:nvPr/>
          </p:nvSpPr>
          <p:spPr>
            <a:xfrm>
              <a:off x="3341580" y="3575154"/>
              <a:ext cx="115671" cy="85948"/>
            </a:xfrm>
            <a:custGeom>
              <a:avLst/>
              <a:gdLst/>
              <a:ahLst/>
              <a:cxnLst/>
              <a:rect l="l" t="t" r="r" b="b"/>
              <a:pathLst>
                <a:path w="3236" h="2462" extrusionOk="0">
                  <a:moveTo>
                    <a:pt x="1591" y="0"/>
                  </a:moveTo>
                  <a:cubicBezTo>
                    <a:pt x="1509" y="0"/>
                    <a:pt x="1433" y="34"/>
                    <a:pt x="1401" y="113"/>
                  </a:cubicBezTo>
                  <a:cubicBezTo>
                    <a:pt x="1201" y="480"/>
                    <a:pt x="1234" y="814"/>
                    <a:pt x="1334" y="1147"/>
                  </a:cubicBezTo>
                  <a:cubicBezTo>
                    <a:pt x="1034" y="914"/>
                    <a:pt x="701" y="714"/>
                    <a:pt x="300" y="680"/>
                  </a:cubicBezTo>
                  <a:cubicBezTo>
                    <a:pt x="100" y="680"/>
                    <a:pt x="0" y="914"/>
                    <a:pt x="100" y="1081"/>
                  </a:cubicBezTo>
                  <a:cubicBezTo>
                    <a:pt x="400" y="1714"/>
                    <a:pt x="1034" y="2148"/>
                    <a:pt x="1668" y="2448"/>
                  </a:cubicBezTo>
                  <a:cubicBezTo>
                    <a:pt x="1704" y="2457"/>
                    <a:pt x="1737" y="2461"/>
                    <a:pt x="1769" y="2461"/>
                  </a:cubicBezTo>
                  <a:cubicBezTo>
                    <a:pt x="1855" y="2461"/>
                    <a:pt x="1928" y="2430"/>
                    <a:pt x="2002" y="2381"/>
                  </a:cubicBezTo>
                  <a:cubicBezTo>
                    <a:pt x="2002" y="2381"/>
                    <a:pt x="2035" y="2348"/>
                    <a:pt x="2068" y="2315"/>
                  </a:cubicBezTo>
                  <a:cubicBezTo>
                    <a:pt x="2535" y="1881"/>
                    <a:pt x="3202" y="1314"/>
                    <a:pt x="3236" y="614"/>
                  </a:cubicBezTo>
                  <a:cubicBezTo>
                    <a:pt x="3236" y="477"/>
                    <a:pt x="3124" y="362"/>
                    <a:pt x="3010" y="362"/>
                  </a:cubicBezTo>
                  <a:cubicBezTo>
                    <a:pt x="2985" y="362"/>
                    <a:pt x="2960" y="368"/>
                    <a:pt x="2936" y="380"/>
                  </a:cubicBezTo>
                  <a:cubicBezTo>
                    <a:pt x="2535" y="480"/>
                    <a:pt x="2302" y="714"/>
                    <a:pt x="2102" y="1014"/>
                  </a:cubicBezTo>
                  <a:cubicBezTo>
                    <a:pt x="2068" y="714"/>
                    <a:pt x="2035" y="413"/>
                    <a:pt x="1835" y="113"/>
                  </a:cubicBezTo>
                  <a:cubicBezTo>
                    <a:pt x="1782" y="43"/>
                    <a:pt x="1683" y="0"/>
                    <a:pt x="15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2" name="Google Shape;8092;p35">
              <a:extLst>
                <a:ext uri="{FF2B5EF4-FFF2-40B4-BE49-F238E27FC236}">
                  <a16:creationId xmlns:a16="http://schemas.microsoft.com/office/drawing/2014/main" id="{16702832-CA1A-20AC-90C5-6F0416952870}"/>
                </a:ext>
              </a:extLst>
            </p:cNvPr>
            <p:cNvSpPr/>
            <p:nvPr/>
          </p:nvSpPr>
          <p:spPr>
            <a:xfrm>
              <a:off x="3590760" y="2535551"/>
              <a:ext cx="115707" cy="86472"/>
            </a:xfrm>
            <a:custGeom>
              <a:avLst/>
              <a:gdLst/>
              <a:ahLst/>
              <a:cxnLst/>
              <a:rect l="l" t="t" r="r" b="b"/>
              <a:pathLst>
                <a:path w="3237" h="2477" extrusionOk="0">
                  <a:moveTo>
                    <a:pt x="1594" y="1"/>
                  </a:moveTo>
                  <a:cubicBezTo>
                    <a:pt x="1511" y="1"/>
                    <a:pt x="1434" y="43"/>
                    <a:pt x="1402" y="139"/>
                  </a:cubicBezTo>
                  <a:cubicBezTo>
                    <a:pt x="1202" y="505"/>
                    <a:pt x="1235" y="839"/>
                    <a:pt x="1335" y="1173"/>
                  </a:cubicBezTo>
                  <a:cubicBezTo>
                    <a:pt x="1035" y="906"/>
                    <a:pt x="701" y="739"/>
                    <a:pt x="301" y="706"/>
                  </a:cubicBezTo>
                  <a:cubicBezTo>
                    <a:pt x="101" y="706"/>
                    <a:pt x="1" y="939"/>
                    <a:pt x="101" y="1106"/>
                  </a:cubicBezTo>
                  <a:cubicBezTo>
                    <a:pt x="401" y="1740"/>
                    <a:pt x="1035" y="2173"/>
                    <a:pt x="1702" y="2440"/>
                  </a:cubicBezTo>
                  <a:cubicBezTo>
                    <a:pt x="1740" y="2466"/>
                    <a:pt x="1778" y="2477"/>
                    <a:pt x="1817" y="2477"/>
                  </a:cubicBezTo>
                  <a:cubicBezTo>
                    <a:pt x="1879" y="2477"/>
                    <a:pt x="1940" y="2448"/>
                    <a:pt x="2002" y="2407"/>
                  </a:cubicBezTo>
                  <a:cubicBezTo>
                    <a:pt x="2002" y="2373"/>
                    <a:pt x="2036" y="2373"/>
                    <a:pt x="2069" y="2340"/>
                  </a:cubicBezTo>
                  <a:cubicBezTo>
                    <a:pt x="2536" y="1873"/>
                    <a:pt x="3203" y="1339"/>
                    <a:pt x="3236" y="606"/>
                  </a:cubicBezTo>
                  <a:cubicBezTo>
                    <a:pt x="3236" y="486"/>
                    <a:pt x="3103" y="367"/>
                    <a:pt x="2979" y="367"/>
                  </a:cubicBezTo>
                  <a:cubicBezTo>
                    <a:pt x="2965" y="367"/>
                    <a:pt x="2950" y="369"/>
                    <a:pt x="2936" y="372"/>
                  </a:cubicBezTo>
                  <a:cubicBezTo>
                    <a:pt x="2536" y="472"/>
                    <a:pt x="2302" y="739"/>
                    <a:pt x="2102" y="1039"/>
                  </a:cubicBezTo>
                  <a:cubicBezTo>
                    <a:pt x="2069" y="739"/>
                    <a:pt x="2036" y="405"/>
                    <a:pt x="1835" y="139"/>
                  </a:cubicBezTo>
                  <a:cubicBezTo>
                    <a:pt x="1783" y="51"/>
                    <a:pt x="1685" y="1"/>
                    <a:pt x="15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3" name="Google Shape;8093;p35">
              <a:extLst>
                <a:ext uri="{FF2B5EF4-FFF2-40B4-BE49-F238E27FC236}">
                  <a16:creationId xmlns:a16="http://schemas.microsoft.com/office/drawing/2014/main" id="{05D3C312-A682-048F-CA4A-A6178A74E67A}"/>
                </a:ext>
              </a:extLst>
            </p:cNvPr>
            <p:cNvSpPr/>
            <p:nvPr/>
          </p:nvSpPr>
          <p:spPr>
            <a:xfrm>
              <a:off x="3060407" y="1657230"/>
              <a:ext cx="115456" cy="86716"/>
            </a:xfrm>
            <a:custGeom>
              <a:avLst/>
              <a:gdLst/>
              <a:ahLst/>
              <a:cxnLst/>
              <a:rect l="l" t="t" r="r" b="b"/>
              <a:pathLst>
                <a:path w="3230" h="2484" extrusionOk="0">
                  <a:moveTo>
                    <a:pt x="1585" y="1"/>
                  </a:moveTo>
                  <a:cubicBezTo>
                    <a:pt x="1503" y="1"/>
                    <a:pt x="1426" y="35"/>
                    <a:pt x="1395" y="114"/>
                  </a:cubicBezTo>
                  <a:cubicBezTo>
                    <a:pt x="1195" y="481"/>
                    <a:pt x="1228" y="814"/>
                    <a:pt x="1328" y="1181"/>
                  </a:cubicBezTo>
                  <a:cubicBezTo>
                    <a:pt x="1028" y="914"/>
                    <a:pt x="694" y="714"/>
                    <a:pt x="294" y="714"/>
                  </a:cubicBezTo>
                  <a:cubicBezTo>
                    <a:pt x="281" y="712"/>
                    <a:pt x="268" y="711"/>
                    <a:pt x="256" y="711"/>
                  </a:cubicBezTo>
                  <a:cubicBezTo>
                    <a:pt x="82" y="711"/>
                    <a:pt x="0" y="925"/>
                    <a:pt x="94" y="1081"/>
                  </a:cubicBezTo>
                  <a:cubicBezTo>
                    <a:pt x="394" y="1748"/>
                    <a:pt x="1028" y="2149"/>
                    <a:pt x="1695" y="2449"/>
                  </a:cubicBezTo>
                  <a:cubicBezTo>
                    <a:pt x="1731" y="2472"/>
                    <a:pt x="1766" y="2484"/>
                    <a:pt x="1801" y="2484"/>
                  </a:cubicBezTo>
                  <a:cubicBezTo>
                    <a:pt x="1866" y="2484"/>
                    <a:pt x="1931" y="2447"/>
                    <a:pt x="1995" y="2382"/>
                  </a:cubicBezTo>
                  <a:cubicBezTo>
                    <a:pt x="1995" y="2382"/>
                    <a:pt x="2029" y="2349"/>
                    <a:pt x="2062" y="2349"/>
                  </a:cubicBezTo>
                  <a:cubicBezTo>
                    <a:pt x="2529" y="1882"/>
                    <a:pt x="3196" y="1348"/>
                    <a:pt x="3229" y="614"/>
                  </a:cubicBezTo>
                  <a:cubicBezTo>
                    <a:pt x="3229" y="469"/>
                    <a:pt x="3103" y="374"/>
                    <a:pt x="2982" y="374"/>
                  </a:cubicBezTo>
                  <a:cubicBezTo>
                    <a:pt x="2964" y="374"/>
                    <a:pt x="2947" y="376"/>
                    <a:pt x="2929" y="381"/>
                  </a:cubicBezTo>
                  <a:cubicBezTo>
                    <a:pt x="2529" y="481"/>
                    <a:pt x="2295" y="748"/>
                    <a:pt x="2095" y="1048"/>
                  </a:cubicBezTo>
                  <a:cubicBezTo>
                    <a:pt x="2062" y="714"/>
                    <a:pt x="2029" y="414"/>
                    <a:pt x="1828" y="114"/>
                  </a:cubicBezTo>
                  <a:cubicBezTo>
                    <a:pt x="1776" y="43"/>
                    <a:pt x="1676" y="1"/>
                    <a:pt x="15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4" name="Google Shape;8094;p35">
              <a:extLst>
                <a:ext uri="{FF2B5EF4-FFF2-40B4-BE49-F238E27FC236}">
                  <a16:creationId xmlns:a16="http://schemas.microsoft.com/office/drawing/2014/main" id="{27BB098F-44B4-53FA-28E9-608879F76146}"/>
                </a:ext>
              </a:extLst>
            </p:cNvPr>
            <p:cNvSpPr/>
            <p:nvPr/>
          </p:nvSpPr>
          <p:spPr>
            <a:xfrm>
              <a:off x="2701273" y="4056415"/>
              <a:ext cx="698743" cy="531854"/>
            </a:xfrm>
            <a:custGeom>
              <a:avLst/>
              <a:gdLst/>
              <a:ahLst/>
              <a:cxnLst/>
              <a:rect l="l" t="t" r="r" b="b"/>
              <a:pathLst>
                <a:path w="19548" h="15235" extrusionOk="0">
                  <a:moveTo>
                    <a:pt x="18971" y="1"/>
                  </a:moveTo>
                  <a:cubicBezTo>
                    <a:pt x="18953" y="1"/>
                    <a:pt x="18934" y="2"/>
                    <a:pt x="18914" y="4"/>
                  </a:cubicBezTo>
                  <a:cubicBezTo>
                    <a:pt x="15578" y="437"/>
                    <a:pt x="12076" y="371"/>
                    <a:pt x="8907" y="1671"/>
                  </a:cubicBezTo>
                  <a:cubicBezTo>
                    <a:pt x="7272" y="2339"/>
                    <a:pt x="5871" y="3339"/>
                    <a:pt x="4737" y="4707"/>
                  </a:cubicBezTo>
                  <a:cubicBezTo>
                    <a:pt x="3503" y="6141"/>
                    <a:pt x="2736" y="7809"/>
                    <a:pt x="2068" y="9577"/>
                  </a:cubicBezTo>
                  <a:cubicBezTo>
                    <a:pt x="1401" y="11245"/>
                    <a:pt x="0" y="12946"/>
                    <a:pt x="401" y="14848"/>
                  </a:cubicBezTo>
                  <a:cubicBezTo>
                    <a:pt x="454" y="15117"/>
                    <a:pt x="650" y="15234"/>
                    <a:pt x="855" y="15234"/>
                  </a:cubicBezTo>
                  <a:cubicBezTo>
                    <a:pt x="1157" y="15234"/>
                    <a:pt x="1481" y="14979"/>
                    <a:pt x="1401" y="14581"/>
                  </a:cubicBezTo>
                  <a:cubicBezTo>
                    <a:pt x="1101" y="13113"/>
                    <a:pt x="2335" y="11612"/>
                    <a:pt x="2902" y="10311"/>
                  </a:cubicBezTo>
                  <a:cubicBezTo>
                    <a:pt x="3570" y="8677"/>
                    <a:pt x="4170" y="7042"/>
                    <a:pt x="5271" y="5641"/>
                  </a:cubicBezTo>
                  <a:cubicBezTo>
                    <a:pt x="6305" y="4373"/>
                    <a:pt x="7572" y="3373"/>
                    <a:pt x="9040" y="2739"/>
                  </a:cubicBezTo>
                  <a:cubicBezTo>
                    <a:pt x="10441" y="2105"/>
                    <a:pt x="12009" y="1805"/>
                    <a:pt x="13510" y="1605"/>
                  </a:cubicBezTo>
                  <a:cubicBezTo>
                    <a:pt x="15311" y="1371"/>
                    <a:pt x="17113" y="1271"/>
                    <a:pt x="18914" y="1071"/>
                  </a:cubicBezTo>
                  <a:cubicBezTo>
                    <a:pt x="19528" y="974"/>
                    <a:pt x="19547" y="1"/>
                    <a:pt x="189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5" name="Google Shape;8095;p35">
              <a:extLst>
                <a:ext uri="{FF2B5EF4-FFF2-40B4-BE49-F238E27FC236}">
                  <a16:creationId xmlns:a16="http://schemas.microsoft.com/office/drawing/2014/main" id="{7ECF6671-C08B-1C99-1292-A994787BAFC0}"/>
                </a:ext>
              </a:extLst>
            </p:cNvPr>
            <p:cNvSpPr/>
            <p:nvPr/>
          </p:nvSpPr>
          <p:spPr>
            <a:xfrm>
              <a:off x="2183788" y="4119391"/>
              <a:ext cx="529419" cy="491463"/>
            </a:xfrm>
            <a:custGeom>
              <a:avLst/>
              <a:gdLst/>
              <a:ahLst/>
              <a:cxnLst/>
              <a:rect l="l" t="t" r="r" b="b"/>
              <a:pathLst>
                <a:path w="14811" h="14078" extrusionOk="0">
                  <a:moveTo>
                    <a:pt x="701" y="1"/>
                  </a:moveTo>
                  <a:cubicBezTo>
                    <a:pt x="0" y="1"/>
                    <a:pt x="0" y="1068"/>
                    <a:pt x="701" y="1068"/>
                  </a:cubicBezTo>
                  <a:cubicBezTo>
                    <a:pt x="3269" y="1068"/>
                    <a:pt x="5938" y="1302"/>
                    <a:pt x="8273" y="2469"/>
                  </a:cubicBezTo>
                  <a:cubicBezTo>
                    <a:pt x="10741" y="3704"/>
                    <a:pt x="12809" y="5939"/>
                    <a:pt x="13410" y="8674"/>
                  </a:cubicBezTo>
                  <a:cubicBezTo>
                    <a:pt x="13777" y="10275"/>
                    <a:pt x="13710" y="11943"/>
                    <a:pt x="13710" y="13577"/>
                  </a:cubicBezTo>
                  <a:cubicBezTo>
                    <a:pt x="13710" y="13911"/>
                    <a:pt x="13969" y="14078"/>
                    <a:pt x="14227" y="14078"/>
                  </a:cubicBezTo>
                  <a:cubicBezTo>
                    <a:pt x="14486" y="14078"/>
                    <a:pt x="14744" y="13911"/>
                    <a:pt x="14744" y="13577"/>
                  </a:cubicBezTo>
                  <a:cubicBezTo>
                    <a:pt x="14744" y="12010"/>
                    <a:pt x="14811" y="10442"/>
                    <a:pt x="14511" y="8874"/>
                  </a:cubicBezTo>
                  <a:cubicBezTo>
                    <a:pt x="14244" y="7306"/>
                    <a:pt x="13577" y="5905"/>
                    <a:pt x="12609" y="4671"/>
                  </a:cubicBezTo>
                  <a:cubicBezTo>
                    <a:pt x="10841" y="2436"/>
                    <a:pt x="8340" y="1068"/>
                    <a:pt x="5571" y="468"/>
                  </a:cubicBezTo>
                  <a:cubicBezTo>
                    <a:pt x="3970" y="134"/>
                    <a:pt x="2335" y="1"/>
                    <a:pt x="7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6" name="Google Shape;8096;p35">
              <a:extLst>
                <a:ext uri="{FF2B5EF4-FFF2-40B4-BE49-F238E27FC236}">
                  <a16:creationId xmlns:a16="http://schemas.microsoft.com/office/drawing/2014/main" id="{0ADA8DC9-D76E-E274-A244-359EE4D3C050}"/>
                </a:ext>
              </a:extLst>
            </p:cNvPr>
            <p:cNvSpPr/>
            <p:nvPr/>
          </p:nvSpPr>
          <p:spPr>
            <a:xfrm>
              <a:off x="2654161" y="4454312"/>
              <a:ext cx="717331" cy="350880"/>
            </a:xfrm>
            <a:custGeom>
              <a:avLst/>
              <a:gdLst/>
              <a:ahLst/>
              <a:cxnLst/>
              <a:rect l="l" t="t" r="r" b="b"/>
              <a:pathLst>
                <a:path w="20068" h="10051" extrusionOk="0">
                  <a:moveTo>
                    <a:pt x="14849" y="1"/>
                  </a:moveTo>
                  <a:cubicBezTo>
                    <a:pt x="13445" y="1"/>
                    <a:pt x="12053" y="147"/>
                    <a:pt x="10692" y="548"/>
                  </a:cubicBezTo>
                  <a:cubicBezTo>
                    <a:pt x="7856" y="1381"/>
                    <a:pt x="5188" y="3149"/>
                    <a:pt x="3120" y="5218"/>
                  </a:cubicBezTo>
                  <a:cubicBezTo>
                    <a:pt x="1919" y="6385"/>
                    <a:pt x="885" y="7719"/>
                    <a:pt x="184" y="9254"/>
                  </a:cubicBezTo>
                  <a:cubicBezTo>
                    <a:pt x="0" y="9668"/>
                    <a:pt x="372" y="10051"/>
                    <a:pt x="708" y="10051"/>
                  </a:cubicBezTo>
                  <a:cubicBezTo>
                    <a:pt x="859" y="10051"/>
                    <a:pt x="1002" y="9974"/>
                    <a:pt x="1085" y="9787"/>
                  </a:cubicBezTo>
                  <a:cubicBezTo>
                    <a:pt x="2586" y="6552"/>
                    <a:pt x="5521" y="4117"/>
                    <a:pt x="8624" y="2516"/>
                  </a:cubicBezTo>
                  <a:cubicBezTo>
                    <a:pt x="10690" y="1430"/>
                    <a:pt x="12875" y="1063"/>
                    <a:pt x="15103" y="1063"/>
                  </a:cubicBezTo>
                  <a:cubicBezTo>
                    <a:pt x="16435" y="1063"/>
                    <a:pt x="17783" y="1194"/>
                    <a:pt x="19131" y="1381"/>
                  </a:cubicBezTo>
                  <a:cubicBezTo>
                    <a:pt x="19162" y="1386"/>
                    <a:pt x="19192" y="1388"/>
                    <a:pt x="19221" y="1388"/>
                  </a:cubicBezTo>
                  <a:cubicBezTo>
                    <a:pt x="19824" y="1388"/>
                    <a:pt x="20068" y="444"/>
                    <a:pt x="19431" y="381"/>
                  </a:cubicBezTo>
                  <a:cubicBezTo>
                    <a:pt x="17905" y="173"/>
                    <a:pt x="16370" y="1"/>
                    <a:pt x="148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7" name="Google Shape;8097;p35">
              <a:extLst>
                <a:ext uri="{FF2B5EF4-FFF2-40B4-BE49-F238E27FC236}">
                  <a16:creationId xmlns:a16="http://schemas.microsoft.com/office/drawing/2014/main" id="{19E9CCE7-0987-8886-9373-A3F2A8B26D02}"/>
                </a:ext>
              </a:extLst>
            </p:cNvPr>
            <p:cNvSpPr/>
            <p:nvPr/>
          </p:nvSpPr>
          <p:spPr>
            <a:xfrm>
              <a:off x="2171849" y="4540958"/>
              <a:ext cx="468402" cy="351230"/>
            </a:xfrm>
            <a:custGeom>
              <a:avLst/>
              <a:gdLst/>
              <a:ahLst/>
              <a:cxnLst/>
              <a:rect l="l" t="t" r="r" b="b"/>
              <a:pathLst>
                <a:path w="13104" h="10061" extrusionOk="0">
                  <a:moveTo>
                    <a:pt x="668" y="34"/>
                  </a:moveTo>
                  <a:cubicBezTo>
                    <a:pt x="1" y="34"/>
                    <a:pt x="1" y="1068"/>
                    <a:pt x="668" y="1068"/>
                  </a:cubicBezTo>
                  <a:cubicBezTo>
                    <a:pt x="3437" y="1134"/>
                    <a:pt x="6439" y="1001"/>
                    <a:pt x="8874" y="2569"/>
                  </a:cubicBezTo>
                  <a:cubicBezTo>
                    <a:pt x="10075" y="3303"/>
                    <a:pt x="11209" y="4437"/>
                    <a:pt x="11609" y="5838"/>
                  </a:cubicBezTo>
                  <a:cubicBezTo>
                    <a:pt x="11943" y="7072"/>
                    <a:pt x="11876" y="8406"/>
                    <a:pt x="12043" y="9674"/>
                  </a:cubicBezTo>
                  <a:cubicBezTo>
                    <a:pt x="12083" y="9943"/>
                    <a:pt x="12270" y="10060"/>
                    <a:pt x="12473" y="10060"/>
                  </a:cubicBezTo>
                  <a:cubicBezTo>
                    <a:pt x="12771" y="10060"/>
                    <a:pt x="13103" y="9805"/>
                    <a:pt x="13043" y="9407"/>
                  </a:cubicBezTo>
                  <a:cubicBezTo>
                    <a:pt x="12843" y="8039"/>
                    <a:pt x="12977" y="6572"/>
                    <a:pt x="12510" y="5237"/>
                  </a:cubicBezTo>
                  <a:cubicBezTo>
                    <a:pt x="11976" y="3770"/>
                    <a:pt x="10808" y="2602"/>
                    <a:pt x="9541" y="1735"/>
                  </a:cubicBezTo>
                  <a:cubicBezTo>
                    <a:pt x="6939" y="0"/>
                    <a:pt x="3670" y="100"/>
                    <a:pt x="668" y="3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8" name="Google Shape;8098;p35">
              <a:extLst>
                <a:ext uri="{FF2B5EF4-FFF2-40B4-BE49-F238E27FC236}">
                  <a16:creationId xmlns:a16="http://schemas.microsoft.com/office/drawing/2014/main" id="{5A9D2345-6C90-9CD0-3C8F-3A6DD4431A69}"/>
                </a:ext>
              </a:extLst>
            </p:cNvPr>
            <p:cNvSpPr/>
            <p:nvPr/>
          </p:nvSpPr>
          <p:spPr>
            <a:xfrm>
              <a:off x="2272008" y="4077186"/>
              <a:ext cx="130005" cy="139116"/>
            </a:xfrm>
            <a:custGeom>
              <a:avLst/>
              <a:gdLst/>
              <a:ahLst/>
              <a:cxnLst/>
              <a:rect l="l" t="t" r="r" b="b"/>
              <a:pathLst>
                <a:path w="3637" h="3985" extrusionOk="0">
                  <a:moveTo>
                    <a:pt x="2171" y="0"/>
                  </a:moveTo>
                  <a:cubicBezTo>
                    <a:pt x="2090" y="0"/>
                    <a:pt x="2009" y="23"/>
                    <a:pt x="1935" y="76"/>
                  </a:cubicBezTo>
                  <a:cubicBezTo>
                    <a:pt x="1702" y="209"/>
                    <a:pt x="1569" y="543"/>
                    <a:pt x="1735" y="776"/>
                  </a:cubicBezTo>
                  <a:cubicBezTo>
                    <a:pt x="2036" y="1202"/>
                    <a:pt x="2205" y="1685"/>
                    <a:pt x="2426" y="2139"/>
                  </a:cubicBezTo>
                  <a:lnTo>
                    <a:pt x="2426" y="2139"/>
                  </a:lnTo>
                  <a:cubicBezTo>
                    <a:pt x="2156" y="2270"/>
                    <a:pt x="1896" y="2414"/>
                    <a:pt x="1635" y="2544"/>
                  </a:cubicBezTo>
                  <a:cubicBezTo>
                    <a:pt x="1535" y="2611"/>
                    <a:pt x="1468" y="2644"/>
                    <a:pt x="1368" y="2678"/>
                  </a:cubicBezTo>
                  <a:cubicBezTo>
                    <a:pt x="1344" y="2678"/>
                    <a:pt x="1249" y="2731"/>
                    <a:pt x="1238" y="2747"/>
                  </a:cubicBezTo>
                  <a:lnTo>
                    <a:pt x="1238" y="2747"/>
                  </a:lnTo>
                  <a:cubicBezTo>
                    <a:pt x="1191" y="2754"/>
                    <a:pt x="1163" y="2778"/>
                    <a:pt x="1135" y="2778"/>
                  </a:cubicBezTo>
                  <a:cubicBezTo>
                    <a:pt x="901" y="2878"/>
                    <a:pt x="701" y="2911"/>
                    <a:pt x="468" y="2978"/>
                  </a:cubicBezTo>
                  <a:cubicBezTo>
                    <a:pt x="201" y="3011"/>
                    <a:pt x="1" y="3345"/>
                    <a:pt x="101" y="3612"/>
                  </a:cubicBezTo>
                  <a:cubicBezTo>
                    <a:pt x="189" y="3875"/>
                    <a:pt x="380" y="3985"/>
                    <a:pt x="628" y="3985"/>
                  </a:cubicBezTo>
                  <a:cubicBezTo>
                    <a:pt x="663" y="3985"/>
                    <a:pt x="698" y="3983"/>
                    <a:pt x="735" y="3979"/>
                  </a:cubicBezTo>
                  <a:cubicBezTo>
                    <a:pt x="1702" y="3812"/>
                    <a:pt x="2503" y="3211"/>
                    <a:pt x="3370" y="2844"/>
                  </a:cubicBezTo>
                  <a:cubicBezTo>
                    <a:pt x="3537" y="2778"/>
                    <a:pt x="3637" y="2544"/>
                    <a:pt x="3637" y="2377"/>
                  </a:cubicBezTo>
                  <a:cubicBezTo>
                    <a:pt x="3637" y="2277"/>
                    <a:pt x="3637" y="2144"/>
                    <a:pt x="3570" y="2044"/>
                  </a:cubicBezTo>
                  <a:cubicBezTo>
                    <a:pt x="3537" y="1977"/>
                    <a:pt x="3470" y="1877"/>
                    <a:pt x="3403" y="1777"/>
                  </a:cubicBezTo>
                  <a:cubicBezTo>
                    <a:pt x="3336" y="1610"/>
                    <a:pt x="3236" y="1443"/>
                    <a:pt x="3170" y="1277"/>
                  </a:cubicBezTo>
                  <a:cubicBezTo>
                    <a:pt x="3003" y="910"/>
                    <a:pt x="2836" y="576"/>
                    <a:pt x="2636" y="243"/>
                  </a:cubicBezTo>
                  <a:cubicBezTo>
                    <a:pt x="2522" y="106"/>
                    <a:pt x="2346" y="0"/>
                    <a:pt x="21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9" name="Google Shape;8099;p35">
              <a:extLst>
                <a:ext uri="{FF2B5EF4-FFF2-40B4-BE49-F238E27FC236}">
                  <a16:creationId xmlns:a16="http://schemas.microsoft.com/office/drawing/2014/main" id="{3CE88D66-7AA5-E9AE-AE85-88BE8C8F8C35}"/>
                </a:ext>
              </a:extLst>
            </p:cNvPr>
            <p:cNvSpPr/>
            <p:nvPr/>
          </p:nvSpPr>
          <p:spPr>
            <a:xfrm>
              <a:off x="2380531" y="4107208"/>
              <a:ext cx="149057" cy="146727"/>
            </a:xfrm>
            <a:custGeom>
              <a:avLst/>
              <a:gdLst/>
              <a:ahLst/>
              <a:cxnLst/>
              <a:rect l="l" t="t" r="r" b="b"/>
              <a:pathLst>
                <a:path w="4170" h="4203" extrusionOk="0">
                  <a:moveTo>
                    <a:pt x="2824" y="0"/>
                  </a:moveTo>
                  <a:cubicBezTo>
                    <a:pt x="2736" y="0"/>
                    <a:pt x="2649" y="26"/>
                    <a:pt x="2569" y="83"/>
                  </a:cubicBezTo>
                  <a:cubicBezTo>
                    <a:pt x="2335" y="216"/>
                    <a:pt x="2202" y="550"/>
                    <a:pt x="2369" y="784"/>
                  </a:cubicBezTo>
                  <a:cubicBezTo>
                    <a:pt x="2435" y="850"/>
                    <a:pt x="2469" y="950"/>
                    <a:pt x="2502" y="1050"/>
                  </a:cubicBezTo>
                  <a:cubicBezTo>
                    <a:pt x="2535" y="1084"/>
                    <a:pt x="2569" y="1117"/>
                    <a:pt x="2569" y="1184"/>
                  </a:cubicBezTo>
                  <a:cubicBezTo>
                    <a:pt x="2585" y="1216"/>
                    <a:pt x="2591" y="1227"/>
                    <a:pt x="2593" y="1227"/>
                  </a:cubicBezTo>
                  <a:cubicBezTo>
                    <a:pt x="2596" y="1227"/>
                    <a:pt x="2575" y="1174"/>
                    <a:pt x="2578" y="1174"/>
                  </a:cubicBezTo>
                  <a:lnTo>
                    <a:pt x="2578" y="1174"/>
                  </a:lnTo>
                  <a:cubicBezTo>
                    <a:pt x="2580" y="1174"/>
                    <a:pt x="2586" y="1185"/>
                    <a:pt x="2602" y="1217"/>
                  </a:cubicBezTo>
                  <a:cubicBezTo>
                    <a:pt x="2669" y="1417"/>
                    <a:pt x="2736" y="1617"/>
                    <a:pt x="2802" y="1818"/>
                  </a:cubicBezTo>
                  <a:cubicBezTo>
                    <a:pt x="2864" y="2045"/>
                    <a:pt x="2926" y="2285"/>
                    <a:pt x="2988" y="2522"/>
                  </a:cubicBezTo>
                  <a:lnTo>
                    <a:pt x="2988" y="2522"/>
                  </a:lnTo>
                  <a:cubicBezTo>
                    <a:pt x="2883" y="2565"/>
                    <a:pt x="2782" y="2592"/>
                    <a:pt x="2702" y="2618"/>
                  </a:cubicBezTo>
                  <a:cubicBezTo>
                    <a:pt x="2435" y="2718"/>
                    <a:pt x="2202" y="2785"/>
                    <a:pt x="1968" y="2852"/>
                  </a:cubicBezTo>
                  <a:cubicBezTo>
                    <a:pt x="1468" y="2985"/>
                    <a:pt x="968" y="3085"/>
                    <a:pt x="434" y="3185"/>
                  </a:cubicBezTo>
                  <a:cubicBezTo>
                    <a:pt x="167" y="3252"/>
                    <a:pt x="0" y="3586"/>
                    <a:pt x="100" y="3819"/>
                  </a:cubicBezTo>
                  <a:cubicBezTo>
                    <a:pt x="156" y="4069"/>
                    <a:pt x="349" y="4203"/>
                    <a:pt x="586" y="4203"/>
                  </a:cubicBezTo>
                  <a:cubicBezTo>
                    <a:pt x="634" y="4203"/>
                    <a:pt x="683" y="4197"/>
                    <a:pt x="734" y="4186"/>
                  </a:cubicBezTo>
                  <a:cubicBezTo>
                    <a:pt x="1802" y="3952"/>
                    <a:pt x="2869" y="3719"/>
                    <a:pt x="3870" y="3285"/>
                  </a:cubicBezTo>
                  <a:cubicBezTo>
                    <a:pt x="4070" y="3185"/>
                    <a:pt x="4170" y="2885"/>
                    <a:pt x="4103" y="2685"/>
                  </a:cubicBezTo>
                  <a:cubicBezTo>
                    <a:pt x="3870" y="1884"/>
                    <a:pt x="3736" y="984"/>
                    <a:pt x="3269" y="250"/>
                  </a:cubicBezTo>
                  <a:cubicBezTo>
                    <a:pt x="3159" y="96"/>
                    <a:pt x="2992" y="0"/>
                    <a:pt x="28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0" name="Google Shape;8100;p35">
              <a:extLst>
                <a:ext uri="{FF2B5EF4-FFF2-40B4-BE49-F238E27FC236}">
                  <a16:creationId xmlns:a16="http://schemas.microsoft.com/office/drawing/2014/main" id="{3A3A39B6-4833-988A-ADAB-D609C313C903}"/>
                </a:ext>
              </a:extLst>
            </p:cNvPr>
            <p:cNvSpPr/>
            <p:nvPr/>
          </p:nvSpPr>
          <p:spPr>
            <a:xfrm>
              <a:off x="2220749" y="4484474"/>
              <a:ext cx="127610" cy="151754"/>
            </a:xfrm>
            <a:custGeom>
              <a:avLst/>
              <a:gdLst/>
              <a:ahLst/>
              <a:cxnLst/>
              <a:rect l="l" t="t" r="r" b="b"/>
              <a:pathLst>
                <a:path w="3570" h="4347" extrusionOk="0">
                  <a:moveTo>
                    <a:pt x="1020" y="1"/>
                  </a:moveTo>
                  <a:cubicBezTo>
                    <a:pt x="844" y="1"/>
                    <a:pt x="655" y="97"/>
                    <a:pt x="567" y="251"/>
                  </a:cubicBezTo>
                  <a:cubicBezTo>
                    <a:pt x="434" y="517"/>
                    <a:pt x="534" y="818"/>
                    <a:pt x="768" y="951"/>
                  </a:cubicBezTo>
                  <a:cubicBezTo>
                    <a:pt x="1135" y="1218"/>
                    <a:pt x="1368" y="1385"/>
                    <a:pt x="1702" y="1685"/>
                  </a:cubicBezTo>
                  <a:cubicBezTo>
                    <a:pt x="1880" y="1845"/>
                    <a:pt x="2048" y="2005"/>
                    <a:pt x="2207" y="2171"/>
                  </a:cubicBezTo>
                  <a:lnTo>
                    <a:pt x="2207" y="2171"/>
                  </a:lnTo>
                  <a:cubicBezTo>
                    <a:pt x="2171" y="2198"/>
                    <a:pt x="2136" y="2225"/>
                    <a:pt x="2102" y="2252"/>
                  </a:cubicBezTo>
                  <a:cubicBezTo>
                    <a:pt x="1902" y="2385"/>
                    <a:pt x="1702" y="2519"/>
                    <a:pt x="1501" y="2619"/>
                  </a:cubicBezTo>
                  <a:cubicBezTo>
                    <a:pt x="1135" y="2886"/>
                    <a:pt x="734" y="3119"/>
                    <a:pt x="334" y="3386"/>
                  </a:cubicBezTo>
                  <a:cubicBezTo>
                    <a:pt x="100" y="3520"/>
                    <a:pt x="0" y="3853"/>
                    <a:pt x="134" y="4087"/>
                  </a:cubicBezTo>
                  <a:cubicBezTo>
                    <a:pt x="250" y="4249"/>
                    <a:pt x="430" y="4347"/>
                    <a:pt x="618" y="4347"/>
                  </a:cubicBezTo>
                  <a:cubicBezTo>
                    <a:pt x="701" y="4347"/>
                    <a:pt x="786" y="4328"/>
                    <a:pt x="868" y="4287"/>
                  </a:cubicBezTo>
                  <a:cubicBezTo>
                    <a:pt x="1702" y="3753"/>
                    <a:pt x="2536" y="3253"/>
                    <a:pt x="3336" y="2619"/>
                  </a:cubicBezTo>
                  <a:cubicBezTo>
                    <a:pt x="3570" y="2419"/>
                    <a:pt x="3503" y="2085"/>
                    <a:pt x="3336" y="1885"/>
                  </a:cubicBezTo>
                  <a:cubicBezTo>
                    <a:pt x="2769" y="1151"/>
                    <a:pt x="2035" y="584"/>
                    <a:pt x="1268" y="84"/>
                  </a:cubicBezTo>
                  <a:cubicBezTo>
                    <a:pt x="1200" y="27"/>
                    <a:pt x="1112" y="1"/>
                    <a:pt x="10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1" name="Google Shape;8101;p35">
              <a:extLst>
                <a:ext uri="{FF2B5EF4-FFF2-40B4-BE49-F238E27FC236}">
                  <a16:creationId xmlns:a16="http://schemas.microsoft.com/office/drawing/2014/main" id="{7847B14D-3438-8F05-9D39-4A7C4B6DC726}"/>
                </a:ext>
              </a:extLst>
            </p:cNvPr>
            <p:cNvSpPr/>
            <p:nvPr/>
          </p:nvSpPr>
          <p:spPr>
            <a:xfrm>
              <a:off x="2316117" y="4489431"/>
              <a:ext cx="138369" cy="171548"/>
            </a:xfrm>
            <a:custGeom>
              <a:avLst/>
              <a:gdLst/>
              <a:ahLst/>
              <a:cxnLst/>
              <a:rect l="l" t="t" r="r" b="b"/>
              <a:pathLst>
                <a:path w="3871" h="4914" extrusionOk="0">
                  <a:moveTo>
                    <a:pt x="1862" y="0"/>
                  </a:moveTo>
                  <a:cubicBezTo>
                    <a:pt x="1505" y="0"/>
                    <a:pt x="1136" y="380"/>
                    <a:pt x="1369" y="776"/>
                  </a:cubicBezTo>
                  <a:cubicBezTo>
                    <a:pt x="1723" y="1358"/>
                    <a:pt x="2001" y="2036"/>
                    <a:pt x="2420" y="2577"/>
                  </a:cubicBezTo>
                  <a:lnTo>
                    <a:pt x="2420" y="2577"/>
                  </a:lnTo>
                  <a:cubicBezTo>
                    <a:pt x="1731" y="3026"/>
                    <a:pt x="1075" y="3548"/>
                    <a:pt x="335" y="3945"/>
                  </a:cubicBezTo>
                  <a:cubicBezTo>
                    <a:pt x="68" y="4078"/>
                    <a:pt x="1" y="4445"/>
                    <a:pt x="134" y="4679"/>
                  </a:cubicBezTo>
                  <a:cubicBezTo>
                    <a:pt x="244" y="4832"/>
                    <a:pt x="411" y="4913"/>
                    <a:pt x="589" y="4913"/>
                  </a:cubicBezTo>
                  <a:cubicBezTo>
                    <a:pt x="681" y="4913"/>
                    <a:pt x="777" y="4891"/>
                    <a:pt x="868" y="4845"/>
                  </a:cubicBezTo>
                  <a:cubicBezTo>
                    <a:pt x="1769" y="4345"/>
                    <a:pt x="2569" y="3644"/>
                    <a:pt x="3503" y="3144"/>
                  </a:cubicBezTo>
                  <a:cubicBezTo>
                    <a:pt x="3804" y="2977"/>
                    <a:pt x="3870" y="2510"/>
                    <a:pt x="3637" y="2310"/>
                  </a:cubicBezTo>
                  <a:cubicBezTo>
                    <a:pt x="2970" y="1810"/>
                    <a:pt x="2703" y="976"/>
                    <a:pt x="2269" y="242"/>
                  </a:cubicBezTo>
                  <a:cubicBezTo>
                    <a:pt x="2169" y="71"/>
                    <a:pt x="2016" y="0"/>
                    <a:pt x="18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2" name="Google Shape;8102;p35">
              <a:extLst>
                <a:ext uri="{FF2B5EF4-FFF2-40B4-BE49-F238E27FC236}">
                  <a16:creationId xmlns:a16="http://schemas.microsoft.com/office/drawing/2014/main" id="{90E8263A-47CA-47FC-E752-563AA607FCBF}"/>
                </a:ext>
              </a:extLst>
            </p:cNvPr>
            <p:cNvSpPr/>
            <p:nvPr/>
          </p:nvSpPr>
          <p:spPr>
            <a:xfrm>
              <a:off x="3025591" y="4411653"/>
              <a:ext cx="127610" cy="141525"/>
            </a:xfrm>
            <a:custGeom>
              <a:avLst/>
              <a:gdLst/>
              <a:ahLst/>
              <a:cxnLst/>
              <a:rect l="l" t="t" r="r" b="b"/>
              <a:pathLst>
                <a:path w="3570" h="4054" extrusionOk="0">
                  <a:moveTo>
                    <a:pt x="2189" y="0"/>
                  </a:moveTo>
                  <a:cubicBezTo>
                    <a:pt x="2012" y="0"/>
                    <a:pt x="1845" y="82"/>
                    <a:pt x="1735" y="235"/>
                  </a:cubicBezTo>
                  <a:cubicBezTo>
                    <a:pt x="1668" y="402"/>
                    <a:pt x="1535" y="569"/>
                    <a:pt x="1435" y="735"/>
                  </a:cubicBezTo>
                  <a:cubicBezTo>
                    <a:pt x="1435" y="735"/>
                    <a:pt x="1401" y="735"/>
                    <a:pt x="1401" y="769"/>
                  </a:cubicBezTo>
                  <a:cubicBezTo>
                    <a:pt x="1368" y="802"/>
                    <a:pt x="1368" y="836"/>
                    <a:pt x="1335" y="869"/>
                  </a:cubicBezTo>
                  <a:cubicBezTo>
                    <a:pt x="1268" y="936"/>
                    <a:pt x="1201" y="1002"/>
                    <a:pt x="1135" y="1069"/>
                  </a:cubicBezTo>
                  <a:cubicBezTo>
                    <a:pt x="868" y="1369"/>
                    <a:pt x="601" y="1603"/>
                    <a:pt x="301" y="1870"/>
                  </a:cubicBezTo>
                  <a:cubicBezTo>
                    <a:pt x="0" y="2136"/>
                    <a:pt x="201" y="2637"/>
                    <a:pt x="534" y="2737"/>
                  </a:cubicBezTo>
                  <a:cubicBezTo>
                    <a:pt x="601" y="2770"/>
                    <a:pt x="668" y="2770"/>
                    <a:pt x="701" y="2804"/>
                  </a:cubicBezTo>
                  <a:cubicBezTo>
                    <a:pt x="734" y="2804"/>
                    <a:pt x="768" y="2804"/>
                    <a:pt x="801" y="2837"/>
                  </a:cubicBezTo>
                  <a:cubicBezTo>
                    <a:pt x="768" y="2820"/>
                    <a:pt x="751" y="2812"/>
                    <a:pt x="747" y="2812"/>
                  </a:cubicBezTo>
                  <a:cubicBezTo>
                    <a:pt x="743" y="2812"/>
                    <a:pt x="751" y="2820"/>
                    <a:pt x="768" y="2837"/>
                  </a:cubicBezTo>
                  <a:cubicBezTo>
                    <a:pt x="901" y="2870"/>
                    <a:pt x="1001" y="2937"/>
                    <a:pt x="1101" y="2970"/>
                  </a:cubicBezTo>
                  <a:cubicBezTo>
                    <a:pt x="1268" y="3070"/>
                    <a:pt x="1468" y="3171"/>
                    <a:pt x="1635" y="3304"/>
                  </a:cubicBezTo>
                  <a:cubicBezTo>
                    <a:pt x="2002" y="3504"/>
                    <a:pt x="2369" y="3771"/>
                    <a:pt x="2736" y="3971"/>
                  </a:cubicBezTo>
                  <a:cubicBezTo>
                    <a:pt x="2816" y="4028"/>
                    <a:pt x="2907" y="4054"/>
                    <a:pt x="2998" y="4054"/>
                  </a:cubicBezTo>
                  <a:cubicBezTo>
                    <a:pt x="3174" y="4054"/>
                    <a:pt x="3348" y="3958"/>
                    <a:pt x="3436" y="3804"/>
                  </a:cubicBezTo>
                  <a:cubicBezTo>
                    <a:pt x="3570" y="3537"/>
                    <a:pt x="3503" y="3237"/>
                    <a:pt x="3236" y="3070"/>
                  </a:cubicBezTo>
                  <a:cubicBezTo>
                    <a:pt x="2683" y="2748"/>
                    <a:pt x="2163" y="2378"/>
                    <a:pt x="1608" y="2081"/>
                  </a:cubicBezTo>
                  <a:lnTo>
                    <a:pt x="1608" y="2081"/>
                  </a:lnTo>
                  <a:cubicBezTo>
                    <a:pt x="2007" y="1684"/>
                    <a:pt x="2361" y="1250"/>
                    <a:pt x="2636" y="769"/>
                  </a:cubicBezTo>
                  <a:cubicBezTo>
                    <a:pt x="2769" y="535"/>
                    <a:pt x="2702" y="202"/>
                    <a:pt x="2469" y="68"/>
                  </a:cubicBezTo>
                  <a:cubicBezTo>
                    <a:pt x="2377" y="23"/>
                    <a:pt x="2282" y="0"/>
                    <a:pt x="21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3" name="Google Shape;8103;p35">
              <a:extLst>
                <a:ext uri="{FF2B5EF4-FFF2-40B4-BE49-F238E27FC236}">
                  <a16:creationId xmlns:a16="http://schemas.microsoft.com/office/drawing/2014/main" id="{F69676FB-6C49-9F1D-9C41-6B708FEAF238}"/>
                </a:ext>
              </a:extLst>
            </p:cNvPr>
            <p:cNvSpPr/>
            <p:nvPr/>
          </p:nvSpPr>
          <p:spPr>
            <a:xfrm>
              <a:off x="3162710" y="4411374"/>
              <a:ext cx="116886" cy="139081"/>
            </a:xfrm>
            <a:custGeom>
              <a:avLst/>
              <a:gdLst/>
              <a:ahLst/>
              <a:cxnLst/>
              <a:rect l="l" t="t" r="r" b="b"/>
              <a:pathLst>
                <a:path w="3270" h="3984" extrusionOk="0">
                  <a:moveTo>
                    <a:pt x="2311" y="1"/>
                  </a:moveTo>
                  <a:cubicBezTo>
                    <a:pt x="2227" y="1"/>
                    <a:pt x="2143" y="23"/>
                    <a:pt x="2069" y="76"/>
                  </a:cubicBezTo>
                  <a:cubicBezTo>
                    <a:pt x="1468" y="510"/>
                    <a:pt x="834" y="877"/>
                    <a:pt x="267" y="1311"/>
                  </a:cubicBezTo>
                  <a:cubicBezTo>
                    <a:pt x="101" y="1411"/>
                    <a:pt x="1" y="1544"/>
                    <a:pt x="1" y="1744"/>
                  </a:cubicBezTo>
                  <a:cubicBezTo>
                    <a:pt x="1" y="1944"/>
                    <a:pt x="101" y="2078"/>
                    <a:pt x="267" y="2211"/>
                  </a:cubicBezTo>
                  <a:cubicBezTo>
                    <a:pt x="468" y="2311"/>
                    <a:pt x="634" y="2445"/>
                    <a:pt x="834" y="2578"/>
                  </a:cubicBezTo>
                  <a:lnTo>
                    <a:pt x="901" y="2645"/>
                  </a:lnTo>
                  <a:lnTo>
                    <a:pt x="1001" y="2745"/>
                  </a:lnTo>
                  <a:cubicBezTo>
                    <a:pt x="1101" y="2812"/>
                    <a:pt x="1201" y="2878"/>
                    <a:pt x="1268" y="2978"/>
                  </a:cubicBezTo>
                  <a:cubicBezTo>
                    <a:pt x="1635" y="3245"/>
                    <a:pt x="1969" y="3545"/>
                    <a:pt x="2302" y="3846"/>
                  </a:cubicBezTo>
                  <a:cubicBezTo>
                    <a:pt x="2424" y="3933"/>
                    <a:pt x="2564" y="3984"/>
                    <a:pt x="2704" y="3984"/>
                  </a:cubicBezTo>
                  <a:cubicBezTo>
                    <a:pt x="2831" y="3984"/>
                    <a:pt x="2958" y="3941"/>
                    <a:pt x="3069" y="3846"/>
                  </a:cubicBezTo>
                  <a:cubicBezTo>
                    <a:pt x="3236" y="3646"/>
                    <a:pt x="3270" y="3279"/>
                    <a:pt x="3069" y="3112"/>
                  </a:cubicBezTo>
                  <a:cubicBezTo>
                    <a:pt x="2512" y="2676"/>
                    <a:pt x="1990" y="2187"/>
                    <a:pt x="1439" y="1760"/>
                  </a:cubicBezTo>
                  <a:lnTo>
                    <a:pt x="1439" y="1760"/>
                  </a:lnTo>
                  <a:cubicBezTo>
                    <a:pt x="1823" y="1503"/>
                    <a:pt x="2220" y="1253"/>
                    <a:pt x="2602" y="977"/>
                  </a:cubicBezTo>
                  <a:cubicBezTo>
                    <a:pt x="2803" y="810"/>
                    <a:pt x="2936" y="510"/>
                    <a:pt x="2769" y="243"/>
                  </a:cubicBezTo>
                  <a:cubicBezTo>
                    <a:pt x="2678" y="106"/>
                    <a:pt x="2493" y="1"/>
                    <a:pt x="23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4" name="Google Shape;8104;p35">
              <a:extLst>
                <a:ext uri="{FF2B5EF4-FFF2-40B4-BE49-F238E27FC236}">
                  <a16:creationId xmlns:a16="http://schemas.microsoft.com/office/drawing/2014/main" id="{53179C79-BF17-3E64-5B76-D497C9A554F3}"/>
                </a:ext>
              </a:extLst>
            </p:cNvPr>
            <p:cNvSpPr/>
            <p:nvPr/>
          </p:nvSpPr>
          <p:spPr>
            <a:xfrm>
              <a:off x="3002928" y="4039309"/>
              <a:ext cx="140728" cy="144458"/>
            </a:xfrm>
            <a:custGeom>
              <a:avLst/>
              <a:gdLst/>
              <a:ahLst/>
              <a:cxnLst/>
              <a:rect l="l" t="t" r="r" b="b"/>
              <a:pathLst>
                <a:path w="3937" h="4138" extrusionOk="0">
                  <a:moveTo>
                    <a:pt x="2054" y="0"/>
                  </a:moveTo>
                  <a:cubicBezTo>
                    <a:pt x="1868" y="0"/>
                    <a:pt x="1694" y="98"/>
                    <a:pt x="1602" y="260"/>
                  </a:cubicBezTo>
                  <a:cubicBezTo>
                    <a:pt x="1168" y="994"/>
                    <a:pt x="568" y="1528"/>
                    <a:pt x="167" y="2262"/>
                  </a:cubicBezTo>
                  <a:cubicBezTo>
                    <a:pt x="1" y="2528"/>
                    <a:pt x="101" y="2862"/>
                    <a:pt x="334" y="2995"/>
                  </a:cubicBezTo>
                  <a:cubicBezTo>
                    <a:pt x="801" y="3262"/>
                    <a:pt x="1302" y="3396"/>
                    <a:pt x="1802" y="3529"/>
                  </a:cubicBezTo>
                  <a:cubicBezTo>
                    <a:pt x="2035" y="3596"/>
                    <a:pt x="2302" y="3663"/>
                    <a:pt x="2502" y="3763"/>
                  </a:cubicBezTo>
                  <a:cubicBezTo>
                    <a:pt x="2525" y="3763"/>
                    <a:pt x="2591" y="3792"/>
                    <a:pt x="2604" y="3792"/>
                  </a:cubicBezTo>
                  <a:cubicBezTo>
                    <a:pt x="2610" y="3792"/>
                    <a:pt x="2603" y="3785"/>
                    <a:pt x="2569" y="3763"/>
                  </a:cubicBezTo>
                  <a:lnTo>
                    <a:pt x="2569" y="3763"/>
                  </a:lnTo>
                  <a:cubicBezTo>
                    <a:pt x="2636" y="3796"/>
                    <a:pt x="2703" y="3829"/>
                    <a:pt x="2736" y="3863"/>
                  </a:cubicBezTo>
                  <a:cubicBezTo>
                    <a:pt x="2869" y="3929"/>
                    <a:pt x="2969" y="3996"/>
                    <a:pt x="3070" y="4063"/>
                  </a:cubicBezTo>
                  <a:cubicBezTo>
                    <a:pt x="3142" y="4115"/>
                    <a:pt x="3227" y="4137"/>
                    <a:pt x="3314" y="4137"/>
                  </a:cubicBezTo>
                  <a:cubicBezTo>
                    <a:pt x="3508" y="4137"/>
                    <a:pt x="3711" y="4024"/>
                    <a:pt x="3803" y="3863"/>
                  </a:cubicBezTo>
                  <a:cubicBezTo>
                    <a:pt x="3937" y="3596"/>
                    <a:pt x="3837" y="3329"/>
                    <a:pt x="3603" y="3162"/>
                  </a:cubicBezTo>
                  <a:cubicBezTo>
                    <a:pt x="3170" y="2862"/>
                    <a:pt x="2669" y="2695"/>
                    <a:pt x="2169" y="2562"/>
                  </a:cubicBezTo>
                  <a:cubicBezTo>
                    <a:pt x="1935" y="2495"/>
                    <a:pt x="1702" y="2428"/>
                    <a:pt x="1468" y="2362"/>
                  </a:cubicBezTo>
                  <a:cubicBezTo>
                    <a:pt x="1434" y="2350"/>
                    <a:pt x="1395" y="2334"/>
                    <a:pt x="1355" y="2318"/>
                  </a:cubicBezTo>
                  <a:lnTo>
                    <a:pt x="1355" y="2318"/>
                  </a:lnTo>
                  <a:cubicBezTo>
                    <a:pt x="1359" y="2310"/>
                    <a:pt x="1364" y="2302"/>
                    <a:pt x="1368" y="2295"/>
                  </a:cubicBezTo>
                  <a:cubicBezTo>
                    <a:pt x="1535" y="2095"/>
                    <a:pt x="1568" y="2061"/>
                    <a:pt x="1702" y="1861"/>
                  </a:cubicBezTo>
                  <a:cubicBezTo>
                    <a:pt x="1969" y="1528"/>
                    <a:pt x="2269" y="1161"/>
                    <a:pt x="2502" y="794"/>
                  </a:cubicBezTo>
                  <a:cubicBezTo>
                    <a:pt x="2636" y="560"/>
                    <a:pt x="2569" y="193"/>
                    <a:pt x="2302" y="60"/>
                  </a:cubicBezTo>
                  <a:cubicBezTo>
                    <a:pt x="2221" y="19"/>
                    <a:pt x="2136" y="0"/>
                    <a:pt x="20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5" name="Google Shape;8105;p35">
              <a:extLst>
                <a:ext uri="{FF2B5EF4-FFF2-40B4-BE49-F238E27FC236}">
                  <a16:creationId xmlns:a16="http://schemas.microsoft.com/office/drawing/2014/main" id="{0993A8AA-9D6A-4216-917F-1302FE76B932}"/>
                </a:ext>
              </a:extLst>
            </p:cNvPr>
            <p:cNvSpPr/>
            <p:nvPr/>
          </p:nvSpPr>
          <p:spPr>
            <a:xfrm>
              <a:off x="3149592" y="4016793"/>
              <a:ext cx="126430" cy="133635"/>
            </a:xfrm>
            <a:custGeom>
              <a:avLst/>
              <a:gdLst/>
              <a:ahLst/>
              <a:cxnLst/>
              <a:rect l="l" t="t" r="r" b="b"/>
              <a:pathLst>
                <a:path w="3537" h="3828" extrusionOk="0">
                  <a:moveTo>
                    <a:pt x="2530" y="0"/>
                  </a:moveTo>
                  <a:cubicBezTo>
                    <a:pt x="2398" y="0"/>
                    <a:pt x="2264" y="42"/>
                    <a:pt x="2169" y="138"/>
                  </a:cubicBezTo>
                  <a:cubicBezTo>
                    <a:pt x="1602" y="838"/>
                    <a:pt x="835" y="1305"/>
                    <a:pt x="234" y="1939"/>
                  </a:cubicBezTo>
                  <a:cubicBezTo>
                    <a:pt x="34" y="2173"/>
                    <a:pt x="1" y="2640"/>
                    <a:pt x="334" y="2773"/>
                  </a:cubicBezTo>
                  <a:cubicBezTo>
                    <a:pt x="734" y="2940"/>
                    <a:pt x="1168" y="3140"/>
                    <a:pt x="1602" y="3307"/>
                  </a:cubicBezTo>
                  <a:cubicBezTo>
                    <a:pt x="1802" y="3374"/>
                    <a:pt x="1969" y="3474"/>
                    <a:pt x="2169" y="3540"/>
                  </a:cubicBezTo>
                  <a:cubicBezTo>
                    <a:pt x="2215" y="3559"/>
                    <a:pt x="2230" y="3564"/>
                    <a:pt x="2232" y="3564"/>
                  </a:cubicBezTo>
                  <a:cubicBezTo>
                    <a:pt x="2235" y="3564"/>
                    <a:pt x="2202" y="3550"/>
                    <a:pt x="2205" y="3550"/>
                  </a:cubicBezTo>
                  <a:lnTo>
                    <a:pt x="2205" y="3550"/>
                  </a:lnTo>
                  <a:cubicBezTo>
                    <a:pt x="2207" y="3550"/>
                    <a:pt x="2223" y="3555"/>
                    <a:pt x="2269" y="3574"/>
                  </a:cubicBezTo>
                  <a:cubicBezTo>
                    <a:pt x="2302" y="3607"/>
                    <a:pt x="2369" y="3607"/>
                    <a:pt x="2402" y="3640"/>
                  </a:cubicBezTo>
                  <a:cubicBezTo>
                    <a:pt x="2502" y="3707"/>
                    <a:pt x="2602" y="3740"/>
                    <a:pt x="2703" y="3774"/>
                  </a:cubicBezTo>
                  <a:cubicBezTo>
                    <a:pt x="2795" y="3808"/>
                    <a:pt x="2891" y="3827"/>
                    <a:pt x="2984" y="3827"/>
                  </a:cubicBezTo>
                  <a:cubicBezTo>
                    <a:pt x="3161" y="3827"/>
                    <a:pt x="3327" y="3760"/>
                    <a:pt x="3436" y="3607"/>
                  </a:cubicBezTo>
                  <a:cubicBezTo>
                    <a:pt x="3536" y="3374"/>
                    <a:pt x="3503" y="3007"/>
                    <a:pt x="3236" y="2873"/>
                  </a:cubicBezTo>
                  <a:cubicBezTo>
                    <a:pt x="2803" y="2706"/>
                    <a:pt x="2402" y="2506"/>
                    <a:pt x="1969" y="2339"/>
                  </a:cubicBezTo>
                  <a:cubicBezTo>
                    <a:pt x="1814" y="2288"/>
                    <a:pt x="1660" y="2217"/>
                    <a:pt x="1521" y="2156"/>
                  </a:cubicBezTo>
                  <a:lnTo>
                    <a:pt x="1521" y="2156"/>
                  </a:lnTo>
                  <a:cubicBezTo>
                    <a:pt x="1995" y="1750"/>
                    <a:pt x="2499" y="1370"/>
                    <a:pt x="2903" y="872"/>
                  </a:cubicBezTo>
                  <a:cubicBezTo>
                    <a:pt x="3069" y="672"/>
                    <a:pt x="3136" y="338"/>
                    <a:pt x="2903" y="138"/>
                  </a:cubicBezTo>
                  <a:cubicBezTo>
                    <a:pt x="2816" y="51"/>
                    <a:pt x="2674" y="0"/>
                    <a:pt x="25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6" name="Google Shape;8106;p35">
              <a:extLst>
                <a:ext uri="{FF2B5EF4-FFF2-40B4-BE49-F238E27FC236}">
                  <a16:creationId xmlns:a16="http://schemas.microsoft.com/office/drawing/2014/main" id="{8E5FBDF3-E288-4554-01CF-6DB99C48F699}"/>
                </a:ext>
              </a:extLst>
            </p:cNvPr>
            <p:cNvSpPr/>
            <p:nvPr/>
          </p:nvSpPr>
          <p:spPr>
            <a:xfrm>
              <a:off x="1940541" y="2257393"/>
              <a:ext cx="708287" cy="471669"/>
            </a:xfrm>
            <a:custGeom>
              <a:avLst/>
              <a:gdLst/>
              <a:ahLst/>
              <a:cxnLst/>
              <a:rect l="l" t="t" r="r" b="b"/>
              <a:pathLst>
                <a:path w="19815" h="13511" extrusionOk="0">
                  <a:moveTo>
                    <a:pt x="0" y="1"/>
                  </a:moveTo>
                  <a:lnTo>
                    <a:pt x="0" y="101"/>
                  </a:lnTo>
                  <a:cubicBezTo>
                    <a:pt x="2202" y="3803"/>
                    <a:pt x="6605" y="6605"/>
                    <a:pt x="10308" y="8607"/>
                  </a:cubicBezTo>
                  <a:cubicBezTo>
                    <a:pt x="13268" y="10186"/>
                    <a:pt x="16618" y="12348"/>
                    <a:pt x="19685" y="13272"/>
                  </a:cubicBezTo>
                  <a:lnTo>
                    <a:pt x="19685" y="13272"/>
                  </a:lnTo>
                  <a:cubicBezTo>
                    <a:pt x="17697" y="9641"/>
                    <a:pt x="15028" y="5864"/>
                    <a:pt x="11208" y="4004"/>
                  </a:cubicBezTo>
                  <a:cubicBezTo>
                    <a:pt x="7706" y="2302"/>
                    <a:pt x="3403" y="1902"/>
                    <a:pt x="0" y="1"/>
                  </a:cubicBezTo>
                  <a:close/>
                  <a:moveTo>
                    <a:pt x="19685" y="13272"/>
                  </a:moveTo>
                  <a:cubicBezTo>
                    <a:pt x="19728" y="13351"/>
                    <a:pt x="19772" y="13431"/>
                    <a:pt x="19815" y="13510"/>
                  </a:cubicBezTo>
                  <a:lnTo>
                    <a:pt x="19815" y="13310"/>
                  </a:lnTo>
                  <a:cubicBezTo>
                    <a:pt x="19771" y="13298"/>
                    <a:pt x="19728" y="13285"/>
                    <a:pt x="19685" y="1327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7" name="Google Shape;8107;p35">
              <a:extLst>
                <a:ext uri="{FF2B5EF4-FFF2-40B4-BE49-F238E27FC236}">
                  <a16:creationId xmlns:a16="http://schemas.microsoft.com/office/drawing/2014/main" id="{8909DC6B-B614-4CEC-32BB-79900E3557E5}"/>
                </a:ext>
              </a:extLst>
            </p:cNvPr>
            <p:cNvSpPr/>
            <p:nvPr/>
          </p:nvSpPr>
          <p:spPr>
            <a:xfrm>
              <a:off x="1982256" y="2336446"/>
              <a:ext cx="51330" cy="64095"/>
            </a:xfrm>
            <a:custGeom>
              <a:avLst/>
              <a:gdLst/>
              <a:ahLst/>
              <a:cxnLst/>
              <a:rect l="l" t="t" r="r" b="b"/>
              <a:pathLst>
                <a:path w="1436" h="1836" extrusionOk="0">
                  <a:moveTo>
                    <a:pt x="318" y="655"/>
                  </a:moveTo>
                  <a:cubicBezTo>
                    <a:pt x="300" y="683"/>
                    <a:pt x="294" y="715"/>
                    <a:pt x="268" y="768"/>
                  </a:cubicBezTo>
                  <a:cubicBezTo>
                    <a:pt x="287" y="730"/>
                    <a:pt x="303" y="693"/>
                    <a:pt x="318" y="655"/>
                  </a:cubicBezTo>
                  <a:close/>
                  <a:moveTo>
                    <a:pt x="1068" y="1"/>
                  </a:moveTo>
                  <a:cubicBezTo>
                    <a:pt x="935" y="1"/>
                    <a:pt x="768" y="1"/>
                    <a:pt x="668" y="67"/>
                  </a:cubicBezTo>
                  <a:cubicBezTo>
                    <a:pt x="535" y="134"/>
                    <a:pt x="468" y="234"/>
                    <a:pt x="435" y="367"/>
                  </a:cubicBezTo>
                  <a:cubicBezTo>
                    <a:pt x="387" y="463"/>
                    <a:pt x="356" y="559"/>
                    <a:pt x="318" y="655"/>
                  </a:cubicBezTo>
                  <a:lnTo>
                    <a:pt x="318" y="655"/>
                  </a:lnTo>
                  <a:cubicBezTo>
                    <a:pt x="322" y="648"/>
                    <a:pt x="328" y="641"/>
                    <a:pt x="335" y="634"/>
                  </a:cubicBezTo>
                  <a:lnTo>
                    <a:pt x="335" y="634"/>
                  </a:lnTo>
                  <a:cubicBezTo>
                    <a:pt x="301" y="768"/>
                    <a:pt x="234" y="868"/>
                    <a:pt x="134" y="968"/>
                  </a:cubicBezTo>
                  <a:cubicBezTo>
                    <a:pt x="167" y="935"/>
                    <a:pt x="201" y="902"/>
                    <a:pt x="234" y="869"/>
                  </a:cubicBezTo>
                  <a:lnTo>
                    <a:pt x="234" y="869"/>
                  </a:lnTo>
                  <a:cubicBezTo>
                    <a:pt x="201" y="902"/>
                    <a:pt x="168" y="935"/>
                    <a:pt x="168" y="968"/>
                  </a:cubicBezTo>
                  <a:cubicBezTo>
                    <a:pt x="68" y="1035"/>
                    <a:pt x="1" y="1201"/>
                    <a:pt x="1" y="1335"/>
                  </a:cubicBezTo>
                  <a:cubicBezTo>
                    <a:pt x="1" y="1435"/>
                    <a:pt x="68" y="1602"/>
                    <a:pt x="168" y="1702"/>
                  </a:cubicBezTo>
                  <a:cubicBezTo>
                    <a:pt x="268" y="1768"/>
                    <a:pt x="368" y="1835"/>
                    <a:pt x="535" y="1835"/>
                  </a:cubicBezTo>
                  <a:cubicBezTo>
                    <a:pt x="668" y="1835"/>
                    <a:pt x="802" y="1802"/>
                    <a:pt x="902" y="1668"/>
                  </a:cubicBezTo>
                  <a:cubicBezTo>
                    <a:pt x="1168" y="1402"/>
                    <a:pt x="1302" y="1035"/>
                    <a:pt x="1435" y="668"/>
                  </a:cubicBezTo>
                  <a:cubicBezTo>
                    <a:pt x="1435" y="568"/>
                    <a:pt x="1435" y="501"/>
                    <a:pt x="1435" y="434"/>
                  </a:cubicBezTo>
                  <a:cubicBezTo>
                    <a:pt x="1435" y="367"/>
                    <a:pt x="1402" y="301"/>
                    <a:pt x="1369" y="267"/>
                  </a:cubicBezTo>
                  <a:cubicBezTo>
                    <a:pt x="1302" y="134"/>
                    <a:pt x="1168" y="34"/>
                    <a:pt x="10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8" name="Google Shape;8108;p35">
              <a:extLst>
                <a:ext uri="{FF2B5EF4-FFF2-40B4-BE49-F238E27FC236}">
                  <a16:creationId xmlns:a16="http://schemas.microsoft.com/office/drawing/2014/main" id="{A4C4A190-0937-5AF9-AF65-719E9B5B3D26}"/>
                </a:ext>
              </a:extLst>
            </p:cNvPr>
            <p:cNvSpPr/>
            <p:nvPr/>
          </p:nvSpPr>
          <p:spPr>
            <a:xfrm>
              <a:off x="2060967" y="2287538"/>
              <a:ext cx="47720" cy="60604"/>
            </a:xfrm>
            <a:custGeom>
              <a:avLst/>
              <a:gdLst/>
              <a:ahLst/>
              <a:cxnLst/>
              <a:rect l="l" t="t" r="r" b="b"/>
              <a:pathLst>
                <a:path w="1335" h="1736" extrusionOk="0">
                  <a:moveTo>
                    <a:pt x="208" y="794"/>
                  </a:moveTo>
                  <a:cubicBezTo>
                    <a:pt x="186" y="819"/>
                    <a:pt x="167" y="843"/>
                    <a:pt x="167" y="868"/>
                  </a:cubicBezTo>
                  <a:cubicBezTo>
                    <a:pt x="178" y="846"/>
                    <a:pt x="193" y="821"/>
                    <a:pt x="208" y="794"/>
                  </a:cubicBezTo>
                  <a:close/>
                  <a:moveTo>
                    <a:pt x="834" y="1"/>
                  </a:moveTo>
                  <a:cubicBezTo>
                    <a:pt x="701" y="1"/>
                    <a:pt x="534" y="34"/>
                    <a:pt x="468" y="167"/>
                  </a:cubicBezTo>
                  <a:cubicBezTo>
                    <a:pt x="367" y="267"/>
                    <a:pt x="301" y="367"/>
                    <a:pt x="301" y="501"/>
                  </a:cubicBezTo>
                  <a:cubicBezTo>
                    <a:pt x="301" y="491"/>
                    <a:pt x="301" y="480"/>
                    <a:pt x="301" y="468"/>
                  </a:cubicBezTo>
                  <a:cubicBezTo>
                    <a:pt x="301" y="568"/>
                    <a:pt x="267" y="668"/>
                    <a:pt x="234" y="734"/>
                  </a:cubicBezTo>
                  <a:cubicBezTo>
                    <a:pt x="267" y="701"/>
                    <a:pt x="267" y="668"/>
                    <a:pt x="301" y="634"/>
                  </a:cubicBezTo>
                  <a:lnTo>
                    <a:pt x="301" y="634"/>
                  </a:lnTo>
                  <a:cubicBezTo>
                    <a:pt x="278" y="679"/>
                    <a:pt x="241" y="739"/>
                    <a:pt x="208" y="794"/>
                  </a:cubicBezTo>
                  <a:lnTo>
                    <a:pt x="208" y="794"/>
                  </a:lnTo>
                  <a:cubicBezTo>
                    <a:pt x="217" y="785"/>
                    <a:pt x="225" y="776"/>
                    <a:pt x="234" y="768"/>
                  </a:cubicBezTo>
                  <a:lnTo>
                    <a:pt x="234" y="768"/>
                  </a:lnTo>
                  <a:cubicBezTo>
                    <a:pt x="201" y="801"/>
                    <a:pt x="201" y="834"/>
                    <a:pt x="167" y="868"/>
                  </a:cubicBezTo>
                  <a:cubicBezTo>
                    <a:pt x="67" y="935"/>
                    <a:pt x="1" y="1101"/>
                    <a:pt x="1" y="1235"/>
                  </a:cubicBezTo>
                  <a:cubicBezTo>
                    <a:pt x="1" y="1301"/>
                    <a:pt x="1" y="1368"/>
                    <a:pt x="34" y="1435"/>
                  </a:cubicBezTo>
                  <a:cubicBezTo>
                    <a:pt x="67" y="1468"/>
                    <a:pt x="101" y="1535"/>
                    <a:pt x="167" y="1602"/>
                  </a:cubicBezTo>
                  <a:cubicBezTo>
                    <a:pt x="267" y="1668"/>
                    <a:pt x="401" y="1735"/>
                    <a:pt x="534" y="1735"/>
                  </a:cubicBezTo>
                  <a:cubicBezTo>
                    <a:pt x="668" y="1735"/>
                    <a:pt x="801" y="1702"/>
                    <a:pt x="901" y="1602"/>
                  </a:cubicBezTo>
                  <a:cubicBezTo>
                    <a:pt x="968" y="1502"/>
                    <a:pt x="1035" y="1402"/>
                    <a:pt x="1101" y="1335"/>
                  </a:cubicBezTo>
                  <a:cubicBezTo>
                    <a:pt x="1168" y="1235"/>
                    <a:pt x="1201" y="1101"/>
                    <a:pt x="1235" y="1001"/>
                  </a:cubicBezTo>
                  <a:cubicBezTo>
                    <a:pt x="1268" y="935"/>
                    <a:pt x="1301" y="901"/>
                    <a:pt x="1301" y="834"/>
                  </a:cubicBezTo>
                  <a:cubicBezTo>
                    <a:pt x="1335" y="734"/>
                    <a:pt x="1335" y="634"/>
                    <a:pt x="1335" y="534"/>
                  </a:cubicBezTo>
                  <a:cubicBezTo>
                    <a:pt x="1335" y="401"/>
                    <a:pt x="1268" y="234"/>
                    <a:pt x="1201" y="167"/>
                  </a:cubicBezTo>
                  <a:cubicBezTo>
                    <a:pt x="1135" y="101"/>
                    <a:pt x="1068" y="67"/>
                    <a:pt x="1035" y="34"/>
                  </a:cubicBezTo>
                  <a:cubicBezTo>
                    <a:pt x="968" y="1"/>
                    <a:pt x="901" y="1"/>
                    <a:pt x="8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9" name="Google Shape;8109;p35">
              <a:extLst>
                <a:ext uri="{FF2B5EF4-FFF2-40B4-BE49-F238E27FC236}">
                  <a16:creationId xmlns:a16="http://schemas.microsoft.com/office/drawing/2014/main" id="{49E98960-4DC9-94BA-1449-896A14E2D565}"/>
                </a:ext>
              </a:extLst>
            </p:cNvPr>
            <p:cNvSpPr/>
            <p:nvPr/>
          </p:nvSpPr>
          <p:spPr>
            <a:xfrm>
              <a:off x="2045454" y="2385354"/>
              <a:ext cx="59658" cy="67167"/>
            </a:xfrm>
            <a:custGeom>
              <a:avLst/>
              <a:gdLst/>
              <a:ahLst/>
              <a:cxnLst/>
              <a:rect l="l" t="t" r="r" b="b"/>
              <a:pathLst>
                <a:path w="1669" h="1924" extrusionOk="0">
                  <a:moveTo>
                    <a:pt x="1073" y="1503"/>
                  </a:moveTo>
                  <a:cubicBezTo>
                    <a:pt x="1063" y="1529"/>
                    <a:pt x="1054" y="1549"/>
                    <a:pt x="1035" y="1568"/>
                  </a:cubicBezTo>
                  <a:cubicBezTo>
                    <a:pt x="1048" y="1547"/>
                    <a:pt x="1060" y="1525"/>
                    <a:pt x="1073" y="1503"/>
                  </a:cubicBezTo>
                  <a:close/>
                  <a:moveTo>
                    <a:pt x="1168" y="1"/>
                  </a:moveTo>
                  <a:cubicBezTo>
                    <a:pt x="1002" y="1"/>
                    <a:pt x="868" y="34"/>
                    <a:pt x="801" y="134"/>
                  </a:cubicBezTo>
                  <a:cubicBezTo>
                    <a:pt x="468" y="468"/>
                    <a:pt x="201" y="834"/>
                    <a:pt x="68" y="1268"/>
                  </a:cubicBezTo>
                  <a:cubicBezTo>
                    <a:pt x="1" y="1402"/>
                    <a:pt x="34" y="1568"/>
                    <a:pt x="101" y="1668"/>
                  </a:cubicBezTo>
                  <a:cubicBezTo>
                    <a:pt x="168" y="1802"/>
                    <a:pt x="301" y="1902"/>
                    <a:pt x="435" y="1902"/>
                  </a:cubicBezTo>
                  <a:cubicBezTo>
                    <a:pt x="490" y="1916"/>
                    <a:pt x="545" y="1924"/>
                    <a:pt x="600" y="1924"/>
                  </a:cubicBezTo>
                  <a:cubicBezTo>
                    <a:pt x="679" y="1924"/>
                    <a:pt x="757" y="1908"/>
                    <a:pt x="835" y="1869"/>
                  </a:cubicBezTo>
                  <a:cubicBezTo>
                    <a:pt x="935" y="1802"/>
                    <a:pt x="1002" y="1702"/>
                    <a:pt x="1068" y="1568"/>
                  </a:cubicBezTo>
                  <a:cubicBezTo>
                    <a:pt x="1068" y="1541"/>
                    <a:pt x="1091" y="1491"/>
                    <a:pt x="1099" y="1456"/>
                  </a:cubicBezTo>
                  <a:lnTo>
                    <a:pt x="1099" y="1456"/>
                  </a:lnTo>
                  <a:cubicBezTo>
                    <a:pt x="1169" y="1328"/>
                    <a:pt x="1232" y="1205"/>
                    <a:pt x="1335" y="1101"/>
                  </a:cubicBezTo>
                  <a:cubicBezTo>
                    <a:pt x="1302" y="1101"/>
                    <a:pt x="1268" y="1168"/>
                    <a:pt x="1235" y="1201"/>
                  </a:cubicBezTo>
                  <a:cubicBezTo>
                    <a:pt x="1335" y="1068"/>
                    <a:pt x="1435" y="968"/>
                    <a:pt x="1535" y="868"/>
                  </a:cubicBezTo>
                  <a:cubicBezTo>
                    <a:pt x="1602" y="801"/>
                    <a:pt x="1669" y="634"/>
                    <a:pt x="1669" y="501"/>
                  </a:cubicBezTo>
                  <a:cubicBezTo>
                    <a:pt x="1669" y="401"/>
                    <a:pt x="1602" y="234"/>
                    <a:pt x="1535" y="134"/>
                  </a:cubicBezTo>
                  <a:cubicBezTo>
                    <a:pt x="1435" y="67"/>
                    <a:pt x="1302" y="1"/>
                    <a:pt x="1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0" name="Google Shape;8110;p35">
              <a:extLst>
                <a:ext uri="{FF2B5EF4-FFF2-40B4-BE49-F238E27FC236}">
                  <a16:creationId xmlns:a16="http://schemas.microsoft.com/office/drawing/2014/main" id="{0E538ECE-09E5-56D6-8B33-EDC57C0A98A7}"/>
                </a:ext>
              </a:extLst>
            </p:cNvPr>
            <p:cNvSpPr/>
            <p:nvPr/>
          </p:nvSpPr>
          <p:spPr>
            <a:xfrm>
              <a:off x="2128919" y="2357287"/>
              <a:ext cx="47755" cy="61162"/>
            </a:xfrm>
            <a:custGeom>
              <a:avLst/>
              <a:gdLst/>
              <a:ahLst/>
              <a:cxnLst/>
              <a:rect l="l" t="t" r="r" b="b"/>
              <a:pathLst>
                <a:path w="1336" h="1752" extrusionOk="0">
                  <a:moveTo>
                    <a:pt x="1235" y="838"/>
                  </a:moveTo>
                  <a:cubicBezTo>
                    <a:pt x="1235" y="856"/>
                    <a:pt x="1226" y="873"/>
                    <a:pt x="1217" y="891"/>
                  </a:cubicBezTo>
                  <a:lnTo>
                    <a:pt x="1217" y="891"/>
                  </a:lnTo>
                  <a:cubicBezTo>
                    <a:pt x="1223" y="873"/>
                    <a:pt x="1229" y="855"/>
                    <a:pt x="1235" y="838"/>
                  </a:cubicBezTo>
                  <a:close/>
                  <a:moveTo>
                    <a:pt x="134" y="805"/>
                  </a:moveTo>
                  <a:lnTo>
                    <a:pt x="134" y="805"/>
                  </a:lnTo>
                  <a:cubicBezTo>
                    <a:pt x="134" y="838"/>
                    <a:pt x="102" y="870"/>
                    <a:pt x="101" y="903"/>
                  </a:cubicBezTo>
                  <a:lnTo>
                    <a:pt x="101" y="903"/>
                  </a:lnTo>
                  <a:cubicBezTo>
                    <a:pt x="120" y="863"/>
                    <a:pt x="134" y="827"/>
                    <a:pt x="134" y="805"/>
                  </a:cubicBezTo>
                  <a:close/>
                  <a:moveTo>
                    <a:pt x="854" y="1"/>
                  </a:moveTo>
                  <a:cubicBezTo>
                    <a:pt x="803" y="1"/>
                    <a:pt x="752" y="12"/>
                    <a:pt x="701" y="37"/>
                  </a:cubicBezTo>
                  <a:cubicBezTo>
                    <a:pt x="568" y="71"/>
                    <a:pt x="435" y="137"/>
                    <a:pt x="368" y="271"/>
                  </a:cubicBezTo>
                  <a:cubicBezTo>
                    <a:pt x="268" y="471"/>
                    <a:pt x="201" y="704"/>
                    <a:pt x="101" y="905"/>
                  </a:cubicBezTo>
                  <a:cubicBezTo>
                    <a:pt x="101" y="904"/>
                    <a:pt x="101" y="904"/>
                    <a:pt x="101" y="903"/>
                  </a:cubicBezTo>
                  <a:lnTo>
                    <a:pt x="101" y="903"/>
                  </a:lnTo>
                  <a:cubicBezTo>
                    <a:pt x="91" y="925"/>
                    <a:pt x="79" y="948"/>
                    <a:pt x="68" y="971"/>
                  </a:cubicBezTo>
                  <a:cubicBezTo>
                    <a:pt x="34" y="1005"/>
                    <a:pt x="1" y="1071"/>
                    <a:pt x="1" y="1138"/>
                  </a:cubicBezTo>
                  <a:cubicBezTo>
                    <a:pt x="1" y="1205"/>
                    <a:pt x="1" y="1272"/>
                    <a:pt x="34" y="1372"/>
                  </a:cubicBezTo>
                  <a:cubicBezTo>
                    <a:pt x="34" y="1438"/>
                    <a:pt x="68" y="1472"/>
                    <a:pt x="101" y="1538"/>
                  </a:cubicBezTo>
                  <a:cubicBezTo>
                    <a:pt x="134" y="1605"/>
                    <a:pt x="201" y="1638"/>
                    <a:pt x="268" y="1672"/>
                  </a:cubicBezTo>
                  <a:cubicBezTo>
                    <a:pt x="341" y="1721"/>
                    <a:pt x="450" y="1752"/>
                    <a:pt x="556" y="1752"/>
                  </a:cubicBezTo>
                  <a:cubicBezTo>
                    <a:pt x="594" y="1752"/>
                    <a:pt x="632" y="1747"/>
                    <a:pt x="668" y="1739"/>
                  </a:cubicBezTo>
                  <a:cubicBezTo>
                    <a:pt x="768" y="1672"/>
                    <a:pt x="902" y="1605"/>
                    <a:pt x="968" y="1472"/>
                  </a:cubicBezTo>
                  <a:cubicBezTo>
                    <a:pt x="1053" y="1302"/>
                    <a:pt x="1138" y="1109"/>
                    <a:pt x="1202" y="932"/>
                  </a:cubicBezTo>
                  <a:lnTo>
                    <a:pt x="1202" y="932"/>
                  </a:lnTo>
                  <a:cubicBezTo>
                    <a:pt x="1202" y="934"/>
                    <a:pt x="1202" y="936"/>
                    <a:pt x="1202" y="938"/>
                  </a:cubicBezTo>
                  <a:cubicBezTo>
                    <a:pt x="1235" y="905"/>
                    <a:pt x="1235" y="838"/>
                    <a:pt x="1268" y="805"/>
                  </a:cubicBezTo>
                  <a:cubicBezTo>
                    <a:pt x="1302" y="738"/>
                    <a:pt x="1335" y="671"/>
                    <a:pt x="1335" y="604"/>
                  </a:cubicBezTo>
                  <a:cubicBezTo>
                    <a:pt x="1335" y="538"/>
                    <a:pt x="1335" y="471"/>
                    <a:pt x="1335" y="404"/>
                  </a:cubicBezTo>
                  <a:cubicBezTo>
                    <a:pt x="1302" y="338"/>
                    <a:pt x="1268" y="271"/>
                    <a:pt x="1235" y="204"/>
                  </a:cubicBezTo>
                  <a:cubicBezTo>
                    <a:pt x="1202" y="137"/>
                    <a:pt x="1135" y="104"/>
                    <a:pt x="1102" y="71"/>
                  </a:cubicBezTo>
                  <a:cubicBezTo>
                    <a:pt x="1019" y="29"/>
                    <a:pt x="937" y="1"/>
                    <a:pt x="8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1" name="Google Shape;8111;p35">
              <a:extLst>
                <a:ext uri="{FF2B5EF4-FFF2-40B4-BE49-F238E27FC236}">
                  <a16:creationId xmlns:a16="http://schemas.microsoft.com/office/drawing/2014/main" id="{6E8157B2-0F70-7F01-7183-146F7FC0E2AD}"/>
                </a:ext>
              </a:extLst>
            </p:cNvPr>
            <p:cNvSpPr/>
            <p:nvPr/>
          </p:nvSpPr>
          <p:spPr>
            <a:xfrm>
              <a:off x="2189757" y="2410264"/>
              <a:ext cx="53689" cy="67586"/>
            </a:xfrm>
            <a:custGeom>
              <a:avLst/>
              <a:gdLst/>
              <a:ahLst/>
              <a:cxnLst/>
              <a:rect l="l" t="t" r="r" b="b"/>
              <a:pathLst>
                <a:path w="1502" h="1936" extrusionOk="0">
                  <a:moveTo>
                    <a:pt x="438" y="438"/>
                  </a:moveTo>
                  <a:lnTo>
                    <a:pt x="438" y="438"/>
                  </a:lnTo>
                  <a:cubicBezTo>
                    <a:pt x="417" y="471"/>
                    <a:pt x="401" y="511"/>
                    <a:pt x="401" y="534"/>
                  </a:cubicBezTo>
                  <a:cubicBezTo>
                    <a:pt x="420" y="495"/>
                    <a:pt x="428" y="468"/>
                    <a:pt x="438" y="438"/>
                  </a:cubicBezTo>
                  <a:close/>
                  <a:moveTo>
                    <a:pt x="1101" y="1"/>
                  </a:moveTo>
                  <a:cubicBezTo>
                    <a:pt x="968" y="1"/>
                    <a:pt x="801" y="1"/>
                    <a:pt x="701" y="67"/>
                  </a:cubicBezTo>
                  <a:cubicBezTo>
                    <a:pt x="568" y="134"/>
                    <a:pt x="501" y="234"/>
                    <a:pt x="467" y="368"/>
                  </a:cubicBezTo>
                  <a:cubicBezTo>
                    <a:pt x="454" y="395"/>
                    <a:pt x="446" y="417"/>
                    <a:pt x="438" y="438"/>
                  </a:cubicBezTo>
                  <a:lnTo>
                    <a:pt x="438" y="438"/>
                  </a:lnTo>
                  <a:cubicBezTo>
                    <a:pt x="448" y="424"/>
                    <a:pt x="458" y="411"/>
                    <a:pt x="467" y="401"/>
                  </a:cubicBezTo>
                  <a:lnTo>
                    <a:pt x="467" y="401"/>
                  </a:lnTo>
                  <a:cubicBezTo>
                    <a:pt x="334" y="701"/>
                    <a:pt x="167" y="968"/>
                    <a:pt x="67" y="1268"/>
                  </a:cubicBezTo>
                  <a:cubicBezTo>
                    <a:pt x="0" y="1402"/>
                    <a:pt x="34" y="1569"/>
                    <a:pt x="101" y="1669"/>
                  </a:cubicBezTo>
                  <a:cubicBezTo>
                    <a:pt x="167" y="1802"/>
                    <a:pt x="301" y="1902"/>
                    <a:pt x="434" y="1935"/>
                  </a:cubicBezTo>
                  <a:cubicBezTo>
                    <a:pt x="568" y="1935"/>
                    <a:pt x="701" y="1935"/>
                    <a:pt x="834" y="1869"/>
                  </a:cubicBezTo>
                  <a:cubicBezTo>
                    <a:pt x="934" y="1802"/>
                    <a:pt x="1035" y="1702"/>
                    <a:pt x="1068" y="1569"/>
                  </a:cubicBezTo>
                  <a:cubicBezTo>
                    <a:pt x="1068" y="1552"/>
                    <a:pt x="1070" y="1537"/>
                    <a:pt x="1073" y="1523"/>
                  </a:cubicBezTo>
                  <a:lnTo>
                    <a:pt x="1073" y="1523"/>
                  </a:lnTo>
                  <a:cubicBezTo>
                    <a:pt x="1206" y="1228"/>
                    <a:pt x="1369" y="964"/>
                    <a:pt x="1468" y="668"/>
                  </a:cubicBezTo>
                  <a:cubicBezTo>
                    <a:pt x="1502" y="534"/>
                    <a:pt x="1468" y="368"/>
                    <a:pt x="1401" y="268"/>
                  </a:cubicBezTo>
                  <a:cubicBezTo>
                    <a:pt x="1335" y="134"/>
                    <a:pt x="1201" y="34"/>
                    <a:pt x="11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2" name="Google Shape;8112;p35">
              <a:extLst>
                <a:ext uri="{FF2B5EF4-FFF2-40B4-BE49-F238E27FC236}">
                  <a16:creationId xmlns:a16="http://schemas.microsoft.com/office/drawing/2014/main" id="{C0BA34AF-6123-2F6B-A712-AF190C89FF28}"/>
                </a:ext>
              </a:extLst>
            </p:cNvPr>
            <p:cNvSpPr/>
            <p:nvPr/>
          </p:nvSpPr>
          <p:spPr>
            <a:xfrm>
              <a:off x="2256530" y="2335834"/>
              <a:ext cx="53689" cy="74254"/>
            </a:xfrm>
            <a:custGeom>
              <a:avLst/>
              <a:gdLst/>
              <a:ahLst/>
              <a:cxnLst/>
              <a:rect l="l" t="t" r="r" b="b"/>
              <a:pathLst>
                <a:path w="1502" h="2127" extrusionOk="0">
                  <a:moveTo>
                    <a:pt x="267" y="1023"/>
                  </a:moveTo>
                  <a:lnTo>
                    <a:pt x="267" y="1023"/>
                  </a:lnTo>
                  <a:cubicBezTo>
                    <a:pt x="255" y="1041"/>
                    <a:pt x="244" y="1059"/>
                    <a:pt x="233" y="1077"/>
                  </a:cubicBezTo>
                  <a:lnTo>
                    <a:pt x="233" y="1077"/>
                  </a:lnTo>
                  <a:cubicBezTo>
                    <a:pt x="242" y="1056"/>
                    <a:pt x="250" y="1040"/>
                    <a:pt x="267" y="1023"/>
                  </a:cubicBezTo>
                  <a:close/>
                  <a:moveTo>
                    <a:pt x="925" y="0"/>
                  </a:moveTo>
                  <a:cubicBezTo>
                    <a:pt x="841" y="0"/>
                    <a:pt x="759" y="16"/>
                    <a:pt x="701" y="55"/>
                  </a:cubicBezTo>
                  <a:cubicBezTo>
                    <a:pt x="601" y="122"/>
                    <a:pt x="500" y="222"/>
                    <a:pt x="467" y="356"/>
                  </a:cubicBezTo>
                  <a:cubicBezTo>
                    <a:pt x="405" y="603"/>
                    <a:pt x="315" y="850"/>
                    <a:pt x="222" y="1098"/>
                  </a:cubicBezTo>
                  <a:lnTo>
                    <a:pt x="222" y="1098"/>
                  </a:lnTo>
                  <a:cubicBezTo>
                    <a:pt x="181" y="1173"/>
                    <a:pt x="150" y="1248"/>
                    <a:pt x="100" y="1323"/>
                  </a:cubicBezTo>
                  <a:cubicBezTo>
                    <a:pt x="33" y="1456"/>
                    <a:pt x="0" y="1590"/>
                    <a:pt x="67" y="1723"/>
                  </a:cubicBezTo>
                  <a:cubicBezTo>
                    <a:pt x="100" y="1857"/>
                    <a:pt x="167" y="1990"/>
                    <a:pt x="300" y="2057"/>
                  </a:cubicBezTo>
                  <a:cubicBezTo>
                    <a:pt x="362" y="2098"/>
                    <a:pt x="450" y="2127"/>
                    <a:pt x="539" y="2127"/>
                  </a:cubicBezTo>
                  <a:cubicBezTo>
                    <a:pt x="594" y="2127"/>
                    <a:pt x="650" y="2116"/>
                    <a:pt x="701" y="2090"/>
                  </a:cubicBezTo>
                  <a:cubicBezTo>
                    <a:pt x="801" y="2057"/>
                    <a:pt x="934" y="1990"/>
                    <a:pt x="1001" y="1857"/>
                  </a:cubicBezTo>
                  <a:cubicBezTo>
                    <a:pt x="1201" y="1490"/>
                    <a:pt x="1334" y="1056"/>
                    <a:pt x="1468" y="656"/>
                  </a:cubicBezTo>
                  <a:cubicBezTo>
                    <a:pt x="1501" y="522"/>
                    <a:pt x="1468" y="356"/>
                    <a:pt x="1401" y="256"/>
                  </a:cubicBezTo>
                  <a:cubicBezTo>
                    <a:pt x="1334" y="122"/>
                    <a:pt x="1201" y="22"/>
                    <a:pt x="1101" y="22"/>
                  </a:cubicBezTo>
                  <a:cubicBezTo>
                    <a:pt x="1046" y="8"/>
                    <a:pt x="985" y="0"/>
                    <a:pt x="9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3" name="Google Shape;8113;p35">
              <a:extLst>
                <a:ext uri="{FF2B5EF4-FFF2-40B4-BE49-F238E27FC236}">
                  <a16:creationId xmlns:a16="http://schemas.microsoft.com/office/drawing/2014/main" id="{E02475F0-5705-8748-ECB5-1871F53385B8}"/>
                </a:ext>
              </a:extLst>
            </p:cNvPr>
            <p:cNvSpPr/>
            <p:nvPr/>
          </p:nvSpPr>
          <p:spPr>
            <a:xfrm>
              <a:off x="2204056" y="2464580"/>
              <a:ext cx="59658" cy="75126"/>
            </a:xfrm>
            <a:custGeom>
              <a:avLst/>
              <a:gdLst/>
              <a:ahLst/>
              <a:cxnLst/>
              <a:rect l="l" t="t" r="r" b="b"/>
              <a:pathLst>
                <a:path w="1669" h="2152" extrusionOk="0">
                  <a:moveTo>
                    <a:pt x="1154" y="0"/>
                  </a:moveTo>
                  <a:cubicBezTo>
                    <a:pt x="1103" y="0"/>
                    <a:pt x="1052" y="11"/>
                    <a:pt x="1001" y="37"/>
                  </a:cubicBezTo>
                  <a:cubicBezTo>
                    <a:pt x="868" y="70"/>
                    <a:pt x="734" y="137"/>
                    <a:pt x="668" y="270"/>
                  </a:cubicBezTo>
                  <a:cubicBezTo>
                    <a:pt x="501" y="637"/>
                    <a:pt x="267" y="971"/>
                    <a:pt x="67" y="1371"/>
                  </a:cubicBezTo>
                  <a:cubicBezTo>
                    <a:pt x="0" y="1471"/>
                    <a:pt x="0" y="1604"/>
                    <a:pt x="34" y="1771"/>
                  </a:cubicBezTo>
                  <a:cubicBezTo>
                    <a:pt x="67" y="1871"/>
                    <a:pt x="134" y="2005"/>
                    <a:pt x="267" y="2071"/>
                  </a:cubicBezTo>
                  <a:cubicBezTo>
                    <a:pt x="341" y="2120"/>
                    <a:pt x="450" y="2151"/>
                    <a:pt x="555" y="2151"/>
                  </a:cubicBezTo>
                  <a:cubicBezTo>
                    <a:pt x="594" y="2151"/>
                    <a:pt x="632" y="2147"/>
                    <a:pt x="668" y="2138"/>
                  </a:cubicBezTo>
                  <a:cubicBezTo>
                    <a:pt x="801" y="2071"/>
                    <a:pt x="901" y="2005"/>
                    <a:pt x="968" y="1871"/>
                  </a:cubicBezTo>
                  <a:cubicBezTo>
                    <a:pt x="1168" y="1504"/>
                    <a:pt x="1401" y="1171"/>
                    <a:pt x="1568" y="771"/>
                  </a:cubicBezTo>
                  <a:cubicBezTo>
                    <a:pt x="1635" y="670"/>
                    <a:pt x="1668" y="537"/>
                    <a:pt x="1635" y="404"/>
                  </a:cubicBezTo>
                  <a:cubicBezTo>
                    <a:pt x="1602" y="270"/>
                    <a:pt x="1501" y="137"/>
                    <a:pt x="1401" y="70"/>
                  </a:cubicBezTo>
                  <a:cubicBezTo>
                    <a:pt x="1319" y="29"/>
                    <a:pt x="1236" y="0"/>
                    <a:pt x="1154" y="0"/>
                  </a:cubicBezTo>
                  <a:close/>
                </a:path>
              </a:pathLst>
            </a:custGeom>
            <a:solidFill>
              <a:srgbClr val="333D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4" name="Google Shape;8114;p35">
              <a:extLst>
                <a:ext uri="{FF2B5EF4-FFF2-40B4-BE49-F238E27FC236}">
                  <a16:creationId xmlns:a16="http://schemas.microsoft.com/office/drawing/2014/main" id="{CE8C52E3-AECC-29A1-3295-8AC0B7F149C3}"/>
                </a:ext>
              </a:extLst>
            </p:cNvPr>
            <p:cNvSpPr/>
            <p:nvPr/>
          </p:nvSpPr>
          <p:spPr>
            <a:xfrm>
              <a:off x="2288701" y="2433231"/>
              <a:ext cx="50114" cy="70693"/>
            </a:xfrm>
            <a:custGeom>
              <a:avLst/>
              <a:gdLst/>
              <a:ahLst/>
              <a:cxnLst/>
              <a:rect l="l" t="t" r="r" b="b"/>
              <a:pathLst>
                <a:path w="1402" h="2025" extrusionOk="0">
                  <a:moveTo>
                    <a:pt x="1001" y="1"/>
                  </a:moveTo>
                  <a:cubicBezTo>
                    <a:pt x="868" y="1"/>
                    <a:pt x="701" y="1"/>
                    <a:pt x="601" y="67"/>
                  </a:cubicBezTo>
                  <a:cubicBezTo>
                    <a:pt x="468" y="134"/>
                    <a:pt x="401" y="234"/>
                    <a:pt x="368" y="368"/>
                  </a:cubicBezTo>
                  <a:cubicBezTo>
                    <a:pt x="268" y="701"/>
                    <a:pt x="168" y="1068"/>
                    <a:pt x="67" y="1368"/>
                  </a:cubicBezTo>
                  <a:cubicBezTo>
                    <a:pt x="1" y="1502"/>
                    <a:pt x="34" y="1669"/>
                    <a:pt x="101" y="1769"/>
                  </a:cubicBezTo>
                  <a:cubicBezTo>
                    <a:pt x="168" y="1902"/>
                    <a:pt x="301" y="2002"/>
                    <a:pt x="434" y="2002"/>
                  </a:cubicBezTo>
                  <a:cubicBezTo>
                    <a:pt x="490" y="2016"/>
                    <a:pt x="545" y="2024"/>
                    <a:pt x="600" y="2024"/>
                  </a:cubicBezTo>
                  <a:cubicBezTo>
                    <a:pt x="678" y="2024"/>
                    <a:pt x="757" y="2008"/>
                    <a:pt x="835" y="1969"/>
                  </a:cubicBezTo>
                  <a:cubicBezTo>
                    <a:pt x="935" y="1902"/>
                    <a:pt x="1035" y="1769"/>
                    <a:pt x="1068" y="1635"/>
                  </a:cubicBezTo>
                  <a:cubicBezTo>
                    <a:pt x="1168" y="1335"/>
                    <a:pt x="1268" y="968"/>
                    <a:pt x="1368" y="668"/>
                  </a:cubicBezTo>
                  <a:cubicBezTo>
                    <a:pt x="1402" y="534"/>
                    <a:pt x="1368" y="368"/>
                    <a:pt x="1302" y="268"/>
                  </a:cubicBezTo>
                  <a:cubicBezTo>
                    <a:pt x="1235" y="134"/>
                    <a:pt x="1135" y="34"/>
                    <a:pt x="10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5" name="Google Shape;8115;p35">
              <a:extLst>
                <a:ext uri="{FF2B5EF4-FFF2-40B4-BE49-F238E27FC236}">
                  <a16:creationId xmlns:a16="http://schemas.microsoft.com/office/drawing/2014/main" id="{6BC352F0-7F2F-339F-8639-6F609F7A5F21}"/>
                </a:ext>
              </a:extLst>
            </p:cNvPr>
            <p:cNvSpPr/>
            <p:nvPr/>
          </p:nvSpPr>
          <p:spPr>
            <a:xfrm>
              <a:off x="2314938" y="2530594"/>
              <a:ext cx="52509" cy="85495"/>
            </a:xfrm>
            <a:custGeom>
              <a:avLst/>
              <a:gdLst/>
              <a:ahLst/>
              <a:cxnLst/>
              <a:rect l="l" t="t" r="r" b="b"/>
              <a:pathLst>
                <a:path w="1469" h="2449" extrusionOk="0">
                  <a:moveTo>
                    <a:pt x="1329" y="897"/>
                  </a:moveTo>
                  <a:cubicBezTo>
                    <a:pt x="1323" y="916"/>
                    <a:pt x="1315" y="935"/>
                    <a:pt x="1302" y="948"/>
                  </a:cubicBezTo>
                  <a:cubicBezTo>
                    <a:pt x="1311" y="929"/>
                    <a:pt x="1321" y="912"/>
                    <a:pt x="1329" y="897"/>
                  </a:cubicBezTo>
                  <a:close/>
                  <a:moveTo>
                    <a:pt x="908" y="1"/>
                  </a:moveTo>
                  <a:cubicBezTo>
                    <a:pt x="873" y="1"/>
                    <a:pt x="837" y="5"/>
                    <a:pt x="801" y="14"/>
                  </a:cubicBezTo>
                  <a:cubicBezTo>
                    <a:pt x="668" y="80"/>
                    <a:pt x="534" y="147"/>
                    <a:pt x="468" y="281"/>
                  </a:cubicBezTo>
                  <a:cubicBezTo>
                    <a:pt x="234" y="748"/>
                    <a:pt x="134" y="1281"/>
                    <a:pt x="34" y="1815"/>
                  </a:cubicBezTo>
                  <a:cubicBezTo>
                    <a:pt x="1" y="1948"/>
                    <a:pt x="1" y="2082"/>
                    <a:pt x="67" y="2182"/>
                  </a:cubicBezTo>
                  <a:cubicBezTo>
                    <a:pt x="134" y="2315"/>
                    <a:pt x="267" y="2415"/>
                    <a:pt x="401" y="2449"/>
                  </a:cubicBezTo>
                  <a:cubicBezTo>
                    <a:pt x="534" y="2449"/>
                    <a:pt x="668" y="2449"/>
                    <a:pt x="801" y="2382"/>
                  </a:cubicBezTo>
                  <a:cubicBezTo>
                    <a:pt x="901" y="2315"/>
                    <a:pt x="1001" y="2215"/>
                    <a:pt x="1035" y="2082"/>
                  </a:cubicBezTo>
                  <a:cubicBezTo>
                    <a:pt x="1099" y="1665"/>
                    <a:pt x="1194" y="1247"/>
                    <a:pt x="1350" y="860"/>
                  </a:cubicBezTo>
                  <a:lnTo>
                    <a:pt x="1350" y="860"/>
                  </a:lnTo>
                  <a:cubicBezTo>
                    <a:pt x="1354" y="851"/>
                    <a:pt x="1357" y="843"/>
                    <a:pt x="1360" y="834"/>
                  </a:cubicBezTo>
                  <a:lnTo>
                    <a:pt x="1360" y="834"/>
                  </a:lnTo>
                  <a:cubicBezTo>
                    <a:pt x="1363" y="828"/>
                    <a:pt x="1365" y="821"/>
                    <a:pt x="1368" y="814"/>
                  </a:cubicBezTo>
                  <a:lnTo>
                    <a:pt x="1368" y="814"/>
                  </a:lnTo>
                  <a:cubicBezTo>
                    <a:pt x="1367" y="816"/>
                    <a:pt x="1366" y="817"/>
                    <a:pt x="1364" y="819"/>
                  </a:cubicBezTo>
                  <a:lnTo>
                    <a:pt x="1364" y="819"/>
                  </a:lnTo>
                  <a:cubicBezTo>
                    <a:pt x="1367" y="807"/>
                    <a:pt x="1368" y="795"/>
                    <a:pt x="1368" y="781"/>
                  </a:cubicBezTo>
                  <a:cubicBezTo>
                    <a:pt x="1435" y="681"/>
                    <a:pt x="1468" y="514"/>
                    <a:pt x="1435" y="381"/>
                  </a:cubicBezTo>
                  <a:cubicBezTo>
                    <a:pt x="1402" y="281"/>
                    <a:pt x="1302" y="147"/>
                    <a:pt x="1201" y="80"/>
                  </a:cubicBezTo>
                  <a:cubicBezTo>
                    <a:pt x="1104" y="32"/>
                    <a:pt x="1006" y="1"/>
                    <a:pt x="908" y="1"/>
                  </a:cubicBezTo>
                  <a:close/>
                </a:path>
              </a:pathLst>
            </a:custGeom>
            <a:solidFill>
              <a:srgbClr val="333D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6" name="Google Shape;8116;p35">
              <a:extLst>
                <a:ext uri="{FF2B5EF4-FFF2-40B4-BE49-F238E27FC236}">
                  <a16:creationId xmlns:a16="http://schemas.microsoft.com/office/drawing/2014/main" id="{32815066-20AE-ACC7-6A32-D116404D5FD3}"/>
                </a:ext>
              </a:extLst>
            </p:cNvPr>
            <p:cNvSpPr/>
            <p:nvPr/>
          </p:nvSpPr>
          <p:spPr>
            <a:xfrm>
              <a:off x="2378136" y="2411832"/>
              <a:ext cx="57263" cy="82004"/>
            </a:xfrm>
            <a:custGeom>
              <a:avLst/>
              <a:gdLst/>
              <a:ahLst/>
              <a:cxnLst/>
              <a:rect l="l" t="t" r="r" b="b"/>
              <a:pathLst>
                <a:path w="1602" h="2349" extrusionOk="0">
                  <a:moveTo>
                    <a:pt x="1468" y="881"/>
                  </a:moveTo>
                  <a:cubicBezTo>
                    <a:pt x="1460" y="897"/>
                    <a:pt x="1454" y="912"/>
                    <a:pt x="1449" y="924"/>
                  </a:cubicBezTo>
                  <a:lnTo>
                    <a:pt x="1449" y="924"/>
                  </a:lnTo>
                  <a:cubicBezTo>
                    <a:pt x="1455" y="910"/>
                    <a:pt x="1462" y="895"/>
                    <a:pt x="1468" y="881"/>
                  </a:cubicBezTo>
                  <a:close/>
                  <a:moveTo>
                    <a:pt x="1449" y="924"/>
                  </a:moveTo>
                  <a:lnTo>
                    <a:pt x="1449" y="924"/>
                  </a:lnTo>
                  <a:cubicBezTo>
                    <a:pt x="1439" y="946"/>
                    <a:pt x="1430" y="968"/>
                    <a:pt x="1420" y="990"/>
                  </a:cubicBezTo>
                  <a:lnTo>
                    <a:pt x="1420" y="990"/>
                  </a:lnTo>
                  <a:cubicBezTo>
                    <a:pt x="1431" y="972"/>
                    <a:pt x="1438" y="952"/>
                    <a:pt x="1449" y="924"/>
                  </a:cubicBezTo>
                  <a:close/>
                  <a:moveTo>
                    <a:pt x="1042" y="0"/>
                  </a:moveTo>
                  <a:cubicBezTo>
                    <a:pt x="1006" y="0"/>
                    <a:pt x="970" y="4"/>
                    <a:pt x="935" y="13"/>
                  </a:cubicBezTo>
                  <a:cubicBezTo>
                    <a:pt x="801" y="80"/>
                    <a:pt x="668" y="147"/>
                    <a:pt x="601" y="280"/>
                  </a:cubicBezTo>
                  <a:cubicBezTo>
                    <a:pt x="367" y="714"/>
                    <a:pt x="234" y="1214"/>
                    <a:pt x="67" y="1681"/>
                  </a:cubicBezTo>
                  <a:cubicBezTo>
                    <a:pt x="1" y="1815"/>
                    <a:pt x="67" y="1981"/>
                    <a:pt x="101" y="2081"/>
                  </a:cubicBezTo>
                  <a:cubicBezTo>
                    <a:pt x="167" y="2215"/>
                    <a:pt x="301" y="2315"/>
                    <a:pt x="434" y="2348"/>
                  </a:cubicBezTo>
                  <a:cubicBezTo>
                    <a:pt x="568" y="2348"/>
                    <a:pt x="701" y="2348"/>
                    <a:pt x="834" y="2282"/>
                  </a:cubicBezTo>
                  <a:cubicBezTo>
                    <a:pt x="868" y="2248"/>
                    <a:pt x="901" y="2215"/>
                    <a:pt x="935" y="2181"/>
                  </a:cubicBezTo>
                  <a:cubicBezTo>
                    <a:pt x="1001" y="2115"/>
                    <a:pt x="1035" y="2048"/>
                    <a:pt x="1068" y="1981"/>
                  </a:cubicBezTo>
                  <a:cubicBezTo>
                    <a:pt x="1188" y="1651"/>
                    <a:pt x="1281" y="1321"/>
                    <a:pt x="1420" y="990"/>
                  </a:cubicBezTo>
                  <a:lnTo>
                    <a:pt x="1420" y="990"/>
                  </a:lnTo>
                  <a:cubicBezTo>
                    <a:pt x="1415" y="998"/>
                    <a:pt x="1409" y="1006"/>
                    <a:pt x="1402" y="1014"/>
                  </a:cubicBezTo>
                  <a:cubicBezTo>
                    <a:pt x="1435" y="947"/>
                    <a:pt x="1468" y="881"/>
                    <a:pt x="1502" y="780"/>
                  </a:cubicBezTo>
                  <a:cubicBezTo>
                    <a:pt x="1568" y="680"/>
                    <a:pt x="1602" y="514"/>
                    <a:pt x="1568" y="380"/>
                  </a:cubicBezTo>
                  <a:cubicBezTo>
                    <a:pt x="1535" y="280"/>
                    <a:pt x="1435" y="147"/>
                    <a:pt x="1335" y="80"/>
                  </a:cubicBezTo>
                  <a:cubicBezTo>
                    <a:pt x="1237" y="31"/>
                    <a:pt x="1139" y="0"/>
                    <a:pt x="10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7" name="Google Shape;8117;p35">
              <a:extLst>
                <a:ext uri="{FF2B5EF4-FFF2-40B4-BE49-F238E27FC236}">
                  <a16:creationId xmlns:a16="http://schemas.microsoft.com/office/drawing/2014/main" id="{BCFC3F1E-4432-C590-2F07-CD870621F73C}"/>
                </a:ext>
              </a:extLst>
            </p:cNvPr>
            <p:cNvSpPr/>
            <p:nvPr/>
          </p:nvSpPr>
          <p:spPr>
            <a:xfrm>
              <a:off x="2415096" y="2520959"/>
              <a:ext cx="52509" cy="67656"/>
            </a:xfrm>
            <a:custGeom>
              <a:avLst/>
              <a:gdLst/>
              <a:ahLst/>
              <a:cxnLst/>
              <a:rect l="l" t="t" r="r" b="b"/>
              <a:pathLst>
                <a:path w="1469" h="1938" extrusionOk="0">
                  <a:moveTo>
                    <a:pt x="892" y="1"/>
                  </a:moveTo>
                  <a:cubicBezTo>
                    <a:pt x="808" y="1"/>
                    <a:pt x="726" y="17"/>
                    <a:pt x="668" y="56"/>
                  </a:cubicBezTo>
                  <a:cubicBezTo>
                    <a:pt x="534" y="123"/>
                    <a:pt x="468" y="223"/>
                    <a:pt x="434" y="356"/>
                  </a:cubicBezTo>
                  <a:cubicBezTo>
                    <a:pt x="368" y="523"/>
                    <a:pt x="334" y="690"/>
                    <a:pt x="267" y="823"/>
                  </a:cubicBezTo>
                  <a:cubicBezTo>
                    <a:pt x="267" y="790"/>
                    <a:pt x="301" y="757"/>
                    <a:pt x="301" y="690"/>
                  </a:cubicBezTo>
                  <a:lnTo>
                    <a:pt x="301" y="690"/>
                  </a:lnTo>
                  <a:cubicBezTo>
                    <a:pt x="234" y="857"/>
                    <a:pt x="167" y="1024"/>
                    <a:pt x="67" y="1157"/>
                  </a:cubicBezTo>
                  <a:cubicBezTo>
                    <a:pt x="1" y="1257"/>
                    <a:pt x="1" y="1424"/>
                    <a:pt x="34" y="1557"/>
                  </a:cubicBezTo>
                  <a:cubicBezTo>
                    <a:pt x="67" y="1657"/>
                    <a:pt x="167" y="1791"/>
                    <a:pt x="267" y="1857"/>
                  </a:cubicBezTo>
                  <a:cubicBezTo>
                    <a:pt x="365" y="1906"/>
                    <a:pt x="463" y="1937"/>
                    <a:pt x="561" y="1937"/>
                  </a:cubicBezTo>
                  <a:cubicBezTo>
                    <a:pt x="596" y="1937"/>
                    <a:pt x="632" y="1933"/>
                    <a:pt x="668" y="1924"/>
                  </a:cubicBezTo>
                  <a:cubicBezTo>
                    <a:pt x="801" y="1857"/>
                    <a:pt x="901" y="1791"/>
                    <a:pt x="968" y="1691"/>
                  </a:cubicBezTo>
                  <a:cubicBezTo>
                    <a:pt x="1201" y="1357"/>
                    <a:pt x="1302" y="990"/>
                    <a:pt x="1435" y="657"/>
                  </a:cubicBezTo>
                  <a:cubicBezTo>
                    <a:pt x="1468" y="523"/>
                    <a:pt x="1435" y="356"/>
                    <a:pt x="1368" y="256"/>
                  </a:cubicBezTo>
                  <a:cubicBezTo>
                    <a:pt x="1302" y="156"/>
                    <a:pt x="1201" y="23"/>
                    <a:pt x="1068" y="23"/>
                  </a:cubicBezTo>
                  <a:cubicBezTo>
                    <a:pt x="1013" y="9"/>
                    <a:pt x="952" y="1"/>
                    <a:pt x="892" y="1"/>
                  </a:cubicBezTo>
                  <a:close/>
                </a:path>
              </a:pathLst>
            </a:custGeom>
            <a:solidFill>
              <a:srgbClr val="333D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8" name="Google Shape;8118;p35">
              <a:extLst>
                <a:ext uri="{FF2B5EF4-FFF2-40B4-BE49-F238E27FC236}">
                  <a16:creationId xmlns:a16="http://schemas.microsoft.com/office/drawing/2014/main" id="{97ACA250-414A-6DD4-20E3-03D805134A5B}"/>
                </a:ext>
              </a:extLst>
            </p:cNvPr>
            <p:cNvSpPr/>
            <p:nvPr/>
          </p:nvSpPr>
          <p:spPr>
            <a:xfrm>
              <a:off x="2465176" y="2601320"/>
              <a:ext cx="52509" cy="74149"/>
            </a:xfrm>
            <a:custGeom>
              <a:avLst/>
              <a:gdLst/>
              <a:ahLst/>
              <a:cxnLst/>
              <a:rect l="l" t="t" r="r" b="b"/>
              <a:pathLst>
                <a:path w="1469" h="2124" extrusionOk="0">
                  <a:moveTo>
                    <a:pt x="892" y="1"/>
                  </a:moveTo>
                  <a:cubicBezTo>
                    <a:pt x="808" y="1"/>
                    <a:pt x="726" y="17"/>
                    <a:pt x="668" y="56"/>
                  </a:cubicBezTo>
                  <a:cubicBezTo>
                    <a:pt x="568" y="123"/>
                    <a:pt x="468" y="256"/>
                    <a:pt x="434" y="389"/>
                  </a:cubicBezTo>
                  <a:cubicBezTo>
                    <a:pt x="401" y="523"/>
                    <a:pt x="334" y="690"/>
                    <a:pt x="267" y="823"/>
                  </a:cubicBezTo>
                  <a:cubicBezTo>
                    <a:pt x="269" y="822"/>
                    <a:pt x="270" y="821"/>
                    <a:pt x="271" y="820"/>
                  </a:cubicBezTo>
                  <a:lnTo>
                    <a:pt x="271" y="820"/>
                  </a:lnTo>
                  <a:cubicBezTo>
                    <a:pt x="169" y="1035"/>
                    <a:pt x="90" y="1240"/>
                    <a:pt x="34" y="1490"/>
                  </a:cubicBezTo>
                  <a:cubicBezTo>
                    <a:pt x="1" y="1590"/>
                    <a:pt x="1" y="1757"/>
                    <a:pt x="101" y="1857"/>
                  </a:cubicBezTo>
                  <a:cubicBezTo>
                    <a:pt x="134" y="1991"/>
                    <a:pt x="267" y="2091"/>
                    <a:pt x="401" y="2124"/>
                  </a:cubicBezTo>
                  <a:cubicBezTo>
                    <a:pt x="534" y="2124"/>
                    <a:pt x="668" y="2124"/>
                    <a:pt x="801" y="2057"/>
                  </a:cubicBezTo>
                  <a:cubicBezTo>
                    <a:pt x="901" y="1991"/>
                    <a:pt x="1001" y="1890"/>
                    <a:pt x="1035" y="1757"/>
                  </a:cubicBezTo>
                  <a:cubicBezTo>
                    <a:pt x="1068" y="1590"/>
                    <a:pt x="1135" y="1423"/>
                    <a:pt x="1201" y="1290"/>
                  </a:cubicBezTo>
                  <a:lnTo>
                    <a:pt x="1201" y="1290"/>
                  </a:lnTo>
                  <a:cubicBezTo>
                    <a:pt x="1168" y="1323"/>
                    <a:pt x="1168" y="1357"/>
                    <a:pt x="1135" y="1423"/>
                  </a:cubicBezTo>
                  <a:cubicBezTo>
                    <a:pt x="1235" y="1157"/>
                    <a:pt x="1368" y="923"/>
                    <a:pt x="1435" y="656"/>
                  </a:cubicBezTo>
                  <a:cubicBezTo>
                    <a:pt x="1468" y="523"/>
                    <a:pt x="1435" y="356"/>
                    <a:pt x="1368" y="256"/>
                  </a:cubicBezTo>
                  <a:cubicBezTo>
                    <a:pt x="1302" y="123"/>
                    <a:pt x="1201" y="22"/>
                    <a:pt x="1068" y="22"/>
                  </a:cubicBezTo>
                  <a:cubicBezTo>
                    <a:pt x="1013" y="9"/>
                    <a:pt x="952" y="1"/>
                    <a:pt x="892" y="1"/>
                  </a:cubicBezTo>
                  <a:close/>
                </a:path>
              </a:pathLst>
            </a:custGeom>
            <a:solidFill>
              <a:srgbClr val="333D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9" name="Google Shape;8119;p35">
              <a:extLst>
                <a:ext uri="{FF2B5EF4-FFF2-40B4-BE49-F238E27FC236}">
                  <a16:creationId xmlns:a16="http://schemas.microsoft.com/office/drawing/2014/main" id="{7F326742-2574-C6DB-5476-47AEF088B511}"/>
                </a:ext>
              </a:extLst>
            </p:cNvPr>
            <p:cNvSpPr/>
            <p:nvPr/>
          </p:nvSpPr>
          <p:spPr>
            <a:xfrm>
              <a:off x="2508106" y="2527557"/>
              <a:ext cx="47720" cy="68040"/>
            </a:xfrm>
            <a:custGeom>
              <a:avLst/>
              <a:gdLst/>
              <a:ahLst/>
              <a:cxnLst/>
              <a:rect l="l" t="t" r="r" b="b"/>
              <a:pathLst>
                <a:path w="1335" h="1949" extrusionOk="0">
                  <a:moveTo>
                    <a:pt x="267" y="835"/>
                  </a:moveTo>
                  <a:lnTo>
                    <a:pt x="267" y="835"/>
                  </a:lnTo>
                  <a:cubicBezTo>
                    <a:pt x="257" y="855"/>
                    <a:pt x="247" y="875"/>
                    <a:pt x="236" y="894"/>
                  </a:cubicBezTo>
                  <a:lnTo>
                    <a:pt x="236" y="894"/>
                  </a:lnTo>
                  <a:cubicBezTo>
                    <a:pt x="244" y="872"/>
                    <a:pt x="252" y="850"/>
                    <a:pt x="267" y="835"/>
                  </a:cubicBezTo>
                  <a:close/>
                  <a:moveTo>
                    <a:pt x="834" y="1"/>
                  </a:moveTo>
                  <a:cubicBezTo>
                    <a:pt x="701" y="1"/>
                    <a:pt x="534" y="67"/>
                    <a:pt x="467" y="167"/>
                  </a:cubicBezTo>
                  <a:cubicBezTo>
                    <a:pt x="367" y="267"/>
                    <a:pt x="301" y="368"/>
                    <a:pt x="301" y="534"/>
                  </a:cubicBezTo>
                  <a:cubicBezTo>
                    <a:pt x="301" y="543"/>
                    <a:pt x="301" y="555"/>
                    <a:pt x="301" y="568"/>
                  </a:cubicBezTo>
                  <a:cubicBezTo>
                    <a:pt x="301" y="683"/>
                    <a:pt x="276" y="797"/>
                    <a:pt x="227" y="912"/>
                  </a:cubicBezTo>
                  <a:lnTo>
                    <a:pt x="227" y="912"/>
                  </a:lnTo>
                  <a:cubicBezTo>
                    <a:pt x="173" y="1009"/>
                    <a:pt x="120" y="1088"/>
                    <a:pt x="67" y="1168"/>
                  </a:cubicBezTo>
                  <a:cubicBezTo>
                    <a:pt x="0" y="1268"/>
                    <a:pt x="0" y="1435"/>
                    <a:pt x="34" y="1568"/>
                  </a:cubicBezTo>
                  <a:cubicBezTo>
                    <a:pt x="67" y="1668"/>
                    <a:pt x="134" y="1802"/>
                    <a:pt x="267" y="1869"/>
                  </a:cubicBezTo>
                  <a:cubicBezTo>
                    <a:pt x="341" y="1917"/>
                    <a:pt x="450" y="1948"/>
                    <a:pt x="555" y="1948"/>
                  </a:cubicBezTo>
                  <a:cubicBezTo>
                    <a:pt x="594" y="1948"/>
                    <a:pt x="632" y="1944"/>
                    <a:pt x="668" y="1935"/>
                  </a:cubicBezTo>
                  <a:cubicBezTo>
                    <a:pt x="801" y="1902"/>
                    <a:pt x="901" y="1802"/>
                    <a:pt x="968" y="1702"/>
                  </a:cubicBezTo>
                  <a:cubicBezTo>
                    <a:pt x="1201" y="1335"/>
                    <a:pt x="1335" y="935"/>
                    <a:pt x="1335" y="534"/>
                  </a:cubicBezTo>
                  <a:cubicBezTo>
                    <a:pt x="1335" y="401"/>
                    <a:pt x="1301" y="267"/>
                    <a:pt x="1201" y="167"/>
                  </a:cubicBezTo>
                  <a:cubicBezTo>
                    <a:pt x="1101" y="67"/>
                    <a:pt x="968" y="1"/>
                    <a:pt x="834" y="1"/>
                  </a:cubicBezTo>
                  <a:close/>
                </a:path>
              </a:pathLst>
            </a:custGeom>
            <a:solidFill>
              <a:srgbClr val="333D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0" name="Google Shape;8120;p35">
              <a:extLst>
                <a:ext uri="{FF2B5EF4-FFF2-40B4-BE49-F238E27FC236}">
                  <a16:creationId xmlns:a16="http://schemas.microsoft.com/office/drawing/2014/main" id="{6B00407A-55FF-C918-65A4-8DC97D129CFC}"/>
                </a:ext>
              </a:extLst>
            </p:cNvPr>
            <p:cNvSpPr/>
            <p:nvPr/>
          </p:nvSpPr>
          <p:spPr>
            <a:xfrm>
              <a:off x="2657164" y="1918527"/>
              <a:ext cx="243245" cy="807049"/>
            </a:xfrm>
            <a:custGeom>
              <a:avLst/>
              <a:gdLst/>
              <a:ahLst/>
              <a:cxnLst/>
              <a:rect l="l" t="t" r="r" b="b"/>
              <a:pathLst>
                <a:path w="6805" h="23118" extrusionOk="0">
                  <a:moveTo>
                    <a:pt x="6505" y="1"/>
                  </a:moveTo>
                  <a:lnTo>
                    <a:pt x="6438" y="34"/>
                  </a:lnTo>
                  <a:cubicBezTo>
                    <a:pt x="3603" y="3303"/>
                    <a:pt x="2368" y="8373"/>
                    <a:pt x="1635" y="12543"/>
                  </a:cubicBezTo>
                  <a:cubicBezTo>
                    <a:pt x="1076" y="15830"/>
                    <a:pt x="96" y="19700"/>
                    <a:pt x="195" y="22908"/>
                  </a:cubicBezTo>
                  <a:lnTo>
                    <a:pt x="195" y="22908"/>
                  </a:lnTo>
                  <a:cubicBezTo>
                    <a:pt x="3028" y="19844"/>
                    <a:pt x="5750" y="16116"/>
                    <a:pt x="6305" y="11909"/>
                  </a:cubicBezTo>
                  <a:cubicBezTo>
                    <a:pt x="6805" y="8040"/>
                    <a:pt x="5804" y="3837"/>
                    <a:pt x="6505" y="1"/>
                  </a:cubicBezTo>
                  <a:close/>
                  <a:moveTo>
                    <a:pt x="195" y="22908"/>
                  </a:moveTo>
                  <a:cubicBezTo>
                    <a:pt x="130" y="22978"/>
                    <a:pt x="65" y="23048"/>
                    <a:pt x="0" y="23117"/>
                  </a:cubicBezTo>
                  <a:lnTo>
                    <a:pt x="200" y="23051"/>
                  </a:lnTo>
                  <a:cubicBezTo>
                    <a:pt x="198" y="23003"/>
                    <a:pt x="197" y="22955"/>
                    <a:pt x="195" y="2290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1" name="Google Shape;8121;p35">
              <a:extLst>
                <a:ext uri="{FF2B5EF4-FFF2-40B4-BE49-F238E27FC236}">
                  <a16:creationId xmlns:a16="http://schemas.microsoft.com/office/drawing/2014/main" id="{519D3729-7E5E-8710-AB15-EE010E644AAD}"/>
                </a:ext>
              </a:extLst>
            </p:cNvPr>
            <p:cNvSpPr/>
            <p:nvPr/>
          </p:nvSpPr>
          <p:spPr>
            <a:xfrm>
              <a:off x="2776374" y="1994106"/>
              <a:ext cx="70382" cy="40915"/>
            </a:xfrm>
            <a:custGeom>
              <a:avLst/>
              <a:gdLst/>
              <a:ahLst/>
              <a:cxnLst/>
              <a:rect l="l" t="t" r="r" b="b"/>
              <a:pathLst>
                <a:path w="1969" h="1172" extrusionOk="0">
                  <a:moveTo>
                    <a:pt x="837" y="90"/>
                  </a:moveTo>
                  <a:lnTo>
                    <a:pt x="837" y="90"/>
                  </a:lnTo>
                  <a:cubicBezTo>
                    <a:pt x="847" y="94"/>
                    <a:pt x="857" y="98"/>
                    <a:pt x="868" y="104"/>
                  </a:cubicBezTo>
                  <a:cubicBezTo>
                    <a:pt x="853" y="104"/>
                    <a:pt x="845" y="97"/>
                    <a:pt x="837" y="90"/>
                  </a:cubicBezTo>
                  <a:close/>
                  <a:moveTo>
                    <a:pt x="554" y="1"/>
                  </a:moveTo>
                  <a:cubicBezTo>
                    <a:pt x="503" y="1"/>
                    <a:pt x="452" y="12"/>
                    <a:pt x="401" y="37"/>
                  </a:cubicBezTo>
                  <a:cubicBezTo>
                    <a:pt x="301" y="71"/>
                    <a:pt x="168" y="137"/>
                    <a:pt x="101" y="271"/>
                  </a:cubicBezTo>
                  <a:cubicBezTo>
                    <a:pt x="34" y="371"/>
                    <a:pt x="1" y="538"/>
                    <a:pt x="34" y="671"/>
                  </a:cubicBezTo>
                  <a:cubicBezTo>
                    <a:pt x="101" y="805"/>
                    <a:pt x="168" y="905"/>
                    <a:pt x="268" y="971"/>
                  </a:cubicBezTo>
                  <a:cubicBezTo>
                    <a:pt x="368" y="1038"/>
                    <a:pt x="501" y="1071"/>
                    <a:pt x="601" y="1105"/>
                  </a:cubicBezTo>
                  <a:cubicBezTo>
                    <a:pt x="701" y="1138"/>
                    <a:pt x="835" y="1138"/>
                    <a:pt x="935" y="1172"/>
                  </a:cubicBezTo>
                  <a:lnTo>
                    <a:pt x="1435" y="1172"/>
                  </a:lnTo>
                  <a:cubicBezTo>
                    <a:pt x="1569" y="1172"/>
                    <a:pt x="1702" y="1105"/>
                    <a:pt x="1802" y="1005"/>
                  </a:cubicBezTo>
                  <a:cubicBezTo>
                    <a:pt x="1902" y="938"/>
                    <a:pt x="1969" y="771"/>
                    <a:pt x="1969" y="638"/>
                  </a:cubicBezTo>
                  <a:cubicBezTo>
                    <a:pt x="1936" y="504"/>
                    <a:pt x="1902" y="371"/>
                    <a:pt x="1802" y="271"/>
                  </a:cubicBezTo>
                  <a:cubicBezTo>
                    <a:pt x="1702" y="204"/>
                    <a:pt x="1569" y="137"/>
                    <a:pt x="1435" y="137"/>
                  </a:cubicBezTo>
                  <a:cubicBezTo>
                    <a:pt x="1280" y="137"/>
                    <a:pt x="1095" y="137"/>
                    <a:pt x="936" y="110"/>
                  </a:cubicBezTo>
                  <a:lnTo>
                    <a:pt x="936" y="110"/>
                  </a:lnTo>
                  <a:cubicBezTo>
                    <a:pt x="941" y="112"/>
                    <a:pt x="946" y="113"/>
                    <a:pt x="951" y="115"/>
                  </a:cubicBezTo>
                  <a:lnTo>
                    <a:pt x="951" y="115"/>
                  </a:lnTo>
                  <a:cubicBezTo>
                    <a:pt x="936" y="112"/>
                    <a:pt x="921" y="108"/>
                    <a:pt x="905" y="105"/>
                  </a:cubicBezTo>
                  <a:lnTo>
                    <a:pt x="905" y="105"/>
                  </a:lnTo>
                  <a:cubicBezTo>
                    <a:pt x="915" y="107"/>
                    <a:pt x="925" y="109"/>
                    <a:pt x="936" y="110"/>
                  </a:cubicBezTo>
                  <a:lnTo>
                    <a:pt x="936" y="110"/>
                  </a:lnTo>
                  <a:cubicBezTo>
                    <a:pt x="923" y="107"/>
                    <a:pt x="911" y="104"/>
                    <a:pt x="902" y="104"/>
                  </a:cubicBezTo>
                  <a:lnTo>
                    <a:pt x="902" y="104"/>
                  </a:lnTo>
                  <a:cubicBezTo>
                    <a:pt x="903" y="104"/>
                    <a:pt x="904" y="105"/>
                    <a:pt x="905" y="105"/>
                  </a:cubicBezTo>
                  <a:lnTo>
                    <a:pt x="905" y="105"/>
                  </a:lnTo>
                  <a:cubicBezTo>
                    <a:pt x="904" y="105"/>
                    <a:pt x="903" y="104"/>
                    <a:pt x="901" y="104"/>
                  </a:cubicBezTo>
                  <a:cubicBezTo>
                    <a:pt x="902" y="104"/>
                    <a:pt x="902" y="104"/>
                    <a:pt x="902" y="104"/>
                  </a:cubicBezTo>
                  <a:lnTo>
                    <a:pt x="902" y="104"/>
                  </a:lnTo>
                  <a:cubicBezTo>
                    <a:pt x="879" y="99"/>
                    <a:pt x="855" y="93"/>
                    <a:pt x="832" y="85"/>
                  </a:cubicBezTo>
                  <a:lnTo>
                    <a:pt x="832" y="85"/>
                  </a:lnTo>
                  <a:cubicBezTo>
                    <a:pt x="824" y="77"/>
                    <a:pt x="816" y="71"/>
                    <a:pt x="801" y="71"/>
                  </a:cubicBezTo>
                  <a:cubicBezTo>
                    <a:pt x="784" y="62"/>
                    <a:pt x="766" y="54"/>
                    <a:pt x="749" y="46"/>
                  </a:cubicBezTo>
                  <a:lnTo>
                    <a:pt x="749" y="46"/>
                  </a:lnTo>
                  <a:cubicBezTo>
                    <a:pt x="744" y="43"/>
                    <a:pt x="739" y="40"/>
                    <a:pt x="735" y="37"/>
                  </a:cubicBezTo>
                  <a:lnTo>
                    <a:pt x="735" y="37"/>
                  </a:lnTo>
                  <a:cubicBezTo>
                    <a:pt x="737" y="39"/>
                    <a:pt x="739" y="41"/>
                    <a:pt x="740" y="43"/>
                  </a:cubicBezTo>
                  <a:lnTo>
                    <a:pt x="740" y="43"/>
                  </a:lnTo>
                  <a:cubicBezTo>
                    <a:pt x="678" y="17"/>
                    <a:pt x="616" y="1"/>
                    <a:pt x="5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2" name="Google Shape;8122;p35">
              <a:extLst>
                <a:ext uri="{FF2B5EF4-FFF2-40B4-BE49-F238E27FC236}">
                  <a16:creationId xmlns:a16="http://schemas.microsoft.com/office/drawing/2014/main" id="{11F93458-B28F-6FFF-106D-E5439E135778}"/>
                </a:ext>
              </a:extLst>
            </p:cNvPr>
            <p:cNvSpPr/>
            <p:nvPr/>
          </p:nvSpPr>
          <p:spPr>
            <a:xfrm>
              <a:off x="2852691" y="2050415"/>
              <a:ext cx="65628" cy="40216"/>
            </a:xfrm>
            <a:custGeom>
              <a:avLst/>
              <a:gdLst/>
              <a:ahLst/>
              <a:cxnLst/>
              <a:rect l="l" t="t" r="r" b="b"/>
              <a:pathLst>
                <a:path w="1836" h="1152" extrusionOk="0">
                  <a:moveTo>
                    <a:pt x="735" y="26"/>
                  </a:moveTo>
                  <a:cubicBezTo>
                    <a:pt x="740" y="30"/>
                    <a:pt x="745" y="35"/>
                    <a:pt x="750" y="39"/>
                  </a:cubicBezTo>
                  <a:lnTo>
                    <a:pt x="750" y="39"/>
                  </a:lnTo>
                  <a:cubicBezTo>
                    <a:pt x="750" y="39"/>
                    <a:pt x="751" y="39"/>
                    <a:pt x="751" y="39"/>
                  </a:cubicBezTo>
                  <a:lnTo>
                    <a:pt x="751" y="39"/>
                  </a:lnTo>
                  <a:cubicBezTo>
                    <a:pt x="746" y="36"/>
                    <a:pt x="740" y="31"/>
                    <a:pt x="735" y="26"/>
                  </a:cubicBezTo>
                  <a:close/>
                  <a:moveTo>
                    <a:pt x="751" y="39"/>
                  </a:moveTo>
                  <a:lnTo>
                    <a:pt x="751" y="39"/>
                  </a:lnTo>
                  <a:cubicBezTo>
                    <a:pt x="768" y="52"/>
                    <a:pt x="785" y="58"/>
                    <a:pt x="802" y="68"/>
                  </a:cubicBezTo>
                  <a:lnTo>
                    <a:pt x="802" y="68"/>
                  </a:lnTo>
                  <a:cubicBezTo>
                    <a:pt x="802" y="65"/>
                    <a:pt x="801" y="62"/>
                    <a:pt x="801" y="59"/>
                  </a:cubicBezTo>
                  <a:cubicBezTo>
                    <a:pt x="784" y="50"/>
                    <a:pt x="768" y="44"/>
                    <a:pt x="751" y="39"/>
                  </a:cubicBezTo>
                  <a:close/>
                  <a:moveTo>
                    <a:pt x="872" y="92"/>
                  </a:moveTo>
                  <a:lnTo>
                    <a:pt x="872" y="92"/>
                  </a:lnTo>
                  <a:cubicBezTo>
                    <a:pt x="879" y="94"/>
                    <a:pt x="887" y="96"/>
                    <a:pt x="894" y="98"/>
                  </a:cubicBezTo>
                  <a:lnTo>
                    <a:pt x="894" y="98"/>
                  </a:lnTo>
                  <a:cubicBezTo>
                    <a:pt x="887" y="95"/>
                    <a:pt x="879" y="93"/>
                    <a:pt x="872" y="92"/>
                  </a:cubicBezTo>
                  <a:close/>
                  <a:moveTo>
                    <a:pt x="501" y="0"/>
                  </a:moveTo>
                  <a:cubicBezTo>
                    <a:pt x="468" y="0"/>
                    <a:pt x="434" y="9"/>
                    <a:pt x="401" y="26"/>
                  </a:cubicBezTo>
                  <a:cubicBezTo>
                    <a:pt x="268" y="59"/>
                    <a:pt x="134" y="159"/>
                    <a:pt x="101" y="259"/>
                  </a:cubicBezTo>
                  <a:cubicBezTo>
                    <a:pt x="34" y="392"/>
                    <a:pt x="1" y="526"/>
                    <a:pt x="34" y="659"/>
                  </a:cubicBezTo>
                  <a:cubicBezTo>
                    <a:pt x="67" y="793"/>
                    <a:pt x="134" y="926"/>
                    <a:pt x="268" y="960"/>
                  </a:cubicBezTo>
                  <a:cubicBezTo>
                    <a:pt x="368" y="1026"/>
                    <a:pt x="468" y="1060"/>
                    <a:pt x="601" y="1093"/>
                  </a:cubicBezTo>
                  <a:cubicBezTo>
                    <a:pt x="701" y="1126"/>
                    <a:pt x="801" y="1126"/>
                    <a:pt x="935" y="1126"/>
                  </a:cubicBezTo>
                  <a:cubicBezTo>
                    <a:pt x="968" y="1143"/>
                    <a:pt x="1001" y="1151"/>
                    <a:pt x="1035" y="1151"/>
                  </a:cubicBezTo>
                  <a:cubicBezTo>
                    <a:pt x="1068" y="1151"/>
                    <a:pt x="1101" y="1143"/>
                    <a:pt x="1135" y="1126"/>
                  </a:cubicBezTo>
                  <a:cubicBezTo>
                    <a:pt x="1235" y="1126"/>
                    <a:pt x="1335" y="1126"/>
                    <a:pt x="1435" y="1093"/>
                  </a:cubicBezTo>
                  <a:cubicBezTo>
                    <a:pt x="1568" y="1026"/>
                    <a:pt x="1669" y="960"/>
                    <a:pt x="1735" y="859"/>
                  </a:cubicBezTo>
                  <a:cubicBezTo>
                    <a:pt x="1769" y="793"/>
                    <a:pt x="1802" y="726"/>
                    <a:pt x="1802" y="659"/>
                  </a:cubicBezTo>
                  <a:cubicBezTo>
                    <a:pt x="1835" y="593"/>
                    <a:pt x="1802" y="526"/>
                    <a:pt x="1802" y="459"/>
                  </a:cubicBezTo>
                  <a:cubicBezTo>
                    <a:pt x="1769" y="326"/>
                    <a:pt x="1669" y="192"/>
                    <a:pt x="1568" y="126"/>
                  </a:cubicBezTo>
                  <a:cubicBezTo>
                    <a:pt x="1486" y="84"/>
                    <a:pt x="1404" y="56"/>
                    <a:pt x="1321" y="56"/>
                  </a:cubicBezTo>
                  <a:cubicBezTo>
                    <a:pt x="1270" y="56"/>
                    <a:pt x="1219" y="67"/>
                    <a:pt x="1168" y="92"/>
                  </a:cubicBezTo>
                  <a:cubicBezTo>
                    <a:pt x="1135" y="103"/>
                    <a:pt x="1101" y="111"/>
                    <a:pt x="1068" y="115"/>
                  </a:cubicBezTo>
                  <a:lnTo>
                    <a:pt x="1068" y="115"/>
                  </a:lnTo>
                  <a:cubicBezTo>
                    <a:pt x="1099" y="105"/>
                    <a:pt x="1127" y="92"/>
                    <a:pt x="1168" y="92"/>
                  </a:cubicBezTo>
                  <a:cubicBezTo>
                    <a:pt x="1108" y="92"/>
                    <a:pt x="1075" y="92"/>
                    <a:pt x="1019" y="117"/>
                  </a:cubicBezTo>
                  <a:lnTo>
                    <a:pt x="1019" y="117"/>
                  </a:lnTo>
                  <a:cubicBezTo>
                    <a:pt x="1019" y="117"/>
                    <a:pt x="1018" y="117"/>
                    <a:pt x="1018" y="117"/>
                  </a:cubicBezTo>
                  <a:cubicBezTo>
                    <a:pt x="999" y="117"/>
                    <a:pt x="980" y="116"/>
                    <a:pt x="961" y="114"/>
                  </a:cubicBezTo>
                  <a:lnTo>
                    <a:pt x="961" y="114"/>
                  </a:lnTo>
                  <a:cubicBezTo>
                    <a:pt x="938" y="108"/>
                    <a:pt x="916" y="103"/>
                    <a:pt x="894" y="98"/>
                  </a:cubicBezTo>
                  <a:lnTo>
                    <a:pt x="894" y="98"/>
                  </a:lnTo>
                  <a:cubicBezTo>
                    <a:pt x="900" y="100"/>
                    <a:pt x="906" y="102"/>
                    <a:pt x="912" y="105"/>
                  </a:cubicBezTo>
                  <a:lnTo>
                    <a:pt x="912" y="105"/>
                  </a:lnTo>
                  <a:cubicBezTo>
                    <a:pt x="897" y="101"/>
                    <a:pt x="883" y="97"/>
                    <a:pt x="868" y="92"/>
                  </a:cubicBezTo>
                  <a:cubicBezTo>
                    <a:pt x="869" y="92"/>
                    <a:pt x="871" y="92"/>
                    <a:pt x="872" y="92"/>
                  </a:cubicBezTo>
                  <a:lnTo>
                    <a:pt x="872" y="92"/>
                  </a:lnTo>
                  <a:cubicBezTo>
                    <a:pt x="851" y="87"/>
                    <a:pt x="831" y="81"/>
                    <a:pt x="812" y="74"/>
                  </a:cubicBezTo>
                  <a:lnTo>
                    <a:pt x="812" y="74"/>
                  </a:lnTo>
                  <a:cubicBezTo>
                    <a:pt x="820" y="79"/>
                    <a:pt x="827" y="85"/>
                    <a:pt x="835" y="92"/>
                  </a:cubicBezTo>
                  <a:cubicBezTo>
                    <a:pt x="835" y="92"/>
                    <a:pt x="809" y="92"/>
                    <a:pt x="803" y="70"/>
                  </a:cubicBezTo>
                  <a:lnTo>
                    <a:pt x="803" y="70"/>
                  </a:lnTo>
                  <a:cubicBezTo>
                    <a:pt x="806" y="72"/>
                    <a:pt x="809" y="73"/>
                    <a:pt x="812" y="74"/>
                  </a:cubicBezTo>
                  <a:lnTo>
                    <a:pt x="812" y="74"/>
                  </a:lnTo>
                  <a:cubicBezTo>
                    <a:pt x="809" y="72"/>
                    <a:pt x="806" y="70"/>
                    <a:pt x="802" y="68"/>
                  </a:cubicBezTo>
                  <a:lnTo>
                    <a:pt x="802" y="68"/>
                  </a:lnTo>
                  <a:cubicBezTo>
                    <a:pt x="802" y="69"/>
                    <a:pt x="803" y="70"/>
                    <a:pt x="803" y="70"/>
                  </a:cubicBezTo>
                  <a:lnTo>
                    <a:pt x="803" y="70"/>
                  </a:lnTo>
                  <a:cubicBezTo>
                    <a:pt x="784" y="62"/>
                    <a:pt x="766" y="52"/>
                    <a:pt x="750" y="39"/>
                  </a:cubicBezTo>
                  <a:lnTo>
                    <a:pt x="750" y="39"/>
                  </a:lnTo>
                  <a:cubicBezTo>
                    <a:pt x="700" y="26"/>
                    <a:pt x="651" y="26"/>
                    <a:pt x="601" y="26"/>
                  </a:cubicBezTo>
                  <a:cubicBezTo>
                    <a:pt x="568" y="9"/>
                    <a:pt x="534" y="0"/>
                    <a:pt x="5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3" name="Google Shape;8123;p35">
              <a:extLst>
                <a:ext uri="{FF2B5EF4-FFF2-40B4-BE49-F238E27FC236}">
                  <a16:creationId xmlns:a16="http://schemas.microsoft.com/office/drawing/2014/main" id="{DE8C71FB-A1F5-6FF6-3294-D4B285ACE143}"/>
                </a:ext>
              </a:extLst>
            </p:cNvPr>
            <p:cNvSpPr/>
            <p:nvPr/>
          </p:nvSpPr>
          <p:spPr>
            <a:xfrm>
              <a:off x="2746563" y="2071081"/>
              <a:ext cx="76351" cy="45907"/>
            </a:xfrm>
            <a:custGeom>
              <a:avLst/>
              <a:gdLst/>
              <a:ahLst/>
              <a:cxnLst/>
              <a:rect l="l" t="t" r="r" b="b"/>
              <a:pathLst>
                <a:path w="2136" h="1315" extrusionOk="0">
                  <a:moveTo>
                    <a:pt x="535" y="1"/>
                  </a:moveTo>
                  <a:cubicBezTo>
                    <a:pt x="401" y="1"/>
                    <a:pt x="268" y="34"/>
                    <a:pt x="168" y="134"/>
                  </a:cubicBezTo>
                  <a:cubicBezTo>
                    <a:pt x="68" y="234"/>
                    <a:pt x="1" y="368"/>
                    <a:pt x="1" y="501"/>
                  </a:cubicBezTo>
                  <a:cubicBezTo>
                    <a:pt x="34" y="801"/>
                    <a:pt x="234" y="1035"/>
                    <a:pt x="535" y="1035"/>
                  </a:cubicBezTo>
                  <a:lnTo>
                    <a:pt x="635" y="1035"/>
                  </a:lnTo>
                  <a:cubicBezTo>
                    <a:pt x="835" y="1068"/>
                    <a:pt x="1035" y="1135"/>
                    <a:pt x="1235" y="1201"/>
                  </a:cubicBezTo>
                  <a:lnTo>
                    <a:pt x="1235" y="1201"/>
                  </a:lnTo>
                  <a:cubicBezTo>
                    <a:pt x="1257" y="1213"/>
                    <a:pt x="1280" y="1224"/>
                    <a:pt x="1302" y="1235"/>
                  </a:cubicBezTo>
                  <a:cubicBezTo>
                    <a:pt x="1400" y="1284"/>
                    <a:pt x="1497" y="1315"/>
                    <a:pt x="1595" y="1315"/>
                  </a:cubicBezTo>
                  <a:cubicBezTo>
                    <a:pt x="1631" y="1315"/>
                    <a:pt x="1666" y="1310"/>
                    <a:pt x="1702" y="1302"/>
                  </a:cubicBezTo>
                  <a:cubicBezTo>
                    <a:pt x="1836" y="1268"/>
                    <a:pt x="1969" y="1168"/>
                    <a:pt x="2036" y="1068"/>
                  </a:cubicBezTo>
                  <a:cubicBezTo>
                    <a:pt x="2102" y="935"/>
                    <a:pt x="2136" y="801"/>
                    <a:pt x="2069" y="668"/>
                  </a:cubicBezTo>
                  <a:cubicBezTo>
                    <a:pt x="2036" y="534"/>
                    <a:pt x="1969" y="401"/>
                    <a:pt x="1836" y="334"/>
                  </a:cubicBezTo>
                  <a:cubicBezTo>
                    <a:pt x="1435" y="134"/>
                    <a:pt x="1002" y="1"/>
                    <a:pt x="5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4" name="Google Shape;8124;p35">
              <a:extLst>
                <a:ext uri="{FF2B5EF4-FFF2-40B4-BE49-F238E27FC236}">
                  <a16:creationId xmlns:a16="http://schemas.microsoft.com/office/drawing/2014/main" id="{620E8506-2FDB-2B6D-DF04-567C748F1074}"/>
                </a:ext>
              </a:extLst>
            </p:cNvPr>
            <p:cNvSpPr/>
            <p:nvPr/>
          </p:nvSpPr>
          <p:spPr>
            <a:xfrm>
              <a:off x="2806186" y="2135419"/>
              <a:ext cx="65628" cy="39344"/>
            </a:xfrm>
            <a:custGeom>
              <a:avLst/>
              <a:gdLst/>
              <a:ahLst/>
              <a:cxnLst/>
              <a:rect l="l" t="t" r="r" b="b"/>
              <a:pathLst>
                <a:path w="1836" h="1127" extrusionOk="0">
                  <a:moveTo>
                    <a:pt x="568" y="1"/>
                  </a:moveTo>
                  <a:cubicBezTo>
                    <a:pt x="534" y="1"/>
                    <a:pt x="501" y="9"/>
                    <a:pt x="468" y="26"/>
                  </a:cubicBezTo>
                  <a:cubicBezTo>
                    <a:pt x="401" y="26"/>
                    <a:pt x="334" y="59"/>
                    <a:pt x="268" y="92"/>
                  </a:cubicBezTo>
                  <a:cubicBezTo>
                    <a:pt x="168" y="159"/>
                    <a:pt x="67" y="259"/>
                    <a:pt x="34" y="393"/>
                  </a:cubicBezTo>
                  <a:cubicBezTo>
                    <a:pt x="1" y="526"/>
                    <a:pt x="1" y="693"/>
                    <a:pt x="101" y="793"/>
                  </a:cubicBezTo>
                  <a:cubicBezTo>
                    <a:pt x="134" y="826"/>
                    <a:pt x="134" y="860"/>
                    <a:pt x="168" y="893"/>
                  </a:cubicBezTo>
                  <a:cubicBezTo>
                    <a:pt x="234" y="960"/>
                    <a:pt x="334" y="993"/>
                    <a:pt x="401" y="1026"/>
                  </a:cubicBezTo>
                  <a:cubicBezTo>
                    <a:pt x="568" y="1060"/>
                    <a:pt x="735" y="1060"/>
                    <a:pt x="901" y="1093"/>
                  </a:cubicBezTo>
                  <a:cubicBezTo>
                    <a:pt x="1002" y="1093"/>
                    <a:pt x="1102" y="1093"/>
                    <a:pt x="1203" y="1107"/>
                  </a:cubicBezTo>
                  <a:lnTo>
                    <a:pt x="1203" y="1107"/>
                  </a:lnTo>
                  <a:cubicBezTo>
                    <a:pt x="1223" y="1114"/>
                    <a:pt x="1244" y="1118"/>
                    <a:pt x="1265" y="1118"/>
                  </a:cubicBezTo>
                  <a:lnTo>
                    <a:pt x="1265" y="1118"/>
                  </a:lnTo>
                  <a:cubicBezTo>
                    <a:pt x="1277" y="1121"/>
                    <a:pt x="1289" y="1123"/>
                    <a:pt x="1302" y="1126"/>
                  </a:cubicBezTo>
                  <a:cubicBezTo>
                    <a:pt x="1295" y="1123"/>
                    <a:pt x="1289" y="1120"/>
                    <a:pt x="1283" y="1117"/>
                  </a:cubicBezTo>
                  <a:lnTo>
                    <a:pt x="1283" y="1117"/>
                  </a:lnTo>
                  <a:cubicBezTo>
                    <a:pt x="1311" y="1115"/>
                    <a:pt x="1340" y="1107"/>
                    <a:pt x="1368" y="1093"/>
                  </a:cubicBezTo>
                  <a:cubicBezTo>
                    <a:pt x="1435" y="1093"/>
                    <a:pt x="1502" y="1060"/>
                    <a:pt x="1569" y="1026"/>
                  </a:cubicBezTo>
                  <a:cubicBezTo>
                    <a:pt x="1669" y="993"/>
                    <a:pt x="1769" y="860"/>
                    <a:pt x="1802" y="726"/>
                  </a:cubicBezTo>
                  <a:cubicBezTo>
                    <a:pt x="1835" y="593"/>
                    <a:pt x="1835" y="426"/>
                    <a:pt x="1769" y="326"/>
                  </a:cubicBezTo>
                  <a:cubicBezTo>
                    <a:pt x="1735" y="292"/>
                    <a:pt x="1702" y="259"/>
                    <a:pt x="1669" y="226"/>
                  </a:cubicBezTo>
                  <a:cubicBezTo>
                    <a:pt x="1602" y="159"/>
                    <a:pt x="1535" y="126"/>
                    <a:pt x="1435" y="92"/>
                  </a:cubicBezTo>
                  <a:cubicBezTo>
                    <a:pt x="1268" y="59"/>
                    <a:pt x="1102" y="59"/>
                    <a:pt x="935" y="26"/>
                  </a:cubicBezTo>
                  <a:lnTo>
                    <a:pt x="668" y="26"/>
                  </a:lnTo>
                  <a:cubicBezTo>
                    <a:pt x="635" y="9"/>
                    <a:pt x="601" y="1"/>
                    <a:pt x="5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5" name="Google Shape;8125;p35">
              <a:extLst>
                <a:ext uri="{FF2B5EF4-FFF2-40B4-BE49-F238E27FC236}">
                  <a16:creationId xmlns:a16="http://schemas.microsoft.com/office/drawing/2014/main" id="{EF374B14-2EEF-2394-AF7E-6AB6E21883B9}"/>
                </a:ext>
              </a:extLst>
            </p:cNvPr>
            <p:cNvSpPr/>
            <p:nvPr/>
          </p:nvSpPr>
          <p:spPr>
            <a:xfrm>
              <a:off x="2777590" y="2193369"/>
              <a:ext cx="72741" cy="39623"/>
            </a:xfrm>
            <a:custGeom>
              <a:avLst/>
              <a:gdLst/>
              <a:ahLst/>
              <a:cxnLst/>
              <a:rect l="l" t="t" r="r" b="b"/>
              <a:pathLst>
                <a:path w="2035" h="1135" extrusionOk="0">
                  <a:moveTo>
                    <a:pt x="534" y="0"/>
                  </a:moveTo>
                  <a:cubicBezTo>
                    <a:pt x="400" y="0"/>
                    <a:pt x="234" y="67"/>
                    <a:pt x="167" y="134"/>
                  </a:cubicBezTo>
                  <a:cubicBezTo>
                    <a:pt x="67" y="234"/>
                    <a:pt x="0" y="400"/>
                    <a:pt x="0" y="500"/>
                  </a:cubicBezTo>
                  <a:cubicBezTo>
                    <a:pt x="0" y="634"/>
                    <a:pt x="67" y="801"/>
                    <a:pt x="167" y="867"/>
                  </a:cubicBezTo>
                  <a:cubicBezTo>
                    <a:pt x="267" y="967"/>
                    <a:pt x="367" y="1034"/>
                    <a:pt x="534" y="1034"/>
                  </a:cubicBezTo>
                  <a:cubicBezTo>
                    <a:pt x="667" y="1034"/>
                    <a:pt x="767" y="1068"/>
                    <a:pt x="901" y="1068"/>
                  </a:cubicBezTo>
                  <a:lnTo>
                    <a:pt x="767" y="1068"/>
                  </a:lnTo>
                  <a:cubicBezTo>
                    <a:pt x="1001" y="1101"/>
                    <a:pt x="1268" y="1134"/>
                    <a:pt x="1501" y="1134"/>
                  </a:cubicBezTo>
                  <a:cubicBezTo>
                    <a:pt x="1635" y="1134"/>
                    <a:pt x="1768" y="1068"/>
                    <a:pt x="1868" y="967"/>
                  </a:cubicBezTo>
                  <a:cubicBezTo>
                    <a:pt x="1968" y="901"/>
                    <a:pt x="2035" y="734"/>
                    <a:pt x="2035" y="601"/>
                  </a:cubicBezTo>
                  <a:cubicBezTo>
                    <a:pt x="2035" y="467"/>
                    <a:pt x="1968" y="334"/>
                    <a:pt x="1868" y="234"/>
                  </a:cubicBezTo>
                  <a:cubicBezTo>
                    <a:pt x="1768" y="134"/>
                    <a:pt x="1635" y="100"/>
                    <a:pt x="1501" y="100"/>
                  </a:cubicBezTo>
                  <a:cubicBezTo>
                    <a:pt x="1368" y="100"/>
                    <a:pt x="1234" y="67"/>
                    <a:pt x="1134" y="67"/>
                  </a:cubicBezTo>
                  <a:lnTo>
                    <a:pt x="1268" y="67"/>
                  </a:lnTo>
                  <a:cubicBezTo>
                    <a:pt x="1001" y="33"/>
                    <a:pt x="767" y="0"/>
                    <a:pt x="5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6" name="Google Shape;8126;p35">
              <a:extLst>
                <a:ext uri="{FF2B5EF4-FFF2-40B4-BE49-F238E27FC236}">
                  <a16:creationId xmlns:a16="http://schemas.microsoft.com/office/drawing/2014/main" id="{88AEFB75-5CFE-3C59-8CB2-D93E92D4AA9D}"/>
                </a:ext>
              </a:extLst>
            </p:cNvPr>
            <p:cNvSpPr/>
            <p:nvPr/>
          </p:nvSpPr>
          <p:spPr>
            <a:xfrm>
              <a:off x="2847937" y="2255089"/>
              <a:ext cx="79926" cy="38436"/>
            </a:xfrm>
            <a:custGeom>
              <a:avLst/>
              <a:gdLst/>
              <a:ahLst/>
              <a:cxnLst/>
              <a:rect l="l" t="t" r="r" b="b"/>
              <a:pathLst>
                <a:path w="2236" h="1101" extrusionOk="0">
                  <a:moveTo>
                    <a:pt x="467" y="0"/>
                  </a:moveTo>
                  <a:cubicBezTo>
                    <a:pt x="367" y="0"/>
                    <a:pt x="334" y="33"/>
                    <a:pt x="267" y="67"/>
                  </a:cubicBezTo>
                  <a:cubicBezTo>
                    <a:pt x="167" y="133"/>
                    <a:pt x="34" y="267"/>
                    <a:pt x="34" y="367"/>
                  </a:cubicBezTo>
                  <a:cubicBezTo>
                    <a:pt x="0" y="500"/>
                    <a:pt x="0" y="667"/>
                    <a:pt x="67" y="767"/>
                  </a:cubicBezTo>
                  <a:cubicBezTo>
                    <a:pt x="134" y="901"/>
                    <a:pt x="267" y="1001"/>
                    <a:pt x="401" y="1034"/>
                  </a:cubicBezTo>
                  <a:cubicBezTo>
                    <a:pt x="634" y="1034"/>
                    <a:pt x="868" y="1067"/>
                    <a:pt x="1101" y="1101"/>
                  </a:cubicBezTo>
                  <a:cubicBezTo>
                    <a:pt x="1301" y="1101"/>
                    <a:pt x="1501" y="1067"/>
                    <a:pt x="1701" y="1067"/>
                  </a:cubicBezTo>
                  <a:cubicBezTo>
                    <a:pt x="1835" y="1067"/>
                    <a:pt x="1968" y="1001"/>
                    <a:pt x="2068" y="901"/>
                  </a:cubicBezTo>
                  <a:cubicBezTo>
                    <a:pt x="2168" y="801"/>
                    <a:pt x="2235" y="667"/>
                    <a:pt x="2235" y="534"/>
                  </a:cubicBezTo>
                  <a:cubicBezTo>
                    <a:pt x="2202" y="400"/>
                    <a:pt x="2168" y="267"/>
                    <a:pt x="2068" y="167"/>
                  </a:cubicBezTo>
                  <a:cubicBezTo>
                    <a:pt x="1968" y="100"/>
                    <a:pt x="1835" y="33"/>
                    <a:pt x="1701" y="33"/>
                  </a:cubicBezTo>
                  <a:cubicBezTo>
                    <a:pt x="1550" y="47"/>
                    <a:pt x="1392" y="55"/>
                    <a:pt x="1233" y="55"/>
                  </a:cubicBezTo>
                  <a:cubicBezTo>
                    <a:pt x="1050" y="55"/>
                    <a:pt x="865" y="44"/>
                    <a:pt x="687" y="19"/>
                  </a:cubicBezTo>
                  <a:lnTo>
                    <a:pt x="687" y="19"/>
                  </a:lnTo>
                  <a:cubicBezTo>
                    <a:pt x="678" y="10"/>
                    <a:pt x="667" y="0"/>
                    <a:pt x="667" y="0"/>
                  </a:cubicBezTo>
                  <a:lnTo>
                    <a:pt x="567" y="0"/>
                  </a:lnTo>
                  <a:cubicBezTo>
                    <a:pt x="595" y="0"/>
                    <a:pt x="644" y="0"/>
                    <a:pt x="680" y="18"/>
                  </a:cubicBezTo>
                  <a:lnTo>
                    <a:pt x="680" y="18"/>
                  </a:lnTo>
                  <a:cubicBezTo>
                    <a:pt x="642" y="13"/>
                    <a:pt x="604" y="7"/>
                    <a:pt x="5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7" name="Google Shape;8127;p35">
              <a:extLst>
                <a:ext uri="{FF2B5EF4-FFF2-40B4-BE49-F238E27FC236}">
                  <a16:creationId xmlns:a16="http://schemas.microsoft.com/office/drawing/2014/main" id="{0DCAFF2A-B4EC-1D02-8689-83E98B6835ED}"/>
                </a:ext>
              </a:extLst>
            </p:cNvPr>
            <p:cNvSpPr/>
            <p:nvPr/>
          </p:nvSpPr>
          <p:spPr>
            <a:xfrm>
              <a:off x="2704848" y="2246047"/>
              <a:ext cx="82321" cy="44510"/>
            </a:xfrm>
            <a:custGeom>
              <a:avLst/>
              <a:gdLst/>
              <a:ahLst/>
              <a:cxnLst/>
              <a:rect l="l" t="t" r="r" b="b"/>
              <a:pathLst>
                <a:path w="2303" h="1275" extrusionOk="0">
                  <a:moveTo>
                    <a:pt x="567" y="1"/>
                  </a:moveTo>
                  <a:cubicBezTo>
                    <a:pt x="534" y="1"/>
                    <a:pt x="501" y="9"/>
                    <a:pt x="467" y="26"/>
                  </a:cubicBezTo>
                  <a:cubicBezTo>
                    <a:pt x="401" y="26"/>
                    <a:pt x="334" y="59"/>
                    <a:pt x="267" y="92"/>
                  </a:cubicBezTo>
                  <a:cubicBezTo>
                    <a:pt x="167" y="159"/>
                    <a:pt x="67" y="259"/>
                    <a:pt x="34" y="392"/>
                  </a:cubicBezTo>
                  <a:cubicBezTo>
                    <a:pt x="0" y="526"/>
                    <a:pt x="0" y="693"/>
                    <a:pt x="100" y="793"/>
                  </a:cubicBezTo>
                  <a:cubicBezTo>
                    <a:pt x="167" y="893"/>
                    <a:pt x="267" y="1026"/>
                    <a:pt x="401" y="1026"/>
                  </a:cubicBezTo>
                  <a:cubicBezTo>
                    <a:pt x="801" y="1093"/>
                    <a:pt x="1235" y="1193"/>
                    <a:pt x="1635" y="1260"/>
                  </a:cubicBezTo>
                  <a:cubicBezTo>
                    <a:pt x="1679" y="1260"/>
                    <a:pt x="1724" y="1275"/>
                    <a:pt x="1768" y="1275"/>
                  </a:cubicBezTo>
                  <a:cubicBezTo>
                    <a:pt x="1791" y="1275"/>
                    <a:pt x="1813" y="1271"/>
                    <a:pt x="1835" y="1260"/>
                  </a:cubicBezTo>
                  <a:cubicBezTo>
                    <a:pt x="1902" y="1260"/>
                    <a:pt x="1968" y="1226"/>
                    <a:pt x="2035" y="1193"/>
                  </a:cubicBezTo>
                  <a:cubicBezTo>
                    <a:pt x="2135" y="1126"/>
                    <a:pt x="2235" y="1026"/>
                    <a:pt x="2269" y="893"/>
                  </a:cubicBezTo>
                  <a:cubicBezTo>
                    <a:pt x="2302" y="759"/>
                    <a:pt x="2302" y="593"/>
                    <a:pt x="2235" y="493"/>
                  </a:cubicBezTo>
                  <a:cubicBezTo>
                    <a:pt x="2169" y="392"/>
                    <a:pt x="2035" y="259"/>
                    <a:pt x="1902" y="259"/>
                  </a:cubicBezTo>
                  <a:cubicBezTo>
                    <a:pt x="1501" y="192"/>
                    <a:pt x="1101" y="92"/>
                    <a:pt x="668" y="26"/>
                  </a:cubicBezTo>
                  <a:cubicBezTo>
                    <a:pt x="634" y="9"/>
                    <a:pt x="601" y="1"/>
                    <a:pt x="5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8" name="Google Shape;8128;p35">
              <a:extLst>
                <a:ext uri="{FF2B5EF4-FFF2-40B4-BE49-F238E27FC236}">
                  <a16:creationId xmlns:a16="http://schemas.microsoft.com/office/drawing/2014/main" id="{03E4F8F1-29AA-3C86-8AEB-221501F6D6F7}"/>
                </a:ext>
              </a:extLst>
            </p:cNvPr>
            <p:cNvSpPr/>
            <p:nvPr/>
          </p:nvSpPr>
          <p:spPr>
            <a:xfrm>
              <a:off x="2766830" y="2313283"/>
              <a:ext cx="73992" cy="38471"/>
            </a:xfrm>
            <a:custGeom>
              <a:avLst/>
              <a:gdLst/>
              <a:ahLst/>
              <a:cxnLst/>
              <a:rect l="l" t="t" r="r" b="b"/>
              <a:pathLst>
                <a:path w="2070" h="1102" extrusionOk="0">
                  <a:moveTo>
                    <a:pt x="1569" y="1"/>
                  </a:moveTo>
                  <a:cubicBezTo>
                    <a:pt x="1202" y="1"/>
                    <a:pt x="868" y="34"/>
                    <a:pt x="501" y="34"/>
                  </a:cubicBezTo>
                  <a:cubicBezTo>
                    <a:pt x="368" y="34"/>
                    <a:pt x="234" y="101"/>
                    <a:pt x="134" y="201"/>
                  </a:cubicBezTo>
                  <a:cubicBezTo>
                    <a:pt x="68" y="301"/>
                    <a:pt x="1" y="435"/>
                    <a:pt x="1" y="568"/>
                  </a:cubicBezTo>
                  <a:cubicBezTo>
                    <a:pt x="1" y="701"/>
                    <a:pt x="34" y="835"/>
                    <a:pt x="134" y="935"/>
                  </a:cubicBezTo>
                  <a:cubicBezTo>
                    <a:pt x="234" y="1035"/>
                    <a:pt x="368" y="1102"/>
                    <a:pt x="501" y="1102"/>
                  </a:cubicBezTo>
                  <a:cubicBezTo>
                    <a:pt x="868" y="1102"/>
                    <a:pt x="1202" y="1068"/>
                    <a:pt x="1569" y="1068"/>
                  </a:cubicBezTo>
                  <a:cubicBezTo>
                    <a:pt x="1702" y="1068"/>
                    <a:pt x="1836" y="1002"/>
                    <a:pt x="1936" y="902"/>
                  </a:cubicBezTo>
                  <a:cubicBezTo>
                    <a:pt x="2002" y="801"/>
                    <a:pt x="2069" y="668"/>
                    <a:pt x="2069" y="535"/>
                  </a:cubicBezTo>
                  <a:cubicBezTo>
                    <a:pt x="2069" y="401"/>
                    <a:pt x="2036" y="268"/>
                    <a:pt x="1936" y="168"/>
                  </a:cubicBezTo>
                  <a:cubicBezTo>
                    <a:pt x="1836" y="68"/>
                    <a:pt x="1702" y="1"/>
                    <a:pt x="15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9" name="Google Shape;8129;p35">
              <a:extLst>
                <a:ext uri="{FF2B5EF4-FFF2-40B4-BE49-F238E27FC236}">
                  <a16:creationId xmlns:a16="http://schemas.microsoft.com/office/drawing/2014/main" id="{F74C571F-451A-0727-3F12-319E20FB5188}"/>
                </a:ext>
              </a:extLst>
            </p:cNvPr>
            <p:cNvSpPr/>
            <p:nvPr/>
          </p:nvSpPr>
          <p:spPr>
            <a:xfrm>
              <a:off x="2665492" y="2370360"/>
              <a:ext cx="89470" cy="39867"/>
            </a:xfrm>
            <a:custGeom>
              <a:avLst/>
              <a:gdLst/>
              <a:ahLst/>
              <a:cxnLst/>
              <a:rect l="l" t="t" r="r" b="b"/>
              <a:pathLst>
                <a:path w="2503" h="1142" extrusionOk="0">
                  <a:moveTo>
                    <a:pt x="1960" y="1067"/>
                  </a:moveTo>
                  <a:lnTo>
                    <a:pt x="1960" y="1067"/>
                  </a:lnTo>
                  <a:cubicBezTo>
                    <a:pt x="1921" y="1068"/>
                    <a:pt x="1879" y="1068"/>
                    <a:pt x="1835" y="1068"/>
                  </a:cubicBezTo>
                  <a:lnTo>
                    <a:pt x="1969" y="1068"/>
                  </a:lnTo>
                  <a:cubicBezTo>
                    <a:pt x="1966" y="1067"/>
                    <a:pt x="1963" y="1067"/>
                    <a:pt x="1960" y="1067"/>
                  </a:cubicBezTo>
                  <a:close/>
                  <a:moveTo>
                    <a:pt x="1302" y="0"/>
                  </a:moveTo>
                  <a:cubicBezTo>
                    <a:pt x="1035" y="34"/>
                    <a:pt x="801" y="67"/>
                    <a:pt x="534" y="100"/>
                  </a:cubicBezTo>
                  <a:cubicBezTo>
                    <a:pt x="401" y="100"/>
                    <a:pt x="267" y="134"/>
                    <a:pt x="167" y="267"/>
                  </a:cubicBezTo>
                  <a:cubicBezTo>
                    <a:pt x="67" y="334"/>
                    <a:pt x="1" y="501"/>
                    <a:pt x="1" y="634"/>
                  </a:cubicBezTo>
                  <a:cubicBezTo>
                    <a:pt x="1" y="768"/>
                    <a:pt x="67" y="901"/>
                    <a:pt x="167" y="1001"/>
                  </a:cubicBezTo>
                  <a:cubicBezTo>
                    <a:pt x="254" y="1059"/>
                    <a:pt x="365" y="1141"/>
                    <a:pt x="480" y="1141"/>
                  </a:cubicBezTo>
                  <a:cubicBezTo>
                    <a:pt x="498" y="1141"/>
                    <a:pt x="516" y="1139"/>
                    <a:pt x="534" y="1135"/>
                  </a:cubicBezTo>
                  <a:cubicBezTo>
                    <a:pt x="865" y="1087"/>
                    <a:pt x="1211" y="1040"/>
                    <a:pt x="1551" y="1040"/>
                  </a:cubicBezTo>
                  <a:cubicBezTo>
                    <a:pt x="1689" y="1040"/>
                    <a:pt x="1826" y="1048"/>
                    <a:pt x="1960" y="1067"/>
                  </a:cubicBezTo>
                  <a:lnTo>
                    <a:pt x="1960" y="1067"/>
                  </a:lnTo>
                  <a:cubicBezTo>
                    <a:pt x="2070" y="1063"/>
                    <a:pt x="2162" y="1050"/>
                    <a:pt x="2236" y="1001"/>
                  </a:cubicBezTo>
                  <a:cubicBezTo>
                    <a:pt x="2369" y="934"/>
                    <a:pt x="2469" y="801"/>
                    <a:pt x="2502" y="701"/>
                  </a:cubicBezTo>
                  <a:cubicBezTo>
                    <a:pt x="2502" y="567"/>
                    <a:pt x="2502" y="401"/>
                    <a:pt x="2436" y="301"/>
                  </a:cubicBezTo>
                  <a:cubicBezTo>
                    <a:pt x="2369" y="167"/>
                    <a:pt x="2269" y="67"/>
                    <a:pt x="2135" y="34"/>
                  </a:cubicBezTo>
                  <a:cubicBezTo>
                    <a:pt x="1835" y="0"/>
                    <a:pt x="1568" y="0"/>
                    <a:pt x="1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0" name="Google Shape;8130;p35">
              <a:extLst>
                <a:ext uri="{FF2B5EF4-FFF2-40B4-BE49-F238E27FC236}">
                  <a16:creationId xmlns:a16="http://schemas.microsoft.com/office/drawing/2014/main" id="{4DA28303-0376-D459-5892-043D6A330ACF}"/>
                </a:ext>
              </a:extLst>
            </p:cNvPr>
            <p:cNvSpPr/>
            <p:nvPr/>
          </p:nvSpPr>
          <p:spPr>
            <a:xfrm>
              <a:off x="2805006" y="2394726"/>
              <a:ext cx="88254" cy="38541"/>
            </a:xfrm>
            <a:custGeom>
              <a:avLst/>
              <a:gdLst/>
              <a:ahLst/>
              <a:cxnLst/>
              <a:rect l="l" t="t" r="r" b="b"/>
              <a:pathLst>
                <a:path w="2469" h="1104" extrusionOk="0">
                  <a:moveTo>
                    <a:pt x="1802" y="1070"/>
                  </a:moveTo>
                  <a:cubicBezTo>
                    <a:pt x="1803" y="1071"/>
                    <a:pt x="1804" y="1071"/>
                    <a:pt x="1805" y="1071"/>
                  </a:cubicBezTo>
                  <a:lnTo>
                    <a:pt x="1805" y="1071"/>
                  </a:lnTo>
                  <a:cubicBezTo>
                    <a:pt x="1791" y="1070"/>
                    <a:pt x="1778" y="1070"/>
                    <a:pt x="1768" y="1070"/>
                  </a:cubicBezTo>
                  <a:close/>
                  <a:moveTo>
                    <a:pt x="488" y="0"/>
                  </a:moveTo>
                  <a:cubicBezTo>
                    <a:pt x="238" y="0"/>
                    <a:pt x="0" y="252"/>
                    <a:pt x="0" y="503"/>
                  </a:cubicBezTo>
                  <a:cubicBezTo>
                    <a:pt x="34" y="803"/>
                    <a:pt x="234" y="1004"/>
                    <a:pt x="534" y="1037"/>
                  </a:cubicBezTo>
                  <a:cubicBezTo>
                    <a:pt x="1001" y="1070"/>
                    <a:pt x="1435" y="1037"/>
                    <a:pt x="1902" y="1104"/>
                  </a:cubicBezTo>
                  <a:cubicBezTo>
                    <a:pt x="1894" y="1095"/>
                    <a:pt x="1883" y="1089"/>
                    <a:pt x="1872" y="1085"/>
                  </a:cubicBezTo>
                  <a:lnTo>
                    <a:pt x="1872" y="1085"/>
                  </a:lnTo>
                  <a:cubicBezTo>
                    <a:pt x="1904" y="1090"/>
                    <a:pt x="1936" y="1092"/>
                    <a:pt x="1968" y="1092"/>
                  </a:cubicBezTo>
                  <a:cubicBezTo>
                    <a:pt x="2046" y="1092"/>
                    <a:pt x="2124" y="1076"/>
                    <a:pt x="2202" y="1037"/>
                  </a:cubicBezTo>
                  <a:cubicBezTo>
                    <a:pt x="2302" y="970"/>
                    <a:pt x="2402" y="837"/>
                    <a:pt x="2435" y="703"/>
                  </a:cubicBezTo>
                  <a:cubicBezTo>
                    <a:pt x="2469" y="570"/>
                    <a:pt x="2435" y="437"/>
                    <a:pt x="2369" y="303"/>
                  </a:cubicBezTo>
                  <a:cubicBezTo>
                    <a:pt x="2302" y="203"/>
                    <a:pt x="2202" y="103"/>
                    <a:pt x="2069" y="70"/>
                  </a:cubicBezTo>
                  <a:cubicBezTo>
                    <a:pt x="1802" y="36"/>
                    <a:pt x="1535" y="3"/>
                    <a:pt x="1268" y="3"/>
                  </a:cubicBezTo>
                  <a:lnTo>
                    <a:pt x="534" y="3"/>
                  </a:lnTo>
                  <a:cubicBezTo>
                    <a:pt x="519" y="1"/>
                    <a:pt x="504" y="0"/>
                    <a:pt x="488" y="0"/>
                  </a:cubicBezTo>
                  <a:close/>
                </a:path>
              </a:pathLst>
            </a:custGeom>
            <a:solidFill>
              <a:srgbClr val="333D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1" name="Google Shape;8131;p35">
              <a:extLst>
                <a:ext uri="{FF2B5EF4-FFF2-40B4-BE49-F238E27FC236}">
                  <a16:creationId xmlns:a16="http://schemas.microsoft.com/office/drawing/2014/main" id="{29A15D9D-D4A7-8BED-DD7C-688A0FB107C2}"/>
                </a:ext>
              </a:extLst>
            </p:cNvPr>
            <p:cNvSpPr/>
            <p:nvPr/>
          </p:nvSpPr>
          <p:spPr>
            <a:xfrm>
              <a:off x="2725116" y="2457249"/>
              <a:ext cx="72777" cy="40077"/>
            </a:xfrm>
            <a:custGeom>
              <a:avLst/>
              <a:gdLst/>
              <a:ahLst/>
              <a:cxnLst/>
              <a:rect l="l" t="t" r="r" b="b"/>
              <a:pathLst>
                <a:path w="2036" h="1148" extrusionOk="0">
                  <a:moveTo>
                    <a:pt x="555" y="0"/>
                  </a:moveTo>
                  <a:cubicBezTo>
                    <a:pt x="450" y="0"/>
                    <a:pt x="341" y="31"/>
                    <a:pt x="267" y="80"/>
                  </a:cubicBezTo>
                  <a:cubicBezTo>
                    <a:pt x="134" y="147"/>
                    <a:pt x="34" y="280"/>
                    <a:pt x="34" y="380"/>
                  </a:cubicBezTo>
                  <a:cubicBezTo>
                    <a:pt x="0" y="514"/>
                    <a:pt x="0" y="680"/>
                    <a:pt x="67" y="780"/>
                  </a:cubicBezTo>
                  <a:cubicBezTo>
                    <a:pt x="134" y="914"/>
                    <a:pt x="267" y="1014"/>
                    <a:pt x="401" y="1047"/>
                  </a:cubicBezTo>
                  <a:cubicBezTo>
                    <a:pt x="768" y="1114"/>
                    <a:pt x="1135" y="1147"/>
                    <a:pt x="1502" y="1147"/>
                  </a:cubicBezTo>
                  <a:cubicBezTo>
                    <a:pt x="1635" y="1147"/>
                    <a:pt x="1768" y="1081"/>
                    <a:pt x="1868" y="981"/>
                  </a:cubicBezTo>
                  <a:cubicBezTo>
                    <a:pt x="1969" y="880"/>
                    <a:pt x="2035" y="747"/>
                    <a:pt x="2035" y="614"/>
                  </a:cubicBezTo>
                  <a:cubicBezTo>
                    <a:pt x="2035" y="480"/>
                    <a:pt x="1969" y="347"/>
                    <a:pt x="1868" y="247"/>
                  </a:cubicBezTo>
                  <a:cubicBezTo>
                    <a:pt x="1768" y="147"/>
                    <a:pt x="1635" y="113"/>
                    <a:pt x="1502" y="113"/>
                  </a:cubicBezTo>
                  <a:cubicBezTo>
                    <a:pt x="1268" y="113"/>
                    <a:pt x="1035" y="113"/>
                    <a:pt x="834" y="80"/>
                  </a:cubicBezTo>
                  <a:lnTo>
                    <a:pt x="968" y="80"/>
                  </a:lnTo>
                  <a:cubicBezTo>
                    <a:pt x="868" y="80"/>
                    <a:pt x="768" y="47"/>
                    <a:pt x="668" y="13"/>
                  </a:cubicBezTo>
                  <a:cubicBezTo>
                    <a:pt x="632" y="4"/>
                    <a:pt x="594" y="0"/>
                    <a:pt x="555" y="0"/>
                  </a:cubicBezTo>
                  <a:close/>
                </a:path>
              </a:pathLst>
            </a:custGeom>
            <a:solidFill>
              <a:srgbClr val="333D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2" name="Google Shape;8132;p35">
              <a:extLst>
                <a:ext uri="{FF2B5EF4-FFF2-40B4-BE49-F238E27FC236}">
                  <a16:creationId xmlns:a16="http://schemas.microsoft.com/office/drawing/2014/main" id="{2A419A83-EA56-3AC3-4DA4-771E43875E8F}"/>
                </a:ext>
              </a:extLst>
            </p:cNvPr>
            <p:cNvSpPr/>
            <p:nvPr/>
          </p:nvSpPr>
          <p:spPr>
            <a:xfrm>
              <a:off x="2655948" y="2531885"/>
              <a:ext cx="79926" cy="37633"/>
            </a:xfrm>
            <a:custGeom>
              <a:avLst/>
              <a:gdLst/>
              <a:ahLst/>
              <a:cxnLst/>
              <a:rect l="l" t="t" r="r" b="b"/>
              <a:pathLst>
                <a:path w="2236" h="1078" extrusionOk="0">
                  <a:moveTo>
                    <a:pt x="784" y="0"/>
                  </a:moveTo>
                  <a:cubicBezTo>
                    <a:pt x="702" y="0"/>
                    <a:pt x="619" y="3"/>
                    <a:pt x="534" y="10"/>
                  </a:cubicBezTo>
                  <a:cubicBezTo>
                    <a:pt x="401" y="10"/>
                    <a:pt x="268" y="43"/>
                    <a:pt x="168" y="143"/>
                  </a:cubicBezTo>
                  <a:cubicBezTo>
                    <a:pt x="67" y="244"/>
                    <a:pt x="1" y="377"/>
                    <a:pt x="1" y="510"/>
                  </a:cubicBezTo>
                  <a:cubicBezTo>
                    <a:pt x="1" y="644"/>
                    <a:pt x="67" y="777"/>
                    <a:pt x="168" y="877"/>
                  </a:cubicBezTo>
                  <a:cubicBezTo>
                    <a:pt x="268" y="977"/>
                    <a:pt x="401" y="1044"/>
                    <a:pt x="534" y="1044"/>
                  </a:cubicBezTo>
                  <a:cubicBezTo>
                    <a:pt x="615" y="1037"/>
                    <a:pt x="693" y="1035"/>
                    <a:pt x="771" y="1035"/>
                  </a:cubicBezTo>
                  <a:cubicBezTo>
                    <a:pt x="1083" y="1035"/>
                    <a:pt x="1382" y="1077"/>
                    <a:pt x="1702" y="1077"/>
                  </a:cubicBezTo>
                  <a:cubicBezTo>
                    <a:pt x="1835" y="1044"/>
                    <a:pt x="1969" y="1011"/>
                    <a:pt x="2069" y="911"/>
                  </a:cubicBezTo>
                  <a:cubicBezTo>
                    <a:pt x="2169" y="811"/>
                    <a:pt x="2236" y="677"/>
                    <a:pt x="2236" y="544"/>
                  </a:cubicBezTo>
                  <a:cubicBezTo>
                    <a:pt x="2202" y="410"/>
                    <a:pt x="2169" y="277"/>
                    <a:pt x="2069" y="177"/>
                  </a:cubicBezTo>
                  <a:cubicBezTo>
                    <a:pt x="1969" y="77"/>
                    <a:pt x="1835" y="10"/>
                    <a:pt x="1702" y="10"/>
                  </a:cubicBezTo>
                  <a:cubicBezTo>
                    <a:pt x="1617" y="17"/>
                    <a:pt x="1534" y="20"/>
                    <a:pt x="1452" y="20"/>
                  </a:cubicBezTo>
                  <a:cubicBezTo>
                    <a:pt x="1227" y="20"/>
                    <a:pt x="1009" y="0"/>
                    <a:pt x="784" y="0"/>
                  </a:cubicBezTo>
                  <a:close/>
                </a:path>
              </a:pathLst>
            </a:custGeom>
            <a:solidFill>
              <a:srgbClr val="333D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3" name="Google Shape;8133;p35">
              <a:extLst>
                <a:ext uri="{FF2B5EF4-FFF2-40B4-BE49-F238E27FC236}">
                  <a16:creationId xmlns:a16="http://schemas.microsoft.com/office/drawing/2014/main" id="{6AAB81FA-1756-822D-C881-8A654B24F8B9}"/>
                </a:ext>
              </a:extLst>
            </p:cNvPr>
            <p:cNvSpPr/>
            <p:nvPr/>
          </p:nvSpPr>
          <p:spPr>
            <a:xfrm>
              <a:off x="2747778" y="2545744"/>
              <a:ext cx="72777" cy="38925"/>
            </a:xfrm>
            <a:custGeom>
              <a:avLst/>
              <a:gdLst/>
              <a:ahLst/>
              <a:cxnLst/>
              <a:rect l="l" t="t" r="r" b="b"/>
              <a:pathLst>
                <a:path w="2036" h="1115" extrusionOk="0">
                  <a:moveTo>
                    <a:pt x="555" y="0"/>
                  </a:moveTo>
                  <a:cubicBezTo>
                    <a:pt x="449" y="0"/>
                    <a:pt x="340" y="31"/>
                    <a:pt x="267" y="80"/>
                  </a:cubicBezTo>
                  <a:cubicBezTo>
                    <a:pt x="167" y="147"/>
                    <a:pt x="34" y="280"/>
                    <a:pt x="34" y="380"/>
                  </a:cubicBezTo>
                  <a:cubicBezTo>
                    <a:pt x="0" y="514"/>
                    <a:pt x="0" y="680"/>
                    <a:pt x="67" y="781"/>
                  </a:cubicBezTo>
                  <a:cubicBezTo>
                    <a:pt x="167" y="914"/>
                    <a:pt x="267" y="981"/>
                    <a:pt x="401" y="1014"/>
                  </a:cubicBezTo>
                  <a:cubicBezTo>
                    <a:pt x="601" y="1081"/>
                    <a:pt x="809" y="1114"/>
                    <a:pt x="1013" y="1114"/>
                  </a:cubicBezTo>
                  <a:cubicBezTo>
                    <a:pt x="1218" y="1114"/>
                    <a:pt x="1418" y="1081"/>
                    <a:pt x="1601" y="1014"/>
                  </a:cubicBezTo>
                  <a:cubicBezTo>
                    <a:pt x="1735" y="981"/>
                    <a:pt x="1868" y="914"/>
                    <a:pt x="1935" y="781"/>
                  </a:cubicBezTo>
                  <a:cubicBezTo>
                    <a:pt x="2002" y="680"/>
                    <a:pt x="2035" y="514"/>
                    <a:pt x="1968" y="380"/>
                  </a:cubicBezTo>
                  <a:cubicBezTo>
                    <a:pt x="1935" y="280"/>
                    <a:pt x="1868" y="147"/>
                    <a:pt x="1735" y="80"/>
                  </a:cubicBezTo>
                  <a:cubicBezTo>
                    <a:pt x="1637" y="31"/>
                    <a:pt x="1539" y="0"/>
                    <a:pt x="1442" y="0"/>
                  </a:cubicBezTo>
                  <a:cubicBezTo>
                    <a:pt x="1406" y="0"/>
                    <a:pt x="1370" y="4"/>
                    <a:pt x="1335" y="13"/>
                  </a:cubicBezTo>
                  <a:cubicBezTo>
                    <a:pt x="1243" y="44"/>
                    <a:pt x="1179" y="74"/>
                    <a:pt x="1092" y="79"/>
                  </a:cubicBezTo>
                  <a:lnTo>
                    <a:pt x="1092" y="79"/>
                  </a:lnTo>
                  <a:cubicBezTo>
                    <a:pt x="995" y="78"/>
                    <a:pt x="898" y="71"/>
                    <a:pt x="801" y="47"/>
                  </a:cubicBezTo>
                  <a:lnTo>
                    <a:pt x="801" y="47"/>
                  </a:lnTo>
                  <a:cubicBezTo>
                    <a:pt x="812" y="58"/>
                    <a:pt x="823" y="65"/>
                    <a:pt x="835" y="70"/>
                  </a:cubicBezTo>
                  <a:lnTo>
                    <a:pt x="835" y="70"/>
                  </a:lnTo>
                  <a:cubicBezTo>
                    <a:pt x="771" y="58"/>
                    <a:pt x="712" y="36"/>
                    <a:pt x="667" y="13"/>
                  </a:cubicBezTo>
                  <a:cubicBezTo>
                    <a:pt x="632" y="4"/>
                    <a:pt x="594" y="0"/>
                    <a:pt x="555" y="0"/>
                  </a:cubicBezTo>
                  <a:close/>
                </a:path>
              </a:pathLst>
            </a:custGeom>
            <a:solidFill>
              <a:srgbClr val="333D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4" name="Google Shape;8134;p35">
              <a:extLst>
                <a:ext uri="{FF2B5EF4-FFF2-40B4-BE49-F238E27FC236}">
                  <a16:creationId xmlns:a16="http://schemas.microsoft.com/office/drawing/2014/main" id="{CE1AC872-75D3-D59E-6EC3-36F95C8A5A4A}"/>
                </a:ext>
              </a:extLst>
            </p:cNvPr>
            <p:cNvSpPr/>
            <p:nvPr/>
          </p:nvSpPr>
          <p:spPr>
            <a:xfrm>
              <a:off x="2338780" y="1873110"/>
              <a:ext cx="418574" cy="874600"/>
            </a:xfrm>
            <a:custGeom>
              <a:avLst/>
              <a:gdLst/>
              <a:ahLst/>
              <a:cxnLst/>
              <a:rect l="l" t="t" r="r" b="b"/>
              <a:pathLst>
                <a:path w="11710" h="25053" extrusionOk="0">
                  <a:moveTo>
                    <a:pt x="2336" y="1"/>
                  </a:moveTo>
                  <a:cubicBezTo>
                    <a:pt x="901" y="4537"/>
                    <a:pt x="1" y="10575"/>
                    <a:pt x="1068" y="15278"/>
                  </a:cubicBezTo>
                  <a:cubicBezTo>
                    <a:pt x="1869" y="19014"/>
                    <a:pt x="5104" y="23418"/>
                    <a:pt x="8807" y="25052"/>
                  </a:cubicBezTo>
                  <a:lnTo>
                    <a:pt x="9341" y="24919"/>
                  </a:lnTo>
                  <a:cubicBezTo>
                    <a:pt x="11676" y="22517"/>
                    <a:pt x="11709" y="18047"/>
                    <a:pt x="11209" y="14845"/>
                  </a:cubicBezTo>
                  <a:cubicBezTo>
                    <a:pt x="10341" y="8774"/>
                    <a:pt x="6505" y="4204"/>
                    <a:pt x="23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5" name="Google Shape;8135;p35">
              <a:extLst>
                <a:ext uri="{FF2B5EF4-FFF2-40B4-BE49-F238E27FC236}">
                  <a16:creationId xmlns:a16="http://schemas.microsoft.com/office/drawing/2014/main" id="{3A4A5091-E8CB-1F73-CBB6-677D45132E4C}"/>
                </a:ext>
              </a:extLst>
            </p:cNvPr>
            <p:cNvSpPr/>
            <p:nvPr/>
          </p:nvSpPr>
          <p:spPr>
            <a:xfrm>
              <a:off x="2442763" y="2006708"/>
              <a:ext cx="256149" cy="780413"/>
            </a:xfrm>
            <a:custGeom>
              <a:avLst/>
              <a:gdLst/>
              <a:ahLst/>
              <a:cxnLst/>
              <a:rect l="l" t="t" r="r" b="b"/>
              <a:pathLst>
                <a:path w="7166" h="22355" extrusionOk="0">
                  <a:moveTo>
                    <a:pt x="643" y="0"/>
                  </a:moveTo>
                  <a:cubicBezTo>
                    <a:pt x="341" y="0"/>
                    <a:pt x="0" y="261"/>
                    <a:pt x="61" y="644"/>
                  </a:cubicBezTo>
                  <a:cubicBezTo>
                    <a:pt x="327" y="2412"/>
                    <a:pt x="1095" y="4046"/>
                    <a:pt x="1428" y="5781"/>
                  </a:cubicBezTo>
                  <a:cubicBezTo>
                    <a:pt x="1828" y="7682"/>
                    <a:pt x="2095" y="9617"/>
                    <a:pt x="2562" y="11518"/>
                  </a:cubicBezTo>
                  <a:cubicBezTo>
                    <a:pt x="2963" y="13319"/>
                    <a:pt x="3563" y="15087"/>
                    <a:pt x="4230" y="16822"/>
                  </a:cubicBezTo>
                  <a:cubicBezTo>
                    <a:pt x="4897" y="18523"/>
                    <a:pt x="5598" y="20224"/>
                    <a:pt x="6065" y="21992"/>
                  </a:cubicBezTo>
                  <a:cubicBezTo>
                    <a:pt x="6131" y="22245"/>
                    <a:pt x="6331" y="22355"/>
                    <a:pt x="6536" y="22355"/>
                  </a:cubicBezTo>
                  <a:cubicBezTo>
                    <a:pt x="6844" y="22355"/>
                    <a:pt x="7166" y="22106"/>
                    <a:pt x="7066" y="21725"/>
                  </a:cubicBezTo>
                  <a:cubicBezTo>
                    <a:pt x="6599" y="19924"/>
                    <a:pt x="5898" y="18256"/>
                    <a:pt x="5231" y="16555"/>
                  </a:cubicBezTo>
                  <a:cubicBezTo>
                    <a:pt x="4564" y="14821"/>
                    <a:pt x="3963" y="13053"/>
                    <a:pt x="3563" y="11251"/>
                  </a:cubicBezTo>
                  <a:cubicBezTo>
                    <a:pt x="3096" y="9350"/>
                    <a:pt x="2829" y="7415"/>
                    <a:pt x="2429" y="5481"/>
                  </a:cubicBezTo>
                  <a:cubicBezTo>
                    <a:pt x="2095" y="3746"/>
                    <a:pt x="1328" y="2145"/>
                    <a:pt x="1061" y="377"/>
                  </a:cubicBezTo>
                  <a:cubicBezTo>
                    <a:pt x="1022" y="112"/>
                    <a:pt x="841" y="0"/>
                    <a:pt x="6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6" name="Google Shape;8136;p35">
              <a:extLst>
                <a:ext uri="{FF2B5EF4-FFF2-40B4-BE49-F238E27FC236}">
                  <a16:creationId xmlns:a16="http://schemas.microsoft.com/office/drawing/2014/main" id="{B112620E-AB19-2C97-E107-61DB5ACB080B}"/>
                </a:ext>
              </a:extLst>
            </p:cNvPr>
            <p:cNvSpPr/>
            <p:nvPr/>
          </p:nvSpPr>
          <p:spPr>
            <a:xfrm>
              <a:off x="2401978" y="2101313"/>
              <a:ext cx="188448" cy="129935"/>
            </a:xfrm>
            <a:custGeom>
              <a:avLst/>
              <a:gdLst/>
              <a:ahLst/>
              <a:cxnLst/>
              <a:rect l="l" t="t" r="r" b="b"/>
              <a:pathLst>
                <a:path w="5272" h="3722" extrusionOk="0">
                  <a:moveTo>
                    <a:pt x="3670" y="3204"/>
                  </a:moveTo>
                  <a:cubicBezTo>
                    <a:pt x="3661" y="3223"/>
                    <a:pt x="3651" y="3239"/>
                    <a:pt x="3643" y="3254"/>
                  </a:cubicBezTo>
                  <a:lnTo>
                    <a:pt x="3643" y="3254"/>
                  </a:lnTo>
                  <a:cubicBezTo>
                    <a:pt x="3646" y="3250"/>
                    <a:pt x="3655" y="3235"/>
                    <a:pt x="3670" y="3204"/>
                  </a:cubicBezTo>
                  <a:close/>
                  <a:moveTo>
                    <a:pt x="4698" y="1"/>
                  </a:moveTo>
                  <a:cubicBezTo>
                    <a:pt x="4513" y="1"/>
                    <a:pt x="4325" y="82"/>
                    <a:pt x="4237" y="235"/>
                  </a:cubicBezTo>
                  <a:cubicBezTo>
                    <a:pt x="3901" y="1012"/>
                    <a:pt x="3283" y="1668"/>
                    <a:pt x="2883" y="2406"/>
                  </a:cubicBezTo>
                  <a:lnTo>
                    <a:pt x="2883" y="2406"/>
                  </a:lnTo>
                  <a:cubicBezTo>
                    <a:pt x="2223" y="1971"/>
                    <a:pt x="1506" y="1629"/>
                    <a:pt x="868" y="1169"/>
                  </a:cubicBezTo>
                  <a:cubicBezTo>
                    <a:pt x="794" y="1117"/>
                    <a:pt x="707" y="1094"/>
                    <a:pt x="618" y="1094"/>
                  </a:cubicBezTo>
                  <a:cubicBezTo>
                    <a:pt x="425" y="1094"/>
                    <a:pt x="225" y="1199"/>
                    <a:pt x="134" y="1336"/>
                  </a:cubicBezTo>
                  <a:cubicBezTo>
                    <a:pt x="1" y="1603"/>
                    <a:pt x="101" y="1903"/>
                    <a:pt x="334" y="2070"/>
                  </a:cubicBezTo>
                  <a:cubicBezTo>
                    <a:pt x="1101" y="2637"/>
                    <a:pt x="2002" y="2971"/>
                    <a:pt x="2736" y="3571"/>
                  </a:cubicBezTo>
                  <a:cubicBezTo>
                    <a:pt x="2851" y="3673"/>
                    <a:pt x="2986" y="3722"/>
                    <a:pt x="3116" y="3722"/>
                  </a:cubicBezTo>
                  <a:cubicBezTo>
                    <a:pt x="3325" y="3722"/>
                    <a:pt x="3521" y="3597"/>
                    <a:pt x="3603" y="3371"/>
                  </a:cubicBezTo>
                  <a:cubicBezTo>
                    <a:pt x="3603" y="3323"/>
                    <a:pt x="3621" y="3292"/>
                    <a:pt x="3643" y="3254"/>
                  </a:cubicBezTo>
                  <a:lnTo>
                    <a:pt x="3643" y="3254"/>
                  </a:lnTo>
                  <a:cubicBezTo>
                    <a:pt x="3642" y="3255"/>
                    <a:pt x="3641" y="3255"/>
                    <a:pt x="3641" y="3255"/>
                  </a:cubicBezTo>
                  <a:cubicBezTo>
                    <a:pt x="3635" y="3255"/>
                    <a:pt x="3670" y="3162"/>
                    <a:pt x="3670" y="3137"/>
                  </a:cubicBezTo>
                  <a:cubicBezTo>
                    <a:pt x="3737" y="3037"/>
                    <a:pt x="3803" y="2904"/>
                    <a:pt x="3870" y="2804"/>
                  </a:cubicBezTo>
                  <a:cubicBezTo>
                    <a:pt x="4004" y="2570"/>
                    <a:pt x="4170" y="2337"/>
                    <a:pt x="4337" y="2103"/>
                  </a:cubicBezTo>
                  <a:cubicBezTo>
                    <a:pt x="4604" y="1670"/>
                    <a:pt x="4938" y="1236"/>
                    <a:pt x="5138" y="769"/>
                  </a:cubicBezTo>
                  <a:cubicBezTo>
                    <a:pt x="5271" y="502"/>
                    <a:pt x="5238" y="202"/>
                    <a:pt x="4971" y="69"/>
                  </a:cubicBezTo>
                  <a:cubicBezTo>
                    <a:pt x="4891" y="23"/>
                    <a:pt x="4795" y="1"/>
                    <a:pt x="46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7" name="Google Shape;8137;p35">
              <a:extLst>
                <a:ext uri="{FF2B5EF4-FFF2-40B4-BE49-F238E27FC236}">
                  <a16:creationId xmlns:a16="http://schemas.microsoft.com/office/drawing/2014/main" id="{527B6176-8DAE-6AF2-B263-3AF0C131EA8C}"/>
                </a:ext>
              </a:extLst>
            </p:cNvPr>
            <p:cNvSpPr/>
            <p:nvPr/>
          </p:nvSpPr>
          <p:spPr>
            <a:xfrm>
              <a:off x="2401978" y="2220144"/>
              <a:ext cx="224193" cy="151300"/>
            </a:xfrm>
            <a:custGeom>
              <a:avLst/>
              <a:gdLst/>
              <a:ahLst/>
              <a:cxnLst/>
              <a:rect l="l" t="t" r="r" b="b"/>
              <a:pathLst>
                <a:path w="6272" h="4334" extrusionOk="0">
                  <a:moveTo>
                    <a:pt x="5708" y="0"/>
                  </a:moveTo>
                  <a:cubicBezTo>
                    <a:pt x="5523" y="0"/>
                    <a:pt x="5338" y="89"/>
                    <a:pt x="5271" y="267"/>
                  </a:cubicBezTo>
                  <a:cubicBezTo>
                    <a:pt x="4825" y="1185"/>
                    <a:pt x="4132" y="1980"/>
                    <a:pt x="3694" y="2894"/>
                  </a:cubicBezTo>
                  <a:lnTo>
                    <a:pt x="3694" y="2894"/>
                  </a:lnTo>
                  <a:cubicBezTo>
                    <a:pt x="3379" y="2636"/>
                    <a:pt x="3030" y="2425"/>
                    <a:pt x="2669" y="2235"/>
                  </a:cubicBezTo>
                  <a:cubicBezTo>
                    <a:pt x="2035" y="1968"/>
                    <a:pt x="1402" y="1735"/>
                    <a:pt x="868" y="1368"/>
                  </a:cubicBezTo>
                  <a:cubicBezTo>
                    <a:pt x="796" y="1316"/>
                    <a:pt x="711" y="1293"/>
                    <a:pt x="623" y="1293"/>
                  </a:cubicBezTo>
                  <a:cubicBezTo>
                    <a:pt x="430" y="1293"/>
                    <a:pt x="226" y="1407"/>
                    <a:pt x="134" y="1568"/>
                  </a:cubicBezTo>
                  <a:cubicBezTo>
                    <a:pt x="1" y="1802"/>
                    <a:pt x="101" y="2102"/>
                    <a:pt x="334" y="2269"/>
                  </a:cubicBezTo>
                  <a:cubicBezTo>
                    <a:pt x="835" y="2602"/>
                    <a:pt x="1435" y="2836"/>
                    <a:pt x="2002" y="3103"/>
                  </a:cubicBezTo>
                  <a:cubicBezTo>
                    <a:pt x="2536" y="3336"/>
                    <a:pt x="3103" y="3603"/>
                    <a:pt x="3470" y="4070"/>
                  </a:cubicBezTo>
                  <a:cubicBezTo>
                    <a:pt x="3580" y="4242"/>
                    <a:pt x="3763" y="4334"/>
                    <a:pt x="3940" y="4334"/>
                  </a:cubicBezTo>
                  <a:cubicBezTo>
                    <a:pt x="4141" y="4334"/>
                    <a:pt x="4333" y="4217"/>
                    <a:pt x="4404" y="3970"/>
                  </a:cubicBezTo>
                  <a:cubicBezTo>
                    <a:pt x="4704" y="2769"/>
                    <a:pt x="5638" y="1868"/>
                    <a:pt x="6172" y="768"/>
                  </a:cubicBezTo>
                  <a:cubicBezTo>
                    <a:pt x="6272" y="534"/>
                    <a:pt x="6238" y="200"/>
                    <a:pt x="5972" y="67"/>
                  </a:cubicBezTo>
                  <a:cubicBezTo>
                    <a:pt x="5894" y="23"/>
                    <a:pt x="5801" y="0"/>
                    <a:pt x="57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8" name="Google Shape;8138;p35">
              <a:extLst>
                <a:ext uri="{FF2B5EF4-FFF2-40B4-BE49-F238E27FC236}">
                  <a16:creationId xmlns:a16="http://schemas.microsoft.com/office/drawing/2014/main" id="{2F3B4FA6-5E73-DA28-5813-9A5BD7A1426D}"/>
                </a:ext>
              </a:extLst>
            </p:cNvPr>
            <p:cNvSpPr/>
            <p:nvPr/>
          </p:nvSpPr>
          <p:spPr>
            <a:xfrm>
              <a:off x="2441333" y="2366938"/>
              <a:ext cx="232021" cy="144353"/>
            </a:xfrm>
            <a:custGeom>
              <a:avLst/>
              <a:gdLst/>
              <a:ahLst/>
              <a:cxnLst/>
              <a:rect l="l" t="t" r="r" b="b"/>
              <a:pathLst>
                <a:path w="6491" h="4135" extrusionOk="0">
                  <a:moveTo>
                    <a:pt x="5782" y="1"/>
                  </a:moveTo>
                  <a:cubicBezTo>
                    <a:pt x="5618" y="1"/>
                    <a:pt x="5452" y="78"/>
                    <a:pt x="5338" y="265"/>
                  </a:cubicBezTo>
                  <a:cubicBezTo>
                    <a:pt x="4821" y="1155"/>
                    <a:pt x="4181" y="1971"/>
                    <a:pt x="3672" y="2903"/>
                  </a:cubicBezTo>
                  <a:lnTo>
                    <a:pt x="3672" y="2903"/>
                  </a:lnTo>
                  <a:cubicBezTo>
                    <a:pt x="2723" y="2413"/>
                    <a:pt x="1747" y="1962"/>
                    <a:pt x="868" y="1366"/>
                  </a:cubicBezTo>
                  <a:cubicBezTo>
                    <a:pt x="795" y="1314"/>
                    <a:pt x="710" y="1291"/>
                    <a:pt x="623" y="1291"/>
                  </a:cubicBezTo>
                  <a:cubicBezTo>
                    <a:pt x="429" y="1291"/>
                    <a:pt x="226" y="1405"/>
                    <a:pt x="134" y="1566"/>
                  </a:cubicBezTo>
                  <a:cubicBezTo>
                    <a:pt x="0" y="1800"/>
                    <a:pt x="101" y="2100"/>
                    <a:pt x="334" y="2267"/>
                  </a:cubicBezTo>
                  <a:cubicBezTo>
                    <a:pt x="1368" y="3000"/>
                    <a:pt x="2536" y="3467"/>
                    <a:pt x="3636" y="4068"/>
                  </a:cubicBezTo>
                  <a:cubicBezTo>
                    <a:pt x="3714" y="4112"/>
                    <a:pt x="3807" y="4135"/>
                    <a:pt x="3900" y="4135"/>
                  </a:cubicBezTo>
                  <a:cubicBezTo>
                    <a:pt x="4085" y="4135"/>
                    <a:pt x="4270" y="4046"/>
                    <a:pt x="4337" y="3868"/>
                  </a:cubicBezTo>
                  <a:cubicBezTo>
                    <a:pt x="4871" y="2767"/>
                    <a:pt x="5638" y="1833"/>
                    <a:pt x="6238" y="766"/>
                  </a:cubicBezTo>
                  <a:cubicBezTo>
                    <a:pt x="6491" y="375"/>
                    <a:pt x="6143" y="1"/>
                    <a:pt x="57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9" name="Google Shape;8139;p35">
              <a:extLst>
                <a:ext uri="{FF2B5EF4-FFF2-40B4-BE49-F238E27FC236}">
                  <a16:creationId xmlns:a16="http://schemas.microsoft.com/office/drawing/2014/main" id="{E974D506-AED1-9BA0-B211-5DEB5F760EB8}"/>
                </a:ext>
              </a:extLst>
            </p:cNvPr>
            <p:cNvSpPr/>
            <p:nvPr/>
          </p:nvSpPr>
          <p:spPr>
            <a:xfrm>
              <a:off x="2067258" y="2242870"/>
              <a:ext cx="1102626" cy="1111534"/>
            </a:xfrm>
            <a:custGeom>
              <a:avLst/>
              <a:gdLst/>
              <a:ahLst/>
              <a:cxnLst/>
              <a:rect l="l" t="t" r="r" b="b"/>
              <a:pathLst>
                <a:path w="30847" h="31840" extrusionOk="0">
                  <a:moveTo>
                    <a:pt x="25630" y="0"/>
                  </a:moveTo>
                  <a:cubicBezTo>
                    <a:pt x="21926" y="0"/>
                    <a:pt x="16870" y="5216"/>
                    <a:pt x="16870" y="13826"/>
                  </a:cubicBezTo>
                  <a:cubicBezTo>
                    <a:pt x="14910" y="10687"/>
                    <a:pt x="8518" y="6216"/>
                    <a:pt x="4252" y="6216"/>
                  </a:cubicBezTo>
                  <a:cubicBezTo>
                    <a:pt x="1765" y="6216"/>
                    <a:pt x="0" y="7736"/>
                    <a:pt x="258" y="11925"/>
                  </a:cubicBezTo>
                  <a:cubicBezTo>
                    <a:pt x="492" y="16895"/>
                    <a:pt x="5729" y="21632"/>
                    <a:pt x="9498" y="24234"/>
                  </a:cubicBezTo>
                  <a:cubicBezTo>
                    <a:pt x="12834" y="26602"/>
                    <a:pt x="17571" y="29971"/>
                    <a:pt x="22074" y="31839"/>
                  </a:cubicBezTo>
                  <a:cubicBezTo>
                    <a:pt x="25376" y="25435"/>
                    <a:pt x="28712" y="18563"/>
                    <a:pt x="30146" y="11458"/>
                  </a:cubicBezTo>
                  <a:cubicBezTo>
                    <a:pt x="30847" y="8122"/>
                    <a:pt x="30847" y="2685"/>
                    <a:pt x="27511" y="550"/>
                  </a:cubicBezTo>
                  <a:cubicBezTo>
                    <a:pt x="26958" y="180"/>
                    <a:pt x="26317" y="0"/>
                    <a:pt x="256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0" name="Google Shape;8140;p35">
              <a:extLst>
                <a:ext uri="{FF2B5EF4-FFF2-40B4-BE49-F238E27FC236}">
                  <a16:creationId xmlns:a16="http://schemas.microsoft.com/office/drawing/2014/main" id="{48159277-39F8-95D9-FEB3-B638371C7975}"/>
                </a:ext>
              </a:extLst>
            </p:cNvPr>
            <p:cNvSpPr/>
            <p:nvPr/>
          </p:nvSpPr>
          <p:spPr>
            <a:xfrm>
              <a:off x="2130836" y="2287793"/>
              <a:ext cx="992067" cy="1003802"/>
            </a:xfrm>
            <a:custGeom>
              <a:avLst/>
              <a:gdLst/>
              <a:ahLst/>
              <a:cxnLst/>
              <a:rect l="l" t="t" r="r" b="b"/>
              <a:pathLst>
                <a:path w="27754" h="28754" extrusionOk="0">
                  <a:moveTo>
                    <a:pt x="23896" y="1043"/>
                  </a:moveTo>
                  <a:cubicBezTo>
                    <a:pt x="24208" y="1043"/>
                    <a:pt x="24521" y="1116"/>
                    <a:pt x="24818" y="1282"/>
                  </a:cubicBezTo>
                  <a:cubicBezTo>
                    <a:pt x="26219" y="2083"/>
                    <a:pt x="26586" y="4251"/>
                    <a:pt x="26686" y="5685"/>
                  </a:cubicBezTo>
                  <a:cubicBezTo>
                    <a:pt x="26819" y="7720"/>
                    <a:pt x="26452" y="9655"/>
                    <a:pt x="25985" y="11590"/>
                  </a:cubicBezTo>
                  <a:cubicBezTo>
                    <a:pt x="24590" y="17169"/>
                    <a:pt x="22155" y="22433"/>
                    <a:pt x="19568" y="27565"/>
                  </a:cubicBezTo>
                  <a:lnTo>
                    <a:pt x="19568" y="27565"/>
                  </a:lnTo>
                  <a:cubicBezTo>
                    <a:pt x="15887" y="25726"/>
                    <a:pt x="12530" y="23330"/>
                    <a:pt x="9173" y="20996"/>
                  </a:cubicBezTo>
                  <a:cubicBezTo>
                    <a:pt x="7405" y="19729"/>
                    <a:pt x="5737" y="18328"/>
                    <a:pt x="4270" y="16693"/>
                  </a:cubicBezTo>
                  <a:cubicBezTo>
                    <a:pt x="2969" y="15259"/>
                    <a:pt x="1768" y="13558"/>
                    <a:pt x="1268" y="11656"/>
                  </a:cubicBezTo>
                  <a:cubicBezTo>
                    <a:pt x="1034" y="10622"/>
                    <a:pt x="967" y="9421"/>
                    <a:pt x="1268" y="8421"/>
                  </a:cubicBezTo>
                  <a:cubicBezTo>
                    <a:pt x="1465" y="7599"/>
                    <a:pt x="1921" y="7328"/>
                    <a:pt x="2765" y="7288"/>
                  </a:cubicBezTo>
                  <a:lnTo>
                    <a:pt x="2765" y="7288"/>
                  </a:lnTo>
                  <a:cubicBezTo>
                    <a:pt x="2790" y="7292"/>
                    <a:pt x="2816" y="7294"/>
                    <a:pt x="2843" y="7294"/>
                  </a:cubicBezTo>
                  <a:cubicBezTo>
                    <a:pt x="2873" y="7294"/>
                    <a:pt x="2904" y="7291"/>
                    <a:pt x="2935" y="7287"/>
                  </a:cubicBezTo>
                  <a:cubicBezTo>
                    <a:pt x="3111" y="7258"/>
                    <a:pt x="3288" y="7245"/>
                    <a:pt x="3467" y="7245"/>
                  </a:cubicBezTo>
                  <a:cubicBezTo>
                    <a:pt x="4338" y="7245"/>
                    <a:pt x="5229" y="7555"/>
                    <a:pt x="6004" y="7887"/>
                  </a:cubicBezTo>
                  <a:cubicBezTo>
                    <a:pt x="7239" y="8454"/>
                    <a:pt x="8406" y="9221"/>
                    <a:pt x="9507" y="10022"/>
                  </a:cubicBezTo>
                  <a:cubicBezTo>
                    <a:pt x="11508" y="11523"/>
                    <a:pt x="13343" y="13257"/>
                    <a:pt x="15077" y="15059"/>
                  </a:cubicBezTo>
                  <a:cubicBezTo>
                    <a:pt x="15444" y="15426"/>
                    <a:pt x="15811" y="15826"/>
                    <a:pt x="16178" y="16226"/>
                  </a:cubicBezTo>
                  <a:cubicBezTo>
                    <a:pt x="16262" y="16322"/>
                    <a:pt x="16390" y="16367"/>
                    <a:pt x="16522" y="16367"/>
                  </a:cubicBezTo>
                  <a:cubicBezTo>
                    <a:pt x="16756" y="16367"/>
                    <a:pt x="17003" y="16227"/>
                    <a:pt x="17046" y="15993"/>
                  </a:cubicBezTo>
                  <a:cubicBezTo>
                    <a:pt x="17246" y="14592"/>
                    <a:pt x="17546" y="13191"/>
                    <a:pt x="17879" y="11790"/>
                  </a:cubicBezTo>
                  <a:cubicBezTo>
                    <a:pt x="18513" y="9221"/>
                    <a:pt x="19214" y="6619"/>
                    <a:pt x="20448" y="4251"/>
                  </a:cubicBezTo>
                  <a:cubicBezTo>
                    <a:pt x="20915" y="3317"/>
                    <a:pt x="21482" y="2350"/>
                    <a:pt x="22316" y="1649"/>
                  </a:cubicBezTo>
                  <a:cubicBezTo>
                    <a:pt x="22767" y="1284"/>
                    <a:pt x="23330" y="1043"/>
                    <a:pt x="23896" y="1043"/>
                  </a:cubicBezTo>
                  <a:close/>
                  <a:moveTo>
                    <a:pt x="23801" y="0"/>
                  </a:moveTo>
                  <a:cubicBezTo>
                    <a:pt x="23461" y="0"/>
                    <a:pt x="23117" y="58"/>
                    <a:pt x="22783" y="181"/>
                  </a:cubicBezTo>
                  <a:cubicBezTo>
                    <a:pt x="21716" y="582"/>
                    <a:pt x="20948" y="1449"/>
                    <a:pt x="20348" y="2383"/>
                  </a:cubicBezTo>
                  <a:cubicBezTo>
                    <a:pt x="18780" y="4651"/>
                    <a:pt x="17946" y="7453"/>
                    <a:pt x="17246" y="10089"/>
                  </a:cubicBezTo>
                  <a:cubicBezTo>
                    <a:pt x="16833" y="11601"/>
                    <a:pt x="16489" y="13159"/>
                    <a:pt x="16212" y="14724"/>
                  </a:cubicBezTo>
                  <a:lnTo>
                    <a:pt x="16212" y="14724"/>
                  </a:lnTo>
                  <a:cubicBezTo>
                    <a:pt x="15354" y="13804"/>
                    <a:pt x="14459" y="12920"/>
                    <a:pt x="13543" y="12057"/>
                  </a:cubicBezTo>
                  <a:cubicBezTo>
                    <a:pt x="11475" y="10155"/>
                    <a:pt x="9173" y="8221"/>
                    <a:pt x="6571" y="7020"/>
                  </a:cubicBezTo>
                  <a:cubicBezTo>
                    <a:pt x="5557" y="6554"/>
                    <a:pt x="4475" y="6200"/>
                    <a:pt x="3381" y="6200"/>
                  </a:cubicBezTo>
                  <a:cubicBezTo>
                    <a:pt x="3144" y="6200"/>
                    <a:pt x="2906" y="6217"/>
                    <a:pt x="2669" y="6252"/>
                  </a:cubicBezTo>
                  <a:cubicBezTo>
                    <a:pt x="2654" y="6255"/>
                    <a:pt x="2640" y="6259"/>
                    <a:pt x="2626" y="6263"/>
                  </a:cubicBezTo>
                  <a:lnTo>
                    <a:pt x="2626" y="6263"/>
                  </a:lnTo>
                  <a:cubicBezTo>
                    <a:pt x="1948" y="6310"/>
                    <a:pt x="1264" y="6465"/>
                    <a:pt x="834" y="6986"/>
                  </a:cubicBezTo>
                  <a:cubicBezTo>
                    <a:pt x="200" y="7687"/>
                    <a:pt x="100" y="8754"/>
                    <a:pt x="67" y="9655"/>
                  </a:cubicBezTo>
                  <a:cubicBezTo>
                    <a:pt x="0" y="11823"/>
                    <a:pt x="801" y="13791"/>
                    <a:pt x="2035" y="15559"/>
                  </a:cubicBezTo>
                  <a:cubicBezTo>
                    <a:pt x="4637" y="19228"/>
                    <a:pt x="8439" y="21797"/>
                    <a:pt x="12075" y="24265"/>
                  </a:cubicBezTo>
                  <a:cubicBezTo>
                    <a:pt x="14477" y="25900"/>
                    <a:pt x="16912" y="27434"/>
                    <a:pt x="19514" y="28702"/>
                  </a:cubicBezTo>
                  <a:cubicBezTo>
                    <a:pt x="19603" y="28735"/>
                    <a:pt x="19699" y="28754"/>
                    <a:pt x="19793" y="28754"/>
                  </a:cubicBezTo>
                  <a:cubicBezTo>
                    <a:pt x="19981" y="28754"/>
                    <a:pt x="20159" y="28680"/>
                    <a:pt x="20248" y="28502"/>
                  </a:cubicBezTo>
                  <a:cubicBezTo>
                    <a:pt x="22750" y="23598"/>
                    <a:pt x="25151" y="18528"/>
                    <a:pt x="26619" y="13191"/>
                  </a:cubicBezTo>
                  <a:cubicBezTo>
                    <a:pt x="27219" y="11023"/>
                    <a:pt x="27753" y="8821"/>
                    <a:pt x="27753" y="6586"/>
                  </a:cubicBezTo>
                  <a:cubicBezTo>
                    <a:pt x="27753" y="4751"/>
                    <a:pt x="27486" y="2683"/>
                    <a:pt x="26285" y="1216"/>
                  </a:cubicBezTo>
                  <a:cubicBezTo>
                    <a:pt x="25671" y="454"/>
                    <a:pt x="24750" y="0"/>
                    <a:pt x="238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1" name="Google Shape;8141;p35">
              <a:extLst>
                <a:ext uri="{FF2B5EF4-FFF2-40B4-BE49-F238E27FC236}">
                  <a16:creationId xmlns:a16="http://schemas.microsoft.com/office/drawing/2014/main" id="{EE941C7C-8645-3964-AF68-A2F973D78F8D}"/>
                </a:ext>
              </a:extLst>
            </p:cNvPr>
            <p:cNvSpPr/>
            <p:nvPr/>
          </p:nvSpPr>
          <p:spPr>
            <a:xfrm>
              <a:off x="2236262" y="2399474"/>
              <a:ext cx="770269" cy="744142"/>
            </a:xfrm>
            <a:custGeom>
              <a:avLst/>
              <a:gdLst/>
              <a:ahLst/>
              <a:cxnLst/>
              <a:rect l="l" t="t" r="r" b="b"/>
              <a:pathLst>
                <a:path w="21549" h="21316" extrusionOk="0">
                  <a:moveTo>
                    <a:pt x="20548" y="0"/>
                  </a:moveTo>
                  <a:cubicBezTo>
                    <a:pt x="20214" y="267"/>
                    <a:pt x="18914" y="1468"/>
                    <a:pt x="17446" y="6405"/>
                  </a:cubicBezTo>
                  <a:cubicBezTo>
                    <a:pt x="16445" y="9741"/>
                    <a:pt x="14344" y="17346"/>
                    <a:pt x="14344" y="17346"/>
                  </a:cubicBezTo>
                  <a:cubicBezTo>
                    <a:pt x="14344" y="17346"/>
                    <a:pt x="3187" y="6158"/>
                    <a:pt x="329" y="6158"/>
                  </a:cubicBezTo>
                  <a:cubicBezTo>
                    <a:pt x="271" y="6158"/>
                    <a:pt x="217" y="6162"/>
                    <a:pt x="167" y="6171"/>
                  </a:cubicBezTo>
                  <a:lnTo>
                    <a:pt x="33" y="6171"/>
                  </a:lnTo>
                  <a:cubicBezTo>
                    <a:pt x="0" y="6405"/>
                    <a:pt x="0" y="6738"/>
                    <a:pt x="33" y="7139"/>
                  </a:cubicBezTo>
                  <a:lnTo>
                    <a:pt x="33" y="7205"/>
                  </a:lnTo>
                  <a:cubicBezTo>
                    <a:pt x="133" y="9540"/>
                    <a:pt x="3136" y="13176"/>
                    <a:pt x="7339" y="16045"/>
                  </a:cubicBezTo>
                  <a:lnTo>
                    <a:pt x="7405" y="16078"/>
                  </a:lnTo>
                  <a:cubicBezTo>
                    <a:pt x="9340" y="17479"/>
                    <a:pt x="12309" y="19581"/>
                    <a:pt x="15344" y="21316"/>
                  </a:cubicBezTo>
                  <a:cubicBezTo>
                    <a:pt x="17646" y="16612"/>
                    <a:pt x="19948" y="11308"/>
                    <a:pt x="20982" y="6071"/>
                  </a:cubicBezTo>
                  <a:lnTo>
                    <a:pt x="20982" y="6038"/>
                  </a:lnTo>
                  <a:cubicBezTo>
                    <a:pt x="21549" y="3436"/>
                    <a:pt x="21215" y="834"/>
                    <a:pt x="20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2" name="Google Shape;8142;p35">
              <a:extLst>
                <a:ext uri="{FF2B5EF4-FFF2-40B4-BE49-F238E27FC236}">
                  <a16:creationId xmlns:a16="http://schemas.microsoft.com/office/drawing/2014/main" id="{64BB3533-16F1-8B3A-7339-7EB308F79931}"/>
                </a:ext>
              </a:extLst>
            </p:cNvPr>
            <p:cNvSpPr/>
            <p:nvPr/>
          </p:nvSpPr>
          <p:spPr>
            <a:xfrm>
              <a:off x="593177" y="1691578"/>
              <a:ext cx="301786" cy="255646"/>
            </a:xfrm>
            <a:custGeom>
              <a:avLst/>
              <a:gdLst/>
              <a:ahLst/>
              <a:cxnLst/>
              <a:rect l="l" t="t" r="r" b="b"/>
              <a:pathLst>
                <a:path w="4937" h="4282" extrusionOk="0">
                  <a:moveTo>
                    <a:pt x="3486" y="1"/>
                  </a:moveTo>
                  <a:cubicBezTo>
                    <a:pt x="3388" y="1"/>
                    <a:pt x="3282" y="18"/>
                    <a:pt x="3169" y="54"/>
                  </a:cubicBezTo>
                  <a:cubicBezTo>
                    <a:pt x="2335" y="288"/>
                    <a:pt x="2602" y="1422"/>
                    <a:pt x="2802" y="2022"/>
                  </a:cubicBezTo>
                  <a:cubicBezTo>
                    <a:pt x="2835" y="2156"/>
                    <a:pt x="2869" y="2289"/>
                    <a:pt x="2902" y="2389"/>
                  </a:cubicBezTo>
                  <a:cubicBezTo>
                    <a:pt x="2769" y="2322"/>
                    <a:pt x="2635" y="2222"/>
                    <a:pt x="2468" y="2122"/>
                  </a:cubicBezTo>
                  <a:cubicBezTo>
                    <a:pt x="2139" y="1937"/>
                    <a:pt x="1618" y="1675"/>
                    <a:pt x="1166" y="1675"/>
                  </a:cubicBezTo>
                  <a:cubicBezTo>
                    <a:pt x="886" y="1675"/>
                    <a:pt x="633" y="1775"/>
                    <a:pt x="467" y="2056"/>
                  </a:cubicBezTo>
                  <a:cubicBezTo>
                    <a:pt x="0" y="2923"/>
                    <a:pt x="901" y="3523"/>
                    <a:pt x="1601" y="3790"/>
                  </a:cubicBezTo>
                  <a:cubicBezTo>
                    <a:pt x="2162" y="4004"/>
                    <a:pt x="3384" y="4281"/>
                    <a:pt x="4072" y="4281"/>
                  </a:cubicBezTo>
                  <a:cubicBezTo>
                    <a:pt x="4244" y="4281"/>
                    <a:pt x="4383" y="4264"/>
                    <a:pt x="4470" y="4224"/>
                  </a:cubicBezTo>
                  <a:cubicBezTo>
                    <a:pt x="4937" y="4024"/>
                    <a:pt x="4737" y="2389"/>
                    <a:pt x="4603" y="1522"/>
                  </a:cubicBezTo>
                  <a:cubicBezTo>
                    <a:pt x="4515" y="877"/>
                    <a:pt x="4196" y="1"/>
                    <a:pt x="34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3" name="Google Shape;8143;p35">
              <a:extLst>
                <a:ext uri="{FF2B5EF4-FFF2-40B4-BE49-F238E27FC236}">
                  <a16:creationId xmlns:a16="http://schemas.microsoft.com/office/drawing/2014/main" id="{1BDF1B76-9016-A4F4-39E1-C3F71CCF8618}"/>
                </a:ext>
              </a:extLst>
            </p:cNvPr>
            <p:cNvSpPr/>
            <p:nvPr/>
          </p:nvSpPr>
          <p:spPr>
            <a:xfrm>
              <a:off x="1500675" y="4204177"/>
              <a:ext cx="301798" cy="200829"/>
            </a:xfrm>
            <a:custGeom>
              <a:avLst/>
              <a:gdLst/>
              <a:ahLst/>
              <a:cxnLst/>
              <a:rect l="l" t="t" r="r" b="b"/>
              <a:pathLst>
                <a:path w="4938" h="4576" extrusionOk="0">
                  <a:moveTo>
                    <a:pt x="1067" y="1"/>
                  </a:moveTo>
                  <a:cubicBezTo>
                    <a:pt x="1035" y="1"/>
                    <a:pt x="1002" y="3"/>
                    <a:pt x="968" y="7"/>
                  </a:cubicBezTo>
                  <a:cubicBezTo>
                    <a:pt x="1" y="107"/>
                    <a:pt x="34" y="1208"/>
                    <a:pt x="201" y="1908"/>
                  </a:cubicBezTo>
                  <a:cubicBezTo>
                    <a:pt x="401" y="2642"/>
                    <a:pt x="1102" y="4310"/>
                    <a:pt x="1535" y="4544"/>
                  </a:cubicBezTo>
                  <a:cubicBezTo>
                    <a:pt x="1576" y="4565"/>
                    <a:pt x="1623" y="4576"/>
                    <a:pt x="1676" y="4576"/>
                  </a:cubicBezTo>
                  <a:cubicBezTo>
                    <a:pt x="2189" y="4576"/>
                    <a:pt x="3229" y="3620"/>
                    <a:pt x="3804" y="3076"/>
                  </a:cubicBezTo>
                  <a:cubicBezTo>
                    <a:pt x="4337" y="2576"/>
                    <a:pt x="4938" y="1642"/>
                    <a:pt x="4171" y="1041"/>
                  </a:cubicBezTo>
                  <a:cubicBezTo>
                    <a:pt x="4023" y="923"/>
                    <a:pt x="3869" y="873"/>
                    <a:pt x="3714" y="873"/>
                  </a:cubicBezTo>
                  <a:cubicBezTo>
                    <a:pt x="3170" y="873"/>
                    <a:pt x="2622" y="1485"/>
                    <a:pt x="2336" y="1875"/>
                  </a:cubicBezTo>
                  <a:cubicBezTo>
                    <a:pt x="2269" y="1975"/>
                    <a:pt x="2169" y="2109"/>
                    <a:pt x="2102" y="2209"/>
                  </a:cubicBezTo>
                  <a:cubicBezTo>
                    <a:pt x="2102" y="2042"/>
                    <a:pt x="2069" y="1842"/>
                    <a:pt x="2069" y="1708"/>
                  </a:cubicBezTo>
                  <a:cubicBezTo>
                    <a:pt x="2005" y="1100"/>
                    <a:pt x="181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4" name="Google Shape;8144;p35">
              <a:extLst>
                <a:ext uri="{FF2B5EF4-FFF2-40B4-BE49-F238E27FC236}">
                  <a16:creationId xmlns:a16="http://schemas.microsoft.com/office/drawing/2014/main" id="{A589575C-55A6-2572-F5E4-CA3173DC57C2}"/>
                </a:ext>
              </a:extLst>
            </p:cNvPr>
            <p:cNvSpPr/>
            <p:nvPr/>
          </p:nvSpPr>
          <p:spPr>
            <a:xfrm>
              <a:off x="4099900" y="2065875"/>
              <a:ext cx="198656" cy="132178"/>
            </a:xfrm>
            <a:custGeom>
              <a:avLst/>
              <a:gdLst/>
              <a:ahLst/>
              <a:cxnLst/>
              <a:rect l="l" t="t" r="r" b="b"/>
              <a:pathLst>
                <a:path w="4938" h="4576" extrusionOk="0">
                  <a:moveTo>
                    <a:pt x="1067" y="1"/>
                  </a:moveTo>
                  <a:cubicBezTo>
                    <a:pt x="1035" y="1"/>
                    <a:pt x="1002" y="3"/>
                    <a:pt x="968" y="7"/>
                  </a:cubicBezTo>
                  <a:cubicBezTo>
                    <a:pt x="1" y="107"/>
                    <a:pt x="34" y="1208"/>
                    <a:pt x="201" y="1908"/>
                  </a:cubicBezTo>
                  <a:cubicBezTo>
                    <a:pt x="401" y="2642"/>
                    <a:pt x="1102" y="4310"/>
                    <a:pt x="1535" y="4544"/>
                  </a:cubicBezTo>
                  <a:cubicBezTo>
                    <a:pt x="1576" y="4565"/>
                    <a:pt x="1623" y="4576"/>
                    <a:pt x="1676" y="4576"/>
                  </a:cubicBezTo>
                  <a:cubicBezTo>
                    <a:pt x="2189" y="4576"/>
                    <a:pt x="3229" y="3620"/>
                    <a:pt x="3804" y="3076"/>
                  </a:cubicBezTo>
                  <a:cubicBezTo>
                    <a:pt x="4337" y="2576"/>
                    <a:pt x="4938" y="1642"/>
                    <a:pt x="4171" y="1041"/>
                  </a:cubicBezTo>
                  <a:cubicBezTo>
                    <a:pt x="4023" y="923"/>
                    <a:pt x="3869" y="873"/>
                    <a:pt x="3714" y="873"/>
                  </a:cubicBezTo>
                  <a:cubicBezTo>
                    <a:pt x="3170" y="873"/>
                    <a:pt x="2622" y="1485"/>
                    <a:pt x="2336" y="1875"/>
                  </a:cubicBezTo>
                  <a:cubicBezTo>
                    <a:pt x="2269" y="1975"/>
                    <a:pt x="2169" y="2109"/>
                    <a:pt x="2102" y="2209"/>
                  </a:cubicBezTo>
                  <a:cubicBezTo>
                    <a:pt x="2102" y="2042"/>
                    <a:pt x="2069" y="1842"/>
                    <a:pt x="2069" y="1708"/>
                  </a:cubicBezTo>
                  <a:cubicBezTo>
                    <a:pt x="2005" y="1100"/>
                    <a:pt x="181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a:extLst>
              <a:ext uri="{FF2B5EF4-FFF2-40B4-BE49-F238E27FC236}">
                <a16:creationId xmlns:a16="http://schemas.microsoft.com/office/drawing/2014/main" id="{925D1051-E378-A566-0284-9C37A5C8AD13}"/>
              </a:ext>
            </a:extLst>
          </p:cNvPr>
          <p:cNvPicPr>
            <a:picLocks noChangeAspect="1"/>
          </p:cNvPicPr>
          <p:nvPr/>
        </p:nvPicPr>
        <p:blipFill>
          <a:blip r:embed="rId3"/>
          <a:stretch>
            <a:fillRect/>
          </a:stretch>
        </p:blipFill>
        <p:spPr>
          <a:xfrm>
            <a:off x="612065" y="-151504"/>
            <a:ext cx="827585" cy="827585"/>
          </a:xfrm>
          <a:prstGeom prst="rect">
            <a:avLst/>
          </a:prstGeom>
        </p:spPr>
      </p:pic>
    </p:spTree>
    <p:extLst>
      <p:ext uri="{BB962C8B-B14F-4D97-AF65-F5344CB8AC3E}">
        <p14:creationId xmlns:p14="http://schemas.microsoft.com/office/powerpoint/2010/main" val="28416809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962">
          <a:extLst>
            <a:ext uri="{FF2B5EF4-FFF2-40B4-BE49-F238E27FC236}">
              <a16:creationId xmlns:a16="http://schemas.microsoft.com/office/drawing/2014/main" id="{D67C6E91-45E3-1589-C94E-59A97D6500E4}"/>
            </a:ext>
          </a:extLst>
        </p:cNvPr>
        <p:cNvGrpSpPr/>
        <p:nvPr/>
      </p:nvGrpSpPr>
      <p:grpSpPr>
        <a:xfrm>
          <a:off x="0" y="0"/>
          <a:ext cx="0" cy="0"/>
          <a:chOff x="0" y="0"/>
          <a:chExt cx="0" cy="0"/>
        </a:xfrm>
      </p:grpSpPr>
      <p:sp>
        <p:nvSpPr>
          <p:cNvPr id="8971" name="Google Shape;8971;p46">
            <a:extLst>
              <a:ext uri="{FF2B5EF4-FFF2-40B4-BE49-F238E27FC236}">
                <a16:creationId xmlns:a16="http://schemas.microsoft.com/office/drawing/2014/main" id="{7662874D-2B2D-3370-4D2D-7B9C689EE5BC}"/>
              </a:ext>
            </a:extLst>
          </p:cNvPr>
          <p:cNvSpPr txBox="1">
            <a:spLocks noGrp="1"/>
          </p:cNvSpPr>
          <p:nvPr>
            <p:ph type="title" idx="8"/>
          </p:nvPr>
        </p:nvSpPr>
        <p:spPr>
          <a:xfrm>
            <a:off x="655675" y="117588"/>
            <a:ext cx="7832650" cy="560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a:t>Ex4: Work in pairs. Ask and answer about the Great Barrier Reef, using the facts below. Then prepare a short talk about it.</a:t>
            </a:r>
          </a:p>
        </p:txBody>
      </p:sp>
      <p:sp>
        <p:nvSpPr>
          <p:cNvPr id="19" name="TextBox 18">
            <a:extLst>
              <a:ext uri="{FF2B5EF4-FFF2-40B4-BE49-F238E27FC236}">
                <a16:creationId xmlns:a16="http://schemas.microsoft.com/office/drawing/2014/main" id="{BFDA6C7E-8A27-7D32-CC7F-D4857BEFEACA}"/>
              </a:ext>
            </a:extLst>
          </p:cNvPr>
          <p:cNvSpPr txBox="1"/>
          <p:nvPr/>
        </p:nvSpPr>
        <p:spPr>
          <a:xfrm>
            <a:off x="655675" y="969925"/>
            <a:ext cx="8155173" cy="1146917"/>
          </a:xfrm>
          <a:prstGeom prst="rect">
            <a:avLst/>
          </a:prstGeom>
          <a:noFill/>
        </p:spPr>
        <p:txBody>
          <a:bodyPr wrap="square">
            <a:spAutoFit/>
          </a:bodyPr>
          <a:lstStyle/>
          <a:p>
            <a:pPr indent="-1270" rtl="0">
              <a:lnSpc>
                <a:spcPct val="150000"/>
              </a:lnSpc>
              <a:spcBef>
                <a:spcPts val="0"/>
              </a:spcBef>
              <a:spcAft>
                <a:spcPts val="0"/>
              </a:spcAft>
            </a:pPr>
            <a:r>
              <a:rPr lang="en-US" sz="2400" b="0" i="0" u="none" strike="noStrike" dirty="0">
                <a:solidFill>
                  <a:srgbClr val="000000"/>
                </a:solidFill>
                <a:effectLst/>
                <a:latin typeface="Patrick hand" panose="00000500000000000000" pitchFamily="2" charset="0"/>
              </a:rPr>
              <a:t>- Work in pairs.</a:t>
            </a:r>
            <a:endParaRPr lang="en-US" sz="2400" b="0" dirty="0">
              <a:effectLst/>
              <a:latin typeface="Patrick hand" panose="00000500000000000000" pitchFamily="2" charset="0"/>
            </a:endParaRPr>
          </a:p>
          <a:p>
            <a:pPr indent="-1270" rtl="0">
              <a:lnSpc>
                <a:spcPct val="150000"/>
              </a:lnSpc>
              <a:spcBef>
                <a:spcPts val="0"/>
              </a:spcBef>
              <a:spcAft>
                <a:spcPts val="0"/>
              </a:spcAft>
            </a:pPr>
            <a:r>
              <a:rPr lang="en-US" sz="2400" b="0" i="0" u="none" strike="noStrike" dirty="0">
                <a:solidFill>
                  <a:srgbClr val="000000"/>
                </a:solidFill>
                <a:effectLst/>
                <a:latin typeface="Patrick hand" panose="00000500000000000000" pitchFamily="2" charset="0"/>
              </a:rPr>
              <a:t>- One asks questions, and the other answers, then they swap roles.</a:t>
            </a:r>
            <a:endParaRPr lang="en-US" sz="2400" b="0" dirty="0">
              <a:effectLst/>
              <a:latin typeface="Patrick hand" panose="00000500000000000000" pitchFamily="2" charset="0"/>
            </a:endParaRPr>
          </a:p>
        </p:txBody>
      </p:sp>
      <p:sp>
        <p:nvSpPr>
          <p:cNvPr id="2" name="Rounded Rectangle 2">
            <a:extLst>
              <a:ext uri="{FF2B5EF4-FFF2-40B4-BE49-F238E27FC236}">
                <a16:creationId xmlns:a16="http://schemas.microsoft.com/office/drawing/2014/main" id="{549DAAF2-A499-95BF-BC5C-8C1CBF3EED4C}"/>
              </a:ext>
            </a:extLst>
          </p:cNvPr>
          <p:cNvSpPr/>
          <p:nvPr/>
        </p:nvSpPr>
        <p:spPr>
          <a:xfrm>
            <a:off x="166371" y="2217383"/>
            <a:ext cx="4324947" cy="764727"/>
          </a:xfrm>
          <a:prstGeom prst="roundRect">
            <a:avLst/>
          </a:prstGeom>
          <a:solidFill>
            <a:srgbClr val="C7E2A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2400">
                <a:solidFill>
                  <a:schemeClr val="tx1"/>
                </a:solidFill>
                <a:latin typeface="Patrick hand" panose="00000500000000000000" pitchFamily="2" charset="0"/>
              </a:rPr>
              <a:t>World Heritage Site (1981)</a:t>
            </a:r>
          </a:p>
        </p:txBody>
      </p:sp>
      <p:sp>
        <p:nvSpPr>
          <p:cNvPr id="3" name="Rounded Rectangle 5">
            <a:extLst>
              <a:ext uri="{FF2B5EF4-FFF2-40B4-BE49-F238E27FC236}">
                <a16:creationId xmlns:a16="http://schemas.microsoft.com/office/drawing/2014/main" id="{A670D4D9-5282-AC00-EF04-BFE92450BB88}"/>
              </a:ext>
            </a:extLst>
          </p:cNvPr>
          <p:cNvSpPr/>
          <p:nvPr/>
        </p:nvSpPr>
        <p:spPr>
          <a:xfrm>
            <a:off x="166371" y="3263931"/>
            <a:ext cx="4324947" cy="764727"/>
          </a:xfrm>
          <a:prstGeom prst="roundRect">
            <a:avLst/>
          </a:prstGeom>
          <a:solidFill>
            <a:srgbClr val="F9BCAE"/>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2400">
                <a:solidFill>
                  <a:schemeClr val="tx1"/>
                </a:solidFill>
                <a:latin typeface="Patrick hand" panose="00000500000000000000" pitchFamily="2" charset="0"/>
              </a:rPr>
              <a:t>Location: the Coral Sea, Australia</a:t>
            </a:r>
          </a:p>
        </p:txBody>
      </p:sp>
      <p:sp>
        <p:nvSpPr>
          <p:cNvPr id="4" name="Rounded Rectangle 6">
            <a:extLst>
              <a:ext uri="{FF2B5EF4-FFF2-40B4-BE49-F238E27FC236}">
                <a16:creationId xmlns:a16="http://schemas.microsoft.com/office/drawing/2014/main" id="{46C779DD-7E30-394E-E8C7-A983FF6C68A7}"/>
              </a:ext>
            </a:extLst>
          </p:cNvPr>
          <p:cNvSpPr/>
          <p:nvPr/>
        </p:nvSpPr>
        <p:spPr>
          <a:xfrm>
            <a:off x="4652684" y="2216523"/>
            <a:ext cx="4324947" cy="764727"/>
          </a:xfrm>
          <a:prstGeom prst="roundRect">
            <a:avLst/>
          </a:prstGeom>
          <a:solidFill>
            <a:srgbClr val="FEE8B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2400" dirty="0">
                <a:solidFill>
                  <a:schemeClr val="tx1"/>
                </a:solidFill>
                <a:latin typeface="Patrick hand" panose="00000500000000000000" pitchFamily="2" charset="0"/>
              </a:rPr>
              <a:t>Total area: about 334,400 km</a:t>
            </a:r>
            <a:r>
              <a:rPr lang="en-US" sz="2400" baseline="30000" dirty="0">
                <a:solidFill>
                  <a:schemeClr val="tx1"/>
                </a:solidFill>
                <a:latin typeface="Patrick hand" panose="00000500000000000000" pitchFamily="2" charset="0"/>
              </a:rPr>
              <a:t>2</a:t>
            </a:r>
          </a:p>
        </p:txBody>
      </p:sp>
      <p:sp>
        <p:nvSpPr>
          <p:cNvPr id="5" name="Rounded Rectangle 7">
            <a:extLst>
              <a:ext uri="{FF2B5EF4-FFF2-40B4-BE49-F238E27FC236}">
                <a16:creationId xmlns:a16="http://schemas.microsoft.com/office/drawing/2014/main" id="{D22D5CBC-EA4E-2C5F-DCDA-9F0F366ED9B0}"/>
              </a:ext>
            </a:extLst>
          </p:cNvPr>
          <p:cNvSpPr/>
          <p:nvPr/>
        </p:nvSpPr>
        <p:spPr>
          <a:xfrm>
            <a:off x="2409526" y="4197238"/>
            <a:ext cx="4324947" cy="764727"/>
          </a:xfrm>
          <a:prstGeom prst="roundRect">
            <a:avLst/>
          </a:prstGeom>
          <a:solidFill>
            <a:srgbClr val="E7C6DE"/>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2400">
                <a:solidFill>
                  <a:schemeClr val="tx1"/>
                </a:solidFill>
                <a:latin typeface="Patrick hand" panose="00000500000000000000" pitchFamily="2" charset="0"/>
              </a:rPr>
              <a:t>Tourists’ activities: coral watching, sailing, scuba diving</a:t>
            </a:r>
          </a:p>
        </p:txBody>
      </p:sp>
      <p:sp>
        <p:nvSpPr>
          <p:cNvPr id="6" name="Rounded Rectangle 8">
            <a:extLst>
              <a:ext uri="{FF2B5EF4-FFF2-40B4-BE49-F238E27FC236}">
                <a16:creationId xmlns:a16="http://schemas.microsoft.com/office/drawing/2014/main" id="{79AEB0D2-B609-9C2A-02EF-BFE8E864D5D9}"/>
              </a:ext>
            </a:extLst>
          </p:cNvPr>
          <p:cNvSpPr/>
          <p:nvPr/>
        </p:nvSpPr>
        <p:spPr>
          <a:xfrm>
            <a:off x="4688019" y="3263931"/>
            <a:ext cx="4324947" cy="764727"/>
          </a:xfrm>
          <a:prstGeom prst="roundRect">
            <a:avLst/>
          </a:prstGeom>
          <a:solidFill>
            <a:srgbClr val="85DFFB"/>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2400">
                <a:solidFill>
                  <a:schemeClr val="tx1"/>
                </a:solidFill>
                <a:latin typeface="Patrick hand" panose="00000500000000000000" pitchFamily="2" charset="0"/>
              </a:rPr>
              <a:t>Over 400 different types of corals</a:t>
            </a:r>
          </a:p>
        </p:txBody>
      </p:sp>
      <p:pic>
        <p:nvPicPr>
          <p:cNvPr id="7" name="Picture 6">
            <a:extLst>
              <a:ext uri="{FF2B5EF4-FFF2-40B4-BE49-F238E27FC236}">
                <a16:creationId xmlns:a16="http://schemas.microsoft.com/office/drawing/2014/main" id="{F04BA1F5-DD4F-3C58-A968-B8ACE7782798}"/>
              </a:ext>
            </a:extLst>
          </p:cNvPr>
          <p:cNvPicPr>
            <a:picLocks noChangeAspect="1"/>
          </p:cNvPicPr>
          <p:nvPr/>
        </p:nvPicPr>
        <p:blipFill>
          <a:blip r:embed="rId3"/>
          <a:stretch>
            <a:fillRect/>
          </a:stretch>
        </p:blipFill>
        <p:spPr>
          <a:xfrm>
            <a:off x="8488325" y="-246063"/>
            <a:ext cx="827585" cy="827585"/>
          </a:xfrm>
          <a:prstGeom prst="rect">
            <a:avLst/>
          </a:prstGeom>
        </p:spPr>
      </p:pic>
    </p:spTree>
    <p:extLst>
      <p:ext uri="{BB962C8B-B14F-4D97-AF65-F5344CB8AC3E}">
        <p14:creationId xmlns:p14="http://schemas.microsoft.com/office/powerpoint/2010/main" val="1570909535"/>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962">
          <a:extLst>
            <a:ext uri="{FF2B5EF4-FFF2-40B4-BE49-F238E27FC236}">
              <a16:creationId xmlns:a16="http://schemas.microsoft.com/office/drawing/2014/main" id="{F35CD561-4D1D-BC57-A302-412B44CCAB43}"/>
            </a:ext>
          </a:extLst>
        </p:cNvPr>
        <p:cNvGrpSpPr/>
        <p:nvPr/>
      </p:nvGrpSpPr>
      <p:grpSpPr>
        <a:xfrm>
          <a:off x="0" y="0"/>
          <a:ext cx="0" cy="0"/>
          <a:chOff x="0" y="0"/>
          <a:chExt cx="0" cy="0"/>
        </a:xfrm>
      </p:grpSpPr>
      <p:sp>
        <p:nvSpPr>
          <p:cNvPr id="8971" name="Google Shape;8971;p46">
            <a:extLst>
              <a:ext uri="{FF2B5EF4-FFF2-40B4-BE49-F238E27FC236}">
                <a16:creationId xmlns:a16="http://schemas.microsoft.com/office/drawing/2014/main" id="{16E867BA-03FC-8026-2EED-6F8748F09575}"/>
              </a:ext>
            </a:extLst>
          </p:cNvPr>
          <p:cNvSpPr txBox="1">
            <a:spLocks noGrp="1"/>
          </p:cNvSpPr>
          <p:nvPr>
            <p:ph type="title" idx="8"/>
          </p:nvPr>
        </p:nvSpPr>
        <p:spPr>
          <a:xfrm>
            <a:off x="655675" y="117588"/>
            <a:ext cx="7832650" cy="560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a:t>Ex4: Work in pairs. Ask and answer about the Great Barrier Reef, using the facts below. Then prepare a short talk about it.</a:t>
            </a:r>
          </a:p>
        </p:txBody>
      </p:sp>
      <p:sp>
        <p:nvSpPr>
          <p:cNvPr id="19" name="TextBox 18">
            <a:extLst>
              <a:ext uri="{FF2B5EF4-FFF2-40B4-BE49-F238E27FC236}">
                <a16:creationId xmlns:a16="http://schemas.microsoft.com/office/drawing/2014/main" id="{92E58189-5BBA-E529-A4D5-9467BDF6C03C}"/>
              </a:ext>
            </a:extLst>
          </p:cNvPr>
          <p:cNvSpPr txBox="1"/>
          <p:nvPr/>
        </p:nvSpPr>
        <p:spPr>
          <a:xfrm>
            <a:off x="655675" y="969925"/>
            <a:ext cx="8155173" cy="592919"/>
          </a:xfrm>
          <a:prstGeom prst="rect">
            <a:avLst/>
          </a:prstGeom>
          <a:noFill/>
        </p:spPr>
        <p:txBody>
          <a:bodyPr wrap="square">
            <a:spAutoFit/>
          </a:bodyPr>
          <a:lstStyle/>
          <a:p>
            <a:pPr indent="-1270" rtl="0">
              <a:lnSpc>
                <a:spcPct val="150000"/>
              </a:lnSpc>
              <a:spcBef>
                <a:spcPts val="0"/>
              </a:spcBef>
              <a:spcAft>
                <a:spcPts val="0"/>
              </a:spcAft>
            </a:pPr>
            <a:r>
              <a:rPr lang="en-US" sz="2400" b="0" i="0" u="none" strike="noStrike" dirty="0">
                <a:solidFill>
                  <a:srgbClr val="000000"/>
                </a:solidFill>
                <a:effectLst/>
                <a:latin typeface="Patrick hand" panose="00000500000000000000" pitchFamily="2" charset="0"/>
              </a:rPr>
              <a:t>Suggest answer: </a:t>
            </a:r>
            <a:endParaRPr lang="en-US" sz="2400" b="0" dirty="0">
              <a:effectLst/>
              <a:latin typeface="Patrick hand" panose="00000500000000000000" pitchFamily="2" charset="0"/>
            </a:endParaRPr>
          </a:p>
        </p:txBody>
      </p:sp>
      <p:pic>
        <p:nvPicPr>
          <p:cNvPr id="8" name="Picture 7">
            <a:extLst>
              <a:ext uri="{FF2B5EF4-FFF2-40B4-BE49-F238E27FC236}">
                <a16:creationId xmlns:a16="http://schemas.microsoft.com/office/drawing/2014/main" id="{5C9D658D-D8FB-7977-82D4-DA7CD7B1558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61" b="89453" l="977" r="100000">
                        <a14:foregroundMark x1="3711" y1="57813" x2="7813" y2="69238"/>
                        <a14:foregroundMark x1="9082" y1="79590" x2="12109" y2="81543"/>
                        <a14:foregroundMark x1="18262" y1="83398" x2="25293" y2="86621"/>
                        <a14:foregroundMark x1="31543" y1="86035" x2="35645" y2="85449"/>
                        <a14:foregroundMark x1="48730" y1="86523" x2="49121" y2="86523"/>
                        <a14:foregroundMark x1="48926" y1="62988" x2="51563" y2="65625"/>
                        <a14:foregroundMark x1="46191" y1="61035" x2="48926" y2="64551"/>
                        <a14:foregroundMark x1="54492" y1="64453" x2="70215" y2="65137"/>
                        <a14:foregroundMark x1="36133" y1="64355" x2="39551" y2="64355"/>
                        <a14:foregroundMark x1="97559" y1="66016" x2="98633" y2="72949"/>
                        <a14:foregroundMark x1="86426" y1="84180" x2="81934" y2="86426"/>
                        <a14:foregroundMark x1="73438" y1="86133" x2="73438" y2="86133"/>
                        <a14:foregroundMark x1="93652" y1="80176" x2="92578" y2="82129"/>
                        <a14:backgroundMark x1="99316" y1="73242" x2="99316" y2="73242"/>
                        <a14:backgroundMark x1="99414" y1="71875" x2="99414" y2="71875"/>
                        <a14:backgroundMark x1="95508" y1="92578" x2="95508" y2="92578"/>
                        <a14:backgroundMark x1="293" y1="42871" x2="293" y2="64941"/>
                      </a14:backgroundRemoval>
                    </a14:imgEffect>
                  </a14:imgLayer>
                </a14:imgProps>
              </a:ext>
            </a:extLst>
          </a:blip>
          <a:stretch>
            <a:fillRect/>
          </a:stretch>
        </p:blipFill>
        <p:spPr>
          <a:xfrm>
            <a:off x="2379861" y="1760650"/>
            <a:ext cx="4384277" cy="4384277"/>
          </a:xfrm>
          <a:prstGeom prst="rect">
            <a:avLst/>
          </a:prstGeom>
        </p:spPr>
      </p:pic>
      <p:sp>
        <p:nvSpPr>
          <p:cNvPr id="9" name="Speech Bubble: Rectangle with Corners Rounded 8">
            <a:extLst>
              <a:ext uri="{FF2B5EF4-FFF2-40B4-BE49-F238E27FC236}">
                <a16:creationId xmlns:a16="http://schemas.microsoft.com/office/drawing/2014/main" id="{A6AE00BA-D1E2-7E56-AF41-BBF46626F2EB}"/>
              </a:ext>
            </a:extLst>
          </p:cNvPr>
          <p:cNvSpPr/>
          <p:nvPr/>
        </p:nvSpPr>
        <p:spPr>
          <a:xfrm>
            <a:off x="282389" y="1694329"/>
            <a:ext cx="2991972" cy="1069041"/>
          </a:xfrm>
          <a:prstGeom prst="wedgeRoundRectCallout">
            <a:avLst>
              <a:gd name="adj1" fmla="val 44305"/>
              <a:gd name="adj2" fmla="val 79332"/>
              <a:gd name="adj3" fmla="val 16667"/>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accent2">
                    <a:lumMod val="95000"/>
                    <a:lumOff val="5000"/>
                  </a:schemeClr>
                </a:solidFill>
                <a:latin typeface="Patrick hand" panose="00000500000000000000" pitchFamily="2" charset="0"/>
              </a:rPr>
              <a:t>When did the Great Barrier Reef become a World Heritage Site?</a:t>
            </a:r>
          </a:p>
        </p:txBody>
      </p:sp>
      <p:sp>
        <p:nvSpPr>
          <p:cNvPr id="10" name="Speech Bubble: Rectangle with Corners Rounded 9">
            <a:extLst>
              <a:ext uri="{FF2B5EF4-FFF2-40B4-BE49-F238E27FC236}">
                <a16:creationId xmlns:a16="http://schemas.microsoft.com/office/drawing/2014/main" id="{F41DC3F2-E2E0-C2D4-8933-02BE891B9A7E}"/>
              </a:ext>
            </a:extLst>
          </p:cNvPr>
          <p:cNvSpPr/>
          <p:nvPr/>
        </p:nvSpPr>
        <p:spPr>
          <a:xfrm flipH="1">
            <a:off x="6044451" y="2228849"/>
            <a:ext cx="1633820" cy="519782"/>
          </a:xfrm>
          <a:prstGeom prst="wedgeRoundRectCallout">
            <a:avLst>
              <a:gd name="adj1" fmla="val 37427"/>
              <a:gd name="adj2" fmla="val 64238"/>
              <a:gd name="adj3" fmla="val 16667"/>
            </a:avLst>
          </a:prstGeom>
          <a:solidFill>
            <a:srgbClr val="F6E6E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accent2">
                    <a:lumMod val="95000"/>
                    <a:lumOff val="5000"/>
                  </a:schemeClr>
                </a:solidFill>
                <a:latin typeface="Patrick hand" panose="00000500000000000000" pitchFamily="2" charset="0"/>
              </a:rPr>
              <a:t>In 1981.</a:t>
            </a:r>
          </a:p>
        </p:txBody>
      </p:sp>
      <p:sp>
        <p:nvSpPr>
          <p:cNvPr id="11" name="Speech Bubble: Rectangle with Corners Rounded 10">
            <a:extLst>
              <a:ext uri="{FF2B5EF4-FFF2-40B4-BE49-F238E27FC236}">
                <a16:creationId xmlns:a16="http://schemas.microsoft.com/office/drawing/2014/main" id="{3D9ABBC9-EE7D-30D6-7C52-D247C03BF0EB}"/>
              </a:ext>
            </a:extLst>
          </p:cNvPr>
          <p:cNvSpPr/>
          <p:nvPr/>
        </p:nvSpPr>
        <p:spPr>
          <a:xfrm>
            <a:off x="241779" y="3381935"/>
            <a:ext cx="2335305" cy="468372"/>
          </a:xfrm>
          <a:prstGeom prst="wedgeRoundRectCallout">
            <a:avLst>
              <a:gd name="adj1" fmla="val 44305"/>
              <a:gd name="adj2" fmla="val 79332"/>
              <a:gd name="adj3" fmla="val 16667"/>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accent2">
                    <a:lumMod val="95000"/>
                    <a:lumOff val="5000"/>
                  </a:schemeClr>
                </a:solidFill>
                <a:latin typeface="Patrick hand" panose="00000500000000000000" pitchFamily="2" charset="0"/>
              </a:rPr>
              <a:t>Where is it located?</a:t>
            </a:r>
          </a:p>
        </p:txBody>
      </p:sp>
      <p:sp>
        <p:nvSpPr>
          <p:cNvPr id="12" name="Speech Bubble: Rectangle with Corners Rounded 11">
            <a:extLst>
              <a:ext uri="{FF2B5EF4-FFF2-40B4-BE49-F238E27FC236}">
                <a16:creationId xmlns:a16="http://schemas.microsoft.com/office/drawing/2014/main" id="{BC69629E-07A0-7FC9-D706-DF144F328F28}"/>
              </a:ext>
            </a:extLst>
          </p:cNvPr>
          <p:cNvSpPr/>
          <p:nvPr/>
        </p:nvSpPr>
        <p:spPr>
          <a:xfrm flipH="1">
            <a:off x="6533568" y="3142224"/>
            <a:ext cx="2462782" cy="810564"/>
          </a:xfrm>
          <a:prstGeom prst="wedgeRoundRectCallout">
            <a:avLst>
              <a:gd name="adj1" fmla="val 37427"/>
              <a:gd name="adj2" fmla="val 64238"/>
              <a:gd name="adj3" fmla="val 16667"/>
            </a:avLst>
          </a:prstGeom>
          <a:solidFill>
            <a:srgbClr val="F6E6E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accent2">
                    <a:lumMod val="95000"/>
                    <a:lumOff val="5000"/>
                  </a:schemeClr>
                </a:solidFill>
                <a:latin typeface="Patrick hand" panose="00000500000000000000" pitchFamily="2" charset="0"/>
              </a:rPr>
              <a:t>In the Coral Sea, Australia.</a:t>
            </a:r>
          </a:p>
        </p:txBody>
      </p:sp>
      <p:pic>
        <p:nvPicPr>
          <p:cNvPr id="2" name="Picture 1">
            <a:extLst>
              <a:ext uri="{FF2B5EF4-FFF2-40B4-BE49-F238E27FC236}">
                <a16:creationId xmlns:a16="http://schemas.microsoft.com/office/drawing/2014/main" id="{F848E0BF-6026-8201-39EC-AC091B188457}"/>
              </a:ext>
            </a:extLst>
          </p:cNvPr>
          <p:cNvPicPr>
            <a:picLocks noChangeAspect="1"/>
          </p:cNvPicPr>
          <p:nvPr/>
        </p:nvPicPr>
        <p:blipFill>
          <a:blip r:embed="rId5"/>
          <a:stretch>
            <a:fillRect/>
          </a:stretch>
        </p:blipFill>
        <p:spPr>
          <a:xfrm>
            <a:off x="8488325" y="-230387"/>
            <a:ext cx="827585" cy="827585"/>
          </a:xfrm>
          <a:prstGeom prst="rect">
            <a:avLst/>
          </a:prstGeom>
        </p:spPr>
      </p:pic>
    </p:spTree>
    <p:extLst>
      <p:ext uri="{BB962C8B-B14F-4D97-AF65-F5344CB8AC3E}">
        <p14:creationId xmlns:p14="http://schemas.microsoft.com/office/powerpoint/2010/main" val="59249003"/>
      </p:ext>
    </p:extLst>
  </p:cSld>
  <p:clrMapOvr>
    <a:masterClrMapping/>
  </p:clrMapOvr>
  <mc:AlternateContent xmlns:mc="http://schemas.openxmlformats.org/markup-compatibility/2006" xmlns:p14="http://schemas.microsoft.com/office/powerpoint/2010/main">
    <mc:Choice Requires="p14">
      <p:transition spd="slow" p14:dur="15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268"/>
        <p:cNvGrpSpPr/>
        <p:nvPr/>
      </p:nvGrpSpPr>
      <p:grpSpPr>
        <a:xfrm>
          <a:off x="0" y="0"/>
          <a:ext cx="0" cy="0"/>
          <a:chOff x="0" y="0"/>
          <a:chExt cx="0" cy="0"/>
        </a:xfrm>
      </p:grpSpPr>
      <p:sp>
        <p:nvSpPr>
          <p:cNvPr id="8269" name="Google Shape;8269;p41"/>
          <p:cNvSpPr txBox="1">
            <a:spLocks noGrp="1"/>
          </p:cNvSpPr>
          <p:nvPr>
            <p:ph type="title"/>
          </p:nvPr>
        </p:nvSpPr>
        <p:spPr>
          <a:xfrm>
            <a:off x="585001" y="360440"/>
            <a:ext cx="7994275" cy="5730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sz="2400" dirty="0"/>
              <a:t>Ex5: Work in groups. Introduce the Great Barrier Reef to the class.</a:t>
            </a:r>
          </a:p>
        </p:txBody>
      </p:sp>
      <p:pic>
        <p:nvPicPr>
          <p:cNvPr id="1027" name="Picture 3">
            <a:extLst>
              <a:ext uri="{FF2B5EF4-FFF2-40B4-BE49-F238E27FC236}">
                <a16:creationId xmlns:a16="http://schemas.microsoft.com/office/drawing/2014/main" id="{2390F8C7-C672-44B9-B3A0-2829E0ADED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365" y="1523720"/>
            <a:ext cx="4171483" cy="26179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5B71907-3651-9E50-39B9-1929BD43915F}"/>
              </a:ext>
            </a:extLst>
          </p:cNvPr>
          <p:cNvSpPr txBox="1"/>
          <p:nvPr/>
        </p:nvSpPr>
        <p:spPr>
          <a:xfrm>
            <a:off x="4572000" y="1366740"/>
            <a:ext cx="4376497" cy="3416320"/>
          </a:xfrm>
          <a:prstGeom prst="rect">
            <a:avLst/>
          </a:prstGeom>
          <a:noFill/>
        </p:spPr>
        <p:txBody>
          <a:bodyPr wrap="square">
            <a:spAutoFit/>
          </a:bodyPr>
          <a:lstStyle/>
          <a:p>
            <a:pPr marL="341630" indent="-342900" algn="just" rtl="0">
              <a:spcBef>
                <a:spcPts val="0"/>
              </a:spcBef>
              <a:spcAft>
                <a:spcPts val="0"/>
              </a:spcAft>
              <a:buFontTx/>
              <a:buChar char="-"/>
            </a:pPr>
            <a:r>
              <a:rPr lang="en-US" sz="2400" b="0" i="0" u="none" strike="noStrike" dirty="0">
                <a:solidFill>
                  <a:srgbClr val="000000"/>
                </a:solidFill>
                <a:effectLst/>
                <a:latin typeface="Patrick hand" panose="00000500000000000000" pitchFamily="2" charset="0"/>
              </a:rPr>
              <a:t>Look at the sentences given, and think how to continue the talk, and what to say.</a:t>
            </a:r>
          </a:p>
          <a:p>
            <a:pPr algn="just" rtl="0">
              <a:spcBef>
                <a:spcPts val="0"/>
              </a:spcBef>
              <a:spcAft>
                <a:spcPts val="0"/>
              </a:spcAft>
            </a:pPr>
            <a:endParaRPr lang="en-US" sz="2400" dirty="0">
              <a:latin typeface="Patrick hand" panose="00000500000000000000" pitchFamily="2" charset="0"/>
            </a:endParaRPr>
          </a:p>
          <a:p>
            <a:pPr marL="341630" indent="-342900" algn="just" rtl="0">
              <a:spcBef>
                <a:spcPts val="0"/>
              </a:spcBef>
              <a:spcAft>
                <a:spcPts val="0"/>
              </a:spcAft>
              <a:buFontTx/>
              <a:buChar char="-"/>
            </a:pPr>
            <a:r>
              <a:rPr lang="en-US" sz="2400" b="0" i="0" u="none" strike="noStrike" dirty="0">
                <a:solidFill>
                  <a:srgbClr val="000000"/>
                </a:solidFill>
                <a:effectLst/>
                <a:latin typeface="Patrick hand" panose="00000500000000000000" pitchFamily="2" charset="0"/>
              </a:rPr>
              <a:t>Work in groups to use the answers in </a:t>
            </a:r>
            <a:r>
              <a:rPr lang="en-US" sz="2400" b="1" i="0" u="none" strike="noStrike" dirty="0">
                <a:solidFill>
                  <a:srgbClr val="000000"/>
                </a:solidFill>
                <a:effectLst/>
                <a:latin typeface="Patrick hand" panose="00000500000000000000" pitchFamily="2" charset="0"/>
              </a:rPr>
              <a:t>4</a:t>
            </a:r>
            <a:r>
              <a:rPr lang="en-US" sz="2400" b="0" i="0" u="none" strike="noStrike" dirty="0">
                <a:solidFill>
                  <a:srgbClr val="000000"/>
                </a:solidFill>
                <a:effectLst/>
                <a:latin typeface="Patrick hand" panose="00000500000000000000" pitchFamily="2" charset="0"/>
              </a:rPr>
              <a:t> and the vocabulary learnt in the unit to talk about the Great Barrier Reef.</a:t>
            </a:r>
            <a:endParaRPr lang="en-US" sz="2400" b="0" dirty="0">
              <a:effectLst/>
              <a:latin typeface="Patrick hand" panose="00000500000000000000" pitchFamily="2" charset="0"/>
            </a:endParaRPr>
          </a:p>
          <a:p>
            <a:endParaRPr lang="en-US" sz="2400" dirty="0">
              <a:latin typeface="Patrick hand" panose="00000500000000000000" pitchFamily="2" charset="0"/>
            </a:endParaRPr>
          </a:p>
        </p:txBody>
      </p:sp>
      <p:pic>
        <p:nvPicPr>
          <p:cNvPr id="2" name="Picture 1">
            <a:extLst>
              <a:ext uri="{FF2B5EF4-FFF2-40B4-BE49-F238E27FC236}">
                <a16:creationId xmlns:a16="http://schemas.microsoft.com/office/drawing/2014/main" id="{E5B02133-A0D6-3A22-541C-B89E24FCC657}"/>
              </a:ext>
            </a:extLst>
          </p:cNvPr>
          <p:cNvPicPr>
            <a:picLocks noChangeAspect="1"/>
          </p:cNvPicPr>
          <p:nvPr/>
        </p:nvPicPr>
        <p:blipFill>
          <a:blip r:embed="rId4"/>
          <a:stretch>
            <a:fillRect/>
          </a:stretch>
        </p:blipFill>
        <p:spPr>
          <a:xfrm>
            <a:off x="-104215" y="4565276"/>
            <a:ext cx="827585" cy="8275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268">
          <a:extLst>
            <a:ext uri="{FF2B5EF4-FFF2-40B4-BE49-F238E27FC236}">
              <a16:creationId xmlns:a16="http://schemas.microsoft.com/office/drawing/2014/main" id="{9CA62BF7-5179-FD40-3D8E-8C3D2B9AC571}"/>
            </a:ext>
          </a:extLst>
        </p:cNvPr>
        <p:cNvGrpSpPr/>
        <p:nvPr/>
      </p:nvGrpSpPr>
      <p:grpSpPr>
        <a:xfrm>
          <a:off x="0" y="0"/>
          <a:ext cx="0" cy="0"/>
          <a:chOff x="0" y="0"/>
          <a:chExt cx="0" cy="0"/>
        </a:xfrm>
      </p:grpSpPr>
      <p:sp>
        <p:nvSpPr>
          <p:cNvPr id="8269" name="Google Shape;8269;p41">
            <a:extLst>
              <a:ext uri="{FF2B5EF4-FFF2-40B4-BE49-F238E27FC236}">
                <a16:creationId xmlns:a16="http://schemas.microsoft.com/office/drawing/2014/main" id="{FC82E998-2569-3E55-17FB-E4AE8D5539CF}"/>
              </a:ext>
            </a:extLst>
          </p:cNvPr>
          <p:cNvSpPr txBox="1">
            <a:spLocks noGrp="1"/>
          </p:cNvSpPr>
          <p:nvPr>
            <p:ph type="title"/>
          </p:nvPr>
        </p:nvSpPr>
        <p:spPr>
          <a:xfrm>
            <a:off x="585001" y="360440"/>
            <a:ext cx="7994275" cy="5730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sz="2400" dirty="0"/>
              <a:t>Ex5: Work in groups. Introduce the Great Barrier Reef to the class.</a:t>
            </a:r>
          </a:p>
        </p:txBody>
      </p:sp>
      <p:sp>
        <p:nvSpPr>
          <p:cNvPr id="3" name="TextBox 2">
            <a:extLst>
              <a:ext uri="{FF2B5EF4-FFF2-40B4-BE49-F238E27FC236}">
                <a16:creationId xmlns:a16="http://schemas.microsoft.com/office/drawing/2014/main" id="{BAD80EF6-C920-0E90-6FE2-6DADEF750A4D}"/>
              </a:ext>
            </a:extLst>
          </p:cNvPr>
          <p:cNvSpPr txBox="1"/>
          <p:nvPr/>
        </p:nvSpPr>
        <p:spPr>
          <a:xfrm>
            <a:off x="217727" y="1222105"/>
            <a:ext cx="8728821" cy="3921395"/>
          </a:xfrm>
          <a:prstGeom prst="rect">
            <a:avLst/>
          </a:prstGeom>
          <a:noFill/>
        </p:spPr>
        <p:txBody>
          <a:bodyPr wrap="square">
            <a:spAutoFit/>
          </a:bodyPr>
          <a:lstStyle/>
          <a:p>
            <a:pPr indent="-1270" algn="just" rtl="0">
              <a:lnSpc>
                <a:spcPts val="3000"/>
              </a:lnSpc>
              <a:spcBef>
                <a:spcPts val="0"/>
              </a:spcBef>
              <a:spcAft>
                <a:spcPts val="0"/>
              </a:spcAft>
            </a:pPr>
            <a:r>
              <a:rPr lang="en-US" sz="2200" b="1" i="0" u="none" strike="noStrike" dirty="0">
                <a:solidFill>
                  <a:srgbClr val="000000"/>
                </a:solidFill>
                <a:effectLst/>
                <a:latin typeface="Patrick hand" panose="00000500000000000000" pitchFamily="2" charset="0"/>
              </a:rPr>
              <a:t>Suggested answer:</a:t>
            </a:r>
            <a:endParaRPr lang="en-US" sz="2200" b="0" dirty="0">
              <a:effectLst/>
              <a:latin typeface="Patrick hand" panose="00000500000000000000" pitchFamily="2" charset="0"/>
            </a:endParaRPr>
          </a:p>
          <a:p>
            <a:pPr indent="-1270" algn="just" rtl="0">
              <a:lnSpc>
                <a:spcPts val="3000"/>
              </a:lnSpc>
              <a:spcBef>
                <a:spcPts val="0"/>
              </a:spcBef>
              <a:spcAft>
                <a:spcPts val="0"/>
              </a:spcAft>
            </a:pPr>
            <a:r>
              <a:rPr lang="en-US" sz="2200" b="0" i="0" u="none" strike="noStrike" dirty="0">
                <a:solidFill>
                  <a:srgbClr val="000000"/>
                </a:solidFill>
                <a:effectLst/>
                <a:latin typeface="Patrick hand" panose="00000500000000000000" pitchFamily="2" charset="0"/>
              </a:rPr>
              <a:t>The Great Barrier Reef is a World Heritage Site. It was </a:t>
            </a:r>
            <a:r>
              <a:rPr lang="en-US" sz="2200" b="0" i="0" u="none" strike="noStrike" dirty="0" err="1">
                <a:solidFill>
                  <a:srgbClr val="000000"/>
                </a:solidFill>
                <a:effectLst/>
                <a:latin typeface="Patrick hand" panose="00000500000000000000" pitchFamily="2" charset="0"/>
              </a:rPr>
              <a:t>recognised</a:t>
            </a:r>
            <a:r>
              <a:rPr lang="en-US" sz="2200" b="0" i="0" u="none" strike="noStrike" dirty="0">
                <a:solidFill>
                  <a:srgbClr val="000000"/>
                </a:solidFill>
                <a:effectLst/>
                <a:latin typeface="Patrick hand" panose="00000500000000000000" pitchFamily="2" charset="0"/>
              </a:rPr>
              <a:t> by UNESCO in 1981. It’s located in the Coral Sea, Australia. The total area of this reef is about 334,400 km</a:t>
            </a:r>
            <a:r>
              <a:rPr lang="en-US" sz="2200" b="0" i="0" u="none" strike="noStrike" baseline="30000" dirty="0">
                <a:solidFill>
                  <a:srgbClr val="000000"/>
                </a:solidFill>
                <a:effectLst/>
                <a:latin typeface="Patrick hand" panose="00000500000000000000" pitchFamily="2" charset="0"/>
              </a:rPr>
              <a:t>2</a:t>
            </a:r>
            <a:r>
              <a:rPr lang="en-US" sz="2200" b="0" i="0" u="none" strike="noStrike" dirty="0">
                <a:solidFill>
                  <a:srgbClr val="000000"/>
                </a:solidFill>
                <a:effectLst/>
                <a:latin typeface="Patrick hand" panose="00000500000000000000" pitchFamily="2" charset="0"/>
              </a:rPr>
              <a:t>. There are over 400 different types of corals living in the site. When you come here, you can take part in a lot of activities: coral watching, sailing, scuba diving, and so on. The Great Barrier Reef is the world's biggest single living structure. But this natural wonder is now in danger, and it needs much effort to protect it from damage.</a:t>
            </a:r>
            <a:endParaRPr lang="en-US" sz="2200" b="0" dirty="0">
              <a:effectLst/>
              <a:latin typeface="Patrick hand" panose="00000500000000000000" pitchFamily="2" charset="0"/>
            </a:endParaRPr>
          </a:p>
          <a:p>
            <a:pPr>
              <a:lnSpc>
                <a:spcPts val="3000"/>
              </a:lnSpc>
            </a:pPr>
            <a:r>
              <a:rPr lang="en-US" sz="2200" dirty="0">
                <a:latin typeface="Patrick hand" panose="00000500000000000000" pitchFamily="2" charset="0"/>
              </a:rPr>
              <a:t/>
            </a:r>
            <a:br>
              <a:rPr lang="en-US" sz="2200" dirty="0">
                <a:latin typeface="Patrick hand" panose="00000500000000000000" pitchFamily="2" charset="0"/>
              </a:rPr>
            </a:br>
            <a:endParaRPr lang="en-US" sz="2200" dirty="0">
              <a:latin typeface="Patrick hand" panose="00000500000000000000" pitchFamily="2" charset="0"/>
            </a:endParaRPr>
          </a:p>
        </p:txBody>
      </p:sp>
      <p:pic>
        <p:nvPicPr>
          <p:cNvPr id="2" name="Picture 1">
            <a:extLst>
              <a:ext uri="{FF2B5EF4-FFF2-40B4-BE49-F238E27FC236}">
                <a16:creationId xmlns:a16="http://schemas.microsoft.com/office/drawing/2014/main" id="{8AC114B8-A2D9-62F8-C682-294BE38E1C92}"/>
              </a:ext>
            </a:extLst>
          </p:cNvPr>
          <p:cNvPicPr>
            <a:picLocks noChangeAspect="1"/>
          </p:cNvPicPr>
          <p:nvPr/>
        </p:nvPicPr>
        <p:blipFill>
          <a:blip r:embed="rId3"/>
          <a:stretch>
            <a:fillRect/>
          </a:stretch>
        </p:blipFill>
        <p:spPr>
          <a:xfrm>
            <a:off x="-104215" y="4565276"/>
            <a:ext cx="827585" cy="827585"/>
          </a:xfrm>
          <a:prstGeom prst="rect">
            <a:avLst/>
          </a:prstGeom>
        </p:spPr>
      </p:pic>
    </p:spTree>
    <p:extLst>
      <p:ext uri="{BB962C8B-B14F-4D97-AF65-F5344CB8AC3E}">
        <p14:creationId xmlns:p14="http://schemas.microsoft.com/office/powerpoint/2010/main" val="407526803"/>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07"/>
        <p:cNvGrpSpPr/>
        <p:nvPr/>
      </p:nvGrpSpPr>
      <p:grpSpPr>
        <a:xfrm>
          <a:off x="0" y="0"/>
          <a:ext cx="0" cy="0"/>
          <a:chOff x="0" y="0"/>
          <a:chExt cx="0" cy="0"/>
        </a:xfrm>
      </p:grpSpPr>
      <p:sp>
        <p:nvSpPr>
          <p:cNvPr id="7908" name="Google Shape;7908;p33"/>
          <p:cNvSpPr txBox="1">
            <a:spLocks noGrp="1"/>
          </p:cNvSpPr>
          <p:nvPr>
            <p:ph type="title"/>
          </p:nvPr>
        </p:nvSpPr>
        <p:spPr>
          <a:xfrm>
            <a:off x="1710300" y="61297"/>
            <a:ext cx="5723400" cy="560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5400" dirty="0"/>
              <a:t>OBJECTIVES</a:t>
            </a:r>
            <a:endParaRPr sz="5400" dirty="0"/>
          </a:p>
        </p:txBody>
      </p:sp>
      <p:sp>
        <p:nvSpPr>
          <p:cNvPr id="7909" name="Google Shape;7909;p33"/>
          <p:cNvSpPr txBox="1">
            <a:spLocks noGrp="1"/>
          </p:cNvSpPr>
          <p:nvPr>
            <p:ph type="body" idx="1"/>
          </p:nvPr>
        </p:nvSpPr>
        <p:spPr>
          <a:xfrm>
            <a:off x="545205" y="1540854"/>
            <a:ext cx="9059541" cy="1090012"/>
          </a:xfrm>
          <a:prstGeom prst="rect">
            <a:avLst/>
          </a:prstGeom>
        </p:spPr>
        <p:txBody>
          <a:bodyPr spcFirstLastPara="1" wrap="square" lIns="91425" tIns="91425" rIns="91425" bIns="91425" anchor="t" anchorCtr="0">
            <a:noAutofit/>
          </a:bodyPr>
          <a:lstStyle/>
          <a:p>
            <a:pPr marL="152400" indent="0" rtl="0" fontAlgn="base">
              <a:spcBef>
                <a:spcPts val="0"/>
              </a:spcBef>
              <a:spcAft>
                <a:spcPts val="0"/>
              </a:spcAft>
              <a:buNone/>
            </a:pPr>
            <a:r>
              <a:rPr lang="en-US" sz="3200" b="1" i="0" u="none" strike="noStrike" dirty="0">
                <a:solidFill>
                  <a:srgbClr val="000000"/>
                </a:solidFill>
                <a:effectLst/>
                <a:latin typeface="Patrick hand" panose="00000500000000000000" pitchFamily="2" charset="0"/>
              </a:rPr>
              <a:t>1. READING</a:t>
            </a:r>
          </a:p>
          <a:p>
            <a:pPr marL="152400" indent="0" rtl="0" fontAlgn="base">
              <a:spcBef>
                <a:spcPts val="0"/>
              </a:spcBef>
              <a:spcAft>
                <a:spcPts val="0"/>
              </a:spcAft>
              <a:buNone/>
            </a:pPr>
            <a:r>
              <a:rPr lang="en-US" sz="3200" b="0" i="0" u="none" strike="noStrike" dirty="0">
                <a:solidFill>
                  <a:srgbClr val="000000"/>
                </a:solidFill>
                <a:effectLst/>
                <a:latin typeface="Patrick hand" panose="00000500000000000000" pitchFamily="2" charset="0"/>
              </a:rPr>
              <a:t>Read for specific information about the Dolomites - a travel destination.</a:t>
            </a:r>
          </a:p>
          <a:p>
            <a:pPr marL="152400" indent="0" rtl="0" fontAlgn="base">
              <a:spcBef>
                <a:spcPts val="0"/>
              </a:spcBef>
              <a:spcAft>
                <a:spcPts val="0"/>
              </a:spcAft>
              <a:buNone/>
            </a:pPr>
            <a:endParaRPr lang="en-US" sz="3200" b="0" i="0" u="none" strike="noStrike" dirty="0">
              <a:solidFill>
                <a:srgbClr val="000000"/>
              </a:solidFill>
              <a:effectLst/>
              <a:latin typeface="Patrick hand" panose="00000500000000000000" pitchFamily="2" charset="0"/>
            </a:endParaRPr>
          </a:p>
          <a:p>
            <a:pPr marL="152400" indent="0" rtl="0" fontAlgn="base">
              <a:spcBef>
                <a:spcPts val="0"/>
              </a:spcBef>
              <a:spcAft>
                <a:spcPts val="0"/>
              </a:spcAft>
              <a:buNone/>
            </a:pPr>
            <a:r>
              <a:rPr lang="en-US" sz="3200" b="1" i="0" u="none" strike="noStrike" dirty="0">
                <a:solidFill>
                  <a:srgbClr val="000000"/>
                </a:solidFill>
                <a:effectLst/>
                <a:latin typeface="Patrick hand" panose="00000500000000000000" pitchFamily="2" charset="0"/>
              </a:rPr>
              <a:t>2. SPEAKING </a:t>
            </a:r>
          </a:p>
          <a:p>
            <a:pPr marL="152400" indent="0" rtl="0" fontAlgn="base">
              <a:spcBef>
                <a:spcPts val="0"/>
              </a:spcBef>
              <a:spcAft>
                <a:spcPts val="0"/>
              </a:spcAft>
              <a:buNone/>
            </a:pPr>
            <a:r>
              <a:rPr lang="en-US" sz="3200" b="0" i="0" u="none" strike="noStrike" dirty="0">
                <a:solidFill>
                  <a:srgbClr val="000000"/>
                </a:solidFill>
                <a:effectLst/>
                <a:latin typeface="Patrick hand" panose="00000500000000000000" pitchFamily="2" charset="0"/>
              </a:rPr>
              <a:t>Talk about the Great Barrier Reef.</a:t>
            </a:r>
          </a:p>
        </p:txBody>
      </p:sp>
      <p:sp>
        <p:nvSpPr>
          <p:cNvPr id="4" name="TextBox 3">
            <a:extLst>
              <a:ext uri="{FF2B5EF4-FFF2-40B4-BE49-F238E27FC236}">
                <a16:creationId xmlns:a16="http://schemas.microsoft.com/office/drawing/2014/main" id="{DA224925-0CF3-73B2-BF72-FAD44FE77D55}"/>
              </a:ext>
            </a:extLst>
          </p:cNvPr>
          <p:cNvSpPr txBox="1"/>
          <p:nvPr/>
        </p:nvSpPr>
        <p:spPr>
          <a:xfrm>
            <a:off x="359999" y="956079"/>
            <a:ext cx="8424001" cy="584775"/>
          </a:xfrm>
          <a:prstGeom prst="rect">
            <a:avLst/>
          </a:prstGeom>
          <a:noFill/>
        </p:spPr>
        <p:txBody>
          <a:bodyPr wrap="square" rtlCol="0">
            <a:spAutoFit/>
          </a:bodyPr>
          <a:lstStyle/>
          <a:p>
            <a:pPr algn="ctr" rtl="0">
              <a:spcBef>
                <a:spcPts val="0"/>
              </a:spcBef>
              <a:spcAft>
                <a:spcPts val="0"/>
              </a:spcAft>
            </a:pPr>
            <a:r>
              <a:rPr lang="en-US" sz="3200" b="0" i="0" u="none" strike="noStrike" dirty="0">
                <a:solidFill>
                  <a:srgbClr val="000000"/>
                </a:solidFill>
                <a:effectLst/>
                <a:latin typeface="Patrick Hand" panose="00000500000000000000" pitchFamily="2" charset="0"/>
              </a:rPr>
              <a:t>By the end of the lesson, students will be able to:</a:t>
            </a:r>
          </a:p>
        </p:txBody>
      </p:sp>
      <p:pic>
        <p:nvPicPr>
          <p:cNvPr id="2" name="Picture 1">
            <a:extLst>
              <a:ext uri="{FF2B5EF4-FFF2-40B4-BE49-F238E27FC236}">
                <a16:creationId xmlns:a16="http://schemas.microsoft.com/office/drawing/2014/main" id="{734E0F37-008A-44CC-A276-B63F0B8109B1}"/>
              </a:ext>
            </a:extLst>
          </p:cNvPr>
          <p:cNvPicPr>
            <a:picLocks noChangeAspect="1"/>
          </p:cNvPicPr>
          <p:nvPr/>
        </p:nvPicPr>
        <p:blipFill>
          <a:blip r:embed="rId3"/>
          <a:stretch>
            <a:fillRect/>
          </a:stretch>
        </p:blipFill>
        <p:spPr>
          <a:xfrm>
            <a:off x="8360117" y="4430214"/>
            <a:ext cx="989542" cy="989542"/>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909">
                                            <p:txEl>
                                              <p:pRg st="0" end="0"/>
                                            </p:txEl>
                                          </p:spTgt>
                                        </p:tgtEl>
                                        <p:attrNameLst>
                                          <p:attrName>style.visibility</p:attrName>
                                        </p:attrNameLst>
                                      </p:cBhvr>
                                      <p:to>
                                        <p:strVal val="visible"/>
                                      </p:to>
                                    </p:set>
                                    <p:anim calcmode="lin" valueType="num">
                                      <p:cBhvr additive="base">
                                        <p:cTn id="7" dur="500" fill="hold"/>
                                        <p:tgtEl>
                                          <p:spTgt spid="790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90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909">
                                            <p:txEl>
                                              <p:pRg st="1" end="1"/>
                                            </p:txEl>
                                          </p:spTgt>
                                        </p:tgtEl>
                                        <p:attrNameLst>
                                          <p:attrName>style.visibility</p:attrName>
                                        </p:attrNameLst>
                                      </p:cBhvr>
                                      <p:to>
                                        <p:strVal val="visible"/>
                                      </p:to>
                                    </p:set>
                                    <p:anim calcmode="lin" valueType="num">
                                      <p:cBhvr additive="base">
                                        <p:cTn id="11" dur="500" fill="hold"/>
                                        <p:tgtEl>
                                          <p:spTgt spid="790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90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909">
                                            <p:txEl>
                                              <p:pRg st="3" end="3"/>
                                            </p:txEl>
                                          </p:spTgt>
                                        </p:tgtEl>
                                        <p:attrNameLst>
                                          <p:attrName>style.visibility</p:attrName>
                                        </p:attrNameLst>
                                      </p:cBhvr>
                                      <p:to>
                                        <p:strVal val="visible"/>
                                      </p:to>
                                    </p:set>
                                    <p:anim calcmode="lin" valueType="num">
                                      <p:cBhvr additive="base">
                                        <p:cTn id="17" dur="500" fill="hold"/>
                                        <p:tgtEl>
                                          <p:spTgt spid="7909">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909">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909">
                                            <p:txEl>
                                              <p:pRg st="4" end="4"/>
                                            </p:txEl>
                                          </p:spTgt>
                                        </p:tgtEl>
                                        <p:attrNameLst>
                                          <p:attrName>style.visibility</p:attrName>
                                        </p:attrNameLst>
                                      </p:cBhvr>
                                      <p:to>
                                        <p:strVal val="visible"/>
                                      </p:to>
                                    </p:set>
                                    <p:anim calcmode="lin" valueType="num">
                                      <p:cBhvr additive="base">
                                        <p:cTn id="21" dur="500" fill="hold"/>
                                        <p:tgtEl>
                                          <p:spTgt spid="7909">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90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907">
          <a:extLst>
            <a:ext uri="{FF2B5EF4-FFF2-40B4-BE49-F238E27FC236}">
              <a16:creationId xmlns:a16="http://schemas.microsoft.com/office/drawing/2014/main" id="{3D9938C5-DC2F-FFBD-38FF-BA10E8F6582A}"/>
            </a:ext>
          </a:extLst>
        </p:cNvPr>
        <p:cNvGrpSpPr/>
        <p:nvPr/>
      </p:nvGrpSpPr>
      <p:grpSpPr>
        <a:xfrm>
          <a:off x="0" y="0"/>
          <a:ext cx="0" cy="0"/>
          <a:chOff x="0" y="0"/>
          <a:chExt cx="0" cy="0"/>
        </a:xfrm>
      </p:grpSpPr>
      <p:sp>
        <p:nvSpPr>
          <p:cNvPr id="7908" name="Google Shape;7908;p33">
            <a:extLst>
              <a:ext uri="{FF2B5EF4-FFF2-40B4-BE49-F238E27FC236}">
                <a16:creationId xmlns:a16="http://schemas.microsoft.com/office/drawing/2014/main" id="{5333A235-D2A2-66A5-DC3F-4CEFCDB82E1E}"/>
              </a:ext>
            </a:extLst>
          </p:cNvPr>
          <p:cNvSpPr txBox="1">
            <a:spLocks noGrp="1"/>
          </p:cNvSpPr>
          <p:nvPr>
            <p:ph type="title"/>
          </p:nvPr>
        </p:nvSpPr>
        <p:spPr>
          <a:xfrm>
            <a:off x="1710300" y="221395"/>
            <a:ext cx="5723400" cy="560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5400" dirty="0"/>
              <a:t>W</a:t>
            </a:r>
            <a:r>
              <a:rPr lang="en" sz="5400" dirty="0"/>
              <a:t>rap – up </a:t>
            </a:r>
            <a:endParaRPr sz="5400" dirty="0"/>
          </a:p>
        </p:txBody>
      </p:sp>
      <p:sp>
        <p:nvSpPr>
          <p:cNvPr id="7909" name="Google Shape;7909;p33">
            <a:extLst>
              <a:ext uri="{FF2B5EF4-FFF2-40B4-BE49-F238E27FC236}">
                <a16:creationId xmlns:a16="http://schemas.microsoft.com/office/drawing/2014/main" id="{D45E3DCA-86A5-7948-A0F1-18452B061B9D}"/>
              </a:ext>
            </a:extLst>
          </p:cNvPr>
          <p:cNvSpPr txBox="1">
            <a:spLocks noGrp="1"/>
          </p:cNvSpPr>
          <p:nvPr>
            <p:ph type="body" idx="1"/>
          </p:nvPr>
        </p:nvSpPr>
        <p:spPr>
          <a:xfrm>
            <a:off x="699846" y="2026744"/>
            <a:ext cx="7973508" cy="1090012"/>
          </a:xfrm>
          <a:prstGeom prst="rect">
            <a:avLst/>
          </a:prstGeom>
        </p:spPr>
        <p:txBody>
          <a:bodyPr spcFirstLastPara="1" wrap="square" lIns="91425" tIns="91425" rIns="91425" bIns="91425" anchor="t" anchorCtr="0">
            <a:noAutofit/>
          </a:bodyPr>
          <a:lstStyle/>
          <a:p>
            <a:pPr marL="609600" indent="-457200" rtl="0" fontAlgn="base">
              <a:spcBef>
                <a:spcPts val="0"/>
              </a:spcBef>
              <a:spcAft>
                <a:spcPts val="0"/>
              </a:spcAft>
              <a:buClrTx/>
              <a:buSzPct val="100000"/>
              <a:buFont typeface="Wingdings" panose="05000000000000000000" pitchFamily="2" charset="2"/>
              <a:buChar char="ü"/>
            </a:pPr>
            <a:r>
              <a:rPr lang="en-US" sz="3200" b="0" i="0" u="none" strike="noStrike" dirty="0">
                <a:solidFill>
                  <a:srgbClr val="000000"/>
                </a:solidFill>
                <a:effectLst/>
                <a:latin typeface="Patrick hand" panose="00000500000000000000" pitchFamily="2" charset="0"/>
              </a:rPr>
              <a:t>Read for specific information about the Dolomites - a travel destination.</a:t>
            </a:r>
          </a:p>
          <a:p>
            <a:pPr marL="609600" indent="-457200" fontAlgn="base">
              <a:buClrTx/>
              <a:buSzPct val="100000"/>
              <a:buFont typeface="Wingdings" panose="05000000000000000000" pitchFamily="2" charset="2"/>
              <a:buChar char="ü"/>
            </a:pPr>
            <a:endParaRPr lang="en-US" sz="3200" b="0" i="0" u="none" strike="noStrike" dirty="0">
              <a:solidFill>
                <a:srgbClr val="000000"/>
              </a:solidFill>
              <a:effectLst/>
              <a:latin typeface="Patrick hand" panose="00000500000000000000" pitchFamily="2" charset="0"/>
            </a:endParaRPr>
          </a:p>
          <a:p>
            <a:pPr marL="609600" indent="-457200" fontAlgn="base">
              <a:buClrTx/>
              <a:buSzPct val="100000"/>
              <a:buFont typeface="Wingdings" panose="05000000000000000000" pitchFamily="2" charset="2"/>
              <a:buChar char="ü"/>
            </a:pPr>
            <a:r>
              <a:rPr lang="en-US" sz="3200" b="0" i="0" u="none" strike="noStrike" dirty="0">
                <a:solidFill>
                  <a:srgbClr val="000000"/>
                </a:solidFill>
                <a:effectLst/>
                <a:latin typeface="Patrick hand" panose="00000500000000000000" pitchFamily="2" charset="0"/>
              </a:rPr>
              <a:t>Talk about the Great Barrier Reef.</a:t>
            </a:r>
          </a:p>
          <a:p>
            <a:pPr marL="609600" indent="-457200" rtl="0" fontAlgn="base">
              <a:spcBef>
                <a:spcPts val="0"/>
              </a:spcBef>
              <a:spcAft>
                <a:spcPts val="0"/>
              </a:spcAft>
              <a:buClrTx/>
              <a:buSzPct val="100000"/>
              <a:buFont typeface="Wingdings" panose="05000000000000000000" pitchFamily="2" charset="2"/>
              <a:buChar char="ü"/>
            </a:pPr>
            <a:endParaRPr lang="en-US" sz="3200" b="0" i="0" u="none" strike="noStrike" dirty="0">
              <a:solidFill>
                <a:srgbClr val="000000"/>
              </a:solidFill>
              <a:effectLst/>
              <a:latin typeface="Patrick hand" panose="00000500000000000000" pitchFamily="2" charset="0"/>
            </a:endParaRPr>
          </a:p>
        </p:txBody>
      </p:sp>
      <p:sp>
        <p:nvSpPr>
          <p:cNvPr id="3" name="TextBox 2">
            <a:extLst>
              <a:ext uri="{FF2B5EF4-FFF2-40B4-BE49-F238E27FC236}">
                <a16:creationId xmlns:a16="http://schemas.microsoft.com/office/drawing/2014/main" id="{10F5BE08-102B-3CCF-1E45-CCAE5F57A73E}"/>
              </a:ext>
            </a:extLst>
          </p:cNvPr>
          <p:cNvSpPr txBox="1"/>
          <p:nvPr/>
        </p:nvSpPr>
        <p:spPr>
          <a:xfrm>
            <a:off x="1710300" y="1111882"/>
            <a:ext cx="5723400" cy="584775"/>
          </a:xfrm>
          <a:prstGeom prst="rect">
            <a:avLst/>
          </a:prstGeom>
          <a:noFill/>
        </p:spPr>
        <p:txBody>
          <a:bodyPr wrap="square">
            <a:spAutoFit/>
          </a:bodyPr>
          <a:lstStyle/>
          <a:p>
            <a:pPr algn="ctr" rtl="0">
              <a:spcBef>
                <a:spcPts val="0"/>
              </a:spcBef>
              <a:spcAft>
                <a:spcPts val="0"/>
              </a:spcAft>
            </a:pPr>
            <a:r>
              <a:rPr lang="en-US" sz="3200" b="0" i="0" u="none" strike="noStrike" dirty="0">
                <a:solidFill>
                  <a:srgbClr val="000000"/>
                </a:solidFill>
                <a:effectLst/>
                <a:latin typeface="Patrick hand" panose="00000500000000000000" pitchFamily="2" charset="0"/>
              </a:rPr>
              <a:t>What have we learnt in this lesson?</a:t>
            </a:r>
            <a:endParaRPr lang="en-US" sz="3200" b="0" dirty="0">
              <a:effectLst/>
              <a:latin typeface="Patrick hand" panose="00000500000000000000" pitchFamily="2" charset="0"/>
            </a:endParaRPr>
          </a:p>
        </p:txBody>
      </p:sp>
      <p:pic>
        <p:nvPicPr>
          <p:cNvPr id="2" name="Picture 1">
            <a:extLst>
              <a:ext uri="{FF2B5EF4-FFF2-40B4-BE49-F238E27FC236}">
                <a16:creationId xmlns:a16="http://schemas.microsoft.com/office/drawing/2014/main" id="{0F1F20A6-3C16-8295-E950-36475178B311}"/>
              </a:ext>
            </a:extLst>
          </p:cNvPr>
          <p:cNvPicPr>
            <a:picLocks noChangeAspect="1"/>
          </p:cNvPicPr>
          <p:nvPr/>
        </p:nvPicPr>
        <p:blipFill>
          <a:blip r:embed="rId3"/>
          <a:stretch>
            <a:fillRect/>
          </a:stretch>
        </p:blipFill>
        <p:spPr>
          <a:xfrm>
            <a:off x="7912025" y="4511936"/>
            <a:ext cx="827585" cy="827585"/>
          </a:xfrm>
          <a:prstGeom prst="rect">
            <a:avLst/>
          </a:prstGeom>
        </p:spPr>
      </p:pic>
    </p:spTree>
    <p:extLst>
      <p:ext uri="{BB962C8B-B14F-4D97-AF65-F5344CB8AC3E}">
        <p14:creationId xmlns:p14="http://schemas.microsoft.com/office/powerpoint/2010/main" val="40140330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909">
                                            <p:txEl>
                                              <p:pRg st="0" end="0"/>
                                            </p:txEl>
                                          </p:spTgt>
                                        </p:tgtEl>
                                        <p:attrNameLst>
                                          <p:attrName>style.visibility</p:attrName>
                                        </p:attrNameLst>
                                      </p:cBhvr>
                                      <p:to>
                                        <p:strVal val="visible"/>
                                      </p:to>
                                    </p:set>
                                    <p:anim calcmode="lin" valueType="num">
                                      <p:cBhvr additive="base">
                                        <p:cTn id="7" dur="500" fill="hold"/>
                                        <p:tgtEl>
                                          <p:spTgt spid="790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90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909">
                                            <p:txEl>
                                              <p:pRg st="2" end="2"/>
                                            </p:txEl>
                                          </p:spTgt>
                                        </p:tgtEl>
                                        <p:attrNameLst>
                                          <p:attrName>style.visibility</p:attrName>
                                        </p:attrNameLst>
                                      </p:cBhvr>
                                      <p:to>
                                        <p:strVal val="visible"/>
                                      </p:to>
                                    </p:set>
                                    <p:anim calcmode="lin" valueType="num">
                                      <p:cBhvr additive="base">
                                        <p:cTn id="13" dur="500" fill="hold"/>
                                        <p:tgtEl>
                                          <p:spTgt spid="790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90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587"/>
        <p:cNvGrpSpPr/>
        <p:nvPr/>
      </p:nvGrpSpPr>
      <p:grpSpPr>
        <a:xfrm>
          <a:off x="0" y="0"/>
          <a:ext cx="0" cy="0"/>
          <a:chOff x="0" y="0"/>
          <a:chExt cx="0" cy="0"/>
        </a:xfrm>
      </p:grpSpPr>
      <p:sp>
        <p:nvSpPr>
          <p:cNvPr id="9588" name="Google Shape;9588;p57"/>
          <p:cNvSpPr txBox="1">
            <a:spLocks noGrp="1"/>
          </p:cNvSpPr>
          <p:nvPr>
            <p:ph type="title"/>
          </p:nvPr>
        </p:nvSpPr>
        <p:spPr>
          <a:xfrm>
            <a:off x="1043356" y="2872172"/>
            <a:ext cx="7057288" cy="1963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3800" dirty="0"/>
              <a:t>THANK YOU!</a:t>
            </a:r>
            <a:endParaRPr sz="13800" dirty="0"/>
          </a:p>
        </p:txBody>
      </p:sp>
      <p:pic>
        <p:nvPicPr>
          <p:cNvPr id="2" name="Picture 1">
            <a:extLst>
              <a:ext uri="{FF2B5EF4-FFF2-40B4-BE49-F238E27FC236}">
                <a16:creationId xmlns:a16="http://schemas.microsoft.com/office/drawing/2014/main" id="{9D01B67E-CD0E-39A8-1660-E9C512547D18}"/>
              </a:ext>
            </a:extLst>
          </p:cNvPr>
          <p:cNvPicPr>
            <a:picLocks noChangeAspect="1"/>
          </p:cNvPicPr>
          <p:nvPr/>
        </p:nvPicPr>
        <p:blipFill>
          <a:blip r:embed="rId3"/>
          <a:stretch>
            <a:fillRect/>
          </a:stretch>
        </p:blipFill>
        <p:spPr>
          <a:xfrm>
            <a:off x="7477685" y="4557656"/>
            <a:ext cx="827585" cy="82758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D9CC9-22B6-E164-ED9F-36874A3A5FDE}"/>
              </a:ext>
            </a:extLst>
          </p:cNvPr>
          <p:cNvSpPr>
            <a:spLocks noGrp="1"/>
          </p:cNvSpPr>
          <p:nvPr>
            <p:ph type="title"/>
          </p:nvPr>
        </p:nvSpPr>
        <p:spPr>
          <a:xfrm>
            <a:off x="2356389" y="558103"/>
            <a:ext cx="4431222" cy="573000"/>
          </a:xfrm>
        </p:spPr>
        <p:txBody>
          <a:bodyPr/>
          <a:lstStyle/>
          <a:p>
            <a:pPr algn="ctr"/>
            <a:r>
              <a:rPr lang="en-US" sz="6600" dirty="0"/>
              <a:t>NEW WORDS </a:t>
            </a:r>
          </a:p>
        </p:txBody>
      </p:sp>
      <p:sp>
        <p:nvSpPr>
          <p:cNvPr id="4" name="Google Shape;1881;p31">
            <a:extLst>
              <a:ext uri="{FF2B5EF4-FFF2-40B4-BE49-F238E27FC236}">
                <a16:creationId xmlns:a16="http://schemas.microsoft.com/office/drawing/2014/main" id="{6063F53C-E09C-B382-06F6-D43C50FEEA88}"/>
              </a:ext>
            </a:extLst>
          </p:cNvPr>
          <p:cNvSpPr txBox="1"/>
          <p:nvPr/>
        </p:nvSpPr>
        <p:spPr>
          <a:xfrm>
            <a:off x="0" y="1367327"/>
            <a:ext cx="4820771" cy="1254127"/>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400" b="1" dirty="0">
                <a:solidFill>
                  <a:srgbClr val="AD4F0F"/>
                </a:solidFill>
                <a:latin typeface="Patrick hand" panose="00000500000000000000" pitchFamily="2" charset="0"/>
              </a:rPr>
              <a:t>majestic </a:t>
            </a:r>
            <a:r>
              <a:rPr lang="en-US" sz="4400" b="1" dirty="0">
                <a:solidFill>
                  <a:srgbClr val="AD4F0F"/>
                </a:solidFill>
                <a:latin typeface="Patrick hand" panose="00000500000000000000" pitchFamily="2" charset="0"/>
              </a:rPr>
              <a:t>(adj)</a:t>
            </a:r>
            <a:r>
              <a:rPr lang="en-US" sz="4400" b="1" dirty="0">
                <a:latin typeface="Patrick hand" panose="00000500000000000000" pitchFamily="2" charset="0"/>
              </a:rPr>
              <a:t> </a:t>
            </a:r>
            <a:endParaRPr lang="en-US" sz="4400" b="1" dirty="0">
              <a:solidFill>
                <a:srgbClr val="AD4F0F"/>
              </a:solidFill>
              <a:latin typeface="Patrick hand" panose="00000500000000000000" pitchFamily="2" charset="0"/>
            </a:endParaRPr>
          </a:p>
        </p:txBody>
      </p:sp>
      <p:sp>
        <p:nvSpPr>
          <p:cNvPr id="5" name="Rectangle 4">
            <a:extLst>
              <a:ext uri="{FF2B5EF4-FFF2-40B4-BE49-F238E27FC236}">
                <a16:creationId xmlns:a16="http://schemas.microsoft.com/office/drawing/2014/main" id="{BFE51E44-3302-D821-5F14-5899CD068795}"/>
              </a:ext>
            </a:extLst>
          </p:cNvPr>
          <p:cNvSpPr/>
          <p:nvPr/>
        </p:nvSpPr>
        <p:spPr>
          <a:xfrm>
            <a:off x="111974" y="3438000"/>
            <a:ext cx="4415995" cy="584775"/>
          </a:xfrm>
          <a:prstGeom prst="rect">
            <a:avLst/>
          </a:prstGeom>
        </p:spPr>
        <p:txBody>
          <a:bodyPr wrap="square">
            <a:spAutoFit/>
          </a:bodyPr>
          <a:lstStyle/>
          <a:p>
            <a:pPr lvl="0" algn="ctr"/>
            <a:r>
              <a:rPr lang="en-US" sz="3200" dirty="0" err="1">
                <a:latin typeface="Patrick hand" panose="00000500000000000000" pitchFamily="2" charset="0"/>
              </a:rPr>
              <a:t>uy</a:t>
            </a:r>
            <a:r>
              <a:rPr lang="en-US" sz="3200" dirty="0">
                <a:latin typeface="Patrick hand" panose="00000500000000000000" pitchFamily="2" charset="0"/>
              </a:rPr>
              <a:t> </a:t>
            </a:r>
            <a:r>
              <a:rPr lang="en-US" sz="3200" dirty="0" err="1">
                <a:latin typeface="Patrick hand" panose="00000500000000000000" pitchFamily="2" charset="0"/>
              </a:rPr>
              <a:t>nghi</a:t>
            </a:r>
            <a:r>
              <a:rPr lang="en-US" sz="3200" dirty="0">
                <a:latin typeface="Patrick hand" panose="00000500000000000000" pitchFamily="2" charset="0"/>
              </a:rPr>
              <a:t>, </a:t>
            </a:r>
            <a:r>
              <a:rPr lang="en-US" sz="3200" dirty="0" err="1">
                <a:latin typeface="Patrick hand" panose="00000500000000000000" pitchFamily="2" charset="0"/>
              </a:rPr>
              <a:t>tráng</a:t>
            </a:r>
            <a:r>
              <a:rPr lang="en-US" sz="3200" dirty="0">
                <a:latin typeface="Patrick hand" panose="00000500000000000000" pitchFamily="2" charset="0"/>
              </a:rPr>
              <a:t> </a:t>
            </a:r>
            <a:r>
              <a:rPr lang="en-US" sz="3200" dirty="0" err="1">
                <a:latin typeface="Patrick hand" panose="00000500000000000000" pitchFamily="2" charset="0"/>
              </a:rPr>
              <a:t>lệ</a:t>
            </a:r>
            <a:endParaRPr lang="en-US" sz="3200" dirty="0">
              <a:latin typeface="Patrick hand" panose="00000500000000000000" pitchFamily="2" charset="0"/>
            </a:endParaRPr>
          </a:p>
        </p:txBody>
      </p:sp>
      <p:sp>
        <p:nvSpPr>
          <p:cNvPr id="6" name="Rectangle 5">
            <a:extLst>
              <a:ext uri="{FF2B5EF4-FFF2-40B4-BE49-F238E27FC236}">
                <a16:creationId xmlns:a16="http://schemas.microsoft.com/office/drawing/2014/main" id="{E7304A1D-EEC6-2CBF-4973-8C8ADC03E8A5}"/>
              </a:ext>
            </a:extLst>
          </p:cNvPr>
          <p:cNvSpPr/>
          <p:nvPr/>
        </p:nvSpPr>
        <p:spPr>
          <a:xfrm>
            <a:off x="1204332" y="2525405"/>
            <a:ext cx="2745089" cy="584775"/>
          </a:xfrm>
          <a:prstGeom prst="rect">
            <a:avLst/>
          </a:prstGeom>
        </p:spPr>
        <p:txBody>
          <a:bodyPr wrap="square">
            <a:spAutoFit/>
          </a:bodyPr>
          <a:lstStyle/>
          <a:p>
            <a:pPr algn="ctr"/>
            <a:r>
              <a:rPr lang="en-US" sz="3200" b="1" dirty="0">
                <a:solidFill>
                  <a:schemeClr val="accent5">
                    <a:lumMod val="50000"/>
                  </a:schemeClr>
                </a:solidFill>
                <a:latin typeface="+mj-lt"/>
              </a:rPr>
              <a:t>/</a:t>
            </a:r>
            <a:r>
              <a:rPr lang="en-US" sz="3200" b="1" dirty="0" err="1">
                <a:solidFill>
                  <a:schemeClr val="accent5">
                    <a:lumMod val="50000"/>
                  </a:schemeClr>
                </a:solidFill>
                <a:latin typeface="+mj-lt"/>
              </a:rPr>
              <a:t>məˈdʒestɪk</a:t>
            </a:r>
            <a:r>
              <a:rPr lang="en-US" sz="3200" b="1" dirty="0">
                <a:solidFill>
                  <a:schemeClr val="accent5">
                    <a:lumMod val="50000"/>
                  </a:schemeClr>
                </a:solidFill>
                <a:latin typeface="+mj-lt"/>
              </a:rPr>
              <a:t>/</a:t>
            </a:r>
          </a:p>
        </p:txBody>
      </p:sp>
      <p:sp>
        <p:nvSpPr>
          <p:cNvPr id="7" name="Text Box 99">
            <a:extLst>
              <a:ext uri="{FF2B5EF4-FFF2-40B4-BE49-F238E27FC236}">
                <a16:creationId xmlns:a16="http://schemas.microsoft.com/office/drawing/2014/main" id="{74F687C7-0277-1A0F-B328-07D4A63692F5}"/>
              </a:ext>
            </a:extLst>
          </p:cNvPr>
          <p:cNvSpPr txBox="1"/>
          <p:nvPr/>
        </p:nvSpPr>
        <p:spPr>
          <a:xfrm>
            <a:off x="5481230" y="1789118"/>
            <a:ext cx="2872878" cy="523220"/>
          </a:xfrm>
          <a:prstGeom prst="rect">
            <a:avLst/>
          </a:prstGeom>
          <a:noFill/>
          <a:ln w="9525">
            <a:noFill/>
          </a:ln>
        </p:spPr>
        <p:txBody>
          <a:bodyPr wrap="square">
            <a:spAutoFit/>
          </a:bodyPr>
          <a:lstStyle/>
          <a:p>
            <a:pPr marL="635" indent="-635" algn="just"/>
            <a:r>
              <a:rPr lang="en-US" sz="2800" b="0" dirty="0">
                <a:solidFill>
                  <a:schemeClr val="accent6"/>
                </a:solidFill>
                <a:latin typeface="Patrick hand" panose="00000500000000000000" pitchFamily="2" charset="0"/>
              </a:rPr>
              <a:t>= beautiful, powerful</a:t>
            </a:r>
          </a:p>
        </p:txBody>
      </p:sp>
      <p:sp>
        <p:nvSpPr>
          <p:cNvPr id="8" name="Text Box 3">
            <a:extLst>
              <a:ext uri="{FF2B5EF4-FFF2-40B4-BE49-F238E27FC236}">
                <a16:creationId xmlns:a16="http://schemas.microsoft.com/office/drawing/2014/main" id="{1780E456-77D2-A582-CFD8-D15E8130FBC8}"/>
              </a:ext>
            </a:extLst>
          </p:cNvPr>
          <p:cNvSpPr txBox="1"/>
          <p:nvPr/>
        </p:nvSpPr>
        <p:spPr>
          <a:xfrm>
            <a:off x="5194579" y="2783149"/>
            <a:ext cx="3667770" cy="1384995"/>
          </a:xfrm>
          <a:prstGeom prst="rect">
            <a:avLst/>
          </a:prstGeom>
          <a:noFill/>
          <a:ln w="9525">
            <a:noFill/>
          </a:ln>
        </p:spPr>
        <p:txBody>
          <a:bodyPr wrap="square">
            <a:spAutoFit/>
          </a:bodyPr>
          <a:lstStyle/>
          <a:p>
            <a:pPr marL="635" indent="-635"/>
            <a:r>
              <a:rPr lang="en-US" sz="2800" b="1" dirty="0">
                <a:solidFill>
                  <a:srgbClr val="000000"/>
                </a:solidFill>
                <a:latin typeface="Patrick hand" panose="00000500000000000000" pitchFamily="2" charset="0"/>
              </a:rPr>
              <a:t>E.g. </a:t>
            </a:r>
            <a:r>
              <a:rPr lang="en-US" sz="2800" dirty="0">
                <a:solidFill>
                  <a:srgbClr val="000000"/>
                </a:solidFill>
                <a:latin typeface="Patrick hand" panose="00000500000000000000" pitchFamily="2" charset="0"/>
              </a:rPr>
              <a:t>The </a:t>
            </a:r>
            <a:r>
              <a:rPr lang="en-US" sz="2800" b="1" u="sng" dirty="0">
                <a:solidFill>
                  <a:srgbClr val="000000"/>
                </a:solidFill>
                <a:latin typeface="Patrick hand" panose="00000500000000000000" pitchFamily="2" charset="0"/>
              </a:rPr>
              <a:t>majestic Montana scenery</a:t>
            </a:r>
            <a:r>
              <a:rPr lang="en-US" sz="2800" dirty="0">
                <a:solidFill>
                  <a:srgbClr val="000000"/>
                </a:solidFill>
                <a:latin typeface="Patrick hand" panose="00000500000000000000" pitchFamily="2" charset="0"/>
              </a:rPr>
              <a:t> will leave you breathless.</a:t>
            </a:r>
          </a:p>
        </p:txBody>
      </p:sp>
      <p:pic>
        <p:nvPicPr>
          <p:cNvPr id="9" name="majestic">
            <a:hlinkClick r:id="" action="ppaction://media"/>
            <a:extLst>
              <a:ext uri="{FF2B5EF4-FFF2-40B4-BE49-F238E27FC236}">
                <a16:creationId xmlns:a16="http://schemas.microsoft.com/office/drawing/2014/main" id="{D0B85962-0B7F-64D1-FCDC-081EDB84DBB8}"/>
              </a:ext>
            </a:extLst>
          </p:cNvPr>
          <p:cNvPicPr/>
          <p:nvPr>
            <a:audioFile r:link="rId2"/>
            <p:extLst>
              <p:ext uri="{DAA4B4D4-6D71-4841-9C94-3DE7FCFB9230}">
                <p14:media xmlns:p14="http://schemas.microsoft.com/office/powerpoint/2010/main" r:embed="rId1"/>
              </p:ext>
            </p:extLst>
          </p:nvPr>
        </p:nvPicPr>
        <p:blipFill>
          <a:blip r:embed="rId4">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474176" y="2566395"/>
            <a:ext cx="599203" cy="492639"/>
          </a:xfrm>
          <a:prstGeom prst="rect">
            <a:avLst/>
          </a:prstGeom>
        </p:spPr>
      </p:pic>
      <p:pic>
        <p:nvPicPr>
          <p:cNvPr id="3" name="Picture 2">
            <a:extLst>
              <a:ext uri="{FF2B5EF4-FFF2-40B4-BE49-F238E27FC236}">
                <a16:creationId xmlns:a16="http://schemas.microsoft.com/office/drawing/2014/main" id="{21406B0D-7BF8-3A56-5336-5765B0E48461}"/>
              </a:ext>
            </a:extLst>
          </p:cNvPr>
          <p:cNvPicPr>
            <a:picLocks noChangeAspect="1"/>
          </p:cNvPicPr>
          <p:nvPr/>
        </p:nvPicPr>
        <p:blipFill>
          <a:blip r:embed="rId6"/>
          <a:stretch>
            <a:fillRect/>
          </a:stretch>
        </p:blipFill>
        <p:spPr>
          <a:xfrm>
            <a:off x="-104215" y="4565276"/>
            <a:ext cx="827585" cy="827585"/>
          </a:xfrm>
          <a:prstGeom prst="rect">
            <a:avLst/>
          </a:prstGeom>
        </p:spPr>
      </p:pic>
    </p:spTree>
    <p:extLst>
      <p:ext uri="{BB962C8B-B14F-4D97-AF65-F5344CB8AC3E}">
        <p14:creationId xmlns:p14="http://schemas.microsoft.com/office/powerpoint/2010/main" val="211220187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 presetClass="mediacall" presetSubtype="0" fill="hold" nodeType="withEffect">
                                  <p:stCondLst>
                                    <p:cond delay="0"/>
                                  </p:stCondLst>
                                  <p:childTnLst>
                                    <p:cmd type="call" cmd="playFrom(0.0)">
                                      <p:cBhvr>
                                        <p:cTn id="14" dur="864" fill="hold"/>
                                        <p:tgtEl>
                                          <p:spTgt spid="9"/>
                                        </p:tgtEl>
                                      </p:cBhvr>
                                    </p:cmd>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5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30" fill="hold" display="1">
                  <p:stCondLst>
                    <p:cond delay="indefinite"/>
                  </p:stCondLst>
                  <p:endCondLst>
                    <p:cond evt="onStopAudio" delay="0">
                      <p:tgtEl>
                        <p:sldTgt/>
                      </p:tgtEl>
                    </p:cond>
                  </p:endCondLst>
                </p:cTn>
                <p:tgtEl>
                  <p:spTgt spid="9"/>
                </p:tgtEl>
              </p:cMediaNode>
            </p:audio>
            <p:audio>
              <p:cMediaNode vol="80000">
                <p:cTn id="31" display="0">
                  <p:stCondLst>
                    <p:cond delay="indefinite"/>
                  </p:stCondLst>
                  <p:endCondLst>
                    <p:cond evt="onStopAudio" delay="0">
                      <p:tgtEl>
                        <p:sldTgt/>
                      </p:tgtEl>
                    </p:cond>
                  </p:endCondLst>
                </p:cTn>
                <p:tgtEl>
                  <p:spTgt spid="9"/>
                </p:tgtEl>
              </p:cMediaNode>
            </p:audio>
          </p:childTnLst>
        </p:cTn>
      </p:par>
    </p:tnLst>
    <p:bldLst>
      <p:bldP spid="4"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4C6B69-6B65-EC1A-0943-AF618F248D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4591D5-B24C-0C46-8C90-DCDD44FD943E}"/>
              </a:ext>
            </a:extLst>
          </p:cNvPr>
          <p:cNvSpPr>
            <a:spLocks noGrp="1"/>
          </p:cNvSpPr>
          <p:nvPr>
            <p:ph type="title"/>
          </p:nvPr>
        </p:nvSpPr>
        <p:spPr>
          <a:xfrm>
            <a:off x="2356389" y="558103"/>
            <a:ext cx="4431222" cy="573000"/>
          </a:xfrm>
        </p:spPr>
        <p:txBody>
          <a:bodyPr/>
          <a:lstStyle/>
          <a:p>
            <a:pPr algn="ctr"/>
            <a:r>
              <a:rPr lang="en-US" sz="6600" dirty="0"/>
              <a:t>NEW WORDS </a:t>
            </a:r>
          </a:p>
        </p:txBody>
      </p:sp>
      <p:sp>
        <p:nvSpPr>
          <p:cNvPr id="3" name="Google Shape;1881;p31">
            <a:extLst>
              <a:ext uri="{FF2B5EF4-FFF2-40B4-BE49-F238E27FC236}">
                <a16:creationId xmlns:a16="http://schemas.microsoft.com/office/drawing/2014/main" id="{06C42E47-BBB8-AFD5-D615-56FB58507A0A}"/>
              </a:ext>
            </a:extLst>
          </p:cNvPr>
          <p:cNvSpPr txBox="1"/>
          <p:nvPr/>
        </p:nvSpPr>
        <p:spPr>
          <a:xfrm>
            <a:off x="62603" y="1270585"/>
            <a:ext cx="4587573" cy="657225"/>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000" b="1" dirty="0">
                <a:solidFill>
                  <a:srgbClr val="AD4F0F"/>
                </a:solidFill>
                <a:latin typeface="Patrick hand" panose="00000500000000000000" pitchFamily="2" charset="0"/>
              </a:rPr>
              <a:t>occur</a:t>
            </a:r>
            <a:r>
              <a:rPr lang="en-US" sz="4800" b="1" dirty="0">
                <a:solidFill>
                  <a:srgbClr val="AD4F0F"/>
                </a:solidFill>
                <a:latin typeface="Patrick hand" panose="00000500000000000000" pitchFamily="2" charset="0"/>
              </a:rPr>
              <a:t> (v)</a:t>
            </a:r>
          </a:p>
        </p:txBody>
      </p:sp>
      <p:sp>
        <p:nvSpPr>
          <p:cNvPr id="10" name="Rectangle 9">
            <a:extLst>
              <a:ext uri="{FF2B5EF4-FFF2-40B4-BE49-F238E27FC236}">
                <a16:creationId xmlns:a16="http://schemas.microsoft.com/office/drawing/2014/main" id="{873C4557-2D4C-265E-BC39-B48219B14947}"/>
              </a:ext>
            </a:extLst>
          </p:cNvPr>
          <p:cNvSpPr/>
          <p:nvPr/>
        </p:nvSpPr>
        <p:spPr>
          <a:xfrm>
            <a:off x="560639" y="3559473"/>
            <a:ext cx="3591500" cy="646331"/>
          </a:xfrm>
          <a:prstGeom prst="rect">
            <a:avLst/>
          </a:prstGeom>
        </p:spPr>
        <p:txBody>
          <a:bodyPr wrap="square">
            <a:spAutoFit/>
          </a:bodyPr>
          <a:lstStyle/>
          <a:p>
            <a:pPr lvl="0" algn="ctr"/>
            <a:r>
              <a:rPr lang="en-US" sz="3600" dirty="0">
                <a:latin typeface="Patrick hand" panose="00000500000000000000" pitchFamily="2" charset="0"/>
              </a:rPr>
              <a:t>xảy ra</a:t>
            </a:r>
          </a:p>
        </p:txBody>
      </p:sp>
      <p:sp>
        <p:nvSpPr>
          <p:cNvPr id="11" name="Rectangle 10">
            <a:extLst>
              <a:ext uri="{FF2B5EF4-FFF2-40B4-BE49-F238E27FC236}">
                <a16:creationId xmlns:a16="http://schemas.microsoft.com/office/drawing/2014/main" id="{14276ABB-E456-C301-154C-DDC4771D4CB4}"/>
              </a:ext>
            </a:extLst>
          </p:cNvPr>
          <p:cNvSpPr/>
          <p:nvPr/>
        </p:nvSpPr>
        <p:spPr>
          <a:xfrm>
            <a:off x="1610833" y="2524249"/>
            <a:ext cx="1491114" cy="646331"/>
          </a:xfrm>
          <a:prstGeom prst="rect">
            <a:avLst/>
          </a:prstGeom>
        </p:spPr>
        <p:txBody>
          <a:bodyPr wrap="none">
            <a:spAutoFit/>
          </a:bodyPr>
          <a:lstStyle/>
          <a:p>
            <a:pPr algn="ctr"/>
            <a:r>
              <a:rPr lang="en-US" sz="3600" b="1" dirty="0">
                <a:solidFill>
                  <a:schemeClr val="accent5">
                    <a:lumMod val="50000"/>
                  </a:schemeClr>
                </a:solidFill>
                <a:latin typeface="+mj-lt"/>
              </a:rPr>
              <a:t>/</a:t>
            </a:r>
            <a:r>
              <a:rPr lang="en-US" sz="3600" b="1" dirty="0" err="1">
                <a:solidFill>
                  <a:schemeClr val="accent5">
                    <a:lumMod val="50000"/>
                  </a:schemeClr>
                </a:solidFill>
                <a:latin typeface="+mj-lt"/>
              </a:rPr>
              <a:t>əˈkɜ</a:t>
            </a:r>
            <a:r>
              <a:rPr lang="en-US" sz="3600" b="1" dirty="0">
                <a:solidFill>
                  <a:schemeClr val="accent5">
                    <a:lumMod val="50000"/>
                  </a:schemeClr>
                </a:solidFill>
                <a:latin typeface="+mj-lt"/>
              </a:rPr>
              <a:t>ː/</a:t>
            </a:r>
          </a:p>
        </p:txBody>
      </p:sp>
      <p:sp>
        <p:nvSpPr>
          <p:cNvPr id="12" name="Text Box 99">
            <a:extLst>
              <a:ext uri="{FF2B5EF4-FFF2-40B4-BE49-F238E27FC236}">
                <a16:creationId xmlns:a16="http://schemas.microsoft.com/office/drawing/2014/main" id="{39A0ACE8-C18A-6D34-2412-9E98F508E519}"/>
              </a:ext>
            </a:extLst>
          </p:cNvPr>
          <p:cNvSpPr txBox="1"/>
          <p:nvPr/>
        </p:nvSpPr>
        <p:spPr>
          <a:xfrm>
            <a:off x="4572000" y="1685807"/>
            <a:ext cx="4431222" cy="954107"/>
          </a:xfrm>
          <a:prstGeom prst="rect">
            <a:avLst/>
          </a:prstGeom>
          <a:noFill/>
          <a:ln w="9525">
            <a:noFill/>
          </a:ln>
        </p:spPr>
        <p:txBody>
          <a:bodyPr wrap="square">
            <a:spAutoFit/>
          </a:bodyPr>
          <a:lstStyle/>
          <a:p>
            <a:pPr marL="635" indent="-635" algn="ctr"/>
            <a:r>
              <a:rPr lang="en-US" sz="2800" b="0" dirty="0">
                <a:solidFill>
                  <a:schemeClr val="accent6"/>
                </a:solidFill>
                <a:latin typeface="Patrick hand" panose="00000500000000000000" pitchFamily="2" charset="0"/>
                <a:cs typeface="Calibri" panose="020F0502020204030204" pitchFamily="34" charset="0"/>
              </a:rPr>
              <a:t>= happen (especially unexpected events)</a:t>
            </a:r>
          </a:p>
        </p:txBody>
      </p:sp>
      <p:sp>
        <p:nvSpPr>
          <p:cNvPr id="13" name="Text Box 4">
            <a:extLst>
              <a:ext uri="{FF2B5EF4-FFF2-40B4-BE49-F238E27FC236}">
                <a16:creationId xmlns:a16="http://schemas.microsoft.com/office/drawing/2014/main" id="{04AE2FE2-7DF9-1911-8636-952C77157333}"/>
              </a:ext>
            </a:extLst>
          </p:cNvPr>
          <p:cNvSpPr txBox="1"/>
          <p:nvPr/>
        </p:nvSpPr>
        <p:spPr>
          <a:xfrm>
            <a:off x="4572000" y="2980639"/>
            <a:ext cx="4587573" cy="954107"/>
          </a:xfrm>
          <a:prstGeom prst="rect">
            <a:avLst/>
          </a:prstGeom>
          <a:noFill/>
          <a:ln w="9525">
            <a:noFill/>
          </a:ln>
        </p:spPr>
        <p:txBody>
          <a:bodyPr wrap="square">
            <a:spAutoFit/>
          </a:bodyPr>
          <a:lstStyle/>
          <a:p>
            <a:pPr marL="635" indent="-635"/>
            <a:r>
              <a:rPr lang="en-US" sz="2800" b="1" dirty="0">
                <a:solidFill>
                  <a:srgbClr val="000000"/>
                </a:solidFill>
                <a:latin typeface="Patrick hand" panose="00000500000000000000" pitchFamily="2" charset="0"/>
              </a:rPr>
              <a:t>E.g. </a:t>
            </a:r>
            <a:r>
              <a:rPr lang="en-US" sz="2800" dirty="0">
                <a:solidFill>
                  <a:srgbClr val="000000"/>
                </a:solidFill>
                <a:latin typeface="Patrick hand" panose="00000500000000000000" pitchFamily="2" charset="0"/>
              </a:rPr>
              <a:t>I hope this never </a:t>
            </a:r>
            <a:r>
              <a:rPr lang="en-US" sz="2800" b="1" u="sng" dirty="0">
                <a:solidFill>
                  <a:srgbClr val="000000"/>
                </a:solidFill>
                <a:latin typeface="Patrick hand" panose="00000500000000000000" pitchFamily="2" charset="0"/>
              </a:rPr>
              <a:t>occurs</a:t>
            </a:r>
            <a:r>
              <a:rPr lang="en-US" sz="2800" dirty="0">
                <a:solidFill>
                  <a:srgbClr val="000000"/>
                </a:solidFill>
                <a:latin typeface="Patrick hand" panose="00000500000000000000" pitchFamily="2" charset="0"/>
              </a:rPr>
              <a:t> again, but I'm prepared if it does.</a:t>
            </a:r>
          </a:p>
        </p:txBody>
      </p:sp>
      <p:pic>
        <p:nvPicPr>
          <p:cNvPr id="14" name="occur">
            <a:hlinkClick r:id="" action="ppaction://media"/>
            <a:extLst>
              <a:ext uri="{FF2B5EF4-FFF2-40B4-BE49-F238E27FC236}">
                <a16:creationId xmlns:a16="http://schemas.microsoft.com/office/drawing/2014/main" id="{29AC7069-F49C-7E7C-67BE-19EA5A21D3CF}"/>
              </a:ext>
            </a:extLst>
          </p:cNvPr>
          <p:cNvPicPr/>
          <p:nvPr>
            <a:audioFile r:link="rId2"/>
            <p:extLst>
              <p:ext uri="{DAA4B4D4-6D71-4841-9C94-3DE7FCFB9230}">
                <p14:media xmlns:p14="http://schemas.microsoft.com/office/powerpoint/2010/main" r:embed="rId1"/>
              </p:ext>
            </p:extLst>
          </p:nvPr>
        </p:nvPicPr>
        <p:blipFill>
          <a:blip r:embed="rId4">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658908" y="2583732"/>
            <a:ext cx="714464" cy="646331"/>
          </a:xfrm>
          <a:prstGeom prst="rect">
            <a:avLst/>
          </a:prstGeom>
        </p:spPr>
      </p:pic>
      <p:pic>
        <p:nvPicPr>
          <p:cNvPr id="4" name="Picture 3">
            <a:extLst>
              <a:ext uri="{FF2B5EF4-FFF2-40B4-BE49-F238E27FC236}">
                <a16:creationId xmlns:a16="http://schemas.microsoft.com/office/drawing/2014/main" id="{D8B65891-DE0F-2632-E2D0-7B57A485E68E}"/>
              </a:ext>
            </a:extLst>
          </p:cNvPr>
          <p:cNvPicPr>
            <a:picLocks noChangeAspect="1"/>
          </p:cNvPicPr>
          <p:nvPr/>
        </p:nvPicPr>
        <p:blipFill>
          <a:blip r:embed="rId6"/>
          <a:stretch>
            <a:fillRect/>
          </a:stretch>
        </p:blipFill>
        <p:spPr>
          <a:xfrm>
            <a:off x="-104215" y="4565276"/>
            <a:ext cx="827585" cy="827585"/>
          </a:xfrm>
          <a:prstGeom prst="rect">
            <a:avLst/>
          </a:prstGeom>
        </p:spPr>
      </p:pic>
    </p:spTree>
    <p:extLst>
      <p:ext uri="{BB962C8B-B14F-4D97-AF65-F5344CB8AC3E}">
        <p14:creationId xmlns:p14="http://schemas.microsoft.com/office/powerpoint/2010/main" val="23360743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 presetClass="mediacall" presetSubtype="0" fill="hold" nodeType="withEffect">
                                  <p:stCondLst>
                                    <p:cond delay="0"/>
                                  </p:stCondLst>
                                  <p:childTnLst>
                                    <p:cmd type="call" cmd="playFrom(0.0)">
                                      <p:cBhvr>
                                        <p:cTn id="14" dur="888" fill="hold"/>
                                        <p:tgtEl>
                                          <p:spTgt spid="14"/>
                                        </p:tgtEl>
                                      </p:cBhvr>
                                    </p:cmd>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display="0">
                  <p:stCondLst>
                    <p:cond delay="indefinite"/>
                  </p:stCondLst>
                  <p:endCondLst>
                    <p:cond evt="onStopAudio" delay="0">
                      <p:tgtEl>
                        <p:sldTgt/>
                      </p:tgtEl>
                    </p:cond>
                  </p:endCondLst>
                </p:cTn>
                <p:tgtEl>
                  <p:spTgt spid="14"/>
                </p:tgtEl>
              </p:cMediaNode>
            </p:audio>
          </p:childTnLst>
        </p:cTn>
      </p:par>
    </p:tnLst>
    <p:bldLst>
      <p:bldP spid="3" grpId="0"/>
      <p:bldP spid="10" grpId="0"/>
      <p:bldP spid="11"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10044-07E8-1F8F-1E55-DA4D7D9CD6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E7E73F-F278-CB6F-6C47-B766BA2DF1FA}"/>
              </a:ext>
            </a:extLst>
          </p:cNvPr>
          <p:cNvSpPr>
            <a:spLocks noGrp="1"/>
          </p:cNvSpPr>
          <p:nvPr>
            <p:ph type="title"/>
          </p:nvPr>
        </p:nvSpPr>
        <p:spPr>
          <a:xfrm>
            <a:off x="2356389" y="652643"/>
            <a:ext cx="4431222" cy="573000"/>
          </a:xfrm>
        </p:spPr>
        <p:txBody>
          <a:bodyPr/>
          <a:lstStyle/>
          <a:p>
            <a:pPr algn="ctr"/>
            <a:r>
              <a:rPr lang="en-US" sz="6600" dirty="0"/>
              <a:t>NEW WORDS </a:t>
            </a:r>
          </a:p>
        </p:txBody>
      </p:sp>
      <p:graphicFrame>
        <p:nvGraphicFramePr>
          <p:cNvPr id="4" name="Table 3">
            <a:extLst>
              <a:ext uri="{FF2B5EF4-FFF2-40B4-BE49-F238E27FC236}">
                <a16:creationId xmlns:a16="http://schemas.microsoft.com/office/drawing/2014/main" id="{ABBA23AF-1AFC-BEA0-CFB6-27343318BEDA}"/>
              </a:ext>
            </a:extLst>
          </p:cNvPr>
          <p:cNvGraphicFramePr>
            <a:graphicFrameLocks noGrp="1"/>
          </p:cNvGraphicFramePr>
          <p:nvPr>
            <p:extLst>
              <p:ext uri="{D42A27DB-BD31-4B8C-83A1-F6EECF244321}">
                <p14:modId xmlns:p14="http://schemas.microsoft.com/office/powerpoint/2010/main" val="3296052831"/>
              </p:ext>
            </p:extLst>
          </p:nvPr>
        </p:nvGraphicFramePr>
        <p:xfrm>
          <a:off x="815424" y="1600074"/>
          <a:ext cx="7670074" cy="2349019"/>
        </p:xfrm>
        <a:graphic>
          <a:graphicData uri="http://schemas.openxmlformats.org/drawingml/2006/table">
            <a:tbl>
              <a:tblPr firstRow="1" bandRow="1">
                <a:tableStyleId>{5DA37D80-6434-44D0-A028-1B22A696006F}</a:tableStyleId>
              </a:tblPr>
              <a:tblGrid>
                <a:gridCol w="2743208">
                  <a:extLst>
                    <a:ext uri="{9D8B030D-6E8A-4147-A177-3AD203B41FA5}">
                      <a16:colId xmlns:a16="http://schemas.microsoft.com/office/drawing/2014/main" val="20000"/>
                    </a:ext>
                  </a:extLst>
                </a:gridCol>
                <a:gridCol w="2299782">
                  <a:extLst>
                    <a:ext uri="{9D8B030D-6E8A-4147-A177-3AD203B41FA5}">
                      <a16:colId xmlns:a16="http://schemas.microsoft.com/office/drawing/2014/main" val="20001"/>
                    </a:ext>
                  </a:extLst>
                </a:gridCol>
                <a:gridCol w="2627084">
                  <a:extLst>
                    <a:ext uri="{9D8B030D-6E8A-4147-A177-3AD203B41FA5}">
                      <a16:colId xmlns:a16="http://schemas.microsoft.com/office/drawing/2014/main" val="20002"/>
                    </a:ext>
                  </a:extLst>
                </a:gridCol>
              </a:tblGrid>
              <a:tr h="804359">
                <a:tc>
                  <a:txBody>
                    <a:bodyPr/>
                    <a:lstStyle/>
                    <a:p>
                      <a:pPr algn="ctr"/>
                      <a:r>
                        <a:rPr lang="en-US" sz="2800" b="1" dirty="0">
                          <a:solidFill>
                            <a:schemeClr val="accent6">
                              <a:lumMod val="60000"/>
                              <a:lumOff val="40000"/>
                            </a:schemeClr>
                          </a:solidFill>
                          <a:latin typeface="Patrick hand" panose="00000500000000000000" pitchFamily="2" charset="0"/>
                        </a:rPr>
                        <a:t>New words</a:t>
                      </a:r>
                    </a:p>
                  </a:txBody>
                  <a:tcPr anchor="ctr"/>
                </a:tc>
                <a:tc>
                  <a:txBody>
                    <a:bodyPr/>
                    <a:lstStyle/>
                    <a:p>
                      <a:pPr algn="ctr"/>
                      <a:r>
                        <a:rPr lang="en-US" sz="2800" b="1" dirty="0">
                          <a:solidFill>
                            <a:schemeClr val="accent6">
                              <a:lumMod val="60000"/>
                              <a:lumOff val="40000"/>
                            </a:schemeClr>
                          </a:solidFill>
                          <a:latin typeface="Patrick hand" panose="00000500000000000000" pitchFamily="2" charset="0"/>
                        </a:rPr>
                        <a:t>Pronunciation</a:t>
                      </a:r>
                    </a:p>
                  </a:txBody>
                  <a:tcPr anchor="ctr"/>
                </a:tc>
                <a:tc>
                  <a:txBody>
                    <a:bodyPr/>
                    <a:lstStyle/>
                    <a:p>
                      <a:pPr algn="ctr"/>
                      <a:r>
                        <a:rPr lang="en-US" sz="2800" b="1" dirty="0">
                          <a:solidFill>
                            <a:schemeClr val="accent6">
                              <a:lumMod val="60000"/>
                              <a:lumOff val="40000"/>
                            </a:schemeClr>
                          </a:solidFill>
                          <a:latin typeface="Patrick hand" panose="00000500000000000000" pitchFamily="2" charset="0"/>
                        </a:rPr>
                        <a:t>Meaning</a:t>
                      </a:r>
                    </a:p>
                  </a:txBody>
                  <a:tcPr anchor="ctr"/>
                </a:tc>
                <a:extLst>
                  <a:ext uri="{0D108BD9-81ED-4DB2-BD59-A6C34878D82A}">
                    <a16:rowId xmlns:a16="http://schemas.microsoft.com/office/drawing/2014/main" val="10000"/>
                  </a:ext>
                </a:extLst>
              </a:tr>
              <a:tr h="802694">
                <a:tc>
                  <a:txBody>
                    <a:bodyPr/>
                    <a:lstStyle/>
                    <a:p>
                      <a:pPr marL="144145" marR="0" indent="-144145" algn="just">
                        <a:lnSpc>
                          <a:spcPct val="107000"/>
                        </a:lnSpc>
                        <a:spcBef>
                          <a:spcPts val="0"/>
                        </a:spcBef>
                        <a:spcAft>
                          <a:spcPts val="0"/>
                        </a:spcAft>
                        <a:buNone/>
                      </a:pPr>
                      <a:r>
                        <a:rPr lang="en-US" sz="2800" b="0" dirty="0">
                          <a:effectLst/>
                          <a:latin typeface="Patrick hand" panose="00000500000000000000" pitchFamily="2" charset="0"/>
                          <a:ea typeface="Times New Roman" panose="02020603050405020304" pitchFamily="18" charset="0"/>
                          <a:cs typeface="Times New Roman" panose="02020603050405020304" pitchFamily="18" charset="0"/>
                        </a:rPr>
                        <a:t>1. majestic (adj)</a:t>
                      </a:r>
                    </a:p>
                  </a:txBody>
                  <a:tcPr marL="71755" marR="71755" marT="71755" marB="71755" anchor="ctr">
                    <a:solidFill>
                      <a:schemeClr val="bg1">
                        <a:alpha val="20000"/>
                      </a:schemeClr>
                    </a:solidFill>
                  </a:tcPr>
                </a:tc>
                <a:tc>
                  <a:txBody>
                    <a:bodyPr/>
                    <a:lstStyle/>
                    <a:p>
                      <a:pPr marL="0" marR="0" algn="ctr">
                        <a:lnSpc>
                          <a:spcPct val="107000"/>
                        </a:lnSpc>
                        <a:spcBef>
                          <a:spcPts val="0"/>
                        </a:spcBef>
                        <a:spcAft>
                          <a:spcPts val="0"/>
                        </a:spcAft>
                        <a:buNone/>
                      </a:pPr>
                      <a:r>
                        <a:rPr lang="en-US" sz="2800" b="0" dirty="0">
                          <a:effectLst/>
                          <a:latin typeface="+mj-lt"/>
                          <a:ea typeface="Times New Roman" panose="02020603050405020304" pitchFamily="18" charset="0"/>
                          <a:cs typeface="Times New Roman" panose="02020603050405020304" pitchFamily="18" charset="0"/>
                        </a:rPr>
                        <a:t>/məˈdʒestɪk/</a:t>
                      </a:r>
                    </a:p>
                  </a:txBody>
                  <a:tcPr marL="36195" marR="36195" marT="71755" marB="71755" anchor="ctr">
                    <a:solidFill>
                      <a:schemeClr val="bg1">
                        <a:alpha val="20000"/>
                      </a:schemeClr>
                    </a:solidFill>
                  </a:tcPr>
                </a:tc>
                <a:tc>
                  <a:txBody>
                    <a:bodyPr/>
                    <a:lstStyle/>
                    <a:p>
                      <a:pPr marL="0" marR="0" algn="ctr">
                        <a:lnSpc>
                          <a:spcPct val="107000"/>
                        </a:lnSpc>
                        <a:spcBef>
                          <a:spcPts val="0"/>
                        </a:spcBef>
                        <a:spcAft>
                          <a:spcPts val="0"/>
                        </a:spcAft>
                        <a:buNone/>
                      </a:pPr>
                      <a:r>
                        <a:rPr lang="en-US" sz="2800" b="0" dirty="0" err="1">
                          <a:effectLst/>
                          <a:latin typeface="Patrick hand" panose="00000500000000000000" pitchFamily="2" charset="0"/>
                          <a:ea typeface="Times New Roman" panose="02020603050405020304" pitchFamily="18" charset="0"/>
                          <a:cs typeface="Times New Roman" panose="02020603050405020304" pitchFamily="18" charset="0"/>
                        </a:rPr>
                        <a:t>uy</a:t>
                      </a:r>
                      <a:r>
                        <a:rPr lang="en-US" sz="2800" b="0" dirty="0">
                          <a:effectLst/>
                          <a:latin typeface="Patrick hand" panose="00000500000000000000" pitchFamily="2" charset="0"/>
                          <a:ea typeface="Times New Roman" panose="02020603050405020304" pitchFamily="18" charset="0"/>
                          <a:cs typeface="Times New Roman" panose="02020603050405020304" pitchFamily="18" charset="0"/>
                        </a:rPr>
                        <a:t> </a:t>
                      </a:r>
                      <a:r>
                        <a:rPr lang="en-US" sz="2800" b="0" dirty="0" err="1">
                          <a:effectLst/>
                          <a:latin typeface="Patrick hand" panose="00000500000000000000" pitchFamily="2" charset="0"/>
                          <a:ea typeface="Times New Roman" panose="02020603050405020304" pitchFamily="18" charset="0"/>
                          <a:cs typeface="Times New Roman" panose="02020603050405020304" pitchFamily="18" charset="0"/>
                        </a:rPr>
                        <a:t>nghi</a:t>
                      </a:r>
                      <a:r>
                        <a:rPr lang="en-US" sz="2800" b="0" dirty="0">
                          <a:effectLst/>
                          <a:latin typeface="Patrick hand" panose="00000500000000000000" pitchFamily="2" charset="0"/>
                          <a:ea typeface="Times New Roman" panose="02020603050405020304" pitchFamily="18" charset="0"/>
                          <a:cs typeface="Times New Roman" panose="02020603050405020304" pitchFamily="18" charset="0"/>
                        </a:rPr>
                        <a:t>, </a:t>
                      </a:r>
                      <a:r>
                        <a:rPr lang="en-US" sz="2800" b="0" dirty="0" err="1">
                          <a:effectLst/>
                          <a:latin typeface="Patrick hand" panose="00000500000000000000" pitchFamily="2" charset="0"/>
                          <a:ea typeface="Times New Roman" panose="02020603050405020304" pitchFamily="18" charset="0"/>
                          <a:cs typeface="Times New Roman" panose="02020603050405020304" pitchFamily="18" charset="0"/>
                        </a:rPr>
                        <a:t>tráng</a:t>
                      </a:r>
                      <a:r>
                        <a:rPr lang="en-US" sz="2800" b="0" dirty="0">
                          <a:effectLst/>
                          <a:latin typeface="Patrick hand" panose="00000500000000000000" pitchFamily="2" charset="0"/>
                          <a:ea typeface="Times New Roman" panose="02020603050405020304" pitchFamily="18" charset="0"/>
                          <a:cs typeface="Times New Roman" panose="02020603050405020304" pitchFamily="18" charset="0"/>
                        </a:rPr>
                        <a:t> </a:t>
                      </a:r>
                      <a:r>
                        <a:rPr lang="en-US" sz="2800" b="0" dirty="0" err="1">
                          <a:effectLst/>
                          <a:latin typeface="Patrick hand" panose="00000500000000000000" pitchFamily="2" charset="0"/>
                          <a:ea typeface="Times New Roman" panose="02020603050405020304" pitchFamily="18" charset="0"/>
                          <a:cs typeface="Times New Roman" panose="02020603050405020304" pitchFamily="18" charset="0"/>
                        </a:rPr>
                        <a:t>lệ</a:t>
                      </a:r>
                      <a:endParaRPr lang="en-US" sz="2800" b="0" dirty="0">
                        <a:effectLst/>
                        <a:latin typeface="Patrick hand" panose="00000500000000000000" pitchFamily="2" charset="0"/>
                        <a:ea typeface="Times New Roman" panose="02020603050405020304" pitchFamily="18" charset="0"/>
                        <a:cs typeface="Times New Roman" panose="02020603050405020304" pitchFamily="18" charset="0"/>
                      </a:endParaRPr>
                    </a:p>
                  </a:txBody>
                  <a:tcPr marL="36195" marR="36195" marT="71755" marB="71755" anchor="ctr">
                    <a:solidFill>
                      <a:schemeClr val="bg1">
                        <a:alpha val="20000"/>
                      </a:schemeClr>
                    </a:solidFill>
                  </a:tcPr>
                </a:tc>
                <a:extLst>
                  <a:ext uri="{0D108BD9-81ED-4DB2-BD59-A6C34878D82A}">
                    <a16:rowId xmlns:a16="http://schemas.microsoft.com/office/drawing/2014/main" val="10001"/>
                  </a:ext>
                </a:extLst>
              </a:tr>
              <a:tr h="741966">
                <a:tc>
                  <a:txBody>
                    <a:bodyPr/>
                    <a:lstStyle/>
                    <a:p>
                      <a:pPr marL="144145" marR="0" indent="-144145">
                        <a:lnSpc>
                          <a:spcPct val="107000"/>
                        </a:lnSpc>
                        <a:spcBef>
                          <a:spcPts val="0"/>
                        </a:spcBef>
                        <a:spcAft>
                          <a:spcPts val="0"/>
                        </a:spcAft>
                        <a:buNone/>
                      </a:pPr>
                      <a:r>
                        <a:rPr lang="en-US" sz="2800" b="0" dirty="0">
                          <a:effectLst/>
                          <a:latin typeface="Patrick hand" panose="00000500000000000000" pitchFamily="2" charset="0"/>
                          <a:ea typeface="Times New Roman" panose="02020603050405020304" pitchFamily="18" charset="0"/>
                          <a:cs typeface="Times New Roman" panose="02020603050405020304" pitchFamily="18" charset="0"/>
                        </a:rPr>
                        <a:t>2. occur (v)</a:t>
                      </a:r>
                    </a:p>
                  </a:txBody>
                  <a:tcPr marL="71755" marR="71755" marT="71755" marB="71755" anchor="ctr"/>
                </a:tc>
                <a:tc>
                  <a:txBody>
                    <a:bodyPr/>
                    <a:lstStyle/>
                    <a:p>
                      <a:pPr marL="0" marR="0" algn="ctr">
                        <a:lnSpc>
                          <a:spcPct val="107000"/>
                        </a:lnSpc>
                        <a:spcBef>
                          <a:spcPts val="0"/>
                        </a:spcBef>
                        <a:spcAft>
                          <a:spcPts val="0"/>
                        </a:spcAft>
                        <a:buNone/>
                      </a:pPr>
                      <a:r>
                        <a:rPr lang="en-US" sz="2800" b="0" dirty="0">
                          <a:effectLst/>
                          <a:latin typeface="+mj-lt"/>
                          <a:ea typeface="Times New Roman" panose="02020603050405020304" pitchFamily="18" charset="0"/>
                          <a:cs typeface="Times New Roman" panose="02020603050405020304" pitchFamily="18" charset="0"/>
                        </a:rPr>
                        <a:t>/əˈkɜː/</a:t>
                      </a:r>
                    </a:p>
                  </a:txBody>
                  <a:tcPr marL="36195" marR="36195" marT="71755" marB="71755" anchor="ctr"/>
                </a:tc>
                <a:tc>
                  <a:txBody>
                    <a:bodyPr/>
                    <a:lstStyle/>
                    <a:p>
                      <a:pPr marL="0" marR="0" algn="ctr">
                        <a:lnSpc>
                          <a:spcPct val="107000"/>
                        </a:lnSpc>
                        <a:spcBef>
                          <a:spcPts val="0"/>
                        </a:spcBef>
                        <a:spcAft>
                          <a:spcPts val="0"/>
                        </a:spcAft>
                        <a:buNone/>
                      </a:pPr>
                      <a:r>
                        <a:rPr lang="en-US" sz="2800" b="0" dirty="0" err="1">
                          <a:effectLst/>
                          <a:latin typeface="Patrick hand" panose="00000500000000000000" pitchFamily="2" charset="0"/>
                          <a:ea typeface="Times New Roman" panose="02020603050405020304" pitchFamily="18" charset="0"/>
                          <a:cs typeface="Times New Roman" panose="02020603050405020304" pitchFamily="18" charset="0"/>
                        </a:rPr>
                        <a:t>xảy</a:t>
                      </a:r>
                      <a:r>
                        <a:rPr lang="en-US" sz="2800" b="0" dirty="0">
                          <a:effectLst/>
                          <a:latin typeface="Patrick hand" panose="00000500000000000000" pitchFamily="2" charset="0"/>
                          <a:ea typeface="Times New Roman" panose="02020603050405020304" pitchFamily="18" charset="0"/>
                          <a:cs typeface="Times New Roman" panose="02020603050405020304" pitchFamily="18" charset="0"/>
                        </a:rPr>
                        <a:t> </a:t>
                      </a:r>
                      <a:r>
                        <a:rPr lang="en-US" sz="2800" b="0" dirty="0" err="1">
                          <a:effectLst/>
                          <a:latin typeface="Patrick hand" panose="00000500000000000000" pitchFamily="2" charset="0"/>
                          <a:ea typeface="Times New Roman" panose="02020603050405020304" pitchFamily="18" charset="0"/>
                          <a:cs typeface="Times New Roman" panose="02020603050405020304" pitchFamily="18" charset="0"/>
                        </a:rPr>
                        <a:t>ra</a:t>
                      </a:r>
                      <a:endParaRPr lang="en-US" sz="2800" b="0" dirty="0">
                        <a:effectLst/>
                        <a:latin typeface="Patrick hand" panose="00000500000000000000" pitchFamily="2" charset="0"/>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10002"/>
                  </a:ext>
                </a:extLst>
              </a:tr>
            </a:tbl>
          </a:graphicData>
        </a:graphic>
      </p:graphicFrame>
      <p:pic>
        <p:nvPicPr>
          <p:cNvPr id="5" name="majestic">
            <a:hlinkClick r:id="" action="ppaction://media"/>
            <a:extLst>
              <a:ext uri="{FF2B5EF4-FFF2-40B4-BE49-F238E27FC236}">
                <a16:creationId xmlns:a16="http://schemas.microsoft.com/office/drawing/2014/main" id="{FDA3A9DB-4190-2CDB-B1BE-31F6617D58EC}"/>
              </a:ext>
            </a:extLst>
          </p:cNvPr>
          <p:cNvPicPr/>
          <p:nvPr>
            <a:audioFile r:link="rId2"/>
            <p:extLst>
              <p:ext uri="{DAA4B4D4-6D71-4841-9C94-3DE7FCFB9230}">
                <p14:media xmlns:p14="http://schemas.microsoft.com/office/powerpoint/2010/main" r:embed="rId1"/>
              </p:ext>
            </p:extLst>
          </p:nvPr>
        </p:nvPicPr>
        <p:blipFill>
          <a:blip r:embed="rId6">
            <a:grayscl/>
          </a:blip>
          <a:stretch>
            <a:fillRect/>
          </a:stretch>
        </p:blipFill>
        <p:spPr>
          <a:xfrm>
            <a:off x="47523" y="2533289"/>
            <a:ext cx="767901" cy="632627"/>
          </a:xfrm>
          <a:prstGeom prst="rect">
            <a:avLst/>
          </a:prstGeom>
        </p:spPr>
      </p:pic>
      <p:pic>
        <p:nvPicPr>
          <p:cNvPr id="6" name="occur">
            <a:hlinkClick r:id="" action="ppaction://media"/>
            <a:extLst>
              <a:ext uri="{FF2B5EF4-FFF2-40B4-BE49-F238E27FC236}">
                <a16:creationId xmlns:a16="http://schemas.microsoft.com/office/drawing/2014/main" id="{79B81FC8-A7A5-BA99-69EF-18DB5A9974FA}"/>
              </a:ext>
            </a:extLst>
          </p:cNvPr>
          <p:cNvPicPr/>
          <p:nvPr>
            <a:audioFile r:link="rId4"/>
            <p:extLst>
              <p:ext uri="{DAA4B4D4-6D71-4841-9C94-3DE7FCFB9230}">
                <p14:media xmlns:p14="http://schemas.microsoft.com/office/powerpoint/2010/main" r:embed="rId3"/>
              </p:ext>
            </p:extLst>
          </p:nvPr>
        </p:nvPicPr>
        <p:blipFill>
          <a:blip r:embed="rId6">
            <a:grayscl/>
          </a:blip>
          <a:stretch>
            <a:fillRect/>
          </a:stretch>
        </p:blipFill>
        <p:spPr>
          <a:xfrm>
            <a:off x="47523" y="3292824"/>
            <a:ext cx="796598" cy="656269"/>
          </a:xfrm>
          <a:prstGeom prst="rect">
            <a:avLst/>
          </a:prstGeom>
        </p:spPr>
      </p:pic>
      <p:pic>
        <p:nvPicPr>
          <p:cNvPr id="3" name="Picture 2">
            <a:extLst>
              <a:ext uri="{FF2B5EF4-FFF2-40B4-BE49-F238E27FC236}">
                <a16:creationId xmlns:a16="http://schemas.microsoft.com/office/drawing/2014/main" id="{A35D3E0A-7966-2C40-F41D-2E1A1F47E244}"/>
              </a:ext>
            </a:extLst>
          </p:cNvPr>
          <p:cNvPicPr>
            <a:picLocks noChangeAspect="1"/>
          </p:cNvPicPr>
          <p:nvPr/>
        </p:nvPicPr>
        <p:blipFill>
          <a:blip r:embed="rId7"/>
          <a:stretch>
            <a:fillRect/>
          </a:stretch>
        </p:blipFill>
        <p:spPr>
          <a:xfrm>
            <a:off x="-104215" y="4565276"/>
            <a:ext cx="827585" cy="827585"/>
          </a:xfrm>
          <a:prstGeom prst="rect">
            <a:avLst/>
          </a:prstGeom>
        </p:spPr>
      </p:pic>
    </p:spTree>
    <p:extLst>
      <p:ext uri="{BB962C8B-B14F-4D97-AF65-F5344CB8AC3E}">
        <p14:creationId xmlns:p14="http://schemas.microsoft.com/office/powerpoint/2010/main" val="27528569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864"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additive="base">
                                        <p:cTn id="10" dur="88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1" fill="hold" display="1">
                  <p:stCondLst>
                    <p:cond delay="indefinite"/>
                  </p:stCondLst>
                  <p:endCondLst>
                    <p:cond evt="onStopAudio" delay="0">
                      <p:tgtEl>
                        <p:sldTgt/>
                      </p:tgtEl>
                    </p:cond>
                  </p:endCondLst>
                </p:cTn>
                <p:tgtEl>
                  <p:spTgt spid="5"/>
                </p:tgtEl>
              </p:cMediaNode>
            </p:audio>
            <p:audio>
              <p:cMediaNode>
                <p:cTn id="12" fill="hold" display="1">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54"/>
        <p:cNvGrpSpPr/>
        <p:nvPr/>
      </p:nvGrpSpPr>
      <p:grpSpPr>
        <a:xfrm>
          <a:off x="0" y="0"/>
          <a:ext cx="0" cy="0"/>
          <a:chOff x="0" y="0"/>
          <a:chExt cx="0" cy="0"/>
        </a:xfrm>
      </p:grpSpPr>
      <p:sp>
        <p:nvSpPr>
          <p:cNvPr id="7955" name="Google Shape;7955;p35"/>
          <p:cNvSpPr txBox="1">
            <a:spLocks noGrp="1"/>
          </p:cNvSpPr>
          <p:nvPr>
            <p:ph type="subTitle" idx="1"/>
          </p:nvPr>
        </p:nvSpPr>
        <p:spPr>
          <a:xfrm>
            <a:off x="4313648" y="3199618"/>
            <a:ext cx="4536491" cy="65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7200" b="1" dirty="0">
                <a:latin typeface="Patrick hand" panose="00000500000000000000" pitchFamily="2" charset="0"/>
              </a:rPr>
              <a:t>READING</a:t>
            </a:r>
            <a:endParaRPr sz="7200" b="1" dirty="0">
              <a:latin typeface="Patrick hand" panose="00000500000000000000" pitchFamily="2" charset="0"/>
            </a:endParaRPr>
          </a:p>
        </p:txBody>
      </p:sp>
      <p:sp>
        <p:nvSpPr>
          <p:cNvPr id="7957" name="Google Shape;7957;p35"/>
          <p:cNvSpPr txBox="1">
            <a:spLocks noGrp="1"/>
          </p:cNvSpPr>
          <p:nvPr>
            <p:ph type="title"/>
          </p:nvPr>
        </p:nvSpPr>
        <p:spPr>
          <a:xfrm>
            <a:off x="5168247" y="1536442"/>
            <a:ext cx="2475600" cy="1154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grpSp>
        <p:nvGrpSpPr>
          <p:cNvPr id="7958" name="Google Shape;7958;p35"/>
          <p:cNvGrpSpPr/>
          <p:nvPr/>
        </p:nvGrpSpPr>
        <p:grpSpPr>
          <a:xfrm>
            <a:off x="-808211" y="-207656"/>
            <a:ext cx="5398814" cy="5411253"/>
            <a:chOff x="-808211" y="-207656"/>
            <a:chExt cx="5398814" cy="5411253"/>
          </a:xfrm>
        </p:grpSpPr>
        <p:sp>
          <p:nvSpPr>
            <p:cNvPr id="7959" name="Google Shape;7959;p35"/>
            <p:cNvSpPr/>
            <p:nvPr/>
          </p:nvSpPr>
          <p:spPr>
            <a:xfrm>
              <a:off x="2854476" y="319381"/>
              <a:ext cx="1488116" cy="636064"/>
            </a:xfrm>
            <a:custGeom>
              <a:avLst/>
              <a:gdLst/>
              <a:ahLst/>
              <a:cxnLst/>
              <a:rect l="l" t="t" r="r" b="b"/>
              <a:pathLst>
                <a:path w="33535" h="14677" extrusionOk="0">
                  <a:moveTo>
                    <a:pt x="22878" y="1"/>
                  </a:moveTo>
                  <a:cubicBezTo>
                    <a:pt x="19339" y="1"/>
                    <a:pt x="17365" y="4637"/>
                    <a:pt x="17146" y="7605"/>
                  </a:cubicBezTo>
                  <a:cubicBezTo>
                    <a:pt x="16282" y="5220"/>
                    <a:pt x="15710" y="172"/>
                    <a:pt x="12623" y="172"/>
                  </a:cubicBezTo>
                  <a:cubicBezTo>
                    <a:pt x="12256" y="172"/>
                    <a:pt x="11852" y="244"/>
                    <a:pt x="11409" y="400"/>
                  </a:cubicBezTo>
                  <a:cubicBezTo>
                    <a:pt x="7706" y="1601"/>
                    <a:pt x="8006" y="5537"/>
                    <a:pt x="8240" y="8606"/>
                  </a:cubicBezTo>
                  <a:cubicBezTo>
                    <a:pt x="7040" y="7338"/>
                    <a:pt x="5363" y="5362"/>
                    <a:pt x="3783" y="5362"/>
                  </a:cubicBezTo>
                  <a:cubicBezTo>
                    <a:pt x="3036" y="5362"/>
                    <a:pt x="2311" y="5804"/>
                    <a:pt x="1668" y="6971"/>
                  </a:cubicBezTo>
                  <a:cubicBezTo>
                    <a:pt x="1" y="10074"/>
                    <a:pt x="3336" y="12475"/>
                    <a:pt x="5905" y="13209"/>
                  </a:cubicBezTo>
                  <a:cubicBezTo>
                    <a:pt x="10441" y="14677"/>
                    <a:pt x="14111" y="14210"/>
                    <a:pt x="21049" y="14377"/>
                  </a:cubicBezTo>
                  <a:cubicBezTo>
                    <a:pt x="21262" y="14371"/>
                    <a:pt x="21480" y="14368"/>
                    <a:pt x="21703" y="14368"/>
                  </a:cubicBezTo>
                  <a:cubicBezTo>
                    <a:pt x="23211" y="14368"/>
                    <a:pt x="24937" y="14486"/>
                    <a:pt x="26595" y="14486"/>
                  </a:cubicBezTo>
                  <a:cubicBezTo>
                    <a:pt x="30230" y="14486"/>
                    <a:pt x="33535" y="13920"/>
                    <a:pt x="33491" y="10307"/>
                  </a:cubicBezTo>
                  <a:cubicBezTo>
                    <a:pt x="33456" y="7424"/>
                    <a:pt x="31812" y="6286"/>
                    <a:pt x="29891" y="6286"/>
                  </a:cubicBezTo>
                  <a:cubicBezTo>
                    <a:pt x="28122" y="6286"/>
                    <a:pt x="26118" y="7251"/>
                    <a:pt x="24918" y="8706"/>
                  </a:cubicBezTo>
                  <a:cubicBezTo>
                    <a:pt x="25819" y="6137"/>
                    <a:pt x="28054" y="934"/>
                    <a:pt x="23618" y="66"/>
                  </a:cubicBezTo>
                  <a:cubicBezTo>
                    <a:pt x="23364" y="22"/>
                    <a:pt x="23117" y="1"/>
                    <a:pt x="228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0" name="Google Shape;7960;p35"/>
            <p:cNvSpPr/>
            <p:nvPr/>
          </p:nvSpPr>
          <p:spPr>
            <a:xfrm>
              <a:off x="361496" y="2438741"/>
              <a:ext cx="1164991" cy="498756"/>
            </a:xfrm>
            <a:custGeom>
              <a:avLst/>
              <a:gdLst/>
              <a:ahLst/>
              <a:cxnLst/>
              <a:rect l="l" t="t" r="r" b="b"/>
              <a:pathLst>
                <a:path w="24229" h="10622" extrusionOk="0">
                  <a:moveTo>
                    <a:pt x="16516" y="1"/>
                  </a:moveTo>
                  <a:cubicBezTo>
                    <a:pt x="13949" y="1"/>
                    <a:pt x="12532" y="3360"/>
                    <a:pt x="12376" y="5518"/>
                  </a:cubicBezTo>
                  <a:cubicBezTo>
                    <a:pt x="11750" y="3790"/>
                    <a:pt x="11338" y="147"/>
                    <a:pt x="9119" y="147"/>
                  </a:cubicBezTo>
                  <a:cubicBezTo>
                    <a:pt x="8853" y="147"/>
                    <a:pt x="8561" y="200"/>
                    <a:pt x="8240" y="314"/>
                  </a:cubicBezTo>
                  <a:cubicBezTo>
                    <a:pt x="5571" y="1181"/>
                    <a:pt x="5771" y="4017"/>
                    <a:pt x="5938" y="6218"/>
                  </a:cubicBezTo>
                  <a:cubicBezTo>
                    <a:pt x="5077" y="5312"/>
                    <a:pt x="3863" y="3899"/>
                    <a:pt x="2723" y="3899"/>
                  </a:cubicBezTo>
                  <a:cubicBezTo>
                    <a:pt x="2184" y="3899"/>
                    <a:pt x="1662" y="4215"/>
                    <a:pt x="1201" y="5051"/>
                  </a:cubicBezTo>
                  <a:cubicBezTo>
                    <a:pt x="0" y="7286"/>
                    <a:pt x="2402" y="9020"/>
                    <a:pt x="4270" y="9554"/>
                  </a:cubicBezTo>
                  <a:cubicBezTo>
                    <a:pt x="7539" y="10621"/>
                    <a:pt x="10174" y="10255"/>
                    <a:pt x="15211" y="10388"/>
                  </a:cubicBezTo>
                  <a:cubicBezTo>
                    <a:pt x="15319" y="10386"/>
                    <a:pt x="15430" y="10385"/>
                    <a:pt x="15542" y="10385"/>
                  </a:cubicBezTo>
                  <a:cubicBezTo>
                    <a:pt x="16662" y="10385"/>
                    <a:pt x="17964" y="10480"/>
                    <a:pt x="19212" y="10480"/>
                  </a:cubicBezTo>
                  <a:cubicBezTo>
                    <a:pt x="21840" y="10480"/>
                    <a:pt x="24228" y="10060"/>
                    <a:pt x="24184" y="7453"/>
                  </a:cubicBezTo>
                  <a:cubicBezTo>
                    <a:pt x="24167" y="5386"/>
                    <a:pt x="22984" y="4567"/>
                    <a:pt x="21595" y="4567"/>
                  </a:cubicBezTo>
                  <a:cubicBezTo>
                    <a:pt x="20315" y="4567"/>
                    <a:pt x="18860" y="5263"/>
                    <a:pt x="17980" y="6318"/>
                  </a:cubicBezTo>
                  <a:cubicBezTo>
                    <a:pt x="18647" y="4450"/>
                    <a:pt x="20248" y="681"/>
                    <a:pt x="17046" y="47"/>
                  </a:cubicBezTo>
                  <a:cubicBezTo>
                    <a:pt x="16864" y="16"/>
                    <a:pt x="16688" y="1"/>
                    <a:pt x="165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1" name="Google Shape;7961;p35"/>
            <p:cNvSpPr/>
            <p:nvPr/>
          </p:nvSpPr>
          <p:spPr>
            <a:xfrm>
              <a:off x="3673648" y="3658100"/>
              <a:ext cx="916954" cy="392236"/>
            </a:xfrm>
            <a:custGeom>
              <a:avLst/>
              <a:gdLst/>
              <a:ahLst/>
              <a:cxnLst/>
              <a:rect l="l" t="t" r="r" b="b"/>
              <a:pathLst>
                <a:path w="27464" h="12029" extrusionOk="0">
                  <a:moveTo>
                    <a:pt x="18714" y="1"/>
                  </a:moveTo>
                  <a:cubicBezTo>
                    <a:pt x="15821" y="1"/>
                    <a:pt x="14200" y="3786"/>
                    <a:pt x="14044" y="6225"/>
                  </a:cubicBezTo>
                  <a:cubicBezTo>
                    <a:pt x="13329" y="4258"/>
                    <a:pt x="12853" y="134"/>
                    <a:pt x="10309" y="134"/>
                  </a:cubicBezTo>
                  <a:cubicBezTo>
                    <a:pt x="10006" y="134"/>
                    <a:pt x="9673" y="192"/>
                    <a:pt x="9307" y="320"/>
                  </a:cubicBezTo>
                  <a:cubicBezTo>
                    <a:pt x="6272" y="1321"/>
                    <a:pt x="6538" y="4523"/>
                    <a:pt x="6739" y="7025"/>
                  </a:cubicBezTo>
                  <a:cubicBezTo>
                    <a:pt x="5743" y="6008"/>
                    <a:pt x="4365" y="4407"/>
                    <a:pt x="3071" y="4407"/>
                  </a:cubicBezTo>
                  <a:cubicBezTo>
                    <a:pt x="2457" y="4407"/>
                    <a:pt x="1861" y="4768"/>
                    <a:pt x="1335" y="5724"/>
                  </a:cubicBezTo>
                  <a:cubicBezTo>
                    <a:pt x="0" y="8259"/>
                    <a:pt x="2702" y="10228"/>
                    <a:pt x="4804" y="10828"/>
                  </a:cubicBezTo>
                  <a:cubicBezTo>
                    <a:pt x="8540" y="12029"/>
                    <a:pt x="11542" y="11629"/>
                    <a:pt x="17213" y="11795"/>
                  </a:cubicBezTo>
                  <a:cubicBezTo>
                    <a:pt x="17425" y="11788"/>
                    <a:pt x="17644" y="11785"/>
                    <a:pt x="17868" y="11785"/>
                  </a:cubicBezTo>
                  <a:cubicBezTo>
                    <a:pt x="19064" y="11785"/>
                    <a:pt x="20418" y="11871"/>
                    <a:pt x="21723" y="11871"/>
                  </a:cubicBezTo>
                  <a:cubicBezTo>
                    <a:pt x="24723" y="11871"/>
                    <a:pt x="27464" y="11418"/>
                    <a:pt x="27420" y="8426"/>
                  </a:cubicBezTo>
                  <a:cubicBezTo>
                    <a:pt x="27385" y="6082"/>
                    <a:pt x="26040" y="5157"/>
                    <a:pt x="24466" y="5157"/>
                  </a:cubicBezTo>
                  <a:cubicBezTo>
                    <a:pt x="23017" y="5157"/>
                    <a:pt x="21373" y="5942"/>
                    <a:pt x="20382" y="7125"/>
                  </a:cubicBezTo>
                  <a:cubicBezTo>
                    <a:pt x="21116" y="5057"/>
                    <a:pt x="22950" y="787"/>
                    <a:pt x="19314" y="54"/>
                  </a:cubicBezTo>
                  <a:cubicBezTo>
                    <a:pt x="19109" y="18"/>
                    <a:pt x="18909" y="1"/>
                    <a:pt x="187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62" name="Google Shape;7962;p35"/>
            <p:cNvGrpSpPr/>
            <p:nvPr/>
          </p:nvGrpSpPr>
          <p:grpSpPr>
            <a:xfrm>
              <a:off x="-808211" y="-207656"/>
              <a:ext cx="2661233" cy="1899261"/>
              <a:chOff x="-1136987" y="-301140"/>
              <a:chExt cx="3524812" cy="2515578"/>
            </a:xfrm>
          </p:grpSpPr>
          <p:sp>
            <p:nvSpPr>
              <p:cNvPr id="7963" name="Google Shape;7963;p35"/>
              <p:cNvSpPr/>
              <p:nvPr/>
            </p:nvSpPr>
            <p:spPr>
              <a:xfrm>
                <a:off x="-1136987" y="-301140"/>
                <a:ext cx="3005839" cy="2515578"/>
              </a:xfrm>
              <a:custGeom>
                <a:avLst/>
                <a:gdLst/>
                <a:ahLst/>
                <a:cxnLst/>
                <a:rect l="l" t="t" r="r" b="b"/>
                <a:pathLst>
                  <a:path w="95636" h="81954" extrusionOk="0">
                    <a:moveTo>
                      <a:pt x="24425" y="4156"/>
                    </a:moveTo>
                    <a:cubicBezTo>
                      <a:pt x="25120" y="4156"/>
                      <a:pt x="25801" y="4253"/>
                      <a:pt x="26453" y="4465"/>
                    </a:cubicBezTo>
                    <a:cubicBezTo>
                      <a:pt x="29589" y="5433"/>
                      <a:pt x="31723" y="10002"/>
                      <a:pt x="32324" y="13005"/>
                    </a:cubicBezTo>
                    <a:cubicBezTo>
                      <a:pt x="32391" y="13572"/>
                      <a:pt x="32424" y="14105"/>
                      <a:pt x="32457" y="14639"/>
                    </a:cubicBezTo>
                    <a:cubicBezTo>
                      <a:pt x="28688" y="17775"/>
                      <a:pt x="24418" y="21277"/>
                      <a:pt x="20182" y="24680"/>
                    </a:cubicBezTo>
                    <a:cubicBezTo>
                      <a:pt x="12310" y="24346"/>
                      <a:pt x="9074" y="16507"/>
                      <a:pt x="13911" y="10169"/>
                    </a:cubicBezTo>
                    <a:cubicBezTo>
                      <a:pt x="15985" y="7356"/>
                      <a:pt x="20431" y="4156"/>
                      <a:pt x="24425" y="4156"/>
                    </a:cubicBezTo>
                    <a:close/>
                    <a:moveTo>
                      <a:pt x="25419" y="0"/>
                    </a:moveTo>
                    <a:cubicBezTo>
                      <a:pt x="19794" y="0"/>
                      <a:pt x="13544" y="4509"/>
                      <a:pt x="10642" y="8435"/>
                    </a:cubicBezTo>
                    <a:cubicBezTo>
                      <a:pt x="4637" y="16307"/>
                      <a:pt x="7439" y="25780"/>
                      <a:pt x="15745" y="28249"/>
                    </a:cubicBezTo>
                    <a:cubicBezTo>
                      <a:pt x="8507" y="33986"/>
                      <a:pt x="2136" y="38790"/>
                      <a:pt x="1" y="39857"/>
                    </a:cubicBezTo>
                    <a:cubicBezTo>
                      <a:pt x="1202" y="51332"/>
                      <a:pt x="17180" y="76317"/>
                      <a:pt x="30990" y="81954"/>
                    </a:cubicBezTo>
                    <a:cubicBezTo>
                      <a:pt x="36727" y="76850"/>
                      <a:pt x="56541" y="51332"/>
                      <a:pt x="63446" y="48930"/>
                    </a:cubicBezTo>
                    <a:cubicBezTo>
                      <a:pt x="64513" y="48463"/>
                      <a:pt x="65818" y="48250"/>
                      <a:pt x="67237" y="48250"/>
                    </a:cubicBezTo>
                    <a:cubicBezTo>
                      <a:pt x="72207" y="48250"/>
                      <a:pt x="78590" y="50865"/>
                      <a:pt x="81159" y="54368"/>
                    </a:cubicBezTo>
                    <a:cubicBezTo>
                      <a:pt x="81159" y="56469"/>
                      <a:pt x="81059" y="59538"/>
                      <a:pt x="82426" y="63207"/>
                    </a:cubicBezTo>
                    <a:cubicBezTo>
                      <a:pt x="85128" y="60205"/>
                      <a:pt x="88230" y="57637"/>
                      <a:pt x="95636" y="51632"/>
                    </a:cubicBezTo>
                    <a:cubicBezTo>
                      <a:pt x="93799" y="50472"/>
                      <a:pt x="92138" y="49645"/>
                      <a:pt x="89598" y="49645"/>
                    </a:cubicBezTo>
                    <a:cubicBezTo>
                      <a:pt x="88633" y="49645"/>
                      <a:pt x="87540" y="49765"/>
                      <a:pt x="86262" y="50031"/>
                    </a:cubicBezTo>
                    <a:cubicBezTo>
                      <a:pt x="85426" y="46770"/>
                      <a:pt x="81868" y="37668"/>
                      <a:pt x="68981" y="37668"/>
                    </a:cubicBezTo>
                    <a:cubicBezTo>
                      <a:pt x="66971" y="37668"/>
                      <a:pt x="64734" y="37890"/>
                      <a:pt x="62245" y="38389"/>
                    </a:cubicBezTo>
                    <a:cubicBezTo>
                      <a:pt x="64047" y="35721"/>
                      <a:pt x="66748" y="33586"/>
                      <a:pt x="68550" y="30884"/>
                    </a:cubicBezTo>
                    <a:cubicBezTo>
                      <a:pt x="61645" y="24580"/>
                      <a:pt x="50637" y="14205"/>
                      <a:pt x="43265" y="5332"/>
                    </a:cubicBezTo>
                    <a:cubicBezTo>
                      <a:pt x="42064" y="6467"/>
                      <a:pt x="39529" y="8668"/>
                      <a:pt x="36260" y="11437"/>
                    </a:cubicBezTo>
                    <a:cubicBezTo>
                      <a:pt x="35193" y="7267"/>
                      <a:pt x="32324" y="1697"/>
                      <a:pt x="28254" y="429"/>
                    </a:cubicBezTo>
                    <a:cubicBezTo>
                      <a:pt x="27341" y="134"/>
                      <a:pt x="26390" y="0"/>
                      <a:pt x="254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4" name="Google Shape;7964;p35"/>
              <p:cNvSpPr/>
              <p:nvPr/>
            </p:nvSpPr>
            <p:spPr>
              <a:xfrm>
                <a:off x="-230106" y="1084586"/>
                <a:ext cx="1746691" cy="1129852"/>
              </a:xfrm>
              <a:custGeom>
                <a:avLst/>
                <a:gdLst/>
                <a:ahLst/>
                <a:cxnLst/>
                <a:rect l="l" t="t" r="r" b="b"/>
                <a:pathLst>
                  <a:path w="55574" h="36809" extrusionOk="0">
                    <a:moveTo>
                      <a:pt x="38486" y="1"/>
                    </a:moveTo>
                    <a:cubicBezTo>
                      <a:pt x="36173" y="1"/>
                      <a:pt x="33820" y="610"/>
                      <a:pt x="31623" y="2218"/>
                    </a:cubicBezTo>
                    <a:cubicBezTo>
                      <a:pt x="25853" y="6454"/>
                      <a:pt x="19782" y="12859"/>
                      <a:pt x="15045" y="18129"/>
                    </a:cubicBezTo>
                    <a:cubicBezTo>
                      <a:pt x="9874" y="23866"/>
                      <a:pt x="4871" y="29804"/>
                      <a:pt x="1" y="35808"/>
                    </a:cubicBezTo>
                    <a:cubicBezTo>
                      <a:pt x="735" y="36209"/>
                      <a:pt x="1435" y="36542"/>
                      <a:pt x="2136" y="36809"/>
                    </a:cubicBezTo>
                    <a:cubicBezTo>
                      <a:pt x="7840" y="31705"/>
                      <a:pt x="27687" y="6187"/>
                      <a:pt x="34592" y="3785"/>
                    </a:cubicBezTo>
                    <a:cubicBezTo>
                      <a:pt x="35659" y="3318"/>
                      <a:pt x="36964" y="3105"/>
                      <a:pt x="38383" y="3105"/>
                    </a:cubicBezTo>
                    <a:cubicBezTo>
                      <a:pt x="43353" y="3105"/>
                      <a:pt x="49736" y="5720"/>
                      <a:pt x="52305" y="9223"/>
                    </a:cubicBezTo>
                    <a:cubicBezTo>
                      <a:pt x="52305" y="11324"/>
                      <a:pt x="52205" y="14393"/>
                      <a:pt x="53572" y="18062"/>
                    </a:cubicBezTo>
                    <a:cubicBezTo>
                      <a:pt x="54206" y="17362"/>
                      <a:pt x="54840" y="16695"/>
                      <a:pt x="55574" y="15994"/>
                    </a:cubicBezTo>
                    <a:cubicBezTo>
                      <a:pt x="55340" y="15727"/>
                      <a:pt x="55140" y="15427"/>
                      <a:pt x="54973" y="15093"/>
                    </a:cubicBezTo>
                    <a:cubicBezTo>
                      <a:pt x="54173" y="13359"/>
                      <a:pt x="54239" y="11758"/>
                      <a:pt x="54506" y="9956"/>
                    </a:cubicBezTo>
                    <a:cubicBezTo>
                      <a:pt x="54807" y="8055"/>
                      <a:pt x="54440" y="6988"/>
                      <a:pt x="52805" y="5954"/>
                    </a:cubicBezTo>
                    <a:cubicBezTo>
                      <a:pt x="51832" y="5355"/>
                      <a:pt x="45339" y="1"/>
                      <a:pt x="384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5" name="Google Shape;7965;p35"/>
              <p:cNvSpPr/>
              <p:nvPr/>
            </p:nvSpPr>
            <p:spPr>
              <a:xfrm>
                <a:off x="1575862" y="1559131"/>
                <a:ext cx="188171" cy="207928"/>
              </a:xfrm>
              <a:custGeom>
                <a:avLst/>
                <a:gdLst/>
                <a:ahLst/>
                <a:cxnLst/>
                <a:rect l="l" t="t" r="r" b="b"/>
                <a:pathLst>
                  <a:path w="5987" h="6774" extrusionOk="0">
                    <a:moveTo>
                      <a:pt x="1049" y="0"/>
                    </a:moveTo>
                    <a:cubicBezTo>
                      <a:pt x="554" y="1332"/>
                      <a:pt x="1" y="6774"/>
                      <a:pt x="2272" y="6774"/>
                    </a:cubicBezTo>
                    <a:cubicBezTo>
                      <a:pt x="2448" y="6774"/>
                      <a:pt x="2640" y="6741"/>
                      <a:pt x="2850" y="6672"/>
                    </a:cubicBezTo>
                    <a:cubicBezTo>
                      <a:pt x="5986" y="5638"/>
                      <a:pt x="1950" y="1201"/>
                      <a:pt x="11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6" name="Google Shape;7966;p35"/>
              <p:cNvSpPr/>
              <p:nvPr/>
            </p:nvSpPr>
            <p:spPr>
              <a:xfrm>
                <a:off x="1755610" y="1490527"/>
                <a:ext cx="148884" cy="136255"/>
              </a:xfrm>
              <a:custGeom>
                <a:avLst/>
                <a:gdLst/>
                <a:ahLst/>
                <a:cxnLst/>
                <a:rect l="l" t="t" r="r" b="b"/>
                <a:pathLst>
                  <a:path w="4737" h="4439" extrusionOk="0">
                    <a:moveTo>
                      <a:pt x="0" y="0"/>
                    </a:moveTo>
                    <a:cubicBezTo>
                      <a:pt x="0" y="1005"/>
                      <a:pt x="1121" y="4439"/>
                      <a:pt x="2543" y="4439"/>
                    </a:cubicBezTo>
                    <a:cubicBezTo>
                      <a:pt x="2820" y="4439"/>
                      <a:pt x="3109" y="4308"/>
                      <a:pt x="3403" y="4003"/>
                    </a:cubicBezTo>
                    <a:cubicBezTo>
                      <a:pt x="4737" y="2569"/>
                      <a:pt x="1001" y="401"/>
                      <a:pt x="2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7" name="Google Shape;7967;p35"/>
              <p:cNvSpPr/>
              <p:nvPr/>
            </p:nvSpPr>
            <p:spPr>
              <a:xfrm>
                <a:off x="1867784" y="1388129"/>
                <a:ext cx="176479" cy="138158"/>
              </a:xfrm>
              <a:custGeom>
                <a:avLst/>
                <a:gdLst/>
                <a:ahLst/>
                <a:cxnLst/>
                <a:rect l="l" t="t" r="r" b="b"/>
                <a:pathLst>
                  <a:path w="5615" h="4501" extrusionOk="0">
                    <a:moveTo>
                      <a:pt x="0" y="1"/>
                    </a:moveTo>
                    <a:lnTo>
                      <a:pt x="0" y="168"/>
                    </a:lnTo>
                    <a:cubicBezTo>
                      <a:pt x="234" y="1268"/>
                      <a:pt x="1368" y="3170"/>
                      <a:pt x="2335" y="3904"/>
                    </a:cubicBezTo>
                    <a:cubicBezTo>
                      <a:pt x="2742" y="4250"/>
                      <a:pt x="3467" y="4501"/>
                      <a:pt x="4122" y="4501"/>
                    </a:cubicBezTo>
                    <a:cubicBezTo>
                      <a:pt x="4920" y="4501"/>
                      <a:pt x="5614" y="4129"/>
                      <a:pt x="5504" y="3103"/>
                    </a:cubicBezTo>
                    <a:cubicBezTo>
                      <a:pt x="5171" y="1135"/>
                      <a:pt x="1501" y="30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8" name="Google Shape;7968;p35"/>
              <p:cNvSpPr/>
              <p:nvPr/>
            </p:nvSpPr>
            <p:spPr>
              <a:xfrm>
                <a:off x="1795244" y="1680959"/>
                <a:ext cx="162745" cy="157496"/>
              </a:xfrm>
              <a:custGeom>
                <a:avLst/>
                <a:gdLst/>
                <a:ahLst/>
                <a:cxnLst/>
                <a:rect l="l" t="t" r="r" b="b"/>
                <a:pathLst>
                  <a:path w="5178" h="5131" extrusionOk="0">
                    <a:moveTo>
                      <a:pt x="374" y="1"/>
                    </a:moveTo>
                    <a:lnTo>
                      <a:pt x="140" y="168"/>
                    </a:lnTo>
                    <a:cubicBezTo>
                      <a:pt x="0" y="1344"/>
                      <a:pt x="48" y="5130"/>
                      <a:pt x="1745" y="5130"/>
                    </a:cubicBezTo>
                    <a:cubicBezTo>
                      <a:pt x="2070" y="5130"/>
                      <a:pt x="2454" y="4992"/>
                      <a:pt x="2909" y="4671"/>
                    </a:cubicBezTo>
                    <a:cubicBezTo>
                      <a:pt x="5177" y="3003"/>
                      <a:pt x="1875" y="368"/>
                      <a:pt x="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9" name="Google Shape;7969;p35"/>
              <p:cNvSpPr/>
              <p:nvPr/>
            </p:nvSpPr>
            <p:spPr>
              <a:xfrm>
                <a:off x="1952708" y="1627734"/>
                <a:ext cx="112928" cy="128090"/>
              </a:xfrm>
              <a:custGeom>
                <a:avLst/>
                <a:gdLst/>
                <a:ahLst/>
                <a:cxnLst/>
                <a:rect l="l" t="t" r="r" b="b"/>
                <a:pathLst>
                  <a:path w="3593" h="4173" extrusionOk="0">
                    <a:moveTo>
                      <a:pt x="0" y="0"/>
                    </a:moveTo>
                    <a:lnTo>
                      <a:pt x="67" y="100"/>
                    </a:lnTo>
                    <a:cubicBezTo>
                      <a:pt x="167" y="1134"/>
                      <a:pt x="301" y="2636"/>
                      <a:pt x="901" y="3469"/>
                    </a:cubicBezTo>
                    <a:cubicBezTo>
                      <a:pt x="1268" y="3951"/>
                      <a:pt x="1771" y="4173"/>
                      <a:pt x="2227" y="4173"/>
                    </a:cubicBezTo>
                    <a:cubicBezTo>
                      <a:pt x="2971" y="4173"/>
                      <a:pt x="3592" y="3582"/>
                      <a:pt x="3303" y="2569"/>
                    </a:cubicBezTo>
                    <a:cubicBezTo>
                      <a:pt x="3069" y="1601"/>
                      <a:pt x="834" y="234"/>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0" name="Google Shape;7970;p35"/>
              <p:cNvSpPr/>
              <p:nvPr/>
            </p:nvSpPr>
            <p:spPr>
              <a:xfrm>
                <a:off x="-15187" y="1443441"/>
                <a:ext cx="60848" cy="46104"/>
              </a:xfrm>
              <a:custGeom>
                <a:avLst/>
                <a:gdLst/>
                <a:ahLst/>
                <a:cxnLst/>
                <a:rect l="l" t="t" r="r" b="b"/>
                <a:pathLst>
                  <a:path w="1936" h="1502" extrusionOk="0">
                    <a:moveTo>
                      <a:pt x="968" y="0"/>
                    </a:moveTo>
                    <a:cubicBezTo>
                      <a:pt x="1" y="0"/>
                      <a:pt x="1" y="1501"/>
                      <a:pt x="968" y="1501"/>
                    </a:cubicBezTo>
                    <a:cubicBezTo>
                      <a:pt x="1936" y="1501"/>
                      <a:pt x="1936" y="0"/>
                      <a:pt x="9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1" name="Google Shape;7971;p35"/>
              <p:cNvSpPr/>
              <p:nvPr/>
            </p:nvSpPr>
            <p:spPr>
              <a:xfrm>
                <a:off x="116913" y="1461858"/>
                <a:ext cx="60848" cy="46104"/>
              </a:xfrm>
              <a:custGeom>
                <a:avLst/>
                <a:gdLst/>
                <a:ahLst/>
                <a:cxnLst/>
                <a:rect l="l" t="t" r="r" b="b"/>
                <a:pathLst>
                  <a:path w="1936" h="1502" extrusionOk="0">
                    <a:moveTo>
                      <a:pt x="968" y="0"/>
                    </a:moveTo>
                    <a:cubicBezTo>
                      <a:pt x="1" y="0"/>
                      <a:pt x="1" y="1502"/>
                      <a:pt x="968" y="1502"/>
                    </a:cubicBezTo>
                    <a:cubicBezTo>
                      <a:pt x="1936" y="1502"/>
                      <a:pt x="1936" y="0"/>
                      <a:pt x="9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2" name="Google Shape;7972;p35"/>
              <p:cNvSpPr/>
              <p:nvPr/>
            </p:nvSpPr>
            <p:spPr>
              <a:xfrm>
                <a:off x="79197" y="1351264"/>
                <a:ext cx="60817" cy="46104"/>
              </a:xfrm>
              <a:custGeom>
                <a:avLst/>
                <a:gdLst/>
                <a:ahLst/>
                <a:cxnLst/>
                <a:rect l="l" t="t" r="r" b="b"/>
                <a:pathLst>
                  <a:path w="1935" h="1502" extrusionOk="0">
                    <a:moveTo>
                      <a:pt x="967" y="1"/>
                    </a:moveTo>
                    <a:cubicBezTo>
                      <a:pt x="0" y="1"/>
                      <a:pt x="0" y="1502"/>
                      <a:pt x="967" y="1502"/>
                    </a:cubicBezTo>
                    <a:cubicBezTo>
                      <a:pt x="1935" y="1502"/>
                      <a:pt x="1935" y="1"/>
                      <a:pt x="9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3" name="Google Shape;7973;p35"/>
              <p:cNvSpPr/>
              <p:nvPr/>
            </p:nvSpPr>
            <p:spPr>
              <a:xfrm>
                <a:off x="513214" y="669344"/>
                <a:ext cx="60848" cy="46135"/>
              </a:xfrm>
              <a:custGeom>
                <a:avLst/>
                <a:gdLst/>
                <a:ahLst/>
                <a:cxnLst/>
                <a:rect l="l" t="t" r="r" b="b"/>
                <a:pathLst>
                  <a:path w="1936" h="1503" extrusionOk="0">
                    <a:moveTo>
                      <a:pt x="968" y="1"/>
                    </a:moveTo>
                    <a:cubicBezTo>
                      <a:pt x="1" y="1"/>
                      <a:pt x="1" y="1502"/>
                      <a:pt x="968" y="1502"/>
                    </a:cubicBezTo>
                    <a:cubicBezTo>
                      <a:pt x="1936" y="1502"/>
                      <a:pt x="1936" y="1"/>
                      <a:pt x="9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4" name="Google Shape;7974;p35"/>
              <p:cNvSpPr/>
              <p:nvPr/>
            </p:nvSpPr>
            <p:spPr>
              <a:xfrm>
                <a:off x="626456" y="614062"/>
                <a:ext cx="60848" cy="46104"/>
              </a:xfrm>
              <a:custGeom>
                <a:avLst/>
                <a:gdLst/>
                <a:ahLst/>
                <a:cxnLst/>
                <a:rect l="l" t="t" r="r" b="b"/>
                <a:pathLst>
                  <a:path w="1936" h="1502" extrusionOk="0">
                    <a:moveTo>
                      <a:pt x="968" y="1"/>
                    </a:moveTo>
                    <a:cubicBezTo>
                      <a:pt x="1" y="1"/>
                      <a:pt x="1" y="1502"/>
                      <a:pt x="968" y="1502"/>
                    </a:cubicBezTo>
                    <a:cubicBezTo>
                      <a:pt x="1935" y="1502"/>
                      <a:pt x="1935" y="1"/>
                      <a:pt x="9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5" name="Google Shape;7975;p35"/>
              <p:cNvSpPr/>
              <p:nvPr/>
            </p:nvSpPr>
            <p:spPr>
              <a:xfrm>
                <a:off x="617027" y="715448"/>
                <a:ext cx="60848" cy="46104"/>
              </a:xfrm>
              <a:custGeom>
                <a:avLst/>
                <a:gdLst/>
                <a:ahLst/>
                <a:cxnLst/>
                <a:rect l="l" t="t" r="r" b="b"/>
                <a:pathLst>
                  <a:path w="1936" h="1502" extrusionOk="0">
                    <a:moveTo>
                      <a:pt x="968" y="0"/>
                    </a:moveTo>
                    <a:cubicBezTo>
                      <a:pt x="0" y="0"/>
                      <a:pt x="0" y="1501"/>
                      <a:pt x="968" y="1501"/>
                    </a:cubicBezTo>
                    <a:cubicBezTo>
                      <a:pt x="1935" y="1501"/>
                      <a:pt x="1935" y="0"/>
                      <a:pt x="9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6" name="Google Shape;7976;p35"/>
              <p:cNvSpPr/>
              <p:nvPr/>
            </p:nvSpPr>
            <p:spPr>
              <a:xfrm>
                <a:off x="-260499" y="761521"/>
                <a:ext cx="60848" cy="46104"/>
              </a:xfrm>
              <a:custGeom>
                <a:avLst/>
                <a:gdLst/>
                <a:ahLst/>
                <a:cxnLst/>
                <a:rect l="l" t="t" r="r" b="b"/>
                <a:pathLst>
                  <a:path w="1936" h="1502" extrusionOk="0">
                    <a:moveTo>
                      <a:pt x="968" y="0"/>
                    </a:moveTo>
                    <a:cubicBezTo>
                      <a:pt x="0" y="0"/>
                      <a:pt x="0" y="1501"/>
                      <a:pt x="968" y="1501"/>
                    </a:cubicBezTo>
                    <a:cubicBezTo>
                      <a:pt x="1902" y="1501"/>
                      <a:pt x="1935" y="0"/>
                      <a:pt x="9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7" name="Google Shape;7977;p35"/>
              <p:cNvSpPr/>
              <p:nvPr/>
            </p:nvSpPr>
            <p:spPr>
              <a:xfrm>
                <a:off x="-203893" y="678583"/>
                <a:ext cx="60848" cy="46104"/>
              </a:xfrm>
              <a:custGeom>
                <a:avLst/>
                <a:gdLst/>
                <a:ahLst/>
                <a:cxnLst/>
                <a:rect l="l" t="t" r="r" b="b"/>
                <a:pathLst>
                  <a:path w="1936" h="1502" extrusionOk="0">
                    <a:moveTo>
                      <a:pt x="968" y="0"/>
                    </a:moveTo>
                    <a:cubicBezTo>
                      <a:pt x="1" y="0"/>
                      <a:pt x="1" y="1501"/>
                      <a:pt x="968" y="1501"/>
                    </a:cubicBezTo>
                    <a:cubicBezTo>
                      <a:pt x="1935" y="1501"/>
                      <a:pt x="1935" y="0"/>
                      <a:pt x="9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8" name="Google Shape;7978;p35"/>
              <p:cNvSpPr/>
              <p:nvPr/>
            </p:nvSpPr>
            <p:spPr>
              <a:xfrm>
                <a:off x="-156717" y="779938"/>
                <a:ext cx="60848" cy="46104"/>
              </a:xfrm>
              <a:custGeom>
                <a:avLst/>
                <a:gdLst/>
                <a:ahLst/>
                <a:cxnLst/>
                <a:rect l="l" t="t" r="r" b="b"/>
                <a:pathLst>
                  <a:path w="1936" h="1502" extrusionOk="0">
                    <a:moveTo>
                      <a:pt x="968" y="1"/>
                    </a:moveTo>
                    <a:cubicBezTo>
                      <a:pt x="1" y="1"/>
                      <a:pt x="1" y="1502"/>
                      <a:pt x="968" y="1502"/>
                    </a:cubicBezTo>
                    <a:cubicBezTo>
                      <a:pt x="1935" y="1502"/>
                      <a:pt x="1935" y="1"/>
                      <a:pt x="9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9" name="Google Shape;7979;p35"/>
              <p:cNvSpPr/>
              <p:nvPr/>
            </p:nvSpPr>
            <p:spPr>
              <a:xfrm>
                <a:off x="1316313" y="1010304"/>
                <a:ext cx="60848" cy="46104"/>
              </a:xfrm>
              <a:custGeom>
                <a:avLst/>
                <a:gdLst/>
                <a:ahLst/>
                <a:cxnLst/>
                <a:rect l="l" t="t" r="r" b="b"/>
                <a:pathLst>
                  <a:path w="1936" h="1502" extrusionOk="0">
                    <a:moveTo>
                      <a:pt x="968" y="1"/>
                    </a:moveTo>
                    <a:cubicBezTo>
                      <a:pt x="1" y="1"/>
                      <a:pt x="1" y="1502"/>
                      <a:pt x="968" y="1502"/>
                    </a:cubicBezTo>
                    <a:cubicBezTo>
                      <a:pt x="1935" y="1502"/>
                      <a:pt x="1935" y="1"/>
                      <a:pt x="9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0" name="Google Shape;7980;p35"/>
              <p:cNvSpPr/>
              <p:nvPr/>
            </p:nvSpPr>
            <p:spPr>
              <a:xfrm>
                <a:off x="1401237" y="1065616"/>
                <a:ext cx="60848" cy="46104"/>
              </a:xfrm>
              <a:custGeom>
                <a:avLst/>
                <a:gdLst/>
                <a:ahLst/>
                <a:cxnLst/>
                <a:rect l="l" t="t" r="r" b="b"/>
                <a:pathLst>
                  <a:path w="1936" h="1502" extrusionOk="0">
                    <a:moveTo>
                      <a:pt x="968" y="0"/>
                    </a:moveTo>
                    <a:cubicBezTo>
                      <a:pt x="0" y="0"/>
                      <a:pt x="0" y="1501"/>
                      <a:pt x="968" y="1501"/>
                    </a:cubicBezTo>
                    <a:cubicBezTo>
                      <a:pt x="1935" y="1501"/>
                      <a:pt x="1935" y="0"/>
                      <a:pt x="9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1" name="Google Shape;7981;p35"/>
              <p:cNvSpPr/>
              <p:nvPr/>
            </p:nvSpPr>
            <p:spPr>
              <a:xfrm>
                <a:off x="-827684" y="1240701"/>
                <a:ext cx="60817" cy="46104"/>
              </a:xfrm>
              <a:custGeom>
                <a:avLst/>
                <a:gdLst/>
                <a:ahLst/>
                <a:cxnLst/>
                <a:rect l="l" t="t" r="r" b="b"/>
                <a:pathLst>
                  <a:path w="1935" h="1502" extrusionOk="0">
                    <a:moveTo>
                      <a:pt x="968" y="0"/>
                    </a:moveTo>
                    <a:cubicBezTo>
                      <a:pt x="0" y="0"/>
                      <a:pt x="0" y="1501"/>
                      <a:pt x="968" y="1501"/>
                    </a:cubicBezTo>
                    <a:cubicBezTo>
                      <a:pt x="1935" y="1501"/>
                      <a:pt x="1935" y="0"/>
                      <a:pt x="9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2" name="Google Shape;7982;p35"/>
              <p:cNvSpPr/>
              <p:nvPr/>
            </p:nvSpPr>
            <p:spPr>
              <a:xfrm>
                <a:off x="-874861" y="1148554"/>
                <a:ext cx="60817" cy="46104"/>
              </a:xfrm>
              <a:custGeom>
                <a:avLst/>
                <a:gdLst/>
                <a:ahLst/>
                <a:cxnLst/>
                <a:rect l="l" t="t" r="r" b="b"/>
                <a:pathLst>
                  <a:path w="1935" h="1502" extrusionOk="0">
                    <a:moveTo>
                      <a:pt x="967" y="0"/>
                    </a:moveTo>
                    <a:cubicBezTo>
                      <a:pt x="0" y="0"/>
                      <a:pt x="0" y="1501"/>
                      <a:pt x="967" y="1501"/>
                    </a:cubicBezTo>
                    <a:cubicBezTo>
                      <a:pt x="1935" y="1501"/>
                      <a:pt x="1935" y="0"/>
                      <a:pt x="9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3" name="Google Shape;7983;p35"/>
              <p:cNvSpPr/>
              <p:nvPr/>
            </p:nvSpPr>
            <p:spPr>
              <a:xfrm>
                <a:off x="277332" y="124631"/>
                <a:ext cx="60848" cy="46104"/>
              </a:xfrm>
              <a:custGeom>
                <a:avLst/>
                <a:gdLst/>
                <a:ahLst/>
                <a:cxnLst/>
                <a:rect l="l" t="t" r="r" b="b"/>
                <a:pathLst>
                  <a:path w="1936" h="1502" extrusionOk="0">
                    <a:moveTo>
                      <a:pt x="968" y="1"/>
                    </a:moveTo>
                    <a:cubicBezTo>
                      <a:pt x="1" y="1"/>
                      <a:pt x="1" y="1502"/>
                      <a:pt x="968" y="1502"/>
                    </a:cubicBezTo>
                    <a:cubicBezTo>
                      <a:pt x="1935" y="1502"/>
                      <a:pt x="1935" y="1"/>
                      <a:pt x="9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4" name="Google Shape;7984;p35"/>
              <p:cNvSpPr/>
              <p:nvPr/>
            </p:nvSpPr>
            <p:spPr>
              <a:xfrm>
                <a:off x="343398" y="207568"/>
                <a:ext cx="60817" cy="46104"/>
              </a:xfrm>
              <a:custGeom>
                <a:avLst/>
                <a:gdLst/>
                <a:ahLst/>
                <a:cxnLst/>
                <a:rect l="l" t="t" r="r" b="b"/>
                <a:pathLst>
                  <a:path w="1935" h="1502" extrusionOk="0">
                    <a:moveTo>
                      <a:pt x="967" y="1"/>
                    </a:moveTo>
                    <a:cubicBezTo>
                      <a:pt x="0" y="1"/>
                      <a:pt x="0" y="1502"/>
                      <a:pt x="967" y="1502"/>
                    </a:cubicBezTo>
                    <a:cubicBezTo>
                      <a:pt x="1935" y="1502"/>
                      <a:pt x="1935" y="1"/>
                      <a:pt x="9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5" name="Google Shape;7985;p35"/>
              <p:cNvSpPr/>
              <p:nvPr/>
            </p:nvSpPr>
            <p:spPr>
              <a:xfrm>
                <a:off x="-213322" y="1914425"/>
                <a:ext cx="60848" cy="46104"/>
              </a:xfrm>
              <a:custGeom>
                <a:avLst/>
                <a:gdLst/>
                <a:ahLst/>
                <a:cxnLst/>
                <a:rect l="l" t="t" r="r" b="b"/>
                <a:pathLst>
                  <a:path w="1936" h="1502" extrusionOk="0">
                    <a:moveTo>
                      <a:pt x="968" y="0"/>
                    </a:moveTo>
                    <a:cubicBezTo>
                      <a:pt x="0" y="0"/>
                      <a:pt x="0" y="1501"/>
                      <a:pt x="968" y="1501"/>
                    </a:cubicBezTo>
                    <a:cubicBezTo>
                      <a:pt x="1935" y="1501"/>
                      <a:pt x="1935" y="0"/>
                      <a:pt x="9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6" name="Google Shape;7986;p35"/>
              <p:cNvSpPr/>
              <p:nvPr/>
            </p:nvSpPr>
            <p:spPr>
              <a:xfrm>
                <a:off x="456608" y="1130107"/>
                <a:ext cx="60848" cy="46104"/>
              </a:xfrm>
              <a:custGeom>
                <a:avLst/>
                <a:gdLst/>
                <a:ahLst/>
                <a:cxnLst/>
                <a:rect l="l" t="t" r="r" b="b"/>
                <a:pathLst>
                  <a:path w="1936" h="1502" extrusionOk="0">
                    <a:moveTo>
                      <a:pt x="968" y="1"/>
                    </a:moveTo>
                    <a:cubicBezTo>
                      <a:pt x="1" y="1"/>
                      <a:pt x="1" y="1502"/>
                      <a:pt x="968" y="1502"/>
                    </a:cubicBezTo>
                    <a:cubicBezTo>
                      <a:pt x="1935" y="1502"/>
                      <a:pt x="1935" y="1"/>
                      <a:pt x="9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7" name="Google Shape;7987;p35"/>
              <p:cNvSpPr/>
              <p:nvPr/>
            </p:nvSpPr>
            <p:spPr>
              <a:xfrm>
                <a:off x="-269928" y="1065616"/>
                <a:ext cx="60817" cy="46104"/>
              </a:xfrm>
              <a:custGeom>
                <a:avLst/>
                <a:gdLst/>
                <a:ahLst/>
                <a:cxnLst/>
                <a:rect l="l" t="t" r="r" b="b"/>
                <a:pathLst>
                  <a:path w="1935" h="1502" extrusionOk="0">
                    <a:moveTo>
                      <a:pt x="968" y="0"/>
                    </a:moveTo>
                    <a:cubicBezTo>
                      <a:pt x="0" y="0"/>
                      <a:pt x="0" y="1501"/>
                      <a:pt x="968" y="1501"/>
                    </a:cubicBezTo>
                    <a:cubicBezTo>
                      <a:pt x="1935" y="1501"/>
                      <a:pt x="1935" y="0"/>
                      <a:pt x="9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8" name="Google Shape;7988;p35"/>
              <p:cNvSpPr/>
              <p:nvPr/>
            </p:nvSpPr>
            <p:spPr>
              <a:xfrm>
                <a:off x="107484" y="632510"/>
                <a:ext cx="60848" cy="46104"/>
              </a:xfrm>
              <a:custGeom>
                <a:avLst/>
                <a:gdLst/>
                <a:ahLst/>
                <a:cxnLst/>
                <a:rect l="l" t="t" r="r" b="b"/>
                <a:pathLst>
                  <a:path w="1936" h="1502" extrusionOk="0">
                    <a:moveTo>
                      <a:pt x="968" y="0"/>
                    </a:moveTo>
                    <a:cubicBezTo>
                      <a:pt x="1" y="0"/>
                      <a:pt x="1" y="1501"/>
                      <a:pt x="968" y="1501"/>
                    </a:cubicBezTo>
                    <a:cubicBezTo>
                      <a:pt x="1935" y="1501"/>
                      <a:pt x="1935" y="0"/>
                      <a:pt x="9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9" name="Google Shape;7989;p35"/>
              <p:cNvSpPr/>
              <p:nvPr/>
            </p:nvSpPr>
            <p:spPr>
              <a:xfrm>
                <a:off x="928404" y="945814"/>
                <a:ext cx="60848" cy="46104"/>
              </a:xfrm>
              <a:custGeom>
                <a:avLst/>
                <a:gdLst/>
                <a:ahLst/>
                <a:cxnLst/>
                <a:rect l="l" t="t" r="r" b="b"/>
                <a:pathLst>
                  <a:path w="1936" h="1502" extrusionOk="0">
                    <a:moveTo>
                      <a:pt x="968" y="0"/>
                    </a:moveTo>
                    <a:cubicBezTo>
                      <a:pt x="0" y="0"/>
                      <a:pt x="0" y="1501"/>
                      <a:pt x="968" y="1501"/>
                    </a:cubicBezTo>
                    <a:cubicBezTo>
                      <a:pt x="1935" y="1501"/>
                      <a:pt x="1935" y="0"/>
                      <a:pt x="9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0" name="Google Shape;7990;p35"/>
              <p:cNvSpPr/>
              <p:nvPr/>
            </p:nvSpPr>
            <p:spPr>
              <a:xfrm>
                <a:off x="1571085" y="1342056"/>
                <a:ext cx="60848" cy="46104"/>
              </a:xfrm>
              <a:custGeom>
                <a:avLst/>
                <a:gdLst/>
                <a:ahLst/>
                <a:cxnLst/>
                <a:rect l="l" t="t" r="r" b="b"/>
                <a:pathLst>
                  <a:path w="1936" h="1502" extrusionOk="0">
                    <a:moveTo>
                      <a:pt x="968" y="1"/>
                    </a:moveTo>
                    <a:cubicBezTo>
                      <a:pt x="0" y="1"/>
                      <a:pt x="0" y="1502"/>
                      <a:pt x="968" y="1502"/>
                    </a:cubicBezTo>
                    <a:cubicBezTo>
                      <a:pt x="1935" y="1502"/>
                      <a:pt x="1935" y="1"/>
                      <a:pt x="9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1" name="Google Shape;7991;p35"/>
              <p:cNvSpPr/>
              <p:nvPr/>
            </p:nvSpPr>
            <p:spPr>
              <a:xfrm>
                <a:off x="1998847" y="782056"/>
                <a:ext cx="388978" cy="256119"/>
              </a:xfrm>
              <a:custGeom>
                <a:avLst/>
                <a:gdLst/>
                <a:ahLst/>
                <a:cxnLst/>
                <a:rect l="l" t="t" r="r" b="b"/>
                <a:pathLst>
                  <a:path w="12376" h="8344" extrusionOk="0">
                    <a:moveTo>
                      <a:pt x="7334" y="0"/>
                    </a:moveTo>
                    <a:cubicBezTo>
                      <a:pt x="5343" y="0"/>
                      <a:pt x="3357" y="1283"/>
                      <a:pt x="3869" y="3601"/>
                    </a:cubicBezTo>
                    <a:cubicBezTo>
                      <a:pt x="4155" y="4871"/>
                      <a:pt x="5165" y="5960"/>
                      <a:pt x="6383" y="5960"/>
                    </a:cubicBezTo>
                    <a:cubicBezTo>
                      <a:pt x="6733" y="5960"/>
                      <a:pt x="7100" y="5870"/>
                      <a:pt x="7472" y="5669"/>
                    </a:cubicBezTo>
                    <a:cubicBezTo>
                      <a:pt x="8006" y="5369"/>
                      <a:pt x="8473" y="4868"/>
                      <a:pt x="8606" y="4235"/>
                    </a:cubicBezTo>
                    <a:cubicBezTo>
                      <a:pt x="8740" y="3467"/>
                      <a:pt x="8273" y="2834"/>
                      <a:pt x="7605" y="2533"/>
                    </a:cubicBezTo>
                    <a:cubicBezTo>
                      <a:pt x="7522" y="2491"/>
                      <a:pt x="7439" y="2473"/>
                      <a:pt x="7361" y="2473"/>
                    </a:cubicBezTo>
                    <a:cubicBezTo>
                      <a:pt x="6878" y="2473"/>
                      <a:pt x="6555" y="3176"/>
                      <a:pt x="7072" y="3434"/>
                    </a:cubicBezTo>
                    <a:cubicBezTo>
                      <a:pt x="7439" y="3601"/>
                      <a:pt x="7672" y="3801"/>
                      <a:pt x="7539" y="4168"/>
                    </a:cubicBezTo>
                    <a:cubicBezTo>
                      <a:pt x="7439" y="4468"/>
                      <a:pt x="7105" y="4735"/>
                      <a:pt x="6772" y="4835"/>
                    </a:cubicBezTo>
                    <a:cubicBezTo>
                      <a:pt x="6617" y="4894"/>
                      <a:pt x="6470" y="4921"/>
                      <a:pt x="6330" y="4921"/>
                    </a:cubicBezTo>
                    <a:cubicBezTo>
                      <a:pt x="5442" y="4921"/>
                      <a:pt x="4866" y="3836"/>
                      <a:pt x="4837" y="3000"/>
                    </a:cubicBezTo>
                    <a:cubicBezTo>
                      <a:pt x="4756" y="1629"/>
                      <a:pt x="5944" y="1050"/>
                      <a:pt x="7176" y="1050"/>
                    </a:cubicBezTo>
                    <a:cubicBezTo>
                      <a:pt x="7981" y="1050"/>
                      <a:pt x="8806" y="1298"/>
                      <a:pt x="9307" y="1733"/>
                    </a:cubicBezTo>
                    <a:cubicBezTo>
                      <a:pt x="10007" y="2333"/>
                      <a:pt x="10508" y="3401"/>
                      <a:pt x="10574" y="4301"/>
                    </a:cubicBezTo>
                    <a:cubicBezTo>
                      <a:pt x="10608" y="5002"/>
                      <a:pt x="10341" y="5636"/>
                      <a:pt x="9840" y="6103"/>
                    </a:cubicBezTo>
                    <a:cubicBezTo>
                      <a:pt x="8902" y="6989"/>
                      <a:pt x="7494" y="7305"/>
                      <a:pt x="6175" y="7305"/>
                    </a:cubicBezTo>
                    <a:cubicBezTo>
                      <a:pt x="5807" y="7305"/>
                      <a:pt x="5446" y="7280"/>
                      <a:pt x="5104" y="7237"/>
                    </a:cubicBezTo>
                    <a:cubicBezTo>
                      <a:pt x="3302" y="7003"/>
                      <a:pt x="1334" y="5936"/>
                      <a:pt x="1101" y="3934"/>
                    </a:cubicBezTo>
                    <a:cubicBezTo>
                      <a:pt x="1050" y="3613"/>
                      <a:pt x="760" y="3446"/>
                      <a:pt x="494" y="3446"/>
                    </a:cubicBezTo>
                    <a:cubicBezTo>
                      <a:pt x="236" y="3446"/>
                      <a:pt x="0" y="3605"/>
                      <a:pt x="33" y="3934"/>
                    </a:cubicBezTo>
                    <a:cubicBezTo>
                      <a:pt x="334" y="6369"/>
                      <a:pt x="2368" y="7837"/>
                      <a:pt x="4670" y="8204"/>
                    </a:cubicBezTo>
                    <a:cubicBezTo>
                      <a:pt x="5169" y="8294"/>
                      <a:pt x="5701" y="8344"/>
                      <a:pt x="6243" y="8344"/>
                    </a:cubicBezTo>
                    <a:cubicBezTo>
                      <a:pt x="7912" y="8344"/>
                      <a:pt x="9666" y="7870"/>
                      <a:pt x="10774" y="6636"/>
                    </a:cubicBezTo>
                    <a:cubicBezTo>
                      <a:pt x="12376" y="4802"/>
                      <a:pt x="11442" y="1699"/>
                      <a:pt x="9407" y="532"/>
                    </a:cubicBezTo>
                    <a:cubicBezTo>
                      <a:pt x="8797" y="174"/>
                      <a:pt x="8065" y="0"/>
                      <a:pt x="73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92" name="Google Shape;7992;p35"/>
            <p:cNvSpPr/>
            <p:nvPr/>
          </p:nvSpPr>
          <p:spPr>
            <a:xfrm>
              <a:off x="797110" y="3367074"/>
              <a:ext cx="389009" cy="256150"/>
            </a:xfrm>
            <a:custGeom>
              <a:avLst/>
              <a:gdLst/>
              <a:ahLst/>
              <a:cxnLst/>
              <a:rect l="l" t="t" r="r" b="b"/>
              <a:pathLst>
                <a:path w="12377" h="8345" extrusionOk="0">
                  <a:moveTo>
                    <a:pt x="7343" y="1"/>
                  </a:moveTo>
                  <a:cubicBezTo>
                    <a:pt x="5349" y="1"/>
                    <a:pt x="3357" y="1266"/>
                    <a:pt x="3870" y="3587"/>
                  </a:cubicBezTo>
                  <a:cubicBezTo>
                    <a:pt x="4155" y="4857"/>
                    <a:pt x="5165" y="5945"/>
                    <a:pt x="6368" y="5945"/>
                  </a:cubicBezTo>
                  <a:cubicBezTo>
                    <a:pt x="6713" y="5945"/>
                    <a:pt x="7075" y="5856"/>
                    <a:pt x="7439" y="5655"/>
                  </a:cubicBezTo>
                  <a:cubicBezTo>
                    <a:pt x="8006" y="5388"/>
                    <a:pt x="8473" y="4854"/>
                    <a:pt x="8573" y="4220"/>
                  </a:cubicBezTo>
                  <a:cubicBezTo>
                    <a:pt x="8740" y="3487"/>
                    <a:pt x="8273" y="2853"/>
                    <a:pt x="7606" y="2519"/>
                  </a:cubicBezTo>
                  <a:cubicBezTo>
                    <a:pt x="7522" y="2477"/>
                    <a:pt x="7440" y="2459"/>
                    <a:pt x="7361" y="2459"/>
                  </a:cubicBezTo>
                  <a:cubicBezTo>
                    <a:pt x="6879" y="2459"/>
                    <a:pt x="6556" y="3162"/>
                    <a:pt x="7072" y="3420"/>
                  </a:cubicBezTo>
                  <a:cubicBezTo>
                    <a:pt x="7439" y="3587"/>
                    <a:pt x="7673" y="3820"/>
                    <a:pt x="7539" y="4154"/>
                  </a:cubicBezTo>
                  <a:cubicBezTo>
                    <a:pt x="7406" y="4454"/>
                    <a:pt x="7106" y="4721"/>
                    <a:pt x="6772" y="4854"/>
                  </a:cubicBezTo>
                  <a:cubicBezTo>
                    <a:pt x="6628" y="4905"/>
                    <a:pt x="6489" y="4929"/>
                    <a:pt x="6357" y="4929"/>
                  </a:cubicBezTo>
                  <a:cubicBezTo>
                    <a:pt x="5454" y="4929"/>
                    <a:pt x="4866" y="3830"/>
                    <a:pt x="4837" y="2986"/>
                  </a:cubicBezTo>
                  <a:cubicBezTo>
                    <a:pt x="4757" y="1615"/>
                    <a:pt x="5944" y="1036"/>
                    <a:pt x="7176" y="1036"/>
                  </a:cubicBezTo>
                  <a:cubicBezTo>
                    <a:pt x="7982" y="1036"/>
                    <a:pt x="8806" y="1283"/>
                    <a:pt x="9307" y="1719"/>
                  </a:cubicBezTo>
                  <a:cubicBezTo>
                    <a:pt x="10008" y="2319"/>
                    <a:pt x="10508" y="3386"/>
                    <a:pt x="10575" y="4287"/>
                  </a:cubicBezTo>
                  <a:cubicBezTo>
                    <a:pt x="10608" y="4988"/>
                    <a:pt x="10341" y="5621"/>
                    <a:pt x="9808" y="6088"/>
                  </a:cubicBezTo>
                  <a:cubicBezTo>
                    <a:pt x="8904" y="6966"/>
                    <a:pt x="7521" y="7304"/>
                    <a:pt x="6216" y="7304"/>
                  </a:cubicBezTo>
                  <a:cubicBezTo>
                    <a:pt x="5834" y="7304"/>
                    <a:pt x="5459" y="7275"/>
                    <a:pt x="5104" y="7223"/>
                  </a:cubicBezTo>
                  <a:cubicBezTo>
                    <a:pt x="3303" y="6989"/>
                    <a:pt x="1335" y="5955"/>
                    <a:pt x="1068" y="3920"/>
                  </a:cubicBezTo>
                  <a:cubicBezTo>
                    <a:pt x="1034" y="3599"/>
                    <a:pt x="752" y="3432"/>
                    <a:pt x="491" y="3432"/>
                  </a:cubicBezTo>
                  <a:cubicBezTo>
                    <a:pt x="236" y="3432"/>
                    <a:pt x="1" y="3591"/>
                    <a:pt x="34" y="3920"/>
                  </a:cubicBezTo>
                  <a:cubicBezTo>
                    <a:pt x="334" y="6355"/>
                    <a:pt x="2369" y="7823"/>
                    <a:pt x="4671" y="8223"/>
                  </a:cubicBezTo>
                  <a:cubicBezTo>
                    <a:pt x="5145" y="8301"/>
                    <a:pt x="5650" y="8344"/>
                    <a:pt x="6164" y="8344"/>
                  </a:cubicBezTo>
                  <a:cubicBezTo>
                    <a:pt x="7857" y="8344"/>
                    <a:pt x="9649" y="7876"/>
                    <a:pt x="10775" y="6622"/>
                  </a:cubicBezTo>
                  <a:cubicBezTo>
                    <a:pt x="12376" y="4821"/>
                    <a:pt x="11442" y="1685"/>
                    <a:pt x="9407" y="518"/>
                  </a:cubicBezTo>
                  <a:cubicBezTo>
                    <a:pt x="8800" y="170"/>
                    <a:pt x="8071" y="1"/>
                    <a:pt x="7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3" name="Google Shape;7993;p35"/>
            <p:cNvSpPr/>
            <p:nvPr/>
          </p:nvSpPr>
          <p:spPr>
            <a:xfrm>
              <a:off x="3092248" y="4709788"/>
              <a:ext cx="390015" cy="255659"/>
            </a:xfrm>
            <a:custGeom>
              <a:avLst/>
              <a:gdLst/>
              <a:ahLst/>
              <a:cxnLst/>
              <a:rect l="l" t="t" r="r" b="b"/>
              <a:pathLst>
                <a:path w="12409" h="8329" extrusionOk="0">
                  <a:moveTo>
                    <a:pt x="7335" y="0"/>
                  </a:moveTo>
                  <a:cubicBezTo>
                    <a:pt x="5372" y="0"/>
                    <a:pt x="3433" y="1222"/>
                    <a:pt x="3869" y="3499"/>
                  </a:cubicBezTo>
                  <a:cubicBezTo>
                    <a:pt x="4106" y="4784"/>
                    <a:pt x="5125" y="5946"/>
                    <a:pt x="6377" y="5946"/>
                  </a:cubicBezTo>
                  <a:cubicBezTo>
                    <a:pt x="6718" y="5946"/>
                    <a:pt x="7075" y="5860"/>
                    <a:pt x="7439" y="5667"/>
                  </a:cubicBezTo>
                  <a:cubicBezTo>
                    <a:pt x="7972" y="5400"/>
                    <a:pt x="8473" y="4867"/>
                    <a:pt x="8606" y="4233"/>
                  </a:cubicBezTo>
                  <a:cubicBezTo>
                    <a:pt x="8740" y="3466"/>
                    <a:pt x="8273" y="2832"/>
                    <a:pt x="7605" y="2498"/>
                  </a:cubicBezTo>
                  <a:cubicBezTo>
                    <a:pt x="7522" y="2456"/>
                    <a:pt x="7439" y="2438"/>
                    <a:pt x="7361" y="2438"/>
                  </a:cubicBezTo>
                  <a:cubicBezTo>
                    <a:pt x="6878" y="2438"/>
                    <a:pt x="6555" y="3141"/>
                    <a:pt x="7072" y="3399"/>
                  </a:cubicBezTo>
                  <a:cubicBezTo>
                    <a:pt x="7439" y="3566"/>
                    <a:pt x="7672" y="3799"/>
                    <a:pt x="7539" y="4166"/>
                  </a:cubicBezTo>
                  <a:cubicBezTo>
                    <a:pt x="7405" y="4500"/>
                    <a:pt x="7072" y="4733"/>
                    <a:pt x="6738" y="4833"/>
                  </a:cubicBezTo>
                  <a:cubicBezTo>
                    <a:pt x="6598" y="4881"/>
                    <a:pt x="6464" y="4903"/>
                    <a:pt x="6337" y="4903"/>
                  </a:cubicBezTo>
                  <a:cubicBezTo>
                    <a:pt x="5405" y="4903"/>
                    <a:pt x="4837" y="3716"/>
                    <a:pt x="4837" y="2865"/>
                  </a:cubicBezTo>
                  <a:cubicBezTo>
                    <a:pt x="4817" y="1568"/>
                    <a:pt x="5979" y="1023"/>
                    <a:pt x="7180" y="1023"/>
                  </a:cubicBezTo>
                  <a:cubicBezTo>
                    <a:pt x="7987" y="1023"/>
                    <a:pt x="8811" y="1269"/>
                    <a:pt x="9307" y="1698"/>
                  </a:cubicBezTo>
                  <a:cubicBezTo>
                    <a:pt x="10007" y="2298"/>
                    <a:pt x="10541" y="3399"/>
                    <a:pt x="10574" y="4300"/>
                  </a:cubicBezTo>
                  <a:cubicBezTo>
                    <a:pt x="10608" y="5033"/>
                    <a:pt x="10341" y="5634"/>
                    <a:pt x="9807" y="6101"/>
                  </a:cubicBezTo>
                  <a:cubicBezTo>
                    <a:pt x="8905" y="6951"/>
                    <a:pt x="7526" y="7284"/>
                    <a:pt x="6223" y="7284"/>
                  </a:cubicBezTo>
                  <a:cubicBezTo>
                    <a:pt x="5839" y="7284"/>
                    <a:pt x="5461" y="7255"/>
                    <a:pt x="5104" y="7202"/>
                  </a:cubicBezTo>
                  <a:cubicBezTo>
                    <a:pt x="3302" y="6968"/>
                    <a:pt x="1334" y="5934"/>
                    <a:pt x="1101" y="3933"/>
                  </a:cubicBezTo>
                  <a:cubicBezTo>
                    <a:pt x="1051" y="3599"/>
                    <a:pt x="767" y="3432"/>
                    <a:pt x="505" y="3432"/>
                  </a:cubicBezTo>
                  <a:cubicBezTo>
                    <a:pt x="242" y="3432"/>
                    <a:pt x="0" y="3599"/>
                    <a:pt x="33" y="3933"/>
                  </a:cubicBezTo>
                  <a:cubicBezTo>
                    <a:pt x="334" y="6334"/>
                    <a:pt x="2368" y="7802"/>
                    <a:pt x="4637" y="8202"/>
                  </a:cubicBezTo>
                  <a:cubicBezTo>
                    <a:pt x="5127" y="8283"/>
                    <a:pt x="5651" y="8328"/>
                    <a:pt x="6186" y="8328"/>
                  </a:cubicBezTo>
                  <a:cubicBezTo>
                    <a:pt x="7873" y="8328"/>
                    <a:pt x="9660" y="7876"/>
                    <a:pt x="10774" y="6635"/>
                  </a:cubicBezTo>
                  <a:cubicBezTo>
                    <a:pt x="12409" y="4800"/>
                    <a:pt x="11442" y="1664"/>
                    <a:pt x="9440" y="530"/>
                  </a:cubicBezTo>
                  <a:cubicBezTo>
                    <a:pt x="8819" y="174"/>
                    <a:pt x="8076" y="0"/>
                    <a:pt x="73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4" name="Google Shape;7994;p35"/>
            <p:cNvSpPr/>
            <p:nvPr/>
          </p:nvSpPr>
          <p:spPr>
            <a:xfrm>
              <a:off x="2832599" y="1297886"/>
              <a:ext cx="83918" cy="95492"/>
            </a:xfrm>
            <a:custGeom>
              <a:avLst/>
              <a:gdLst/>
              <a:ahLst/>
              <a:cxnLst/>
              <a:rect l="l" t="t" r="r" b="b"/>
              <a:pathLst>
                <a:path w="2670" h="3111" extrusionOk="0">
                  <a:moveTo>
                    <a:pt x="1584" y="1"/>
                  </a:moveTo>
                  <a:cubicBezTo>
                    <a:pt x="1457" y="1"/>
                    <a:pt x="1331" y="43"/>
                    <a:pt x="1235" y="139"/>
                  </a:cubicBezTo>
                  <a:cubicBezTo>
                    <a:pt x="868" y="572"/>
                    <a:pt x="468" y="1006"/>
                    <a:pt x="134" y="1473"/>
                  </a:cubicBezTo>
                  <a:cubicBezTo>
                    <a:pt x="1" y="1640"/>
                    <a:pt x="34" y="1940"/>
                    <a:pt x="201" y="2107"/>
                  </a:cubicBezTo>
                  <a:cubicBezTo>
                    <a:pt x="668" y="2507"/>
                    <a:pt x="1268" y="2774"/>
                    <a:pt x="1836" y="3041"/>
                  </a:cubicBezTo>
                  <a:cubicBezTo>
                    <a:pt x="1918" y="3082"/>
                    <a:pt x="2000" y="3111"/>
                    <a:pt x="2083" y="3111"/>
                  </a:cubicBezTo>
                  <a:cubicBezTo>
                    <a:pt x="2134" y="3111"/>
                    <a:pt x="2185" y="3100"/>
                    <a:pt x="2236" y="3074"/>
                  </a:cubicBezTo>
                  <a:cubicBezTo>
                    <a:pt x="2369" y="3041"/>
                    <a:pt x="2503" y="2974"/>
                    <a:pt x="2569" y="2841"/>
                  </a:cubicBezTo>
                  <a:cubicBezTo>
                    <a:pt x="2669" y="2607"/>
                    <a:pt x="2636" y="2274"/>
                    <a:pt x="2369" y="2140"/>
                  </a:cubicBezTo>
                  <a:cubicBezTo>
                    <a:pt x="2102" y="2007"/>
                    <a:pt x="1836" y="1907"/>
                    <a:pt x="1569" y="1773"/>
                  </a:cubicBezTo>
                  <a:cubicBezTo>
                    <a:pt x="1498" y="1726"/>
                    <a:pt x="1412" y="1680"/>
                    <a:pt x="1320" y="1621"/>
                  </a:cubicBezTo>
                  <a:lnTo>
                    <a:pt x="1320" y="1621"/>
                  </a:lnTo>
                  <a:cubicBezTo>
                    <a:pt x="1361" y="1572"/>
                    <a:pt x="1402" y="1522"/>
                    <a:pt x="1435" y="1473"/>
                  </a:cubicBezTo>
                  <a:cubicBezTo>
                    <a:pt x="1635" y="1273"/>
                    <a:pt x="1802" y="1073"/>
                    <a:pt x="1969" y="873"/>
                  </a:cubicBezTo>
                  <a:cubicBezTo>
                    <a:pt x="2136" y="672"/>
                    <a:pt x="2202" y="339"/>
                    <a:pt x="1969" y="139"/>
                  </a:cubicBezTo>
                  <a:cubicBezTo>
                    <a:pt x="1864" y="52"/>
                    <a:pt x="1723" y="1"/>
                    <a:pt x="1584" y="1"/>
                  </a:cubicBezTo>
                  <a:close/>
                </a:path>
              </a:pathLst>
            </a:custGeom>
            <a:solidFill>
              <a:srgbClr val="9FB5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5" name="Google Shape;7995;p35"/>
            <p:cNvSpPr/>
            <p:nvPr/>
          </p:nvSpPr>
          <p:spPr>
            <a:xfrm>
              <a:off x="3316522" y="1353762"/>
              <a:ext cx="746463" cy="372664"/>
            </a:xfrm>
            <a:custGeom>
              <a:avLst/>
              <a:gdLst/>
              <a:ahLst/>
              <a:cxnLst/>
              <a:rect l="l" t="t" r="r" b="b"/>
              <a:pathLst>
                <a:path w="20883" h="10675" extrusionOk="0">
                  <a:moveTo>
                    <a:pt x="20882" y="1"/>
                  </a:moveTo>
                  <a:cubicBezTo>
                    <a:pt x="16546" y="601"/>
                    <a:pt x="11576" y="901"/>
                    <a:pt x="7673" y="2869"/>
                  </a:cubicBezTo>
                  <a:cubicBezTo>
                    <a:pt x="4971" y="4204"/>
                    <a:pt x="601" y="7506"/>
                    <a:pt x="1" y="10675"/>
                  </a:cubicBezTo>
                  <a:lnTo>
                    <a:pt x="301" y="10675"/>
                  </a:lnTo>
                  <a:cubicBezTo>
                    <a:pt x="7373" y="10675"/>
                    <a:pt x="17580" y="8407"/>
                    <a:pt x="208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6" name="Google Shape;7996;p35"/>
            <p:cNvSpPr/>
            <p:nvPr/>
          </p:nvSpPr>
          <p:spPr>
            <a:xfrm>
              <a:off x="3311768" y="1598547"/>
              <a:ext cx="804870" cy="253656"/>
            </a:xfrm>
            <a:custGeom>
              <a:avLst/>
              <a:gdLst/>
              <a:ahLst/>
              <a:cxnLst/>
              <a:rect l="l" t="t" r="r" b="b"/>
              <a:pathLst>
                <a:path w="22517" h="7266" extrusionOk="0">
                  <a:moveTo>
                    <a:pt x="12454" y="1"/>
                  </a:moveTo>
                  <a:cubicBezTo>
                    <a:pt x="8278" y="1"/>
                    <a:pt x="4235" y="1086"/>
                    <a:pt x="0" y="3796"/>
                  </a:cubicBezTo>
                  <a:lnTo>
                    <a:pt x="300" y="3963"/>
                  </a:lnTo>
                  <a:cubicBezTo>
                    <a:pt x="3736" y="5598"/>
                    <a:pt x="6305" y="7265"/>
                    <a:pt x="10341" y="7265"/>
                  </a:cubicBezTo>
                  <a:cubicBezTo>
                    <a:pt x="14577" y="7265"/>
                    <a:pt x="20415" y="5898"/>
                    <a:pt x="22516" y="1695"/>
                  </a:cubicBezTo>
                  <a:cubicBezTo>
                    <a:pt x="18984" y="648"/>
                    <a:pt x="15680" y="1"/>
                    <a:pt x="124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7" name="Google Shape;7997;p35"/>
            <p:cNvSpPr/>
            <p:nvPr/>
          </p:nvSpPr>
          <p:spPr>
            <a:xfrm>
              <a:off x="3390444" y="1710083"/>
              <a:ext cx="34637" cy="26846"/>
            </a:xfrm>
            <a:custGeom>
              <a:avLst/>
              <a:gdLst/>
              <a:ahLst/>
              <a:cxnLst/>
              <a:rect l="l" t="t" r="r" b="b"/>
              <a:pathLst>
                <a:path w="969" h="769" extrusionOk="0">
                  <a:moveTo>
                    <a:pt x="501" y="1"/>
                  </a:moveTo>
                  <a:cubicBezTo>
                    <a:pt x="1" y="1"/>
                    <a:pt x="1" y="768"/>
                    <a:pt x="501" y="768"/>
                  </a:cubicBezTo>
                  <a:cubicBezTo>
                    <a:pt x="968" y="768"/>
                    <a:pt x="968" y="1"/>
                    <a:pt x="501" y="1"/>
                  </a:cubicBezTo>
                  <a:close/>
                </a:path>
              </a:pathLst>
            </a:custGeom>
            <a:solidFill>
              <a:srgbClr val="4F6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8" name="Google Shape;7998;p35"/>
            <p:cNvSpPr/>
            <p:nvPr/>
          </p:nvSpPr>
          <p:spPr>
            <a:xfrm>
              <a:off x="3497751" y="1665852"/>
              <a:ext cx="34637" cy="25659"/>
            </a:xfrm>
            <a:custGeom>
              <a:avLst/>
              <a:gdLst/>
              <a:ahLst/>
              <a:cxnLst/>
              <a:rect l="l" t="t" r="r" b="b"/>
              <a:pathLst>
                <a:path w="969" h="735" extrusionOk="0">
                  <a:moveTo>
                    <a:pt x="501" y="0"/>
                  </a:moveTo>
                  <a:cubicBezTo>
                    <a:pt x="1" y="0"/>
                    <a:pt x="1" y="734"/>
                    <a:pt x="501" y="734"/>
                  </a:cubicBezTo>
                  <a:cubicBezTo>
                    <a:pt x="968" y="734"/>
                    <a:pt x="968" y="0"/>
                    <a:pt x="501" y="0"/>
                  </a:cubicBezTo>
                  <a:close/>
                </a:path>
              </a:pathLst>
            </a:custGeom>
            <a:solidFill>
              <a:srgbClr val="4F6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9" name="Google Shape;7999;p35"/>
            <p:cNvSpPr/>
            <p:nvPr/>
          </p:nvSpPr>
          <p:spPr>
            <a:xfrm>
              <a:off x="3478699" y="1754348"/>
              <a:ext cx="35781" cy="26811"/>
            </a:xfrm>
            <a:custGeom>
              <a:avLst/>
              <a:gdLst/>
              <a:ahLst/>
              <a:cxnLst/>
              <a:rect l="l" t="t" r="r" b="b"/>
              <a:pathLst>
                <a:path w="1001" h="768" extrusionOk="0">
                  <a:moveTo>
                    <a:pt x="501" y="0"/>
                  </a:moveTo>
                  <a:cubicBezTo>
                    <a:pt x="0" y="0"/>
                    <a:pt x="0" y="768"/>
                    <a:pt x="501" y="768"/>
                  </a:cubicBezTo>
                  <a:cubicBezTo>
                    <a:pt x="1001" y="768"/>
                    <a:pt x="1001" y="0"/>
                    <a:pt x="501" y="0"/>
                  </a:cubicBezTo>
                  <a:close/>
                </a:path>
              </a:pathLst>
            </a:custGeom>
            <a:solidFill>
              <a:srgbClr val="4F6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0" name="Google Shape;8000;p35"/>
            <p:cNvSpPr/>
            <p:nvPr/>
          </p:nvSpPr>
          <p:spPr>
            <a:xfrm>
              <a:off x="3581216" y="1754348"/>
              <a:ext cx="34637" cy="26811"/>
            </a:xfrm>
            <a:custGeom>
              <a:avLst/>
              <a:gdLst/>
              <a:ahLst/>
              <a:cxnLst/>
              <a:rect l="l" t="t" r="r" b="b"/>
              <a:pathLst>
                <a:path w="969" h="768" extrusionOk="0">
                  <a:moveTo>
                    <a:pt x="501" y="0"/>
                  </a:moveTo>
                  <a:cubicBezTo>
                    <a:pt x="1" y="0"/>
                    <a:pt x="1" y="768"/>
                    <a:pt x="501" y="768"/>
                  </a:cubicBezTo>
                  <a:cubicBezTo>
                    <a:pt x="968" y="768"/>
                    <a:pt x="968" y="0"/>
                    <a:pt x="501" y="0"/>
                  </a:cubicBezTo>
                  <a:close/>
                </a:path>
              </a:pathLst>
            </a:custGeom>
            <a:solidFill>
              <a:srgbClr val="4F6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1" name="Google Shape;8001;p35"/>
            <p:cNvSpPr/>
            <p:nvPr/>
          </p:nvSpPr>
          <p:spPr>
            <a:xfrm>
              <a:off x="3602699" y="1655380"/>
              <a:ext cx="34601" cy="25624"/>
            </a:xfrm>
            <a:custGeom>
              <a:avLst/>
              <a:gdLst/>
              <a:ahLst/>
              <a:cxnLst/>
              <a:rect l="l" t="t" r="r" b="b"/>
              <a:pathLst>
                <a:path w="968" h="734" extrusionOk="0">
                  <a:moveTo>
                    <a:pt x="501" y="0"/>
                  </a:moveTo>
                  <a:cubicBezTo>
                    <a:pt x="0" y="0"/>
                    <a:pt x="0" y="734"/>
                    <a:pt x="501" y="734"/>
                  </a:cubicBezTo>
                  <a:cubicBezTo>
                    <a:pt x="968" y="734"/>
                    <a:pt x="968" y="0"/>
                    <a:pt x="5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2" name="Google Shape;8002;p35"/>
            <p:cNvSpPr/>
            <p:nvPr/>
          </p:nvSpPr>
          <p:spPr>
            <a:xfrm>
              <a:off x="3712402" y="1634399"/>
              <a:ext cx="34601" cy="25659"/>
            </a:xfrm>
            <a:custGeom>
              <a:avLst/>
              <a:gdLst/>
              <a:ahLst/>
              <a:cxnLst/>
              <a:rect l="l" t="t" r="r" b="b"/>
              <a:pathLst>
                <a:path w="968" h="735" extrusionOk="0">
                  <a:moveTo>
                    <a:pt x="501" y="1"/>
                  </a:moveTo>
                  <a:cubicBezTo>
                    <a:pt x="0" y="1"/>
                    <a:pt x="0" y="734"/>
                    <a:pt x="501" y="734"/>
                  </a:cubicBezTo>
                  <a:cubicBezTo>
                    <a:pt x="968" y="734"/>
                    <a:pt x="968" y="1"/>
                    <a:pt x="5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3" name="Google Shape;8003;p35"/>
            <p:cNvSpPr/>
            <p:nvPr/>
          </p:nvSpPr>
          <p:spPr>
            <a:xfrm>
              <a:off x="3683770" y="1710083"/>
              <a:ext cx="34601" cy="26846"/>
            </a:xfrm>
            <a:custGeom>
              <a:avLst/>
              <a:gdLst/>
              <a:ahLst/>
              <a:cxnLst/>
              <a:rect l="l" t="t" r="r" b="b"/>
              <a:pathLst>
                <a:path w="968" h="769" extrusionOk="0">
                  <a:moveTo>
                    <a:pt x="468" y="1"/>
                  </a:moveTo>
                  <a:cubicBezTo>
                    <a:pt x="1" y="1"/>
                    <a:pt x="1" y="768"/>
                    <a:pt x="468" y="768"/>
                  </a:cubicBezTo>
                  <a:cubicBezTo>
                    <a:pt x="968" y="768"/>
                    <a:pt x="968" y="1"/>
                    <a:pt x="4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4" name="Google Shape;8004;p35"/>
            <p:cNvSpPr/>
            <p:nvPr/>
          </p:nvSpPr>
          <p:spPr>
            <a:xfrm>
              <a:off x="3715976" y="1812577"/>
              <a:ext cx="34601" cy="25659"/>
            </a:xfrm>
            <a:custGeom>
              <a:avLst/>
              <a:gdLst/>
              <a:ahLst/>
              <a:cxnLst/>
              <a:rect l="l" t="t" r="r" b="b"/>
              <a:pathLst>
                <a:path w="968" h="735" extrusionOk="0">
                  <a:moveTo>
                    <a:pt x="467" y="0"/>
                  </a:moveTo>
                  <a:cubicBezTo>
                    <a:pt x="0" y="0"/>
                    <a:pt x="0" y="734"/>
                    <a:pt x="467" y="734"/>
                  </a:cubicBezTo>
                  <a:cubicBezTo>
                    <a:pt x="968" y="734"/>
                    <a:pt x="968" y="0"/>
                    <a:pt x="467" y="0"/>
                  </a:cubicBezTo>
                  <a:close/>
                </a:path>
              </a:pathLst>
            </a:custGeom>
            <a:solidFill>
              <a:srgbClr val="4F6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5" name="Google Shape;8005;p35"/>
            <p:cNvSpPr/>
            <p:nvPr/>
          </p:nvSpPr>
          <p:spPr>
            <a:xfrm>
              <a:off x="3808986" y="1762482"/>
              <a:ext cx="34601" cy="26846"/>
            </a:xfrm>
            <a:custGeom>
              <a:avLst/>
              <a:gdLst/>
              <a:ahLst/>
              <a:cxnLst/>
              <a:rect l="l" t="t" r="r" b="b"/>
              <a:pathLst>
                <a:path w="968" h="769" extrusionOk="0">
                  <a:moveTo>
                    <a:pt x="500" y="1"/>
                  </a:moveTo>
                  <a:cubicBezTo>
                    <a:pt x="0" y="1"/>
                    <a:pt x="0" y="768"/>
                    <a:pt x="500" y="768"/>
                  </a:cubicBezTo>
                  <a:cubicBezTo>
                    <a:pt x="967" y="768"/>
                    <a:pt x="967" y="1"/>
                    <a:pt x="5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6" name="Google Shape;8006;p35"/>
            <p:cNvSpPr/>
            <p:nvPr/>
          </p:nvSpPr>
          <p:spPr>
            <a:xfrm>
              <a:off x="3769630" y="1697271"/>
              <a:ext cx="34601" cy="25659"/>
            </a:xfrm>
            <a:custGeom>
              <a:avLst/>
              <a:gdLst/>
              <a:ahLst/>
              <a:cxnLst/>
              <a:rect l="l" t="t" r="r" b="b"/>
              <a:pathLst>
                <a:path w="968" h="735" extrusionOk="0">
                  <a:moveTo>
                    <a:pt x="467" y="1"/>
                  </a:moveTo>
                  <a:cubicBezTo>
                    <a:pt x="0" y="1"/>
                    <a:pt x="0" y="735"/>
                    <a:pt x="467" y="735"/>
                  </a:cubicBezTo>
                  <a:cubicBezTo>
                    <a:pt x="968" y="735"/>
                    <a:pt x="968" y="1"/>
                    <a:pt x="4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7" name="Google Shape;8007;p35"/>
            <p:cNvSpPr/>
            <p:nvPr/>
          </p:nvSpPr>
          <p:spPr>
            <a:xfrm>
              <a:off x="3838797" y="1628569"/>
              <a:ext cx="34601" cy="26846"/>
            </a:xfrm>
            <a:custGeom>
              <a:avLst/>
              <a:gdLst/>
              <a:ahLst/>
              <a:cxnLst/>
              <a:rect l="l" t="t" r="r" b="b"/>
              <a:pathLst>
                <a:path w="968" h="769" extrusionOk="0">
                  <a:moveTo>
                    <a:pt x="500" y="1"/>
                  </a:moveTo>
                  <a:cubicBezTo>
                    <a:pt x="0" y="1"/>
                    <a:pt x="0" y="768"/>
                    <a:pt x="500" y="768"/>
                  </a:cubicBezTo>
                  <a:cubicBezTo>
                    <a:pt x="967" y="768"/>
                    <a:pt x="967" y="1"/>
                    <a:pt x="5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8" name="Google Shape;8008;p35"/>
            <p:cNvSpPr/>
            <p:nvPr/>
          </p:nvSpPr>
          <p:spPr>
            <a:xfrm>
              <a:off x="3892451" y="1726385"/>
              <a:ext cx="34601" cy="25659"/>
            </a:xfrm>
            <a:custGeom>
              <a:avLst/>
              <a:gdLst/>
              <a:ahLst/>
              <a:cxnLst/>
              <a:rect l="l" t="t" r="r" b="b"/>
              <a:pathLst>
                <a:path w="968" h="735" extrusionOk="0">
                  <a:moveTo>
                    <a:pt x="500" y="1"/>
                  </a:moveTo>
                  <a:cubicBezTo>
                    <a:pt x="0" y="1"/>
                    <a:pt x="0" y="735"/>
                    <a:pt x="500" y="735"/>
                  </a:cubicBezTo>
                  <a:cubicBezTo>
                    <a:pt x="967" y="735"/>
                    <a:pt x="967" y="1"/>
                    <a:pt x="5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9" name="Google Shape;8009;p35"/>
            <p:cNvSpPr/>
            <p:nvPr/>
          </p:nvSpPr>
          <p:spPr>
            <a:xfrm>
              <a:off x="3941315" y="1657684"/>
              <a:ext cx="34637" cy="26811"/>
            </a:xfrm>
            <a:custGeom>
              <a:avLst/>
              <a:gdLst/>
              <a:ahLst/>
              <a:cxnLst/>
              <a:rect l="l" t="t" r="r" b="b"/>
              <a:pathLst>
                <a:path w="969" h="768" extrusionOk="0">
                  <a:moveTo>
                    <a:pt x="468" y="1"/>
                  </a:moveTo>
                  <a:cubicBezTo>
                    <a:pt x="1" y="1"/>
                    <a:pt x="1" y="768"/>
                    <a:pt x="468" y="768"/>
                  </a:cubicBezTo>
                  <a:cubicBezTo>
                    <a:pt x="968" y="768"/>
                    <a:pt x="968" y="1"/>
                    <a:pt x="4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0" name="Google Shape;8010;p35"/>
            <p:cNvSpPr/>
            <p:nvPr/>
          </p:nvSpPr>
          <p:spPr>
            <a:xfrm>
              <a:off x="4014057" y="1701949"/>
              <a:ext cx="34601" cy="26811"/>
            </a:xfrm>
            <a:custGeom>
              <a:avLst/>
              <a:gdLst/>
              <a:ahLst/>
              <a:cxnLst/>
              <a:rect l="l" t="t" r="r" b="b"/>
              <a:pathLst>
                <a:path w="968" h="768" extrusionOk="0">
                  <a:moveTo>
                    <a:pt x="468" y="0"/>
                  </a:moveTo>
                  <a:cubicBezTo>
                    <a:pt x="1" y="0"/>
                    <a:pt x="1" y="768"/>
                    <a:pt x="468" y="768"/>
                  </a:cubicBezTo>
                  <a:cubicBezTo>
                    <a:pt x="968" y="768"/>
                    <a:pt x="968" y="0"/>
                    <a:pt x="4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1" name="Google Shape;8011;p35"/>
            <p:cNvSpPr/>
            <p:nvPr/>
          </p:nvSpPr>
          <p:spPr>
            <a:xfrm>
              <a:off x="4056987" y="1663514"/>
              <a:ext cx="34601" cy="25659"/>
            </a:xfrm>
            <a:custGeom>
              <a:avLst/>
              <a:gdLst/>
              <a:ahLst/>
              <a:cxnLst/>
              <a:rect l="l" t="t" r="r" b="b"/>
              <a:pathLst>
                <a:path w="968" h="735" extrusionOk="0">
                  <a:moveTo>
                    <a:pt x="467" y="1"/>
                  </a:moveTo>
                  <a:cubicBezTo>
                    <a:pt x="0" y="1"/>
                    <a:pt x="0" y="734"/>
                    <a:pt x="467" y="734"/>
                  </a:cubicBezTo>
                  <a:cubicBezTo>
                    <a:pt x="968" y="734"/>
                    <a:pt x="968" y="1"/>
                    <a:pt x="4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2" name="Google Shape;8012;p35"/>
            <p:cNvSpPr/>
            <p:nvPr/>
          </p:nvSpPr>
          <p:spPr>
            <a:xfrm>
              <a:off x="3569313" y="1487395"/>
              <a:ext cx="87075" cy="99878"/>
            </a:xfrm>
            <a:custGeom>
              <a:avLst/>
              <a:gdLst/>
              <a:ahLst/>
              <a:cxnLst/>
              <a:rect l="l" t="t" r="r" b="b"/>
              <a:pathLst>
                <a:path w="2436" h="2861" extrusionOk="0">
                  <a:moveTo>
                    <a:pt x="571" y="1"/>
                  </a:moveTo>
                  <a:cubicBezTo>
                    <a:pt x="488" y="1"/>
                    <a:pt x="406" y="24"/>
                    <a:pt x="334" y="75"/>
                  </a:cubicBezTo>
                  <a:cubicBezTo>
                    <a:pt x="100" y="209"/>
                    <a:pt x="0" y="542"/>
                    <a:pt x="134" y="776"/>
                  </a:cubicBezTo>
                  <a:cubicBezTo>
                    <a:pt x="567" y="1443"/>
                    <a:pt x="1001" y="2110"/>
                    <a:pt x="1501" y="2711"/>
                  </a:cubicBezTo>
                  <a:cubicBezTo>
                    <a:pt x="1585" y="2811"/>
                    <a:pt x="1727" y="2861"/>
                    <a:pt x="1868" y="2861"/>
                  </a:cubicBezTo>
                  <a:cubicBezTo>
                    <a:pt x="2010" y="2861"/>
                    <a:pt x="2152" y="2811"/>
                    <a:pt x="2235" y="2711"/>
                  </a:cubicBezTo>
                  <a:cubicBezTo>
                    <a:pt x="2435" y="2477"/>
                    <a:pt x="2435" y="2177"/>
                    <a:pt x="2235" y="1977"/>
                  </a:cubicBezTo>
                  <a:cubicBezTo>
                    <a:pt x="2169" y="1877"/>
                    <a:pt x="2102" y="1810"/>
                    <a:pt x="2068" y="1743"/>
                  </a:cubicBezTo>
                  <a:cubicBezTo>
                    <a:pt x="2035" y="1710"/>
                    <a:pt x="2002" y="1676"/>
                    <a:pt x="1968" y="1610"/>
                  </a:cubicBezTo>
                  <a:cubicBezTo>
                    <a:pt x="1941" y="1610"/>
                    <a:pt x="1936" y="1588"/>
                    <a:pt x="1918" y="1580"/>
                  </a:cubicBezTo>
                  <a:lnTo>
                    <a:pt x="1918" y="1580"/>
                  </a:lnTo>
                  <a:cubicBezTo>
                    <a:pt x="1931" y="1596"/>
                    <a:pt x="1944" y="1615"/>
                    <a:pt x="1942" y="1615"/>
                  </a:cubicBezTo>
                  <a:cubicBezTo>
                    <a:pt x="1941" y="1615"/>
                    <a:pt x="1939" y="1614"/>
                    <a:pt x="1935" y="1610"/>
                  </a:cubicBezTo>
                  <a:cubicBezTo>
                    <a:pt x="1929" y="1599"/>
                    <a:pt x="1923" y="1589"/>
                    <a:pt x="1916" y="1579"/>
                  </a:cubicBezTo>
                  <a:lnTo>
                    <a:pt x="1916" y="1579"/>
                  </a:lnTo>
                  <a:cubicBezTo>
                    <a:pt x="1917" y="1579"/>
                    <a:pt x="1917" y="1579"/>
                    <a:pt x="1918" y="1580"/>
                  </a:cubicBezTo>
                  <a:lnTo>
                    <a:pt x="1918" y="1580"/>
                  </a:lnTo>
                  <a:cubicBezTo>
                    <a:pt x="1916" y="1578"/>
                    <a:pt x="1915" y="1577"/>
                    <a:pt x="1914" y="1575"/>
                  </a:cubicBezTo>
                  <a:lnTo>
                    <a:pt x="1914" y="1575"/>
                  </a:lnTo>
                  <a:cubicBezTo>
                    <a:pt x="1915" y="1577"/>
                    <a:pt x="1916" y="1578"/>
                    <a:pt x="1916" y="1579"/>
                  </a:cubicBezTo>
                  <a:lnTo>
                    <a:pt x="1916" y="1579"/>
                  </a:lnTo>
                  <a:cubicBezTo>
                    <a:pt x="1912" y="1577"/>
                    <a:pt x="1908" y="1576"/>
                    <a:pt x="1902" y="1576"/>
                  </a:cubicBezTo>
                  <a:cubicBezTo>
                    <a:pt x="1895" y="1563"/>
                    <a:pt x="1894" y="1557"/>
                    <a:pt x="1896" y="1557"/>
                  </a:cubicBezTo>
                  <a:lnTo>
                    <a:pt x="1896" y="1557"/>
                  </a:lnTo>
                  <a:cubicBezTo>
                    <a:pt x="1898" y="1557"/>
                    <a:pt x="1906" y="1565"/>
                    <a:pt x="1914" y="1575"/>
                  </a:cubicBezTo>
                  <a:lnTo>
                    <a:pt x="1914" y="1575"/>
                  </a:lnTo>
                  <a:cubicBezTo>
                    <a:pt x="1821" y="1424"/>
                    <a:pt x="1728" y="1298"/>
                    <a:pt x="1635" y="1143"/>
                  </a:cubicBezTo>
                  <a:cubicBezTo>
                    <a:pt x="1401" y="876"/>
                    <a:pt x="1235" y="576"/>
                    <a:pt x="1034" y="275"/>
                  </a:cubicBezTo>
                  <a:cubicBezTo>
                    <a:pt x="942" y="114"/>
                    <a:pt x="755" y="1"/>
                    <a:pt x="5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3" name="Google Shape;8013;p35"/>
            <p:cNvSpPr/>
            <p:nvPr/>
          </p:nvSpPr>
          <p:spPr>
            <a:xfrm>
              <a:off x="3668256" y="1442502"/>
              <a:ext cx="103803" cy="128818"/>
            </a:xfrm>
            <a:custGeom>
              <a:avLst/>
              <a:gdLst/>
              <a:ahLst/>
              <a:cxnLst/>
              <a:rect l="l" t="t" r="r" b="b"/>
              <a:pathLst>
                <a:path w="2904" h="3690" extrusionOk="0">
                  <a:moveTo>
                    <a:pt x="1099" y="385"/>
                  </a:moveTo>
                  <a:cubicBezTo>
                    <a:pt x="1100" y="388"/>
                    <a:pt x="1101" y="391"/>
                    <a:pt x="1102" y="394"/>
                  </a:cubicBezTo>
                  <a:cubicBezTo>
                    <a:pt x="1118" y="426"/>
                    <a:pt x="1124" y="437"/>
                    <a:pt x="1125" y="437"/>
                  </a:cubicBezTo>
                  <a:cubicBezTo>
                    <a:pt x="1127" y="437"/>
                    <a:pt x="1107" y="392"/>
                    <a:pt x="1099" y="385"/>
                  </a:cubicBezTo>
                  <a:close/>
                  <a:moveTo>
                    <a:pt x="623" y="1"/>
                  </a:moveTo>
                  <a:cubicBezTo>
                    <a:pt x="573" y="1"/>
                    <a:pt x="522" y="9"/>
                    <a:pt x="468" y="27"/>
                  </a:cubicBezTo>
                  <a:cubicBezTo>
                    <a:pt x="234" y="127"/>
                    <a:pt x="1" y="394"/>
                    <a:pt x="101" y="661"/>
                  </a:cubicBezTo>
                  <a:cubicBezTo>
                    <a:pt x="335" y="1228"/>
                    <a:pt x="668" y="1695"/>
                    <a:pt x="1035" y="2162"/>
                  </a:cubicBezTo>
                  <a:cubicBezTo>
                    <a:pt x="1102" y="2262"/>
                    <a:pt x="1202" y="2395"/>
                    <a:pt x="1269" y="2495"/>
                  </a:cubicBezTo>
                  <a:cubicBezTo>
                    <a:pt x="1302" y="2495"/>
                    <a:pt x="1302" y="2529"/>
                    <a:pt x="1335" y="2562"/>
                  </a:cubicBezTo>
                  <a:cubicBezTo>
                    <a:pt x="1309" y="2523"/>
                    <a:pt x="1303" y="2509"/>
                    <a:pt x="1306" y="2509"/>
                  </a:cubicBezTo>
                  <a:lnTo>
                    <a:pt x="1306" y="2509"/>
                  </a:lnTo>
                  <a:cubicBezTo>
                    <a:pt x="1311" y="2509"/>
                    <a:pt x="1335" y="2542"/>
                    <a:pt x="1335" y="2562"/>
                  </a:cubicBezTo>
                  <a:cubicBezTo>
                    <a:pt x="1369" y="2629"/>
                    <a:pt x="1435" y="2662"/>
                    <a:pt x="1469" y="2729"/>
                  </a:cubicBezTo>
                  <a:cubicBezTo>
                    <a:pt x="1635" y="2962"/>
                    <a:pt x="1769" y="3196"/>
                    <a:pt x="1869" y="3429"/>
                  </a:cubicBezTo>
                  <a:cubicBezTo>
                    <a:pt x="1962" y="3592"/>
                    <a:pt x="2167" y="3689"/>
                    <a:pt x="2362" y="3689"/>
                  </a:cubicBezTo>
                  <a:cubicBezTo>
                    <a:pt x="2448" y="3689"/>
                    <a:pt x="2531" y="3670"/>
                    <a:pt x="2603" y="3630"/>
                  </a:cubicBezTo>
                  <a:cubicBezTo>
                    <a:pt x="2836" y="3463"/>
                    <a:pt x="2903" y="3163"/>
                    <a:pt x="2770" y="2896"/>
                  </a:cubicBezTo>
                  <a:cubicBezTo>
                    <a:pt x="2536" y="2395"/>
                    <a:pt x="2203" y="1962"/>
                    <a:pt x="1836" y="1528"/>
                  </a:cubicBezTo>
                  <a:cubicBezTo>
                    <a:pt x="1802" y="1495"/>
                    <a:pt x="1769" y="1428"/>
                    <a:pt x="1736" y="1395"/>
                  </a:cubicBezTo>
                  <a:cubicBezTo>
                    <a:pt x="1702" y="1361"/>
                    <a:pt x="1702" y="1328"/>
                    <a:pt x="1669" y="1328"/>
                  </a:cubicBezTo>
                  <a:cubicBezTo>
                    <a:pt x="1649" y="1298"/>
                    <a:pt x="1644" y="1289"/>
                    <a:pt x="1646" y="1289"/>
                  </a:cubicBezTo>
                  <a:lnTo>
                    <a:pt x="1646" y="1289"/>
                  </a:lnTo>
                  <a:cubicBezTo>
                    <a:pt x="1648" y="1289"/>
                    <a:pt x="1670" y="1314"/>
                    <a:pt x="1675" y="1314"/>
                  </a:cubicBezTo>
                  <a:cubicBezTo>
                    <a:pt x="1677" y="1314"/>
                    <a:pt x="1676" y="1309"/>
                    <a:pt x="1669" y="1295"/>
                  </a:cubicBezTo>
                  <a:cubicBezTo>
                    <a:pt x="1602" y="1195"/>
                    <a:pt x="1502" y="1094"/>
                    <a:pt x="1435" y="994"/>
                  </a:cubicBezTo>
                  <a:cubicBezTo>
                    <a:pt x="1369" y="894"/>
                    <a:pt x="1302" y="794"/>
                    <a:pt x="1235" y="694"/>
                  </a:cubicBezTo>
                  <a:cubicBezTo>
                    <a:pt x="1202" y="627"/>
                    <a:pt x="1168" y="561"/>
                    <a:pt x="1135" y="494"/>
                  </a:cubicBezTo>
                  <a:cubicBezTo>
                    <a:pt x="1135" y="461"/>
                    <a:pt x="1135" y="461"/>
                    <a:pt x="1102" y="427"/>
                  </a:cubicBezTo>
                  <a:cubicBezTo>
                    <a:pt x="1094" y="395"/>
                    <a:pt x="1093" y="385"/>
                    <a:pt x="1097" y="385"/>
                  </a:cubicBezTo>
                  <a:lnTo>
                    <a:pt x="1097" y="385"/>
                  </a:lnTo>
                  <a:cubicBezTo>
                    <a:pt x="1097" y="385"/>
                    <a:pt x="1098" y="385"/>
                    <a:pt x="1099" y="385"/>
                  </a:cubicBezTo>
                  <a:lnTo>
                    <a:pt x="1099" y="385"/>
                  </a:lnTo>
                  <a:cubicBezTo>
                    <a:pt x="1015" y="170"/>
                    <a:pt x="845" y="1"/>
                    <a:pt x="6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4" name="Google Shape;8014;p35"/>
            <p:cNvSpPr/>
            <p:nvPr/>
          </p:nvSpPr>
          <p:spPr>
            <a:xfrm>
              <a:off x="3764840" y="1440338"/>
              <a:ext cx="71597" cy="83086"/>
            </a:xfrm>
            <a:custGeom>
              <a:avLst/>
              <a:gdLst/>
              <a:ahLst/>
              <a:cxnLst/>
              <a:rect l="l" t="t" r="r" b="b"/>
              <a:pathLst>
                <a:path w="2003" h="2380" extrusionOk="0">
                  <a:moveTo>
                    <a:pt x="492" y="0"/>
                  </a:moveTo>
                  <a:cubicBezTo>
                    <a:pt x="408" y="0"/>
                    <a:pt x="326" y="17"/>
                    <a:pt x="268" y="56"/>
                  </a:cubicBezTo>
                  <a:cubicBezTo>
                    <a:pt x="168" y="122"/>
                    <a:pt x="68" y="256"/>
                    <a:pt x="34" y="389"/>
                  </a:cubicBezTo>
                  <a:cubicBezTo>
                    <a:pt x="1" y="523"/>
                    <a:pt x="1" y="656"/>
                    <a:pt x="68" y="790"/>
                  </a:cubicBezTo>
                  <a:cubicBezTo>
                    <a:pt x="368" y="1223"/>
                    <a:pt x="735" y="1657"/>
                    <a:pt x="968" y="2124"/>
                  </a:cubicBezTo>
                  <a:cubicBezTo>
                    <a:pt x="1035" y="2257"/>
                    <a:pt x="1168" y="2357"/>
                    <a:pt x="1302" y="2357"/>
                  </a:cubicBezTo>
                  <a:cubicBezTo>
                    <a:pt x="1357" y="2371"/>
                    <a:pt x="1418" y="2379"/>
                    <a:pt x="1478" y="2379"/>
                  </a:cubicBezTo>
                  <a:cubicBezTo>
                    <a:pt x="1562" y="2379"/>
                    <a:pt x="1644" y="2363"/>
                    <a:pt x="1702" y="2324"/>
                  </a:cubicBezTo>
                  <a:cubicBezTo>
                    <a:pt x="1936" y="2157"/>
                    <a:pt x="2002" y="1857"/>
                    <a:pt x="1869" y="1590"/>
                  </a:cubicBezTo>
                  <a:cubicBezTo>
                    <a:pt x="1635" y="1123"/>
                    <a:pt x="1268" y="689"/>
                    <a:pt x="968" y="256"/>
                  </a:cubicBezTo>
                  <a:cubicBezTo>
                    <a:pt x="902" y="122"/>
                    <a:pt x="801" y="56"/>
                    <a:pt x="668" y="22"/>
                  </a:cubicBezTo>
                  <a:cubicBezTo>
                    <a:pt x="613" y="9"/>
                    <a:pt x="552" y="0"/>
                    <a:pt x="4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5" name="Google Shape;8015;p35"/>
            <p:cNvSpPr/>
            <p:nvPr/>
          </p:nvSpPr>
          <p:spPr>
            <a:xfrm>
              <a:off x="3848306" y="1390347"/>
              <a:ext cx="77567" cy="101623"/>
            </a:xfrm>
            <a:custGeom>
              <a:avLst/>
              <a:gdLst/>
              <a:ahLst/>
              <a:cxnLst/>
              <a:rect l="l" t="t" r="r" b="b"/>
              <a:pathLst>
                <a:path w="2170" h="2911" extrusionOk="0">
                  <a:moveTo>
                    <a:pt x="513" y="0"/>
                  </a:moveTo>
                  <a:cubicBezTo>
                    <a:pt x="421" y="0"/>
                    <a:pt x="331" y="23"/>
                    <a:pt x="268" y="87"/>
                  </a:cubicBezTo>
                  <a:cubicBezTo>
                    <a:pt x="134" y="153"/>
                    <a:pt x="34" y="253"/>
                    <a:pt x="34" y="387"/>
                  </a:cubicBezTo>
                  <a:cubicBezTo>
                    <a:pt x="1" y="520"/>
                    <a:pt x="1" y="654"/>
                    <a:pt x="68" y="787"/>
                  </a:cubicBezTo>
                  <a:cubicBezTo>
                    <a:pt x="368" y="1454"/>
                    <a:pt x="902" y="1988"/>
                    <a:pt x="1202" y="2655"/>
                  </a:cubicBezTo>
                  <a:cubicBezTo>
                    <a:pt x="1235" y="2789"/>
                    <a:pt x="1402" y="2889"/>
                    <a:pt x="1502" y="2889"/>
                  </a:cubicBezTo>
                  <a:cubicBezTo>
                    <a:pt x="1557" y="2903"/>
                    <a:pt x="1618" y="2911"/>
                    <a:pt x="1678" y="2911"/>
                  </a:cubicBezTo>
                  <a:cubicBezTo>
                    <a:pt x="1762" y="2911"/>
                    <a:pt x="1844" y="2894"/>
                    <a:pt x="1902" y="2855"/>
                  </a:cubicBezTo>
                  <a:cubicBezTo>
                    <a:pt x="2036" y="2789"/>
                    <a:pt x="2136" y="2655"/>
                    <a:pt x="2136" y="2522"/>
                  </a:cubicBezTo>
                  <a:cubicBezTo>
                    <a:pt x="2169" y="2388"/>
                    <a:pt x="2169" y="2255"/>
                    <a:pt x="2102" y="2121"/>
                  </a:cubicBezTo>
                  <a:cubicBezTo>
                    <a:pt x="1802" y="1454"/>
                    <a:pt x="1268" y="921"/>
                    <a:pt x="968" y="253"/>
                  </a:cubicBezTo>
                  <a:cubicBezTo>
                    <a:pt x="935" y="153"/>
                    <a:pt x="768" y="53"/>
                    <a:pt x="668" y="20"/>
                  </a:cubicBezTo>
                  <a:cubicBezTo>
                    <a:pt x="619" y="8"/>
                    <a:pt x="566" y="0"/>
                    <a:pt x="5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6" name="Google Shape;8016;p35"/>
            <p:cNvSpPr/>
            <p:nvPr/>
          </p:nvSpPr>
          <p:spPr>
            <a:xfrm>
              <a:off x="3938956" y="1377047"/>
              <a:ext cx="51294" cy="62908"/>
            </a:xfrm>
            <a:custGeom>
              <a:avLst/>
              <a:gdLst/>
              <a:ahLst/>
              <a:cxnLst/>
              <a:rect l="l" t="t" r="r" b="b"/>
              <a:pathLst>
                <a:path w="1435" h="1802" extrusionOk="0">
                  <a:moveTo>
                    <a:pt x="600" y="1"/>
                  </a:moveTo>
                  <a:cubicBezTo>
                    <a:pt x="534" y="1"/>
                    <a:pt x="467" y="1"/>
                    <a:pt x="400" y="34"/>
                  </a:cubicBezTo>
                  <a:cubicBezTo>
                    <a:pt x="267" y="67"/>
                    <a:pt x="167" y="134"/>
                    <a:pt x="100" y="268"/>
                  </a:cubicBezTo>
                  <a:cubicBezTo>
                    <a:pt x="33" y="401"/>
                    <a:pt x="0" y="534"/>
                    <a:pt x="33" y="668"/>
                  </a:cubicBezTo>
                  <a:cubicBezTo>
                    <a:pt x="133" y="968"/>
                    <a:pt x="334" y="1268"/>
                    <a:pt x="467" y="1535"/>
                  </a:cubicBezTo>
                  <a:cubicBezTo>
                    <a:pt x="500" y="1602"/>
                    <a:pt x="534" y="1635"/>
                    <a:pt x="600" y="1702"/>
                  </a:cubicBezTo>
                  <a:cubicBezTo>
                    <a:pt x="667" y="1735"/>
                    <a:pt x="701" y="1769"/>
                    <a:pt x="767" y="1769"/>
                  </a:cubicBezTo>
                  <a:cubicBezTo>
                    <a:pt x="867" y="1802"/>
                    <a:pt x="934" y="1802"/>
                    <a:pt x="1001" y="1802"/>
                  </a:cubicBezTo>
                  <a:cubicBezTo>
                    <a:pt x="1067" y="1802"/>
                    <a:pt x="1134" y="1769"/>
                    <a:pt x="1168" y="1735"/>
                  </a:cubicBezTo>
                  <a:cubicBezTo>
                    <a:pt x="1301" y="1669"/>
                    <a:pt x="1401" y="1535"/>
                    <a:pt x="1401" y="1402"/>
                  </a:cubicBezTo>
                  <a:cubicBezTo>
                    <a:pt x="1434" y="1368"/>
                    <a:pt x="1434" y="1335"/>
                    <a:pt x="1434" y="1268"/>
                  </a:cubicBezTo>
                  <a:cubicBezTo>
                    <a:pt x="1434" y="1168"/>
                    <a:pt x="1401" y="1101"/>
                    <a:pt x="1368" y="1001"/>
                  </a:cubicBezTo>
                  <a:cubicBezTo>
                    <a:pt x="1268" y="801"/>
                    <a:pt x="1134" y="601"/>
                    <a:pt x="1034" y="368"/>
                  </a:cubicBezTo>
                  <a:lnTo>
                    <a:pt x="1034" y="368"/>
                  </a:lnTo>
                  <a:cubicBezTo>
                    <a:pt x="1034" y="401"/>
                    <a:pt x="1067" y="434"/>
                    <a:pt x="1067" y="501"/>
                  </a:cubicBezTo>
                  <a:lnTo>
                    <a:pt x="1034" y="401"/>
                  </a:lnTo>
                  <a:cubicBezTo>
                    <a:pt x="1001" y="268"/>
                    <a:pt x="934" y="134"/>
                    <a:pt x="801" y="67"/>
                  </a:cubicBezTo>
                  <a:cubicBezTo>
                    <a:pt x="734" y="34"/>
                    <a:pt x="667" y="34"/>
                    <a:pt x="6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7" name="Google Shape;8017;p35"/>
            <p:cNvSpPr/>
            <p:nvPr/>
          </p:nvSpPr>
          <p:spPr>
            <a:xfrm>
              <a:off x="3507295" y="1537281"/>
              <a:ext cx="53689" cy="73171"/>
            </a:xfrm>
            <a:custGeom>
              <a:avLst/>
              <a:gdLst/>
              <a:ahLst/>
              <a:cxnLst/>
              <a:rect l="l" t="t" r="r" b="b"/>
              <a:pathLst>
                <a:path w="1502" h="2096" extrusionOk="0">
                  <a:moveTo>
                    <a:pt x="1102" y="714"/>
                  </a:moveTo>
                  <a:lnTo>
                    <a:pt x="1102" y="714"/>
                  </a:lnTo>
                  <a:cubicBezTo>
                    <a:pt x="1118" y="731"/>
                    <a:pt x="1127" y="756"/>
                    <a:pt x="1135" y="781"/>
                  </a:cubicBezTo>
                  <a:lnTo>
                    <a:pt x="1135" y="781"/>
                  </a:lnTo>
                  <a:cubicBezTo>
                    <a:pt x="1124" y="759"/>
                    <a:pt x="1113" y="737"/>
                    <a:pt x="1102" y="714"/>
                  </a:cubicBezTo>
                  <a:close/>
                  <a:moveTo>
                    <a:pt x="494" y="1"/>
                  </a:moveTo>
                  <a:cubicBezTo>
                    <a:pt x="459" y="1"/>
                    <a:pt x="428" y="5"/>
                    <a:pt x="401" y="14"/>
                  </a:cubicBezTo>
                  <a:cubicBezTo>
                    <a:pt x="268" y="47"/>
                    <a:pt x="134" y="147"/>
                    <a:pt x="67" y="247"/>
                  </a:cubicBezTo>
                  <a:cubicBezTo>
                    <a:pt x="1" y="381"/>
                    <a:pt x="1" y="514"/>
                    <a:pt x="34" y="648"/>
                  </a:cubicBezTo>
                  <a:cubicBezTo>
                    <a:pt x="101" y="1081"/>
                    <a:pt x="301" y="1482"/>
                    <a:pt x="534" y="1849"/>
                  </a:cubicBezTo>
                  <a:cubicBezTo>
                    <a:pt x="601" y="1949"/>
                    <a:pt x="701" y="2049"/>
                    <a:pt x="835" y="2082"/>
                  </a:cubicBezTo>
                  <a:cubicBezTo>
                    <a:pt x="870" y="2091"/>
                    <a:pt x="909" y="2095"/>
                    <a:pt x="947" y="2095"/>
                  </a:cubicBezTo>
                  <a:cubicBezTo>
                    <a:pt x="1053" y="2095"/>
                    <a:pt x="1162" y="2064"/>
                    <a:pt x="1235" y="2015"/>
                  </a:cubicBezTo>
                  <a:cubicBezTo>
                    <a:pt x="1335" y="1949"/>
                    <a:pt x="1435" y="1849"/>
                    <a:pt x="1468" y="1715"/>
                  </a:cubicBezTo>
                  <a:cubicBezTo>
                    <a:pt x="1502" y="1582"/>
                    <a:pt x="1502" y="1415"/>
                    <a:pt x="1435" y="1315"/>
                  </a:cubicBezTo>
                  <a:cubicBezTo>
                    <a:pt x="1331" y="1158"/>
                    <a:pt x="1247" y="1001"/>
                    <a:pt x="1167" y="845"/>
                  </a:cubicBezTo>
                  <a:lnTo>
                    <a:pt x="1167" y="845"/>
                  </a:lnTo>
                  <a:cubicBezTo>
                    <a:pt x="1101" y="679"/>
                    <a:pt x="1068" y="547"/>
                    <a:pt x="1035" y="381"/>
                  </a:cubicBezTo>
                  <a:cubicBezTo>
                    <a:pt x="1001" y="247"/>
                    <a:pt x="901" y="114"/>
                    <a:pt x="801" y="81"/>
                  </a:cubicBezTo>
                  <a:cubicBezTo>
                    <a:pt x="704" y="32"/>
                    <a:pt x="588" y="1"/>
                    <a:pt x="4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8" name="Google Shape;8018;p35"/>
            <p:cNvSpPr/>
            <p:nvPr/>
          </p:nvSpPr>
          <p:spPr>
            <a:xfrm>
              <a:off x="1723531" y="1109222"/>
              <a:ext cx="682050" cy="475160"/>
            </a:xfrm>
            <a:custGeom>
              <a:avLst/>
              <a:gdLst/>
              <a:ahLst/>
              <a:cxnLst/>
              <a:rect l="l" t="t" r="r" b="b"/>
              <a:pathLst>
                <a:path w="19081" h="13611" extrusionOk="0">
                  <a:moveTo>
                    <a:pt x="0" y="1"/>
                  </a:moveTo>
                  <a:lnTo>
                    <a:pt x="0" y="1"/>
                  </a:lnTo>
                  <a:cubicBezTo>
                    <a:pt x="2035" y="8807"/>
                    <a:pt x="11809" y="12543"/>
                    <a:pt x="18781" y="13577"/>
                  </a:cubicBezTo>
                  <a:lnTo>
                    <a:pt x="19081" y="13610"/>
                  </a:lnTo>
                  <a:cubicBezTo>
                    <a:pt x="18947" y="10408"/>
                    <a:pt x="15145" y="6505"/>
                    <a:pt x="12676" y="4771"/>
                  </a:cubicBezTo>
                  <a:cubicBezTo>
                    <a:pt x="9107" y="2235"/>
                    <a:pt x="4237" y="1235"/>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9" name="Google Shape;8019;p35"/>
            <p:cNvSpPr/>
            <p:nvPr/>
          </p:nvSpPr>
          <p:spPr>
            <a:xfrm>
              <a:off x="1624552" y="1385146"/>
              <a:ext cx="785818" cy="276801"/>
            </a:xfrm>
            <a:custGeom>
              <a:avLst/>
              <a:gdLst/>
              <a:ahLst/>
              <a:cxnLst/>
              <a:rect l="l" t="t" r="r" b="b"/>
              <a:pathLst>
                <a:path w="21984" h="7929" extrusionOk="0">
                  <a:moveTo>
                    <a:pt x="6091" y="0"/>
                  </a:moveTo>
                  <a:cubicBezTo>
                    <a:pt x="4143" y="0"/>
                    <a:pt x="2120" y="174"/>
                    <a:pt x="1" y="469"/>
                  </a:cubicBezTo>
                  <a:cubicBezTo>
                    <a:pt x="1469" y="4939"/>
                    <a:pt x="7073" y="7141"/>
                    <a:pt x="11209" y="7774"/>
                  </a:cubicBezTo>
                  <a:cubicBezTo>
                    <a:pt x="11926" y="7881"/>
                    <a:pt x="12602" y="7929"/>
                    <a:pt x="13249" y="7929"/>
                  </a:cubicBezTo>
                  <a:cubicBezTo>
                    <a:pt x="16246" y="7929"/>
                    <a:pt x="18632" y="6906"/>
                    <a:pt x="21650" y="5973"/>
                  </a:cubicBezTo>
                  <a:lnTo>
                    <a:pt x="21983" y="5873"/>
                  </a:lnTo>
                  <a:cubicBezTo>
                    <a:pt x="16950" y="1513"/>
                    <a:pt x="11843" y="0"/>
                    <a:pt x="60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0" name="Google Shape;8020;p35"/>
            <p:cNvSpPr/>
            <p:nvPr/>
          </p:nvSpPr>
          <p:spPr>
            <a:xfrm>
              <a:off x="2297744" y="1555085"/>
              <a:ext cx="36710" cy="27090"/>
            </a:xfrm>
            <a:custGeom>
              <a:avLst/>
              <a:gdLst/>
              <a:ahLst/>
              <a:cxnLst/>
              <a:rect l="l" t="t" r="r" b="b"/>
              <a:pathLst>
                <a:path w="1027" h="776" extrusionOk="0">
                  <a:moveTo>
                    <a:pt x="492" y="0"/>
                  </a:moveTo>
                  <a:cubicBezTo>
                    <a:pt x="74" y="0"/>
                    <a:pt x="1" y="708"/>
                    <a:pt x="448" y="772"/>
                  </a:cubicBezTo>
                  <a:cubicBezTo>
                    <a:pt x="469" y="774"/>
                    <a:pt x="488" y="776"/>
                    <a:pt x="507" y="776"/>
                  </a:cubicBezTo>
                  <a:cubicBezTo>
                    <a:pt x="926" y="776"/>
                    <a:pt x="1027" y="100"/>
                    <a:pt x="548" y="4"/>
                  </a:cubicBezTo>
                  <a:cubicBezTo>
                    <a:pt x="529" y="2"/>
                    <a:pt x="510" y="0"/>
                    <a:pt x="492" y="0"/>
                  </a:cubicBezTo>
                  <a:close/>
                </a:path>
              </a:pathLst>
            </a:custGeom>
            <a:solidFill>
              <a:srgbClr val="4F6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1" name="Google Shape;8021;p35"/>
            <p:cNvSpPr/>
            <p:nvPr/>
          </p:nvSpPr>
          <p:spPr>
            <a:xfrm>
              <a:off x="2197657" y="1495669"/>
              <a:ext cx="36746" cy="27125"/>
            </a:xfrm>
            <a:custGeom>
              <a:avLst/>
              <a:gdLst/>
              <a:ahLst/>
              <a:cxnLst/>
              <a:rect l="l" t="t" r="r" b="b"/>
              <a:pathLst>
                <a:path w="1028" h="777" extrusionOk="0">
                  <a:moveTo>
                    <a:pt x="521" y="1"/>
                  </a:moveTo>
                  <a:cubicBezTo>
                    <a:pt x="102" y="1"/>
                    <a:pt x="1" y="677"/>
                    <a:pt x="480" y="772"/>
                  </a:cubicBezTo>
                  <a:cubicBezTo>
                    <a:pt x="499" y="775"/>
                    <a:pt x="518" y="776"/>
                    <a:pt x="536" y="776"/>
                  </a:cubicBezTo>
                  <a:cubicBezTo>
                    <a:pt x="954" y="776"/>
                    <a:pt x="1027" y="69"/>
                    <a:pt x="580" y="5"/>
                  </a:cubicBezTo>
                  <a:cubicBezTo>
                    <a:pt x="559" y="2"/>
                    <a:pt x="540" y="1"/>
                    <a:pt x="521" y="1"/>
                  </a:cubicBezTo>
                  <a:close/>
                </a:path>
              </a:pathLst>
            </a:custGeom>
            <a:solidFill>
              <a:srgbClr val="4F6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2" name="Google Shape;8022;p35"/>
            <p:cNvSpPr/>
            <p:nvPr/>
          </p:nvSpPr>
          <p:spPr>
            <a:xfrm>
              <a:off x="2203591" y="1586503"/>
              <a:ext cx="36710" cy="27125"/>
            </a:xfrm>
            <a:custGeom>
              <a:avLst/>
              <a:gdLst/>
              <a:ahLst/>
              <a:cxnLst/>
              <a:rect l="l" t="t" r="r" b="b"/>
              <a:pathLst>
                <a:path w="1027" h="777" extrusionOk="0">
                  <a:moveTo>
                    <a:pt x="488" y="1"/>
                  </a:moveTo>
                  <a:cubicBezTo>
                    <a:pt x="73" y="1"/>
                    <a:pt x="0" y="676"/>
                    <a:pt x="447" y="772"/>
                  </a:cubicBezTo>
                  <a:cubicBezTo>
                    <a:pt x="466" y="775"/>
                    <a:pt x="485" y="776"/>
                    <a:pt x="504" y="776"/>
                  </a:cubicBezTo>
                  <a:cubicBezTo>
                    <a:pt x="924" y="776"/>
                    <a:pt x="1027" y="69"/>
                    <a:pt x="547" y="5"/>
                  </a:cubicBezTo>
                  <a:cubicBezTo>
                    <a:pt x="527" y="2"/>
                    <a:pt x="507" y="1"/>
                    <a:pt x="488" y="1"/>
                  </a:cubicBezTo>
                  <a:close/>
                </a:path>
              </a:pathLst>
            </a:custGeom>
            <a:solidFill>
              <a:srgbClr val="4F6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3" name="Google Shape;8023;p35"/>
            <p:cNvSpPr/>
            <p:nvPr/>
          </p:nvSpPr>
          <p:spPr>
            <a:xfrm>
              <a:off x="2102217" y="1572540"/>
              <a:ext cx="36746" cy="25938"/>
            </a:xfrm>
            <a:custGeom>
              <a:avLst/>
              <a:gdLst/>
              <a:ahLst/>
              <a:cxnLst/>
              <a:rect l="l" t="t" r="r" b="b"/>
              <a:pathLst>
                <a:path w="1028" h="743" extrusionOk="0">
                  <a:moveTo>
                    <a:pt x="518" y="0"/>
                  </a:moveTo>
                  <a:cubicBezTo>
                    <a:pt x="73" y="0"/>
                    <a:pt x="1" y="675"/>
                    <a:pt x="448" y="739"/>
                  </a:cubicBezTo>
                  <a:cubicBezTo>
                    <a:pt x="469" y="741"/>
                    <a:pt x="490" y="743"/>
                    <a:pt x="511" y="743"/>
                  </a:cubicBezTo>
                  <a:cubicBezTo>
                    <a:pt x="956" y="743"/>
                    <a:pt x="1028" y="69"/>
                    <a:pt x="581" y="5"/>
                  </a:cubicBezTo>
                  <a:cubicBezTo>
                    <a:pt x="559" y="2"/>
                    <a:pt x="538" y="0"/>
                    <a:pt x="518" y="0"/>
                  </a:cubicBezTo>
                  <a:close/>
                </a:path>
              </a:pathLst>
            </a:custGeom>
            <a:solidFill>
              <a:srgbClr val="4F6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4" name="Google Shape;8024;p35"/>
            <p:cNvSpPr/>
            <p:nvPr/>
          </p:nvSpPr>
          <p:spPr>
            <a:xfrm>
              <a:off x="2096248" y="1470080"/>
              <a:ext cx="36782" cy="27090"/>
            </a:xfrm>
            <a:custGeom>
              <a:avLst/>
              <a:gdLst/>
              <a:ahLst/>
              <a:cxnLst/>
              <a:rect l="l" t="t" r="r" b="b"/>
              <a:pathLst>
                <a:path w="1029" h="776" extrusionOk="0">
                  <a:moveTo>
                    <a:pt x="521" y="0"/>
                  </a:moveTo>
                  <a:cubicBezTo>
                    <a:pt x="74" y="0"/>
                    <a:pt x="0" y="708"/>
                    <a:pt x="448" y="771"/>
                  </a:cubicBezTo>
                  <a:cubicBezTo>
                    <a:pt x="470" y="774"/>
                    <a:pt x="491" y="776"/>
                    <a:pt x="511" y="776"/>
                  </a:cubicBezTo>
                  <a:cubicBezTo>
                    <a:pt x="956" y="776"/>
                    <a:pt x="1028" y="100"/>
                    <a:pt x="581" y="4"/>
                  </a:cubicBezTo>
                  <a:cubicBezTo>
                    <a:pt x="561" y="1"/>
                    <a:pt x="540" y="0"/>
                    <a:pt x="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5" name="Google Shape;8025;p35"/>
            <p:cNvSpPr/>
            <p:nvPr/>
          </p:nvSpPr>
          <p:spPr>
            <a:xfrm>
              <a:off x="1990191" y="1433949"/>
              <a:ext cx="36710" cy="25973"/>
            </a:xfrm>
            <a:custGeom>
              <a:avLst/>
              <a:gdLst/>
              <a:ahLst/>
              <a:cxnLst/>
              <a:rect l="l" t="t" r="r" b="b"/>
              <a:pathLst>
                <a:path w="1027" h="744" extrusionOk="0">
                  <a:moveTo>
                    <a:pt x="521" y="1"/>
                  </a:moveTo>
                  <a:cubicBezTo>
                    <a:pt x="102" y="1"/>
                    <a:pt x="1" y="675"/>
                    <a:pt x="479" y="739"/>
                  </a:cubicBezTo>
                  <a:cubicBezTo>
                    <a:pt x="500" y="742"/>
                    <a:pt x="519" y="743"/>
                    <a:pt x="538" y="743"/>
                  </a:cubicBezTo>
                  <a:cubicBezTo>
                    <a:pt x="954" y="743"/>
                    <a:pt x="1026" y="69"/>
                    <a:pt x="580" y="5"/>
                  </a:cubicBezTo>
                  <a:cubicBezTo>
                    <a:pt x="559" y="2"/>
                    <a:pt x="540" y="1"/>
                    <a:pt x="5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6" name="Google Shape;8026;p35"/>
            <p:cNvSpPr/>
            <p:nvPr/>
          </p:nvSpPr>
          <p:spPr>
            <a:xfrm>
              <a:off x="2008028" y="1513159"/>
              <a:ext cx="36460" cy="26113"/>
            </a:xfrm>
            <a:custGeom>
              <a:avLst/>
              <a:gdLst/>
              <a:ahLst/>
              <a:cxnLst/>
              <a:rect l="l" t="t" r="r" b="b"/>
              <a:pathLst>
                <a:path w="1020" h="748" extrusionOk="0">
                  <a:moveTo>
                    <a:pt x="518" y="0"/>
                  </a:moveTo>
                  <a:cubicBezTo>
                    <a:pt x="73" y="0"/>
                    <a:pt x="1" y="675"/>
                    <a:pt x="447" y="738"/>
                  </a:cubicBezTo>
                  <a:cubicBezTo>
                    <a:pt x="478" y="744"/>
                    <a:pt x="507" y="747"/>
                    <a:pt x="535" y="747"/>
                  </a:cubicBezTo>
                  <a:cubicBezTo>
                    <a:pt x="958" y="747"/>
                    <a:pt x="1019" y="67"/>
                    <a:pt x="581" y="4"/>
                  </a:cubicBezTo>
                  <a:cubicBezTo>
                    <a:pt x="559" y="2"/>
                    <a:pt x="538" y="0"/>
                    <a:pt x="5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7" name="Google Shape;8027;p35"/>
            <p:cNvSpPr/>
            <p:nvPr/>
          </p:nvSpPr>
          <p:spPr>
            <a:xfrm>
              <a:off x="1960380" y="1609788"/>
              <a:ext cx="36710" cy="25973"/>
            </a:xfrm>
            <a:custGeom>
              <a:avLst/>
              <a:gdLst/>
              <a:ahLst/>
              <a:cxnLst/>
              <a:rect l="l" t="t" r="r" b="b"/>
              <a:pathLst>
                <a:path w="1027" h="744" extrusionOk="0">
                  <a:moveTo>
                    <a:pt x="521" y="1"/>
                  </a:moveTo>
                  <a:cubicBezTo>
                    <a:pt x="102" y="1"/>
                    <a:pt x="1" y="675"/>
                    <a:pt x="480" y="739"/>
                  </a:cubicBezTo>
                  <a:cubicBezTo>
                    <a:pt x="500" y="742"/>
                    <a:pt x="519" y="743"/>
                    <a:pt x="538" y="743"/>
                  </a:cubicBezTo>
                  <a:cubicBezTo>
                    <a:pt x="954" y="743"/>
                    <a:pt x="1026" y="69"/>
                    <a:pt x="580" y="5"/>
                  </a:cubicBezTo>
                  <a:cubicBezTo>
                    <a:pt x="559" y="2"/>
                    <a:pt x="540" y="1"/>
                    <a:pt x="521" y="1"/>
                  </a:cubicBezTo>
                  <a:close/>
                </a:path>
              </a:pathLst>
            </a:custGeom>
            <a:solidFill>
              <a:srgbClr val="4F6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8" name="Google Shape;8028;p35"/>
            <p:cNvSpPr/>
            <p:nvPr/>
          </p:nvSpPr>
          <p:spPr>
            <a:xfrm>
              <a:off x="1875699" y="1546916"/>
              <a:ext cx="36674" cy="25938"/>
            </a:xfrm>
            <a:custGeom>
              <a:avLst/>
              <a:gdLst/>
              <a:ahLst/>
              <a:cxnLst/>
              <a:rect l="l" t="t" r="r" b="b"/>
              <a:pathLst>
                <a:path w="1026" h="743" extrusionOk="0">
                  <a:moveTo>
                    <a:pt x="488" y="1"/>
                  </a:moveTo>
                  <a:cubicBezTo>
                    <a:pt x="72" y="1"/>
                    <a:pt x="0" y="675"/>
                    <a:pt x="447" y="739"/>
                  </a:cubicBezTo>
                  <a:cubicBezTo>
                    <a:pt x="467" y="742"/>
                    <a:pt x="487" y="743"/>
                    <a:pt x="506" y="743"/>
                  </a:cubicBezTo>
                  <a:cubicBezTo>
                    <a:pt x="924" y="743"/>
                    <a:pt x="1026" y="69"/>
                    <a:pt x="547" y="5"/>
                  </a:cubicBezTo>
                  <a:cubicBezTo>
                    <a:pt x="527" y="2"/>
                    <a:pt x="507" y="1"/>
                    <a:pt x="4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9" name="Google Shape;8029;p35"/>
            <p:cNvSpPr/>
            <p:nvPr/>
          </p:nvSpPr>
          <p:spPr>
            <a:xfrm>
              <a:off x="1924599" y="1487535"/>
              <a:ext cx="36746" cy="27090"/>
            </a:xfrm>
            <a:custGeom>
              <a:avLst/>
              <a:gdLst/>
              <a:ahLst/>
              <a:cxnLst/>
              <a:rect l="l" t="t" r="r" b="b"/>
              <a:pathLst>
                <a:path w="1028" h="776" extrusionOk="0">
                  <a:moveTo>
                    <a:pt x="523" y="1"/>
                  </a:moveTo>
                  <a:cubicBezTo>
                    <a:pt x="103" y="1"/>
                    <a:pt x="0" y="708"/>
                    <a:pt x="480" y="772"/>
                  </a:cubicBezTo>
                  <a:cubicBezTo>
                    <a:pt x="499" y="775"/>
                    <a:pt x="518" y="776"/>
                    <a:pt x="536" y="776"/>
                  </a:cubicBezTo>
                  <a:cubicBezTo>
                    <a:pt x="954" y="776"/>
                    <a:pt x="1027" y="69"/>
                    <a:pt x="580" y="5"/>
                  </a:cubicBezTo>
                  <a:cubicBezTo>
                    <a:pt x="560" y="2"/>
                    <a:pt x="542" y="1"/>
                    <a:pt x="5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0" name="Google Shape;8030;p35"/>
            <p:cNvSpPr/>
            <p:nvPr/>
          </p:nvSpPr>
          <p:spPr>
            <a:xfrm>
              <a:off x="1866191" y="1410665"/>
              <a:ext cx="36710" cy="25973"/>
            </a:xfrm>
            <a:custGeom>
              <a:avLst/>
              <a:gdLst/>
              <a:ahLst/>
              <a:cxnLst/>
              <a:rect l="l" t="t" r="r" b="b"/>
              <a:pathLst>
                <a:path w="1027" h="744" extrusionOk="0">
                  <a:moveTo>
                    <a:pt x="521" y="1"/>
                  </a:moveTo>
                  <a:cubicBezTo>
                    <a:pt x="102" y="1"/>
                    <a:pt x="1" y="675"/>
                    <a:pt x="479" y="739"/>
                  </a:cubicBezTo>
                  <a:cubicBezTo>
                    <a:pt x="500" y="742"/>
                    <a:pt x="519" y="743"/>
                    <a:pt x="538" y="743"/>
                  </a:cubicBezTo>
                  <a:cubicBezTo>
                    <a:pt x="954" y="743"/>
                    <a:pt x="1026" y="69"/>
                    <a:pt x="579" y="5"/>
                  </a:cubicBezTo>
                  <a:cubicBezTo>
                    <a:pt x="559" y="2"/>
                    <a:pt x="540" y="1"/>
                    <a:pt x="5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1" name="Google Shape;8031;p35"/>
            <p:cNvSpPr/>
            <p:nvPr/>
          </p:nvSpPr>
          <p:spPr>
            <a:xfrm>
              <a:off x="1798561" y="1499020"/>
              <a:ext cx="36353" cy="26113"/>
            </a:xfrm>
            <a:custGeom>
              <a:avLst/>
              <a:gdLst/>
              <a:ahLst/>
              <a:cxnLst/>
              <a:rect l="l" t="t" r="r" b="b"/>
              <a:pathLst>
                <a:path w="1017" h="748" extrusionOk="0">
                  <a:moveTo>
                    <a:pt x="488" y="0"/>
                  </a:moveTo>
                  <a:cubicBezTo>
                    <a:pt x="89" y="0"/>
                    <a:pt x="0" y="680"/>
                    <a:pt x="470" y="743"/>
                  </a:cubicBezTo>
                  <a:cubicBezTo>
                    <a:pt x="490" y="746"/>
                    <a:pt x="510" y="747"/>
                    <a:pt x="529" y="747"/>
                  </a:cubicBezTo>
                  <a:cubicBezTo>
                    <a:pt x="945" y="747"/>
                    <a:pt x="1017" y="73"/>
                    <a:pt x="570" y="9"/>
                  </a:cubicBezTo>
                  <a:cubicBezTo>
                    <a:pt x="542" y="3"/>
                    <a:pt x="514" y="0"/>
                    <a:pt x="4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2" name="Google Shape;8032;p35"/>
            <p:cNvSpPr/>
            <p:nvPr/>
          </p:nvSpPr>
          <p:spPr>
            <a:xfrm>
              <a:off x="1761207" y="1424663"/>
              <a:ext cx="36746" cy="25938"/>
            </a:xfrm>
            <a:custGeom>
              <a:avLst/>
              <a:gdLst/>
              <a:ahLst/>
              <a:cxnLst/>
              <a:rect l="l" t="t" r="r" b="b"/>
              <a:pathLst>
                <a:path w="1028" h="743" extrusionOk="0">
                  <a:moveTo>
                    <a:pt x="518" y="0"/>
                  </a:moveTo>
                  <a:cubicBezTo>
                    <a:pt x="73" y="0"/>
                    <a:pt x="1" y="674"/>
                    <a:pt x="448" y="738"/>
                  </a:cubicBezTo>
                  <a:cubicBezTo>
                    <a:pt x="469" y="741"/>
                    <a:pt x="490" y="742"/>
                    <a:pt x="510" y="742"/>
                  </a:cubicBezTo>
                  <a:cubicBezTo>
                    <a:pt x="956" y="742"/>
                    <a:pt x="1028" y="68"/>
                    <a:pt x="581" y="4"/>
                  </a:cubicBezTo>
                  <a:cubicBezTo>
                    <a:pt x="559" y="1"/>
                    <a:pt x="538" y="0"/>
                    <a:pt x="5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3" name="Google Shape;8033;p35"/>
            <p:cNvSpPr/>
            <p:nvPr/>
          </p:nvSpPr>
          <p:spPr>
            <a:xfrm>
              <a:off x="1682817" y="1458246"/>
              <a:ext cx="36460" cy="26113"/>
            </a:xfrm>
            <a:custGeom>
              <a:avLst/>
              <a:gdLst/>
              <a:ahLst/>
              <a:cxnLst/>
              <a:rect l="l" t="t" r="r" b="b"/>
              <a:pathLst>
                <a:path w="1020" h="748" extrusionOk="0">
                  <a:moveTo>
                    <a:pt x="485" y="1"/>
                  </a:moveTo>
                  <a:cubicBezTo>
                    <a:pt x="62" y="1"/>
                    <a:pt x="0" y="681"/>
                    <a:pt x="439" y="744"/>
                  </a:cubicBezTo>
                  <a:cubicBezTo>
                    <a:pt x="461" y="746"/>
                    <a:pt x="482" y="748"/>
                    <a:pt x="502" y="748"/>
                  </a:cubicBezTo>
                  <a:cubicBezTo>
                    <a:pt x="947" y="748"/>
                    <a:pt x="1019" y="74"/>
                    <a:pt x="572" y="10"/>
                  </a:cubicBezTo>
                  <a:cubicBezTo>
                    <a:pt x="542" y="4"/>
                    <a:pt x="513" y="1"/>
                    <a:pt x="4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4" name="Google Shape;8034;p35"/>
            <p:cNvSpPr/>
            <p:nvPr/>
          </p:nvSpPr>
          <p:spPr>
            <a:xfrm>
              <a:off x="1646750" y="1413004"/>
              <a:ext cx="36674" cy="25938"/>
            </a:xfrm>
            <a:custGeom>
              <a:avLst/>
              <a:gdLst/>
              <a:ahLst/>
              <a:cxnLst/>
              <a:rect l="l" t="t" r="r" b="b"/>
              <a:pathLst>
                <a:path w="1026" h="743" extrusionOk="0">
                  <a:moveTo>
                    <a:pt x="489" y="0"/>
                  </a:moveTo>
                  <a:cubicBezTo>
                    <a:pt x="73" y="0"/>
                    <a:pt x="1" y="675"/>
                    <a:pt x="447" y="739"/>
                  </a:cubicBezTo>
                  <a:cubicBezTo>
                    <a:pt x="468" y="742"/>
                    <a:pt x="487" y="743"/>
                    <a:pt x="506" y="743"/>
                  </a:cubicBezTo>
                  <a:cubicBezTo>
                    <a:pt x="925" y="743"/>
                    <a:pt x="1026" y="69"/>
                    <a:pt x="547" y="5"/>
                  </a:cubicBezTo>
                  <a:cubicBezTo>
                    <a:pt x="527" y="2"/>
                    <a:pt x="507" y="0"/>
                    <a:pt x="4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5" name="Google Shape;8035;p35"/>
            <p:cNvSpPr/>
            <p:nvPr/>
          </p:nvSpPr>
          <p:spPr>
            <a:xfrm>
              <a:off x="2094353" y="1308904"/>
              <a:ext cx="91865" cy="91778"/>
            </a:xfrm>
            <a:custGeom>
              <a:avLst/>
              <a:gdLst/>
              <a:ahLst/>
              <a:cxnLst/>
              <a:rect l="l" t="t" r="r" b="b"/>
              <a:pathLst>
                <a:path w="2570" h="2629" extrusionOk="0">
                  <a:moveTo>
                    <a:pt x="2036" y="0"/>
                  </a:moveTo>
                  <a:cubicBezTo>
                    <a:pt x="1914" y="0"/>
                    <a:pt x="1794" y="44"/>
                    <a:pt x="1702" y="151"/>
                  </a:cubicBezTo>
                  <a:cubicBezTo>
                    <a:pt x="1235" y="718"/>
                    <a:pt x="734" y="1252"/>
                    <a:pt x="167" y="1753"/>
                  </a:cubicBezTo>
                  <a:cubicBezTo>
                    <a:pt x="67" y="1819"/>
                    <a:pt x="1" y="1986"/>
                    <a:pt x="1" y="2119"/>
                  </a:cubicBezTo>
                  <a:cubicBezTo>
                    <a:pt x="1" y="2253"/>
                    <a:pt x="67" y="2386"/>
                    <a:pt x="167" y="2486"/>
                  </a:cubicBezTo>
                  <a:cubicBezTo>
                    <a:pt x="250" y="2569"/>
                    <a:pt x="355" y="2629"/>
                    <a:pt x="464" y="2629"/>
                  </a:cubicBezTo>
                  <a:cubicBezTo>
                    <a:pt x="487" y="2629"/>
                    <a:pt x="511" y="2626"/>
                    <a:pt x="534" y="2620"/>
                  </a:cubicBezTo>
                  <a:cubicBezTo>
                    <a:pt x="668" y="2620"/>
                    <a:pt x="801" y="2586"/>
                    <a:pt x="901" y="2486"/>
                  </a:cubicBezTo>
                  <a:cubicBezTo>
                    <a:pt x="1468" y="1986"/>
                    <a:pt x="1935" y="1452"/>
                    <a:pt x="2436" y="885"/>
                  </a:cubicBezTo>
                  <a:cubicBezTo>
                    <a:pt x="2536" y="785"/>
                    <a:pt x="2569" y="652"/>
                    <a:pt x="2569" y="518"/>
                  </a:cubicBezTo>
                  <a:cubicBezTo>
                    <a:pt x="2569" y="385"/>
                    <a:pt x="2536" y="251"/>
                    <a:pt x="2436" y="151"/>
                  </a:cubicBezTo>
                  <a:cubicBezTo>
                    <a:pt x="2327" y="61"/>
                    <a:pt x="2180" y="0"/>
                    <a:pt x="20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6" name="Google Shape;8036;p35"/>
            <p:cNvSpPr/>
            <p:nvPr/>
          </p:nvSpPr>
          <p:spPr>
            <a:xfrm>
              <a:off x="1979897" y="1250884"/>
              <a:ext cx="118066" cy="117821"/>
            </a:xfrm>
            <a:custGeom>
              <a:avLst/>
              <a:gdLst/>
              <a:ahLst/>
              <a:cxnLst/>
              <a:rect l="l" t="t" r="r" b="b"/>
              <a:pathLst>
                <a:path w="3303" h="3375" extrusionOk="0">
                  <a:moveTo>
                    <a:pt x="2068" y="512"/>
                  </a:moveTo>
                  <a:lnTo>
                    <a:pt x="2035" y="579"/>
                  </a:lnTo>
                  <a:cubicBezTo>
                    <a:pt x="2044" y="561"/>
                    <a:pt x="2055" y="546"/>
                    <a:pt x="2068" y="531"/>
                  </a:cubicBezTo>
                  <a:lnTo>
                    <a:pt x="2068" y="531"/>
                  </a:lnTo>
                  <a:cubicBezTo>
                    <a:pt x="2068" y="526"/>
                    <a:pt x="2068" y="520"/>
                    <a:pt x="2068" y="512"/>
                  </a:cubicBezTo>
                  <a:close/>
                  <a:moveTo>
                    <a:pt x="2740" y="0"/>
                  </a:moveTo>
                  <a:cubicBezTo>
                    <a:pt x="2553" y="0"/>
                    <a:pt x="2362" y="82"/>
                    <a:pt x="2269" y="246"/>
                  </a:cubicBezTo>
                  <a:cubicBezTo>
                    <a:pt x="2235" y="312"/>
                    <a:pt x="2202" y="346"/>
                    <a:pt x="2168" y="412"/>
                  </a:cubicBezTo>
                  <a:cubicBezTo>
                    <a:pt x="2144" y="461"/>
                    <a:pt x="2102" y="492"/>
                    <a:pt x="2068" y="531"/>
                  </a:cubicBezTo>
                  <a:lnTo>
                    <a:pt x="2068" y="531"/>
                  </a:lnTo>
                  <a:cubicBezTo>
                    <a:pt x="2067" y="548"/>
                    <a:pt x="2061" y="554"/>
                    <a:pt x="2035" y="579"/>
                  </a:cubicBezTo>
                  <a:cubicBezTo>
                    <a:pt x="2002" y="613"/>
                    <a:pt x="2002" y="613"/>
                    <a:pt x="1968" y="646"/>
                  </a:cubicBezTo>
                  <a:cubicBezTo>
                    <a:pt x="1935" y="679"/>
                    <a:pt x="1902" y="746"/>
                    <a:pt x="1835" y="779"/>
                  </a:cubicBezTo>
                  <a:cubicBezTo>
                    <a:pt x="1668" y="979"/>
                    <a:pt x="1468" y="1146"/>
                    <a:pt x="1301" y="1346"/>
                  </a:cubicBezTo>
                  <a:cubicBezTo>
                    <a:pt x="868" y="1713"/>
                    <a:pt x="467" y="2114"/>
                    <a:pt x="167" y="2581"/>
                  </a:cubicBezTo>
                  <a:cubicBezTo>
                    <a:pt x="0" y="2814"/>
                    <a:pt x="100" y="3181"/>
                    <a:pt x="367" y="3314"/>
                  </a:cubicBezTo>
                  <a:cubicBezTo>
                    <a:pt x="439" y="3355"/>
                    <a:pt x="516" y="3374"/>
                    <a:pt x="594" y="3374"/>
                  </a:cubicBezTo>
                  <a:cubicBezTo>
                    <a:pt x="772" y="3374"/>
                    <a:pt x="952" y="3276"/>
                    <a:pt x="1068" y="3114"/>
                  </a:cubicBezTo>
                  <a:cubicBezTo>
                    <a:pt x="1101" y="3048"/>
                    <a:pt x="1134" y="3014"/>
                    <a:pt x="1168" y="2948"/>
                  </a:cubicBezTo>
                  <a:cubicBezTo>
                    <a:pt x="1201" y="2914"/>
                    <a:pt x="1234" y="2881"/>
                    <a:pt x="1234" y="2881"/>
                  </a:cubicBezTo>
                  <a:cubicBezTo>
                    <a:pt x="1335" y="2747"/>
                    <a:pt x="1435" y="2681"/>
                    <a:pt x="1501" y="2581"/>
                  </a:cubicBezTo>
                  <a:cubicBezTo>
                    <a:pt x="1701" y="2380"/>
                    <a:pt x="1902" y="2214"/>
                    <a:pt x="2102" y="2014"/>
                  </a:cubicBezTo>
                  <a:cubicBezTo>
                    <a:pt x="2502" y="1647"/>
                    <a:pt x="2869" y="1246"/>
                    <a:pt x="3169" y="779"/>
                  </a:cubicBezTo>
                  <a:cubicBezTo>
                    <a:pt x="3303" y="546"/>
                    <a:pt x="3236" y="179"/>
                    <a:pt x="2969" y="45"/>
                  </a:cubicBezTo>
                  <a:cubicBezTo>
                    <a:pt x="2899" y="15"/>
                    <a:pt x="2820" y="0"/>
                    <a:pt x="27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7" name="Google Shape;8037;p35"/>
            <p:cNvSpPr/>
            <p:nvPr/>
          </p:nvSpPr>
          <p:spPr>
            <a:xfrm>
              <a:off x="1926243" y="1234686"/>
              <a:ext cx="76351" cy="78478"/>
            </a:xfrm>
            <a:custGeom>
              <a:avLst/>
              <a:gdLst/>
              <a:ahLst/>
              <a:cxnLst/>
              <a:rect l="l" t="t" r="r" b="b"/>
              <a:pathLst>
                <a:path w="2136" h="2248" extrusionOk="0">
                  <a:moveTo>
                    <a:pt x="1684" y="0"/>
                  </a:moveTo>
                  <a:cubicBezTo>
                    <a:pt x="1658" y="0"/>
                    <a:pt x="1631" y="3"/>
                    <a:pt x="1601" y="9"/>
                  </a:cubicBezTo>
                  <a:cubicBezTo>
                    <a:pt x="1501" y="9"/>
                    <a:pt x="1334" y="42"/>
                    <a:pt x="1268" y="143"/>
                  </a:cubicBezTo>
                  <a:cubicBezTo>
                    <a:pt x="867" y="576"/>
                    <a:pt x="434" y="976"/>
                    <a:pt x="67" y="1443"/>
                  </a:cubicBezTo>
                  <a:cubicBezTo>
                    <a:pt x="0" y="1544"/>
                    <a:pt x="0" y="1744"/>
                    <a:pt x="34" y="1844"/>
                  </a:cubicBezTo>
                  <a:cubicBezTo>
                    <a:pt x="67" y="1977"/>
                    <a:pt x="167" y="2111"/>
                    <a:pt x="267" y="2177"/>
                  </a:cubicBezTo>
                  <a:cubicBezTo>
                    <a:pt x="350" y="2219"/>
                    <a:pt x="432" y="2247"/>
                    <a:pt x="514" y="2247"/>
                  </a:cubicBezTo>
                  <a:cubicBezTo>
                    <a:pt x="565" y="2247"/>
                    <a:pt x="616" y="2236"/>
                    <a:pt x="667" y="2211"/>
                  </a:cubicBezTo>
                  <a:cubicBezTo>
                    <a:pt x="801" y="2177"/>
                    <a:pt x="901" y="2077"/>
                    <a:pt x="968" y="1977"/>
                  </a:cubicBezTo>
                  <a:cubicBezTo>
                    <a:pt x="1268" y="1577"/>
                    <a:pt x="1668" y="1243"/>
                    <a:pt x="1968" y="876"/>
                  </a:cubicBezTo>
                  <a:cubicBezTo>
                    <a:pt x="2068" y="776"/>
                    <a:pt x="2135" y="643"/>
                    <a:pt x="2135" y="509"/>
                  </a:cubicBezTo>
                  <a:cubicBezTo>
                    <a:pt x="2135" y="376"/>
                    <a:pt x="2068" y="243"/>
                    <a:pt x="1968" y="143"/>
                  </a:cubicBezTo>
                  <a:cubicBezTo>
                    <a:pt x="1886" y="60"/>
                    <a:pt x="1804" y="0"/>
                    <a:pt x="16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8" name="Google Shape;8038;p35"/>
            <p:cNvSpPr/>
            <p:nvPr/>
          </p:nvSpPr>
          <p:spPr>
            <a:xfrm>
              <a:off x="1837988" y="1173281"/>
              <a:ext cx="93044" cy="95269"/>
            </a:xfrm>
            <a:custGeom>
              <a:avLst/>
              <a:gdLst/>
              <a:ahLst/>
              <a:cxnLst/>
              <a:rect l="l" t="t" r="r" b="b"/>
              <a:pathLst>
                <a:path w="2603" h="2729" extrusionOk="0">
                  <a:moveTo>
                    <a:pt x="1997" y="0"/>
                  </a:moveTo>
                  <a:cubicBezTo>
                    <a:pt x="1817" y="0"/>
                    <a:pt x="1646" y="89"/>
                    <a:pt x="1535" y="267"/>
                  </a:cubicBezTo>
                  <a:cubicBezTo>
                    <a:pt x="1510" y="317"/>
                    <a:pt x="1467" y="385"/>
                    <a:pt x="1419" y="444"/>
                  </a:cubicBezTo>
                  <a:lnTo>
                    <a:pt x="1419" y="444"/>
                  </a:lnTo>
                  <a:cubicBezTo>
                    <a:pt x="1429" y="430"/>
                    <a:pt x="1435" y="415"/>
                    <a:pt x="1435" y="400"/>
                  </a:cubicBezTo>
                  <a:lnTo>
                    <a:pt x="1435" y="400"/>
                  </a:lnTo>
                  <a:cubicBezTo>
                    <a:pt x="1035" y="934"/>
                    <a:pt x="534" y="1368"/>
                    <a:pt x="168" y="1935"/>
                  </a:cubicBezTo>
                  <a:cubicBezTo>
                    <a:pt x="1" y="2168"/>
                    <a:pt x="101" y="2535"/>
                    <a:pt x="334" y="2669"/>
                  </a:cubicBezTo>
                  <a:cubicBezTo>
                    <a:pt x="416" y="2710"/>
                    <a:pt x="501" y="2729"/>
                    <a:pt x="584" y="2729"/>
                  </a:cubicBezTo>
                  <a:cubicBezTo>
                    <a:pt x="772" y="2729"/>
                    <a:pt x="952" y="2631"/>
                    <a:pt x="1068" y="2469"/>
                  </a:cubicBezTo>
                  <a:cubicBezTo>
                    <a:pt x="1090" y="2402"/>
                    <a:pt x="1127" y="2351"/>
                    <a:pt x="1169" y="2294"/>
                  </a:cubicBezTo>
                  <a:lnTo>
                    <a:pt x="1169" y="2294"/>
                  </a:lnTo>
                  <a:cubicBezTo>
                    <a:pt x="1168" y="2297"/>
                    <a:pt x="1168" y="2299"/>
                    <a:pt x="1168" y="2302"/>
                  </a:cubicBezTo>
                  <a:cubicBezTo>
                    <a:pt x="1569" y="1801"/>
                    <a:pt x="2069" y="1334"/>
                    <a:pt x="2436" y="767"/>
                  </a:cubicBezTo>
                  <a:cubicBezTo>
                    <a:pt x="2603" y="534"/>
                    <a:pt x="2503" y="200"/>
                    <a:pt x="2269" y="67"/>
                  </a:cubicBezTo>
                  <a:cubicBezTo>
                    <a:pt x="2180" y="22"/>
                    <a:pt x="2087" y="0"/>
                    <a:pt x="19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9" name="Google Shape;8039;p35"/>
            <p:cNvSpPr/>
            <p:nvPr/>
          </p:nvSpPr>
          <p:spPr>
            <a:xfrm>
              <a:off x="1785549" y="1147203"/>
              <a:ext cx="54869" cy="60324"/>
            </a:xfrm>
            <a:custGeom>
              <a:avLst/>
              <a:gdLst/>
              <a:ahLst/>
              <a:cxnLst/>
              <a:rect l="l" t="t" r="r" b="b"/>
              <a:pathLst>
                <a:path w="1535" h="1728" extrusionOk="0">
                  <a:moveTo>
                    <a:pt x="975" y="0"/>
                  </a:moveTo>
                  <a:cubicBezTo>
                    <a:pt x="939" y="0"/>
                    <a:pt x="903" y="4"/>
                    <a:pt x="867" y="13"/>
                  </a:cubicBezTo>
                  <a:cubicBezTo>
                    <a:pt x="734" y="47"/>
                    <a:pt x="600" y="147"/>
                    <a:pt x="534" y="247"/>
                  </a:cubicBezTo>
                  <a:cubicBezTo>
                    <a:pt x="434" y="514"/>
                    <a:pt x="234" y="714"/>
                    <a:pt x="67" y="947"/>
                  </a:cubicBezTo>
                  <a:cubicBezTo>
                    <a:pt x="33" y="1014"/>
                    <a:pt x="0" y="1081"/>
                    <a:pt x="0" y="1147"/>
                  </a:cubicBezTo>
                  <a:cubicBezTo>
                    <a:pt x="0" y="1214"/>
                    <a:pt x="0" y="1281"/>
                    <a:pt x="0" y="1348"/>
                  </a:cubicBezTo>
                  <a:cubicBezTo>
                    <a:pt x="33" y="1414"/>
                    <a:pt x="67" y="1481"/>
                    <a:pt x="100" y="1514"/>
                  </a:cubicBezTo>
                  <a:cubicBezTo>
                    <a:pt x="133" y="1581"/>
                    <a:pt x="200" y="1614"/>
                    <a:pt x="234" y="1648"/>
                  </a:cubicBezTo>
                  <a:cubicBezTo>
                    <a:pt x="331" y="1697"/>
                    <a:pt x="429" y="1728"/>
                    <a:pt x="527" y="1728"/>
                  </a:cubicBezTo>
                  <a:cubicBezTo>
                    <a:pt x="562" y="1728"/>
                    <a:pt x="598" y="1723"/>
                    <a:pt x="634" y="1715"/>
                  </a:cubicBezTo>
                  <a:cubicBezTo>
                    <a:pt x="701" y="1681"/>
                    <a:pt x="734" y="1681"/>
                    <a:pt x="767" y="1648"/>
                  </a:cubicBezTo>
                  <a:cubicBezTo>
                    <a:pt x="867" y="1614"/>
                    <a:pt x="901" y="1548"/>
                    <a:pt x="967" y="1481"/>
                  </a:cubicBezTo>
                  <a:cubicBezTo>
                    <a:pt x="1134" y="1248"/>
                    <a:pt x="1301" y="1014"/>
                    <a:pt x="1434" y="781"/>
                  </a:cubicBezTo>
                  <a:cubicBezTo>
                    <a:pt x="1468" y="714"/>
                    <a:pt x="1501" y="647"/>
                    <a:pt x="1501" y="580"/>
                  </a:cubicBezTo>
                  <a:cubicBezTo>
                    <a:pt x="1534" y="514"/>
                    <a:pt x="1534" y="447"/>
                    <a:pt x="1501" y="380"/>
                  </a:cubicBezTo>
                  <a:cubicBezTo>
                    <a:pt x="1468" y="314"/>
                    <a:pt x="1468" y="247"/>
                    <a:pt x="1401" y="213"/>
                  </a:cubicBezTo>
                  <a:cubicBezTo>
                    <a:pt x="1368" y="147"/>
                    <a:pt x="1334" y="113"/>
                    <a:pt x="1268" y="80"/>
                  </a:cubicBezTo>
                  <a:cubicBezTo>
                    <a:pt x="1170" y="31"/>
                    <a:pt x="1072" y="0"/>
                    <a:pt x="9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0" name="Google Shape;8040;p35"/>
            <p:cNvSpPr/>
            <p:nvPr/>
          </p:nvSpPr>
          <p:spPr>
            <a:xfrm>
              <a:off x="2183788" y="1367028"/>
              <a:ext cx="59658" cy="70623"/>
            </a:xfrm>
            <a:custGeom>
              <a:avLst/>
              <a:gdLst/>
              <a:ahLst/>
              <a:cxnLst/>
              <a:rect l="l" t="t" r="r" b="b"/>
              <a:pathLst>
                <a:path w="1669" h="2023" extrusionOk="0">
                  <a:moveTo>
                    <a:pt x="1121" y="1"/>
                  </a:moveTo>
                  <a:cubicBezTo>
                    <a:pt x="1037" y="1"/>
                    <a:pt x="952" y="24"/>
                    <a:pt x="868" y="88"/>
                  </a:cubicBezTo>
                  <a:cubicBezTo>
                    <a:pt x="768" y="154"/>
                    <a:pt x="667" y="254"/>
                    <a:pt x="634" y="388"/>
                  </a:cubicBezTo>
                  <a:cubicBezTo>
                    <a:pt x="547" y="591"/>
                    <a:pt x="434" y="795"/>
                    <a:pt x="296" y="977"/>
                  </a:cubicBezTo>
                  <a:lnTo>
                    <a:pt x="296" y="977"/>
                  </a:lnTo>
                  <a:cubicBezTo>
                    <a:pt x="299" y="969"/>
                    <a:pt x="301" y="962"/>
                    <a:pt x="301" y="955"/>
                  </a:cubicBezTo>
                  <a:lnTo>
                    <a:pt x="301" y="955"/>
                  </a:lnTo>
                  <a:cubicBezTo>
                    <a:pt x="293" y="971"/>
                    <a:pt x="285" y="986"/>
                    <a:pt x="276" y="1002"/>
                  </a:cubicBezTo>
                  <a:lnTo>
                    <a:pt x="276" y="1002"/>
                  </a:lnTo>
                  <a:cubicBezTo>
                    <a:pt x="263" y="1020"/>
                    <a:pt x="248" y="1038"/>
                    <a:pt x="234" y="1055"/>
                  </a:cubicBezTo>
                  <a:cubicBezTo>
                    <a:pt x="245" y="1044"/>
                    <a:pt x="256" y="1033"/>
                    <a:pt x="266" y="1022"/>
                  </a:cubicBezTo>
                  <a:lnTo>
                    <a:pt x="266" y="1022"/>
                  </a:lnTo>
                  <a:cubicBezTo>
                    <a:pt x="241" y="1066"/>
                    <a:pt x="212" y="1110"/>
                    <a:pt x="167" y="1155"/>
                  </a:cubicBezTo>
                  <a:cubicBezTo>
                    <a:pt x="134" y="1188"/>
                    <a:pt x="67" y="1255"/>
                    <a:pt x="67" y="1322"/>
                  </a:cubicBezTo>
                  <a:cubicBezTo>
                    <a:pt x="34" y="1355"/>
                    <a:pt x="0" y="1422"/>
                    <a:pt x="0" y="1522"/>
                  </a:cubicBezTo>
                  <a:cubicBezTo>
                    <a:pt x="0" y="1622"/>
                    <a:pt x="67" y="1789"/>
                    <a:pt x="167" y="1855"/>
                  </a:cubicBezTo>
                  <a:cubicBezTo>
                    <a:pt x="267" y="1956"/>
                    <a:pt x="401" y="2022"/>
                    <a:pt x="534" y="2022"/>
                  </a:cubicBezTo>
                  <a:cubicBezTo>
                    <a:pt x="667" y="2022"/>
                    <a:pt x="834" y="1989"/>
                    <a:pt x="901" y="1855"/>
                  </a:cubicBezTo>
                  <a:cubicBezTo>
                    <a:pt x="1068" y="1689"/>
                    <a:pt x="1201" y="1489"/>
                    <a:pt x="1335" y="1288"/>
                  </a:cubicBezTo>
                  <a:cubicBezTo>
                    <a:pt x="1468" y="1088"/>
                    <a:pt x="1568" y="888"/>
                    <a:pt x="1635" y="655"/>
                  </a:cubicBezTo>
                  <a:cubicBezTo>
                    <a:pt x="1668" y="555"/>
                    <a:pt x="1635" y="388"/>
                    <a:pt x="1568" y="254"/>
                  </a:cubicBezTo>
                  <a:cubicBezTo>
                    <a:pt x="1535" y="154"/>
                    <a:pt x="1401" y="54"/>
                    <a:pt x="1268" y="21"/>
                  </a:cubicBezTo>
                  <a:cubicBezTo>
                    <a:pt x="1219" y="9"/>
                    <a:pt x="1170" y="1"/>
                    <a:pt x="11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1" name="Google Shape;8041;p35"/>
            <p:cNvSpPr/>
            <p:nvPr/>
          </p:nvSpPr>
          <p:spPr>
            <a:xfrm>
              <a:off x="2695304" y="943716"/>
              <a:ext cx="916966" cy="677917"/>
            </a:xfrm>
            <a:custGeom>
              <a:avLst/>
              <a:gdLst/>
              <a:ahLst/>
              <a:cxnLst/>
              <a:rect l="l" t="t" r="r" b="b"/>
              <a:pathLst>
                <a:path w="25653" h="19419" extrusionOk="0">
                  <a:moveTo>
                    <a:pt x="14942" y="1"/>
                  </a:moveTo>
                  <a:cubicBezTo>
                    <a:pt x="12715" y="1"/>
                    <a:pt x="11194" y="4191"/>
                    <a:pt x="10541" y="5776"/>
                  </a:cubicBezTo>
                  <a:cubicBezTo>
                    <a:pt x="9741" y="7877"/>
                    <a:pt x="9641" y="10079"/>
                    <a:pt x="9040" y="12180"/>
                  </a:cubicBezTo>
                  <a:cubicBezTo>
                    <a:pt x="8390" y="10507"/>
                    <a:pt x="6962" y="3138"/>
                    <a:pt x="4331" y="3138"/>
                  </a:cubicBezTo>
                  <a:cubicBezTo>
                    <a:pt x="4129" y="3138"/>
                    <a:pt x="3920" y="3181"/>
                    <a:pt x="3703" y="3274"/>
                  </a:cubicBezTo>
                  <a:cubicBezTo>
                    <a:pt x="1" y="4875"/>
                    <a:pt x="4504" y="13815"/>
                    <a:pt x="5104" y="16316"/>
                  </a:cubicBezTo>
                  <a:lnTo>
                    <a:pt x="14544" y="19419"/>
                  </a:lnTo>
                  <a:cubicBezTo>
                    <a:pt x="16446" y="18485"/>
                    <a:pt x="18247" y="17084"/>
                    <a:pt x="19948" y="15783"/>
                  </a:cubicBezTo>
                  <a:cubicBezTo>
                    <a:pt x="21249" y="14782"/>
                    <a:pt x="25252" y="12180"/>
                    <a:pt x="25452" y="10479"/>
                  </a:cubicBezTo>
                  <a:cubicBezTo>
                    <a:pt x="25652" y="8611"/>
                    <a:pt x="24118" y="8033"/>
                    <a:pt x="22598" y="8033"/>
                  </a:cubicBezTo>
                  <a:cubicBezTo>
                    <a:pt x="21838" y="8033"/>
                    <a:pt x="21082" y="8177"/>
                    <a:pt x="20549" y="8377"/>
                  </a:cubicBezTo>
                  <a:cubicBezTo>
                    <a:pt x="18447" y="9178"/>
                    <a:pt x="16145" y="10679"/>
                    <a:pt x="14945" y="12580"/>
                  </a:cubicBezTo>
                  <a:cubicBezTo>
                    <a:pt x="15245" y="10479"/>
                    <a:pt x="18747" y="972"/>
                    <a:pt x="15445" y="72"/>
                  </a:cubicBezTo>
                  <a:cubicBezTo>
                    <a:pt x="15274" y="24"/>
                    <a:pt x="15106" y="1"/>
                    <a:pt x="149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2" name="Google Shape;8042;p35"/>
            <p:cNvSpPr/>
            <p:nvPr/>
          </p:nvSpPr>
          <p:spPr>
            <a:xfrm>
              <a:off x="2827669" y="1128003"/>
              <a:ext cx="179368" cy="430510"/>
            </a:xfrm>
            <a:custGeom>
              <a:avLst/>
              <a:gdLst/>
              <a:ahLst/>
              <a:cxnLst/>
              <a:rect l="l" t="t" r="r" b="b"/>
              <a:pathLst>
                <a:path w="5018" h="12332" extrusionOk="0">
                  <a:moveTo>
                    <a:pt x="630" y="1"/>
                  </a:moveTo>
                  <a:cubicBezTo>
                    <a:pt x="321" y="1"/>
                    <a:pt x="0" y="249"/>
                    <a:pt x="100" y="630"/>
                  </a:cubicBezTo>
                  <a:cubicBezTo>
                    <a:pt x="1234" y="4466"/>
                    <a:pt x="3102" y="8035"/>
                    <a:pt x="3903" y="11971"/>
                  </a:cubicBezTo>
                  <a:cubicBezTo>
                    <a:pt x="3969" y="12222"/>
                    <a:pt x="4165" y="12332"/>
                    <a:pt x="4370" y="12332"/>
                  </a:cubicBezTo>
                  <a:cubicBezTo>
                    <a:pt x="4684" y="12332"/>
                    <a:pt x="5018" y="12075"/>
                    <a:pt x="4937" y="11671"/>
                  </a:cubicBezTo>
                  <a:cubicBezTo>
                    <a:pt x="4103" y="7768"/>
                    <a:pt x="2235" y="4199"/>
                    <a:pt x="1101" y="363"/>
                  </a:cubicBezTo>
                  <a:cubicBezTo>
                    <a:pt x="1034" y="110"/>
                    <a:pt x="835" y="1"/>
                    <a:pt x="6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3" name="Google Shape;8043;p35"/>
            <p:cNvSpPr/>
            <p:nvPr/>
          </p:nvSpPr>
          <p:spPr>
            <a:xfrm>
              <a:off x="3036529" y="1022716"/>
              <a:ext cx="188698" cy="567253"/>
            </a:xfrm>
            <a:custGeom>
              <a:avLst/>
              <a:gdLst/>
              <a:ahLst/>
              <a:cxnLst/>
              <a:rect l="l" t="t" r="r" b="b"/>
              <a:pathLst>
                <a:path w="5279" h="16249" extrusionOk="0">
                  <a:moveTo>
                    <a:pt x="4640" y="0"/>
                  </a:moveTo>
                  <a:cubicBezTo>
                    <a:pt x="4440" y="0"/>
                    <a:pt x="4251" y="113"/>
                    <a:pt x="4198" y="377"/>
                  </a:cubicBezTo>
                  <a:cubicBezTo>
                    <a:pt x="2963" y="5481"/>
                    <a:pt x="1095" y="10418"/>
                    <a:pt x="61" y="15588"/>
                  </a:cubicBezTo>
                  <a:cubicBezTo>
                    <a:pt x="1" y="15991"/>
                    <a:pt x="343" y="16248"/>
                    <a:pt x="652" y="16248"/>
                  </a:cubicBezTo>
                  <a:cubicBezTo>
                    <a:pt x="855" y="16248"/>
                    <a:pt x="1043" y="16139"/>
                    <a:pt x="1095" y="15888"/>
                  </a:cubicBezTo>
                  <a:cubicBezTo>
                    <a:pt x="2096" y="10718"/>
                    <a:pt x="3964" y="5781"/>
                    <a:pt x="5198" y="644"/>
                  </a:cubicBezTo>
                  <a:cubicBezTo>
                    <a:pt x="5279" y="261"/>
                    <a:pt x="4946" y="0"/>
                    <a:pt x="46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4" name="Google Shape;8044;p35"/>
            <p:cNvSpPr/>
            <p:nvPr/>
          </p:nvSpPr>
          <p:spPr>
            <a:xfrm>
              <a:off x="3122318" y="1287365"/>
              <a:ext cx="393588" cy="327177"/>
            </a:xfrm>
            <a:custGeom>
              <a:avLst/>
              <a:gdLst/>
              <a:ahLst/>
              <a:cxnLst/>
              <a:rect l="l" t="t" r="r" b="b"/>
              <a:pathLst>
                <a:path w="11011" h="9372" extrusionOk="0">
                  <a:moveTo>
                    <a:pt x="10311" y="1"/>
                  </a:moveTo>
                  <a:cubicBezTo>
                    <a:pt x="10224" y="1"/>
                    <a:pt x="10130" y="31"/>
                    <a:pt x="10037" y="101"/>
                  </a:cubicBezTo>
                  <a:cubicBezTo>
                    <a:pt x="6501" y="2536"/>
                    <a:pt x="2532" y="4838"/>
                    <a:pt x="230" y="8607"/>
                  </a:cubicBezTo>
                  <a:cubicBezTo>
                    <a:pt x="0" y="8998"/>
                    <a:pt x="355" y="9372"/>
                    <a:pt x="708" y="9372"/>
                  </a:cubicBezTo>
                  <a:cubicBezTo>
                    <a:pt x="867" y="9372"/>
                    <a:pt x="1027" y="9295"/>
                    <a:pt x="1131" y="9108"/>
                  </a:cubicBezTo>
                  <a:cubicBezTo>
                    <a:pt x="3332" y="5538"/>
                    <a:pt x="7202" y="3337"/>
                    <a:pt x="10571" y="1002"/>
                  </a:cubicBezTo>
                  <a:cubicBezTo>
                    <a:pt x="11011" y="672"/>
                    <a:pt x="10725" y="1"/>
                    <a:pt x="103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5" name="Google Shape;8045;p35"/>
            <p:cNvSpPr/>
            <p:nvPr/>
          </p:nvSpPr>
          <p:spPr>
            <a:xfrm>
              <a:off x="1982256" y="4047513"/>
              <a:ext cx="686840" cy="296665"/>
            </a:xfrm>
            <a:custGeom>
              <a:avLst/>
              <a:gdLst/>
              <a:ahLst/>
              <a:cxnLst/>
              <a:rect l="l" t="t" r="r" b="b"/>
              <a:pathLst>
                <a:path w="19215" h="8498" extrusionOk="0">
                  <a:moveTo>
                    <a:pt x="9825" y="0"/>
                  </a:moveTo>
                  <a:cubicBezTo>
                    <a:pt x="7494" y="0"/>
                    <a:pt x="5080" y="670"/>
                    <a:pt x="2803" y="1159"/>
                  </a:cubicBezTo>
                  <a:cubicBezTo>
                    <a:pt x="1869" y="1293"/>
                    <a:pt x="935" y="1359"/>
                    <a:pt x="1" y="1593"/>
                  </a:cubicBezTo>
                  <a:cubicBezTo>
                    <a:pt x="935" y="3094"/>
                    <a:pt x="3470" y="4028"/>
                    <a:pt x="4971" y="4762"/>
                  </a:cubicBezTo>
                  <a:cubicBezTo>
                    <a:pt x="6839" y="5696"/>
                    <a:pt x="8774" y="5896"/>
                    <a:pt x="10809" y="6263"/>
                  </a:cubicBezTo>
                  <a:cubicBezTo>
                    <a:pt x="13611" y="6763"/>
                    <a:pt x="16112" y="7931"/>
                    <a:pt x="18781" y="8498"/>
                  </a:cubicBezTo>
                  <a:lnTo>
                    <a:pt x="19081" y="8364"/>
                  </a:lnTo>
                  <a:cubicBezTo>
                    <a:pt x="19215" y="5329"/>
                    <a:pt x="17280" y="3327"/>
                    <a:pt x="14978" y="1593"/>
                  </a:cubicBezTo>
                  <a:cubicBezTo>
                    <a:pt x="13379" y="400"/>
                    <a:pt x="11627" y="0"/>
                    <a:pt x="98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6" name="Google Shape;8046;p35"/>
            <p:cNvSpPr/>
            <p:nvPr/>
          </p:nvSpPr>
          <p:spPr>
            <a:xfrm>
              <a:off x="1930997" y="4452776"/>
              <a:ext cx="640336" cy="253307"/>
            </a:xfrm>
            <a:custGeom>
              <a:avLst/>
              <a:gdLst/>
              <a:ahLst/>
              <a:cxnLst/>
              <a:rect l="l" t="t" r="r" b="b"/>
              <a:pathLst>
                <a:path w="17914" h="7256" extrusionOk="0">
                  <a:moveTo>
                    <a:pt x="10349" y="1"/>
                  </a:moveTo>
                  <a:cubicBezTo>
                    <a:pt x="6889" y="1"/>
                    <a:pt x="3433" y="2069"/>
                    <a:pt x="1" y="2126"/>
                  </a:cubicBezTo>
                  <a:cubicBezTo>
                    <a:pt x="768" y="3227"/>
                    <a:pt x="2869" y="4294"/>
                    <a:pt x="4003" y="4961"/>
                  </a:cubicBezTo>
                  <a:cubicBezTo>
                    <a:pt x="5671" y="5895"/>
                    <a:pt x="7539" y="6596"/>
                    <a:pt x="9407" y="6829"/>
                  </a:cubicBezTo>
                  <a:cubicBezTo>
                    <a:pt x="10617" y="6974"/>
                    <a:pt x="12356" y="7255"/>
                    <a:pt x="13992" y="7255"/>
                  </a:cubicBezTo>
                  <a:cubicBezTo>
                    <a:pt x="15377" y="7255"/>
                    <a:pt x="16690" y="7053"/>
                    <a:pt x="17546" y="6396"/>
                  </a:cubicBezTo>
                  <a:lnTo>
                    <a:pt x="17913" y="6329"/>
                  </a:lnTo>
                  <a:cubicBezTo>
                    <a:pt x="17613" y="3093"/>
                    <a:pt x="15178" y="858"/>
                    <a:pt x="12076" y="191"/>
                  </a:cubicBezTo>
                  <a:cubicBezTo>
                    <a:pt x="11500" y="58"/>
                    <a:pt x="10925" y="1"/>
                    <a:pt x="103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7" name="Google Shape;8047;p35"/>
            <p:cNvSpPr/>
            <p:nvPr/>
          </p:nvSpPr>
          <p:spPr>
            <a:xfrm>
              <a:off x="2862235" y="4391894"/>
              <a:ext cx="738099" cy="238575"/>
            </a:xfrm>
            <a:custGeom>
              <a:avLst/>
              <a:gdLst/>
              <a:ahLst/>
              <a:cxnLst/>
              <a:rect l="l" t="t" r="r" b="b"/>
              <a:pathLst>
                <a:path w="20649" h="6834" extrusionOk="0">
                  <a:moveTo>
                    <a:pt x="8073" y="1"/>
                  </a:moveTo>
                  <a:cubicBezTo>
                    <a:pt x="5905" y="1"/>
                    <a:pt x="3670" y="801"/>
                    <a:pt x="2102" y="2302"/>
                  </a:cubicBezTo>
                  <a:cubicBezTo>
                    <a:pt x="1435" y="3036"/>
                    <a:pt x="1" y="4237"/>
                    <a:pt x="1" y="5271"/>
                  </a:cubicBezTo>
                  <a:lnTo>
                    <a:pt x="201" y="5404"/>
                  </a:lnTo>
                  <a:cubicBezTo>
                    <a:pt x="330" y="5367"/>
                    <a:pt x="468" y="5350"/>
                    <a:pt x="613" y="5350"/>
                  </a:cubicBezTo>
                  <a:cubicBezTo>
                    <a:pt x="1633" y="5350"/>
                    <a:pt x="2998" y="6172"/>
                    <a:pt x="3903" y="6405"/>
                  </a:cubicBezTo>
                  <a:cubicBezTo>
                    <a:pt x="5053" y="6710"/>
                    <a:pt x="6285" y="6834"/>
                    <a:pt x="7518" y="6834"/>
                  </a:cubicBezTo>
                  <a:cubicBezTo>
                    <a:pt x="8039" y="6834"/>
                    <a:pt x="8559" y="6812"/>
                    <a:pt x="9074" y="6772"/>
                  </a:cubicBezTo>
                  <a:cubicBezTo>
                    <a:pt x="10942" y="6572"/>
                    <a:pt x="12976" y="5971"/>
                    <a:pt x="14678" y="5271"/>
                  </a:cubicBezTo>
                  <a:cubicBezTo>
                    <a:pt x="16479" y="4604"/>
                    <a:pt x="19581" y="3103"/>
                    <a:pt x="20649" y="1602"/>
                  </a:cubicBezTo>
                  <a:cubicBezTo>
                    <a:pt x="16479" y="1368"/>
                    <a:pt x="12309" y="1"/>
                    <a:pt x="80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8" name="Google Shape;8048;p35"/>
            <p:cNvSpPr/>
            <p:nvPr/>
          </p:nvSpPr>
          <p:spPr>
            <a:xfrm>
              <a:off x="2900375" y="4009881"/>
              <a:ext cx="626038" cy="232431"/>
            </a:xfrm>
            <a:custGeom>
              <a:avLst/>
              <a:gdLst/>
              <a:ahLst/>
              <a:cxnLst/>
              <a:rect l="l" t="t" r="r" b="b"/>
              <a:pathLst>
                <a:path w="17514" h="6658" extrusionOk="0">
                  <a:moveTo>
                    <a:pt x="9649" y="1"/>
                  </a:moveTo>
                  <a:cubicBezTo>
                    <a:pt x="5158" y="1"/>
                    <a:pt x="750" y="824"/>
                    <a:pt x="1" y="5540"/>
                  </a:cubicBezTo>
                  <a:lnTo>
                    <a:pt x="234" y="5606"/>
                  </a:lnTo>
                  <a:cubicBezTo>
                    <a:pt x="1897" y="6283"/>
                    <a:pt x="3280" y="6657"/>
                    <a:pt x="4747" y="6657"/>
                  </a:cubicBezTo>
                  <a:cubicBezTo>
                    <a:pt x="5810" y="6657"/>
                    <a:pt x="6917" y="6461"/>
                    <a:pt x="8207" y="6040"/>
                  </a:cubicBezTo>
                  <a:cubicBezTo>
                    <a:pt x="10108" y="5473"/>
                    <a:pt x="11976" y="4973"/>
                    <a:pt x="13677" y="4039"/>
                  </a:cubicBezTo>
                  <a:cubicBezTo>
                    <a:pt x="14912" y="3371"/>
                    <a:pt x="17447" y="1637"/>
                    <a:pt x="17513" y="202"/>
                  </a:cubicBezTo>
                  <a:lnTo>
                    <a:pt x="17513" y="202"/>
                  </a:lnTo>
                  <a:cubicBezTo>
                    <a:pt x="17167" y="227"/>
                    <a:pt x="16793" y="238"/>
                    <a:pt x="16395" y="238"/>
                  </a:cubicBezTo>
                  <a:cubicBezTo>
                    <a:pt x="14490" y="238"/>
                    <a:pt x="12058" y="1"/>
                    <a:pt x="96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9" name="Google Shape;8049;p35"/>
            <p:cNvSpPr/>
            <p:nvPr/>
          </p:nvSpPr>
          <p:spPr>
            <a:xfrm>
              <a:off x="2475899" y="3795676"/>
              <a:ext cx="391122" cy="1407920"/>
            </a:xfrm>
            <a:custGeom>
              <a:avLst/>
              <a:gdLst/>
              <a:ahLst/>
              <a:cxnLst/>
              <a:rect l="l" t="t" r="r" b="b"/>
              <a:pathLst>
                <a:path w="10942" h="40330" extrusionOk="0">
                  <a:moveTo>
                    <a:pt x="10075" y="1"/>
                  </a:moveTo>
                  <a:lnTo>
                    <a:pt x="6639" y="601"/>
                  </a:lnTo>
                  <a:cubicBezTo>
                    <a:pt x="8073" y="13844"/>
                    <a:pt x="5205" y="27654"/>
                    <a:pt x="1" y="39762"/>
                  </a:cubicBezTo>
                  <a:cubicBezTo>
                    <a:pt x="568" y="40029"/>
                    <a:pt x="2302" y="40329"/>
                    <a:pt x="2903" y="40329"/>
                  </a:cubicBezTo>
                  <a:cubicBezTo>
                    <a:pt x="8073" y="27654"/>
                    <a:pt x="10942" y="13544"/>
                    <a:pt x="100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0" name="Google Shape;8050;p35"/>
            <p:cNvSpPr/>
            <p:nvPr/>
          </p:nvSpPr>
          <p:spPr>
            <a:xfrm>
              <a:off x="2142038" y="1064747"/>
              <a:ext cx="400666" cy="165369"/>
            </a:xfrm>
            <a:custGeom>
              <a:avLst/>
              <a:gdLst/>
              <a:ahLst/>
              <a:cxnLst/>
              <a:rect l="l" t="t" r="r" b="b"/>
              <a:pathLst>
                <a:path w="11209" h="4737" extrusionOk="0">
                  <a:moveTo>
                    <a:pt x="7153" y="0"/>
                  </a:moveTo>
                  <a:cubicBezTo>
                    <a:pt x="7062" y="0"/>
                    <a:pt x="6968" y="2"/>
                    <a:pt x="6872" y="7"/>
                  </a:cubicBezTo>
                  <a:cubicBezTo>
                    <a:pt x="3537" y="174"/>
                    <a:pt x="2536" y="2976"/>
                    <a:pt x="1" y="4510"/>
                  </a:cubicBezTo>
                  <a:cubicBezTo>
                    <a:pt x="114" y="4507"/>
                    <a:pt x="229" y="4505"/>
                    <a:pt x="346" y="4505"/>
                  </a:cubicBezTo>
                  <a:cubicBezTo>
                    <a:pt x="1789" y="4505"/>
                    <a:pt x="3527" y="4736"/>
                    <a:pt x="5214" y="4736"/>
                  </a:cubicBezTo>
                  <a:cubicBezTo>
                    <a:pt x="7552" y="4736"/>
                    <a:pt x="9791" y="4293"/>
                    <a:pt x="11009" y="2175"/>
                  </a:cubicBezTo>
                  <a:lnTo>
                    <a:pt x="11209" y="2075"/>
                  </a:lnTo>
                  <a:cubicBezTo>
                    <a:pt x="9905" y="962"/>
                    <a:pt x="9025" y="0"/>
                    <a:pt x="7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1" name="Google Shape;8051;p35"/>
            <p:cNvSpPr/>
            <p:nvPr/>
          </p:nvSpPr>
          <p:spPr>
            <a:xfrm>
              <a:off x="2319728" y="678614"/>
              <a:ext cx="389906" cy="349309"/>
            </a:xfrm>
            <a:custGeom>
              <a:avLst/>
              <a:gdLst/>
              <a:ahLst/>
              <a:cxnLst/>
              <a:rect l="l" t="t" r="r" b="b"/>
              <a:pathLst>
                <a:path w="10908" h="10006" extrusionOk="0">
                  <a:moveTo>
                    <a:pt x="3567" y="1"/>
                  </a:moveTo>
                  <a:cubicBezTo>
                    <a:pt x="2327" y="1"/>
                    <a:pt x="1090" y="207"/>
                    <a:pt x="0" y="527"/>
                  </a:cubicBezTo>
                  <a:cubicBezTo>
                    <a:pt x="1901" y="2328"/>
                    <a:pt x="3869" y="3863"/>
                    <a:pt x="4603" y="6465"/>
                  </a:cubicBezTo>
                  <a:cubicBezTo>
                    <a:pt x="4988" y="7973"/>
                    <a:pt x="5189" y="10006"/>
                    <a:pt x="6926" y="10006"/>
                  </a:cubicBezTo>
                  <a:cubicBezTo>
                    <a:pt x="7149" y="10006"/>
                    <a:pt x="7396" y="9972"/>
                    <a:pt x="7672" y="9900"/>
                  </a:cubicBezTo>
                  <a:lnTo>
                    <a:pt x="7839" y="9900"/>
                  </a:lnTo>
                  <a:cubicBezTo>
                    <a:pt x="10641" y="9000"/>
                    <a:pt x="10908" y="4663"/>
                    <a:pt x="9473" y="2595"/>
                  </a:cubicBezTo>
                  <a:cubicBezTo>
                    <a:pt x="8075" y="681"/>
                    <a:pt x="5817" y="1"/>
                    <a:pt x="35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2" name="Google Shape;8052;p35"/>
            <p:cNvSpPr/>
            <p:nvPr/>
          </p:nvSpPr>
          <p:spPr>
            <a:xfrm>
              <a:off x="2734660" y="768157"/>
              <a:ext cx="441201" cy="206039"/>
            </a:xfrm>
            <a:custGeom>
              <a:avLst/>
              <a:gdLst/>
              <a:ahLst/>
              <a:cxnLst/>
              <a:rect l="l" t="t" r="r" b="b"/>
              <a:pathLst>
                <a:path w="12343" h="5902" extrusionOk="0">
                  <a:moveTo>
                    <a:pt x="6834" y="0"/>
                  </a:moveTo>
                  <a:cubicBezTo>
                    <a:pt x="5337" y="0"/>
                    <a:pt x="3906" y="278"/>
                    <a:pt x="2769" y="1164"/>
                  </a:cubicBezTo>
                  <a:cubicBezTo>
                    <a:pt x="1235" y="2365"/>
                    <a:pt x="467" y="4066"/>
                    <a:pt x="0" y="5901"/>
                  </a:cubicBezTo>
                  <a:lnTo>
                    <a:pt x="167" y="5901"/>
                  </a:lnTo>
                  <a:cubicBezTo>
                    <a:pt x="1735" y="4967"/>
                    <a:pt x="4270" y="5301"/>
                    <a:pt x="6038" y="4800"/>
                  </a:cubicBezTo>
                  <a:cubicBezTo>
                    <a:pt x="8273" y="4167"/>
                    <a:pt x="11042" y="2599"/>
                    <a:pt x="12342" y="664"/>
                  </a:cubicBezTo>
                  <a:cubicBezTo>
                    <a:pt x="10707" y="441"/>
                    <a:pt x="8718" y="0"/>
                    <a:pt x="68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3" name="Google Shape;8053;p35"/>
            <p:cNvSpPr/>
            <p:nvPr/>
          </p:nvSpPr>
          <p:spPr>
            <a:xfrm>
              <a:off x="2635681" y="822755"/>
              <a:ext cx="413784" cy="719565"/>
            </a:xfrm>
            <a:custGeom>
              <a:avLst/>
              <a:gdLst/>
              <a:ahLst/>
              <a:cxnLst/>
              <a:rect l="l" t="t" r="r" b="b"/>
              <a:pathLst>
                <a:path w="11576" h="20612" extrusionOk="0">
                  <a:moveTo>
                    <a:pt x="10908" y="1"/>
                  </a:moveTo>
                  <a:cubicBezTo>
                    <a:pt x="8106" y="1"/>
                    <a:pt x="5038" y="1068"/>
                    <a:pt x="3103" y="3136"/>
                  </a:cubicBezTo>
                  <a:cubicBezTo>
                    <a:pt x="835" y="5605"/>
                    <a:pt x="1" y="9207"/>
                    <a:pt x="101" y="12476"/>
                  </a:cubicBezTo>
                  <a:cubicBezTo>
                    <a:pt x="167" y="15045"/>
                    <a:pt x="701" y="17547"/>
                    <a:pt x="634" y="20082"/>
                  </a:cubicBezTo>
                  <a:cubicBezTo>
                    <a:pt x="634" y="20436"/>
                    <a:pt x="899" y="20611"/>
                    <a:pt x="1165" y="20611"/>
                  </a:cubicBezTo>
                  <a:cubicBezTo>
                    <a:pt x="1425" y="20611"/>
                    <a:pt x="1685" y="20445"/>
                    <a:pt x="1702" y="20115"/>
                  </a:cubicBezTo>
                  <a:cubicBezTo>
                    <a:pt x="1735" y="17980"/>
                    <a:pt x="1402" y="15912"/>
                    <a:pt x="1235" y="13811"/>
                  </a:cubicBezTo>
                  <a:cubicBezTo>
                    <a:pt x="1068" y="11842"/>
                    <a:pt x="1135" y="9908"/>
                    <a:pt x="1669" y="7973"/>
                  </a:cubicBezTo>
                  <a:cubicBezTo>
                    <a:pt x="2402" y="5405"/>
                    <a:pt x="3903" y="3236"/>
                    <a:pt x="6372" y="2069"/>
                  </a:cubicBezTo>
                  <a:cubicBezTo>
                    <a:pt x="7740" y="1435"/>
                    <a:pt x="9407" y="1068"/>
                    <a:pt x="10908" y="1068"/>
                  </a:cubicBezTo>
                  <a:cubicBezTo>
                    <a:pt x="11576" y="1068"/>
                    <a:pt x="11576" y="1"/>
                    <a:pt x="109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4" name="Google Shape;8054;p35"/>
            <p:cNvSpPr/>
            <p:nvPr/>
          </p:nvSpPr>
          <p:spPr>
            <a:xfrm>
              <a:off x="2446731" y="735656"/>
              <a:ext cx="195918" cy="784951"/>
            </a:xfrm>
            <a:custGeom>
              <a:avLst/>
              <a:gdLst/>
              <a:ahLst/>
              <a:cxnLst/>
              <a:rect l="l" t="t" r="r" b="b"/>
              <a:pathLst>
                <a:path w="5481" h="22485" extrusionOk="0">
                  <a:moveTo>
                    <a:pt x="806" y="0"/>
                  </a:moveTo>
                  <a:cubicBezTo>
                    <a:pt x="323" y="0"/>
                    <a:pt x="0" y="703"/>
                    <a:pt x="517" y="961"/>
                  </a:cubicBezTo>
                  <a:cubicBezTo>
                    <a:pt x="3786" y="2562"/>
                    <a:pt x="3786" y="6999"/>
                    <a:pt x="3852" y="10168"/>
                  </a:cubicBezTo>
                  <a:cubicBezTo>
                    <a:pt x="3886" y="12036"/>
                    <a:pt x="3952" y="13870"/>
                    <a:pt x="4019" y="15738"/>
                  </a:cubicBezTo>
                  <a:cubicBezTo>
                    <a:pt x="4119" y="17840"/>
                    <a:pt x="4119" y="19975"/>
                    <a:pt x="4419" y="22110"/>
                  </a:cubicBezTo>
                  <a:cubicBezTo>
                    <a:pt x="4459" y="22372"/>
                    <a:pt x="4637" y="22484"/>
                    <a:pt x="4833" y="22484"/>
                  </a:cubicBezTo>
                  <a:cubicBezTo>
                    <a:pt x="5136" y="22484"/>
                    <a:pt x="5481" y="22215"/>
                    <a:pt x="5420" y="21809"/>
                  </a:cubicBezTo>
                  <a:cubicBezTo>
                    <a:pt x="5187" y="20075"/>
                    <a:pt x="5153" y="18307"/>
                    <a:pt x="5087" y="16539"/>
                  </a:cubicBezTo>
                  <a:cubicBezTo>
                    <a:pt x="5053" y="14971"/>
                    <a:pt x="4953" y="13403"/>
                    <a:pt x="4920" y="11836"/>
                  </a:cubicBezTo>
                  <a:cubicBezTo>
                    <a:pt x="4886" y="8934"/>
                    <a:pt x="4953" y="5898"/>
                    <a:pt x="3886" y="3163"/>
                  </a:cubicBezTo>
                  <a:cubicBezTo>
                    <a:pt x="3352" y="1795"/>
                    <a:pt x="2351" y="694"/>
                    <a:pt x="1050" y="61"/>
                  </a:cubicBezTo>
                  <a:cubicBezTo>
                    <a:pt x="967" y="19"/>
                    <a:pt x="884" y="0"/>
                    <a:pt x="8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5" name="Google Shape;8055;p35"/>
            <p:cNvSpPr/>
            <p:nvPr/>
          </p:nvSpPr>
          <p:spPr>
            <a:xfrm>
              <a:off x="2285090" y="1107825"/>
              <a:ext cx="335860" cy="88183"/>
            </a:xfrm>
            <a:custGeom>
              <a:avLst/>
              <a:gdLst/>
              <a:ahLst/>
              <a:cxnLst/>
              <a:rect l="l" t="t" r="r" b="b"/>
              <a:pathLst>
                <a:path w="9396" h="2526" extrusionOk="0">
                  <a:moveTo>
                    <a:pt x="4657" y="0"/>
                  </a:moveTo>
                  <a:cubicBezTo>
                    <a:pt x="3236" y="0"/>
                    <a:pt x="1874" y="408"/>
                    <a:pt x="569" y="874"/>
                  </a:cubicBezTo>
                  <a:cubicBezTo>
                    <a:pt x="0" y="1084"/>
                    <a:pt x="156" y="1910"/>
                    <a:pt x="652" y="1910"/>
                  </a:cubicBezTo>
                  <a:cubicBezTo>
                    <a:pt x="709" y="1910"/>
                    <a:pt x="770" y="1899"/>
                    <a:pt x="836" y="1875"/>
                  </a:cubicBezTo>
                  <a:cubicBezTo>
                    <a:pt x="2091" y="1434"/>
                    <a:pt x="3451" y="1062"/>
                    <a:pt x="4760" y="1062"/>
                  </a:cubicBezTo>
                  <a:cubicBezTo>
                    <a:pt x="6024" y="1062"/>
                    <a:pt x="7242" y="1409"/>
                    <a:pt x="8274" y="2376"/>
                  </a:cubicBezTo>
                  <a:cubicBezTo>
                    <a:pt x="8380" y="2481"/>
                    <a:pt x="8500" y="2525"/>
                    <a:pt x="8618" y="2525"/>
                  </a:cubicBezTo>
                  <a:cubicBezTo>
                    <a:pt x="9023" y="2525"/>
                    <a:pt x="9396" y="2003"/>
                    <a:pt x="9008" y="1642"/>
                  </a:cubicBezTo>
                  <a:cubicBezTo>
                    <a:pt x="7874" y="608"/>
                    <a:pt x="6473" y="41"/>
                    <a:pt x="4972" y="7"/>
                  </a:cubicBezTo>
                  <a:cubicBezTo>
                    <a:pt x="4866" y="3"/>
                    <a:pt x="4761" y="0"/>
                    <a:pt x="4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6" name="Google Shape;8056;p35"/>
            <p:cNvSpPr/>
            <p:nvPr/>
          </p:nvSpPr>
          <p:spPr>
            <a:xfrm>
              <a:off x="2506926" y="889711"/>
              <a:ext cx="149057" cy="94397"/>
            </a:xfrm>
            <a:custGeom>
              <a:avLst/>
              <a:gdLst/>
              <a:ahLst/>
              <a:cxnLst/>
              <a:rect l="l" t="t" r="r" b="b"/>
              <a:pathLst>
                <a:path w="4170" h="2704" extrusionOk="0">
                  <a:moveTo>
                    <a:pt x="3557" y="1"/>
                  </a:moveTo>
                  <a:cubicBezTo>
                    <a:pt x="3327" y="1"/>
                    <a:pt x="3152" y="135"/>
                    <a:pt x="3069" y="384"/>
                  </a:cubicBezTo>
                  <a:cubicBezTo>
                    <a:pt x="3069" y="381"/>
                    <a:pt x="3068" y="379"/>
                    <a:pt x="3067" y="379"/>
                  </a:cubicBezTo>
                  <a:cubicBezTo>
                    <a:pt x="3060" y="379"/>
                    <a:pt x="3043" y="410"/>
                    <a:pt x="3033" y="433"/>
                  </a:cubicBezTo>
                  <a:lnTo>
                    <a:pt x="3033" y="433"/>
                  </a:lnTo>
                  <a:cubicBezTo>
                    <a:pt x="3033" y="432"/>
                    <a:pt x="3032" y="432"/>
                    <a:pt x="3032" y="432"/>
                  </a:cubicBezTo>
                  <a:cubicBezTo>
                    <a:pt x="3024" y="432"/>
                    <a:pt x="3002" y="518"/>
                    <a:pt x="3002" y="518"/>
                  </a:cubicBezTo>
                  <a:cubicBezTo>
                    <a:pt x="2969" y="584"/>
                    <a:pt x="2902" y="651"/>
                    <a:pt x="2869" y="718"/>
                  </a:cubicBezTo>
                  <a:cubicBezTo>
                    <a:pt x="2802" y="851"/>
                    <a:pt x="2702" y="985"/>
                    <a:pt x="2602" y="1118"/>
                  </a:cubicBezTo>
                  <a:cubicBezTo>
                    <a:pt x="2512" y="1262"/>
                    <a:pt x="2413" y="1395"/>
                    <a:pt x="2315" y="1535"/>
                  </a:cubicBezTo>
                  <a:lnTo>
                    <a:pt x="2315" y="1535"/>
                  </a:lnTo>
                  <a:cubicBezTo>
                    <a:pt x="2288" y="1517"/>
                    <a:pt x="2262" y="1512"/>
                    <a:pt x="2235" y="1485"/>
                  </a:cubicBezTo>
                  <a:cubicBezTo>
                    <a:pt x="2068" y="1418"/>
                    <a:pt x="1901" y="1352"/>
                    <a:pt x="1768" y="1285"/>
                  </a:cubicBezTo>
                  <a:cubicBezTo>
                    <a:pt x="1434" y="1118"/>
                    <a:pt x="1134" y="951"/>
                    <a:pt x="834" y="751"/>
                  </a:cubicBezTo>
                  <a:cubicBezTo>
                    <a:pt x="766" y="694"/>
                    <a:pt x="678" y="668"/>
                    <a:pt x="586" y="668"/>
                  </a:cubicBezTo>
                  <a:cubicBezTo>
                    <a:pt x="410" y="668"/>
                    <a:pt x="221" y="764"/>
                    <a:pt x="134" y="918"/>
                  </a:cubicBezTo>
                  <a:cubicBezTo>
                    <a:pt x="0" y="1185"/>
                    <a:pt x="67" y="1485"/>
                    <a:pt x="334" y="1652"/>
                  </a:cubicBezTo>
                  <a:cubicBezTo>
                    <a:pt x="967" y="2086"/>
                    <a:pt x="1668" y="2386"/>
                    <a:pt x="2368" y="2686"/>
                  </a:cubicBezTo>
                  <a:cubicBezTo>
                    <a:pt x="2411" y="2698"/>
                    <a:pt x="2454" y="2703"/>
                    <a:pt x="2497" y="2703"/>
                  </a:cubicBezTo>
                  <a:cubicBezTo>
                    <a:pt x="2693" y="2703"/>
                    <a:pt x="2887" y="2589"/>
                    <a:pt x="2969" y="2452"/>
                  </a:cubicBezTo>
                  <a:cubicBezTo>
                    <a:pt x="3136" y="2152"/>
                    <a:pt x="3336" y="1885"/>
                    <a:pt x="3536" y="1619"/>
                  </a:cubicBezTo>
                  <a:cubicBezTo>
                    <a:pt x="3769" y="1318"/>
                    <a:pt x="3936" y="985"/>
                    <a:pt x="4070" y="651"/>
                  </a:cubicBezTo>
                  <a:cubicBezTo>
                    <a:pt x="4170" y="384"/>
                    <a:pt x="3970" y="51"/>
                    <a:pt x="3703" y="17"/>
                  </a:cubicBezTo>
                  <a:cubicBezTo>
                    <a:pt x="3652" y="6"/>
                    <a:pt x="3603" y="1"/>
                    <a:pt x="35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7" name="Google Shape;8057;p35"/>
            <p:cNvSpPr/>
            <p:nvPr/>
          </p:nvSpPr>
          <p:spPr>
            <a:xfrm>
              <a:off x="2821700" y="812841"/>
              <a:ext cx="88254" cy="117996"/>
            </a:xfrm>
            <a:custGeom>
              <a:avLst/>
              <a:gdLst/>
              <a:ahLst/>
              <a:cxnLst/>
              <a:rect l="l" t="t" r="r" b="b"/>
              <a:pathLst>
                <a:path w="2469" h="3380" extrusionOk="0">
                  <a:moveTo>
                    <a:pt x="1429" y="1"/>
                  </a:moveTo>
                  <a:cubicBezTo>
                    <a:pt x="1205" y="1"/>
                    <a:pt x="990" y="130"/>
                    <a:pt x="934" y="351"/>
                  </a:cubicBezTo>
                  <a:cubicBezTo>
                    <a:pt x="901" y="451"/>
                    <a:pt x="868" y="518"/>
                    <a:pt x="868" y="585"/>
                  </a:cubicBezTo>
                  <a:cubicBezTo>
                    <a:pt x="834" y="618"/>
                    <a:pt x="834" y="652"/>
                    <a:pt x="801" y="685"/>
                  </a:cubicBezTo>
                  <a:cubicBezTo>
                    <a:pt x="801" y="708"/>
                    <a:pt x="785" y="762"/>
                    <a:pt x="786" y="762"/>
                  </a:cubicBezTo>
                  <a:cubicBezTo>
                    <a:pt x="787" y="762"/>
                    <a:pt x="790" y="750"/>
                    <a:pt x="801" y="718"/>
                  </a:cubicBezTo>
                  <a:lnTo>
                    <a:pt x="801" y="718"/>
                  </a:lnTo>
                  <a:cubicBezTo>
                    <a:pt x="801" y="785"/>
                    <a:pt x="734" y="852"/>
                    <a:pt x="701" y="918"/>
                  </a:cubicBezTo>
                  <a:cubicBezTo>
                    <a:pt x="668" y="985"/>
                    <a:pt x="634" y="1052"/>
                    <a:pt x="601" y="1119"/>
                  </a:cubicBezTo>
                  <a:cubicBezTo>
                    <a:pt x="567" y="1185"/>
                    <a:pt x="534" y="1219"/>
                    <a:pt x="501" y="1285"/>
                  </a:cubicBezTo>
                  <a:cubicBezTo>
                    <a:pt x="467" y="1319"/>
                    <a:pt x="434" y="1352"/>
                    <a:pt x="401" y="1385"/>
                  </a:cubicBezTo>
                  <a:cubicBezTo>
                    <a:pt x="392" y="1410"/>
                    <a:pt x="392" y="1419"/>
                    <a:pt x="396" y="1419"/>
                  </a:cubicBezTo>
                  <a:cubicBezTo>
                    <a:pt x="398" y="1419"/>
                    <a:pt x="402" y="1416"/>
                    <a:pt x="406" y="1411"/>
                  </a:cubicBezTo>
                  <a:lnTo>
                    <a:pt x="406" y="1411"/>
                  </a:lnTo>
                  <a:cubicBezTo>
                    <a:pt x="404" y="1414"/>
                    <a:pt x="402" y="1416"/>
                    <a:pt x="401" y="1419"/>
                  </a:cubicBezTo>
                  <a:cubicBezTo>
                    <a:pt x="334" y="1486"/>
                    <a:pt x="267" y="1552"/>
                    <a:pt x="234" y="1619"/>
                  </a:cubicBezTo>
                  <a:cubicBezTo>
                    <a:pt x="201" y="1686"/>
                    <a:pt x="167" y="1752"/>
                    <a:pt x="167" y="1786"/>
                  </a:cubicBezTo>
                  <a:cubicBezTo>
                    <a:pt x="0" y="1986"/>
                    <a:pt x="134" y="2386"/>
                    <a:pt x="334" y="2486"/>
                  </a:cubicBezTo>
                  <a:cubicBezTo>
                    <a:pt x="801" y="2720"/>
                    <a:pt x="1201" y="3020"/>
                    <a:pt x="1602" y="3320"/>
                  </a:cubicBezTo>
                  <a:cubicBezTo>
                    <a:pt x="1673" y="3361"/>
                    <a:pt x="1757" y="3380"/>
                    <a:pt x="1843" y="3380"/>
                  </a:cubicBezTo>
                  <a:cubicBezTo>
                    <a:pt x="2038" y="3380"/>
                    <a:pt x="2243" y="3282"/>
                    <a:pt x="2335" y="3120"/>
                  </a:cubicBezTo>
                  <a:cubicBezTo>
                    <a:pt x="2469" y="2853"/>
                    <a:pt x="2369" y="2553"/>
                    <a:pt x="2135" y="2420"/>
                  </a:cubicBezTo>
                  <a:cubicBezTo>
                    <a:pt x="1860" y="2229"/>
                    <a:pt x="1612" y="2039"/>
                    <a:pt x="1348" y="1865"/>
                  </a:cubicBezTo>
                  <a:lnTo>
                    <a:pt x="1348" y="1865"/>
                  </a:lnTo>
                  <a:cubicBezTo>
                    <a:pt x="1407" y="1783"/>
                    <a:pt x="1460" y="1701"/>
                    <a:pt x="1501" y="1619"/>
                  </a:cubicBezTo>
                  <a:cubicBezTo>
                    <a:pt x="1702" y="1319"/>
                    <a:pt x="1835" y="985"/>
                    <a:pt x="1935" y="652"/>
                  </a:cubicBezTo>
                  <a:cubicBezTo>
                    <a:pt x="2002" y="385"/>
                    <a:pt x="1835" y="85"/>
                    <a:pt x="1568" y="18"/>
                  </a:cubicBezTo>
                  <a:cubicBezTo>
                    <a:pt x="1522" y="6"/>
                    <a:pt x="1476" y="1"/>
                    <a:pt x="14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8" name="Google Shape;8058;p35"/>
            <p:cNvSpPr/>
            <p:nvPr/>
          </p:nvSpPr>
          <p:spPr>
            <a:xfrm>
              <a:off x="2336421" y="1087752"/>
              <a:ext cx="107342" cy="111747"/>
            </a:xfrm>
            <a:custGeom>
              <a:avLst/>
              <a:gdLst/>
              <a:ahLst/>
              <a:cxnLst/>
              <a:rect l="l" t="t" r="r" b="b"/>
              <a:pathLst>
                <a:path w="3003" h="3201" extrusionOk="0">
                  <a:moveTo>
                    <a:pt x="580" y="0"/>
                  </a:moveTo>
                  <a:cubicBezTo>
                    <a:pt x="349" y="0"/>
                    <a:pt x="124" y="155"/>
                    <a:pt x="67" y="382"/>
                  </a:cubicBezTo>
                  <a:cubicBezTo>
                    <a:pt x="0" y="649"/>
                    <a:pt x="167" y="949"/>
                    <a:pt x="434" y="1016"/>
                  </a:cubicBezTo>
                  <a:cubicBezTo>
                    <a:pt x="806" y="1119"/>
                    <a:pt x="1165" y="1235"/>
                    <a:pt x="1527" y="1348"/>
                  </a:cubicBezTo>
                  <a:lnTo>
                    <a:pt x="1527" y="1348"/>
                  </a:lnTo>
                  <a:cubicBezTo>
                    <a:pt x="1325" y="1716"/>
                    <a:pt x="1142" y="2088"/>
                    <a:pt x="901" y="2417"/>
                  </a:cubicBezTo>
                  <a:cubicBezTo>
                    <a:pt x="734" y="2650"/>
                    <a:pt x="834" y="3017"/>
                    <a:pt x="1067" y="3117"/>
                  </a:cubicBezTo>
                  <a:cubicBezTo>
                    <a:pt x="1159" y="3174"/>
                    <a:pt x="1254" y="3200"/>
                    <a:pt x="1346" y="3200"/>
                  </a:cubicBezTo>
                  <a:cubicBezTo>
                    <a:pt x="1524" y="3200"/>
                    <a:pt x="1692" y="3104"/>
                    <a:pt x="1801" y="2951"/>
                  </a:cubicBezTo>
                  <a:cubicBezTo>
                    <a:pt x="2168" y="2417"/>
                    <a:pt x="2402" y="1850"/>
                    <a:pt x="2769" y="1316"/>
                  </a:cubicBezTo>
                  <a:cubicBezTo>
                    <a:pt x="3002" y="1049"/>
                    <a:pt x="2769" y="649"/>
                    <a:pt x="2468" y="549"/>
                  </a:cubicBezTo>
                  <a:cubicBezTo>
                    <a:pt x="1868" y="382"/>
                    <a:pt x="1301" y="182"/>
                    <a:pt x="701" y="15"/>
                  </a:cubicBezTo>
                  <a:cubicBezTo>
                    <a:pt x="661" y="5"/>
                    <a:pt x="620" y="0"/>
                    <a:pt x="5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9" name="Google Shape;8059;p35"/>
            <p:cNvSpPr/>
            <p:nvPr/>
          </p:nvSpPr>
          <p:spPr>
            <a:xfrm>
              <a:off x="1265669" y="1416006"/>
              <a:ext cx="2829467" cy="2551362"/>
            </a:xfrm>
            <a:custGeom>
              <a:avLst/>
              <a:gdLst/>
              <a:ahLst/>
              <a:cxnLst/>
              <a:rect l="l" t="t" r="r" b="b"/>
              <a:pathLst>
                <a:path w="79157" h="73084" extrusionOk="0">
                  <a:moveTo>
                    <a:pt x="43606" y="1"/>
                  </a:moveTo>
                  <a:cubicBezTo>
                    <a:pt x="42968" y="1"/>
                    <a:pt x="42320" y="18"/>
                    <a:pt x="41663" y="52"/>
                  </a:cubicBezTo>
                  <a:cubicBezTo>
                    <a:pt x="41048" y="30"/>
                    <a:pt x="40443" y="19"/>
                    <a:pt x="39848" y="19"/>
                  </a:cubicBezTo>
                  <a:cubicBezTo>
                    <a:pt x="29793" y="19"/>
                    <a:pt x="22523" y="3133"/>
                    <a:pt x="15878" y="6724"/>
                  </a:cubicBezTo>
                  <a:cubicBezTo>
                    <a:pt x="8139" y="10860"/>
                    <a:pt x="3069" y="18799"/>
                    <a:pt x="1435" y="27272"/>
                  </a:cubicBezTo>
                  <a:cubicBezTo>
                    <a:pt x="0" y="35011"/>
                    <a:pt x="934" y="44284"/>
                    <a:pt x="2702" y="51789"/>
                  </a:cubicBezTo>
                  <a:cubicBezTo>
                    <a:pt x="6251" y="66717"/>
                    <a:pt x="23161" y="73083"/>
                    <a:pt x="39525" y="73083"/>
                  </a:cubicBezTo>
                  <a:cubicBezTo>
                    <a:pt x="52232" y="73083"/>
                    <a:pt x="64610" y="69245"/>
                    <a:pt x="70150" y="62597"/>
                  </a:cubicBezTo>
                  <a:cubicBezTo>
                    <a:pt x="79157" y="51789"/>
                    <a:pt x="79157" y="24737"/>
                    <a:pt x="72319" y="14296"/>
                  </a:cubicBezTo>
                  <a:cubicBezTo>
                    <a:pt x="69849" y="10511"/>
                    <a:pt x="59605" y="1"/>
                    <a:pt x="436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0" name="Google Shape;8060;p35"/>
            <p:cNvSpPr/>
            <p:nvPr/>
          </p:nvSpPr>
          <p:spPr>
            <a:xfrm>
              <a:off x="1265669" y="1640683"/>
              <a:ext cx="1114887" cy="2224954"/>
            </a:xfrm>
            <a:custGeom>
              <a:avLst/>
              <a:gdLst/>
              <a:ahLst/>
              <a:cxnLst/>
              <a:rect l="l" t="t" r="r" b="b"/>
              <a:pathLst>
                <a:path w="31190" h="63734" extrusionOk="0">
                  <a:moveTo>
                    <a:pt x="17648" y="1"/>
                  </a:moveTo>
                  <a:cubicBezTo>
                    <a:pt x="17172" y="1"/>
                    <a:pt x="16692" y="31"/>
                    <a:pt x="16212" y="87"/>
                  </a:cubicBezTo>
                  <a:cubicBezTo>
                    <a:pt x="16078" y="154"/>
                    <a:pt x="15978" y="221"/>
                    <a:pt x="15878" y="254"/>
                  </a:cubicBezTo>
                  <a:cubicBezTo>
                    <a:pt x="8139" y="4424"/>
                    <a:pt x="3069" y="12363"/>
                    <a:pt x="1468" y="20836"/>
                  </a:cubicBezTo>
                  <a:cubicBezTo>
                    <a:pt x="0" y="28575"/>
                    <a:pt x="934" y="37848"/>
                    <a:pt x="2702" y="45353"/>
                  </a:cubicBezTo>
                  <a:cubicBezTo>
                    <a:pt x="4904" y="54593"/>
                    <a:pt x="12242" y="60531"/>
                    <a:pt x="21349" y="63733"/>
                  </a:cubicBezTo>
                  <a:cubicBezTo>
                    <a:pt x="21416" y="63566"/>
                    <a:pt x="21449" y="63399"/>
                    <a:pt x="21482" y="63199"/>
                  </a:cubicBezTo>
                  <a:cubicBezTo>
                    <a:pt x="21749" y="61898"/>
                    <a:pt x="21549" y="60531"/>
                    <a:pt x="21249" y="59230"/>
                  </a:cubicBezTo>
                  <a:cubicBezTo>
                    <a:pt x="20582" y="56328"/>
                    <a:pt x="19381" y="53192"/>
                    <a:pt x="19948" y="50190"/>
                  </a:cubicBezTo>
                  <a:cubicBezTo>
                    <a:pt x="20949" y="45120"/>
                    <a:pt x="25952" y="43085"/>
                    <a:pt x="29121" y="39616"/>
                  </a:cubicBezTo>
                  <a:cubicBezTo>
                    <a:pt x="30389" y="38215"/>
                    <a:pt x="31189" y="36480"/>
                    <a:pt x="30756" y="34579"/>
                  </a:cubicBezTo>
                  <a:cubicBezTo>
                    <a:pt x="30222" y="32344"/>
                    <a:pt x="28587" y="31176"/>
                    <a:pt x="26519" y="30443"/>
                  </a:cubicBezTo>
                  <a:cubicBezTo>
                    <a:pt x="22383" y="28941"/>
                    <a:pt x="16746" y="27941"/>
                    <a:pt x="16045" y="22670"/>
                  </a:cubicBezTo>
                  <a:cubicBezTo>
                    <a:pt x="15345" y="17266"/>
                    <a:pt x="21382" y="13931"/>
                    <a:pt x="24284" y="10362"/>
                  </a:cubicBezTo>
                  <a:cubicBezTo>
                    <a:pt x="26419" y="7693"/>
                    <a:pt x="26052" y="4357"/>
                    <a:pt x="23484" y="2122"/>
                  </a:cubicBezTo>
                  <a:cubicBezTo>
                    <a:pt x="21721" y="577"/>
                    <a:pt x="19716" y="1"/>
                    <a:pt x="17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1" name="Google Shape;8061;p35"/>
            <p:cNvSpPr/>
            <p:nvPr/>
          </p:nvSpPr>
          <p:spPr>
            <a:xfrm>
              <a:off x="2583207" y="1515637"/>
              <a:ext cx="1488100" cy="1598180"/>
            </a:xfrm>
            <a:custGeom>
              <a:avLst/>
              <a:gdLst/>
              <a:ahLst/>
              <a:cxnLst/>
              <a:rect l="l" t="t" r="r" b="b"/>
              <a:pathLst>
                <a:path w="41631" h="45780" extrusionOk="0">
                  <a:moveTo>
                    <a:pt x="20682" y="0"/>
                  </a:moveTo>
                  <a:cubicBezTo>
                    <a:pt x="13110" y="767"/>
                    <a:pt x="4904" y="4270"/>
                    <a:pt x="1802" y="11508"/>
                  </a:cubicBezTo>
                  <a:cubicBezTo>
                    <a:pt x="1102" y="13143"/>
                    <a:pt x="1" y="15645"/>
                    <a:pt x="668" y="17446"/>
                  </a:cubicBezTo>
                  <a:cubicBezTo>
                    <a:pt x="930" y="18137"/>
                    <a:pt x="1486" y="18368"/>
                    <a:pt x="2151" y="18368"/>
                  </a:cubicBezTo>
                  <a:cubicBezTo>
                    <a:pt x="3349" y="18368"/>
                    <a:pt x="4902" y="17618"/>
                    <a:pt x="5738" y="17446"/>
                  </a:cubicBezTo>
                  <a:cubicBezTo>
                    <a:pt x="6133" y="17370"/>
                    <a:pt x="6542" y="17333"/>
                    <a:pt x="6954" y="17333"/>
                  </a:cubicBezTo>
                  <a:cubicBezTo>
                    <a:pt x="10170" y="17333"/>
                    <a:pt x="13626" y="19584"/>
                    <a:pt x="12443" y="23250"/>
                  </a:cubicBezTo>
                  <a:cubicBezTo>
                    <a:pt x="11576" y="25985"/>
                    <a:pt x="9474" y="27920"/>
                    <a:pt x="7940" y="30289"/>
                  </a:cubicBezTo>
                  <a:cubicBezTo>
                    <a:pt x="6606" y="32423"/>
                    <a:pt x="6239" y="35025"/>
                    <a:pt x="8274" y="36927"/>
                  </a:cubicBezTo>
                  <a:cubicBezTo>
                    <a:pt x="9222" y="37808"/>
                    <a:pt x="10451" y="38126"/>
                    <a:pt x="11778" y="38126"/>
                  </a:cubicBezTo>
                  <a:cubicBezTo>
                    <a:pt x="14370" y="38126"/>
                    <a:pt x="17341" y="36911"/>
                    <a:pt x="19348" y="36293"/>
                  </a:cubicBezTo>
                  <a:cubicBezTo>
                    <a:pt x="21788" y="35537"/>
                    <a:pt x="24730" y="34558"/>
                    <a:pt x="27516" y="34558"/>
                  </a:cubicBezTo>
                  <a:cubicBezTo>
                    <a:pt x="29034" y="34558"/>
                    <a:pt x="30506" y="34849"/>
                    <a:pt x="31824" y="35626"/>
                  </a:cubicBezTo>
                  <a:cubicBezTo>
                    <a:pt x="34426" y="37193"/>
                    <a:pt x="34792" y="39528"/>
                    <a:pt x="35426" y="42330"/>
                  </a:cubicBezTo>
                  <a:cubicBezTo>
                    <a:pt x="35760" y="43865"/>
                    <a:pt x="36394" y="45399"/>
                    <a:pt x="38128" y="45700"/>
                  </a:cubicBezTo>
                  <a:cubicBezTo>
                    <a:pt x="38372" y="45748"/>
                    <a:pt x="38634" y="45779"/>
                    <a:pt x="38901" y="45779"/>
                  </a:cubicBezTo>
                  <a:cubicBezTo>
                    <a:pt x="38999" y="45779"/>
                    <a:pt x="39097" y="45775"/>
                    <a:pt x="39196" y="45766"/>
                  </a:cubicBezTo>
                  <a:cubicBezTo>
                    <a:pt x="41631" y="33558"/>
                    <a:pt x="40130" y="18614"/>
                    <a:pt x="35460" y="11442"/>
                  </a:cubicBezTo>
                  <a:cubicBezTo>
                    <a:pt x="33792" y="8907"/>
                    <a:pt x="28688" y="3369"/>
                    <a:pt x="206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2" name="Google Shape;8062;p35"/>
            <p:cNvSpPr/>
            <p:nvPr/>
          </p:nvSpPr>
          <p:spPr>
            <a:xfrm>
              <a:off x="2428215" y="3168598"/>
              <a:ext cx="1158996" cy="798287"/>
            </a:xfrm>
            <a:custGeom>
              <a:avLst/>
              <a:gdLst/>
              <a:ahLst/>
              <a:cxnLst/>
              <a:rect l="l" t="t" r="r" b="b"/>
              <a:pathLst>
                <a:path w="32424" h="22867" extrusionOk="0">
                  <a:moveTo>
                    <a:pt x="24342" y="1"/>
                  </a:moveTo>
                  <a:cubicBezTo>
                    <a:pt x="23133" y="1"/>
                    <a:pt x="21933" y="219"/>
                    <a:pt x="20882" y="651"/>
                  </a:cubicBezTo>
                  <a:cubicBezTo>
                    <a:pt x="19281" y="1318"/>
                    <a:pt x="17847" y="2486"/>
                    <a:pt x="17146" y="4054"/>
                  </a:cubicBezTo>
                  <a:cubicBezTo>
                    <a:pt x="16646" y="5188"/>
                    <a:pt x="16412" y="6422"/>
                    <a:pt x="15845" y="7523"/>
                  </a:cubicBezTo>
                  <a:cubicBezTo>
                    <a:pt x="15227" y="8775"/>
                    <a:pt x="14189" y="9258"/>
                    <a:pt x="13059" y="9258"/>
                  </a:cubicBezTo>
                  <a:cubicBezTo>
                    <a:pt x="11871" y="9258"/>
                    <a:pt x="10583" y="8725"/>
                    <a:pt x="9574" y="7990"/>
                  </a:cubicBezTo>
                  <a:cubicBezTo>
                    <a:pt x="8100" y="6930"/>
                    <a:pt x="6482" y="5187"/>
                    <a:pt x="4832" y="5187"/>
                  </a:cubicBezTo>
                  <a:cubicBezTo>
                    <a:pt x="4092" y="5187"/>
                    <a:pt x="3346" y="5537"/>
                    <a:pt x="2602" y="6455"/>
                  </a:cubicBezTo>
                  <a:cubicBezTo>
                    <a:pt x="1" y="9658"/>
                    <a:pt x="2769" y="12493"/>
                    <a:pt x="3603" y="15729"/>
                  </a:cubicBezTo>
                  <a:cubicBezTo>
                    <a:pt x="4237" y="18264"/>
                    <a:pt x="3770" y="20499"/>
                    <a:pt x="2969" y="22734"/>
                  </a:cubicBezTo>
                  <a:cubicBezTo>
                    <a:pt x="4324" y="22823"/>
                    <a:pt x="5683" y="22867"/>
                    <a:pt x="7039" y="22867"/>
                  </a:cubicBezTo>
                  <a:cubicBezTo>
                    <a:pt x="15834" y="22867"/>
                    <a:pt x="24489" y="21020"/>
                    <a:pt x="30789" y="17697"/>
                  </a:cubicBezTo>
                  <a:cubicBezTo>
                    <a:pt x="31523" y="15462"/>
                    <a:pt x="31990" y="13160"/>
                    <a:pt x="32157" y="10892"/>
                  </a:cubicBezTo>
                  <a:cubicBezTo>
                    <a:pt x="32424" y="7289"/>
                    <a:pt x="32023" y="2686"/>
                    <a:pt x="28354" y="885"/>
                  </a:cubicBezTo>
                  <a:cubicBezTo>
                    <a:pt x="27154" y="294"/>
                    <a:pt x="25743" y="1"/>
                    <a:pt x="243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3" name="Google Shape;8063;p35"/>
            <p:cNvSpPr/>
            <p:nvPr/>
          </p:nvSpPr>
          <p:spPr>
            <a:xfrm>
              <a:off x="1484359" y="2842928"/>
              <a:ext cx="270196" cy="174864"/>
            </a:xfrm>
            <a:custGeom>
              <a:avLst/>
              <a:gdLst/>
              <a:ahLst/>
              <a:cxnLst/>
              <a:rect l="l" t="t" r="r" b="b"/>
              <a:pathLst>
                <a:path w="7559" h="5009" extrusionOk="0">
                  <a:moveTo>
                    <a:pt x="3625" y="0"/>
                  </a:moveTo>
                  <a:cubicBezTo>
                    <a:pt x="3592" y="0"/>
                    <a:pt x="3558" y="2"/>
                    <a:pt x="3523" y="6"/>
                  </a:cubicBezTo>
                  <a:cubicBezTo>
                    <a:pt x="2288" y="207"/>
                    <a:pt x="2655" y="2041"/>
                    <a:pt x="2622" y="2842"/>
                  </a:cubicBezTo>
                  <a:cubicBezTo>
                    <a:pt x="2188" y="2375"/>
                    <a:pt x="1588" y="1741"/>
                    <a:pt x="954" y="1674"/>
                  </a:cubicBezTo>
                  <a:cubicBezTo>
                    <a:pt x="913" y="1671"/>
                    <a:pt x="874" y="1669"/>
                    <a:pt x="836" y="1669"/>
                  </a:cubicBezTo>
                  <a:cubicBezTo>
                    <a:pt x="138" y="1669"/>
                    <a:pt x="0" y="2242"/>
                    <a:pt x="254" y="2875"/>
                  </a:cubicBezTo>
                  <a:cubicBezTo>
                    <a:pt x="620" y="3776"/>
                    <a:pt x="1554" y="4309"/>
                    <a:pt x="2288" y="4877"/>
                  </a:cubicBezTo>
                  <a:cubicBezTo>
                    <a:pt x="2656" y="4954"/>
                    <a:pt x="3416" y="5009"/>
                    <a:pt x="4107" y="5009"/>
                  </a:cubicBezTo>
                  <a:cubicBezTo>
                    <a:pt x="4607" y="5009"/>
                    <a:pt x="5072" y="4980"/>
                    <a:pt x="5324" y="4910"/>
                  </a:cubicBezTo>
                  <a:cubicBezTo>
                    <a:pt x="6391" y="3809"/>
                    <a:pt x="6958" y="3476"/>
                    <a:pt x="7259" y="2875"/>
                  </a:cubicBezTo>
                  <a:cubicBezTo>
                    <a:pt x="7559" y="2175"/>
                    <a:pt x="7492" y="1341"/>
                    <a:pt x="6591" y="1307"/>
                  </a:cubicBezTo>
                  <a:cubicBezTo>
                    <a:pt x="6561" y="1305"/>
                    <a:pt x="6531" y="1303"/>
                    <a:pt x="6500" y="1303"/>
                  </a:cubicBezTo>
                  <a:cubicBezTo>
                    <a:pt x="5762" y="1303"/>
                    <a:pt x="5006" y="2062"/>
                    <a:pt x="4590" y="2575"/>
                  </a:cubicBezTo>
                  <a:cubicBezTo>
                    <a:pt x="4590" y="1897"/>
                    <a:pt x="4621" y="0"/>
                    <a:pt x="36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4" name="Google Shape;8064;p35"/>
            <p:cNvSpPr/>
            <p:nvPr/>
          </p:nvSpPr>
          <p:spPr>
            <a:xfrm>
              <a:off x="2624242" y="3650037"/>
              <a:ext cx="198671" cy="128574"/>
            </a:xfrm>
            <a:custGeom>
              <a:avLst/>
              <a:gdLst/>
              <a:ahLst/>
              <a:cxnLst/>
              <a:rect l="l" t="t" r="r" b="b"/>
              <a:pathLst>
                <a:path w="5558" h="3683" extrusionOk="0">
                  <a:moveTo>
                    <a:pt x="2665" y="0"/>
                  </a:moveTo>
                  <a:cubicBezTo>
                    <a:pt x="2641" y="0"/>
                    <a:pt x="2615" y="2"/>
                    <a:pt x="2589" y="5"/>
                  </a:cubicBezTo>
                  <a:cubicBezTo>
                    <a:pt x="1688" y="139"/>
                    <a:pt x="1955" y="1473"/>
                    <a:pt x="1922" y="2073"/>
                  </a:cubicBezTo>
                  <a:cubicBezTo>
                    <a:pt x="1588" y="1740"/>
                    <a:pt x="1155" y="1273"/>
                    <a:pt x="688" y="1239"/>
                  </a:cubicBezTo>
                  <a:cubicBezTo>
                    <a:pt x="649" y="1235"/>
                    <a:pt x="612" y="1233"/>
                    <a:pt x="577" y="1233"/>
                  </a:cubicBezTo>
                  <a:cubicBezTo>
                    <a:pt x="104" y="1233"/>
                    <a:pt x="1" y="1641"/>
                    <a:pt x="187" y="2107"/>
                  </a:cubicBezTo>
                  <a:cubicBezTo>
                    <a:pt x="454" y="2774"/>
                    <a:pt x="1155" y="3174"/>
                    <a:pt x="1688" y="3574"/>
                  </a:cubicBezTo>
                  <a:cubicBezTo>
                    <a:pt x="1969" y="3634"/>
                    <a:pt x="2549" y="3682"/>
                    <a:pt x="3062" y="3682"/>
                  </a:cubicBezTo>
                  <a:cubicBezTo>
                    <a:pt x="3404" y="3682"/>
                    <a:pt x="3716" y="3661"/>
                    <a:pt x="3890" y="3608"/>
                  </a:cubicBezTo>
                  <a:cubicBezTo>
                    <a:pt x="4657" y="2774"/>
                    <a:pt x="5091" y="2540"/>
                    <a:pt x="5324" y="2107"/>
                  </a:cubicBezTo>
                  <a:cubicBezTo>
                    <a:pt x="5558" y="1573"/>
                    <a:pt x="5491" y="973"/>
                    <a:pt x="4824" y="939"/>
                  </a:cubicBezTo>
                  <a:cubicBezTo>
                    <a:pt x="4808" y="938"/>
                    <a:pt x="4792" y="938"/>
                    <a:pt x="4776" y="938"/>
                  </a:cubicBezTo>
                  <a:cubicBezTo>
                    <a:pt x="4225" y="938"/>
                    <a:pt x="3680" y="1484"/>
                    <a:pt x="3356" y="1873"/>
                  </a:cubicBezTo>
                  <a:cubicBezTo>
                    <a:pt x="3356" y="1389"/>
                    <a:pt x="3387" y="0"/>
                    <a:pt x="26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5" name="Google Shape;8065;p35"/>
            <p:cNvSpPr/>
            <p:nvPr/>
          </p:nvSpPr>
          <p:spPr>
            <a:xfrm>
              <a:off x="3213290" y="3356589"/>
              <a:ext cx="198671" cy="128574"/>
            </a:xfrm>
            <a:custGeom>
              <a:avLst/>
              <a:gdLst/>
              <a:ahLst/>
              <a:cxnLst/>
              <a:rect l="l" t="t" r="r" b="b"/>
              <a:pathLst>
                <a:path w="5558" h="3683" extrusionOk="0">
                  <a:moveTo>
                    <a:pt x="2664" y="0"/>
                  </a:moveTo>
                  <a:cubicBezTo>
                    <a:pt x="2640" y="0"/>
                    <a:pt x="2615" y="2"/>
                    <a:pt x="2588" y="5"/>
                  </a:cubicBezTo>
                  <a:cubicBezTo>
                    <a:pt x="1688" y="139"/>
                    <a:pt x="1955" y="1506"/>
                    <a:pt x="1921" y="2073"/>
                  </a:cubicBezTo>
                  <a:cubicBezTo>
                    <a:pt x="1588" y="1740"/>
                    <a:pt x="1187" y="1273"/>
                    <a:pt x="687" y="1239"/>
                  </a:cubicBezTo>
                  <a:cubicBezTo>
                    <a:pt x="648" y="1235"/>
                    <a:pt x="611" y="1233"/>
                    <a:pt x="576" y="1233"/>
                  </a:cubicBezTo>
                  <a:cubicBezTo>
                    <a:pt x="103" y="1233"/>
                    <a:pt x="0" y="1641"/>
                    <a:pt x="187" y="2107"/>
                  </a:cubicBezTo>
                  <a:cubicBezTo>
                    <a:pt x="487" y="2774"/>
                    <a:pt x="1154" y="3174"/>
                    <a:pt x="1688" y="3574"/>
                  </a:cubicBezTo>
                  <a:cubicBezTo>
                    <a:pt x="1968" y="3634"/>
                    <a:pt x="2548" y="3682"/>
                    <a:pt x="3069" y="3682"/>
                  </a:cubicBezTo>
                  <a:cubicBezTo>
                    <a:pt x="3416" y="3682"/>
                    <a:pt x="3736" y="3661"/>
                    <a:pt x="3923" y="3608"/>
                  </a:cubicBezTo>
                  <a:cubicBezTo>
                    <a:pt x="4690" y="2774"/>
                    <a:pt x="5090" y="2540"/>
                    <a:pt x="5324" y="2107"/>
                  </a:cubicBezTo>
                  <a:cubicBezTo>
                    <a:pt x="5557" y="1573"/>
                    <a:pt x="5490" y="973"/>
                    <a:pt x="4857" y="939"/>
                  </a:cubicBezTo>
                  <a:cubicBezTo>
                    <a:pt x="4841" y="938"/>
                    <a:pt x="4825" y="938"/>
                    <a:pt x="4808" y="938"/>
                  </a:cubicBezTo>
                  <a:cubicBezTo>
                    <a:pt x="4226" y="938"/>
                    <a:pt x="3680" y="1516"/>
                    <a:pt x="3356" y="1873"/>
                  </a:cubicBezTo>
                  <a:cubicBezTo>
                    <a:pt x="3356" y="1389"/>
                    <a:pt x="3387" y="0"/>
                    <a:pt x="26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6" name="Google Shape;8066;p35"/>
            <p:cNvSpPr/>
            <p:nvPr/>
          </p:nvSpPr>
          <p:spPr>
            <a:xfrm>
              <a:off x="3766520" y="2550667"/>
              <a:ext cx="198671" cy="128085"/>
            </a:xfrm>
            <a:custGeom>
              <a:avLst/>
              <a:gdLst/>
              <a:ahLst/>
              <a:cxnLst/>
              <a:rect l="l" t="t" r="r" b="b"/>
              <a:pathLst>
                <a:path w="5558" h="3669" extrusionOk="0">
                  <a:moveTo>
                    <a:pt x="2667" y="1"/>
                  </a:moveTo>
                  <a:cubicBezTo>
                    <a:pt x="2642" y="1"/>
                    <a:pt x="2616" y="2"/>
                    <a:pt x="2589" y="6"/>
                  </a:cubicBezTo>
                  <a:cubicBezTo>
                    <a:pt x="1688" y="139"/>
                    <a:pt x="1955" y="1473"/>
                    <a:pt x="1922" y="2074"/>
                  </a:cubicBezTo>
                  <a:cubicBezTo>
                    <a:pt x="1588" y="1740"/>
                    <a:pt x="1188" y="1240"/>
                    <a:pt x="688" y="1207"/>
                  </a:cubicBezTo>
                  <a:cubicBezTo>
                    <a:pt x="651" y="1202"/>
                    <a:pt x="616" y="1200"/>
                    <a:pt x="583" y="1200"/>
                  </a:cubicBezTo>
                  <a:cubicBezTo>
                    <a:pt x="105" y="1200"/>
                    <a:pt x="0" y="1637"/>
                    <a:pt x="187" y="2074"/>
                  </a:cubicBezTo>
                  <a:cubicBezTo>
                    <a:pt x="454" y="2774"/>
                    <a:pt x="1155" y="3141"/>
                    <a:pt x="1688" y="3575"/>
                  </a:cubicBezTo>
                  <a:cubicBezTo>
                    <a:pt x="1960" y="3633"/>
                    <a:pt x="2513" y="3669"/>
                    <a:pt x="3014" y="3669"/>
                  </a:cubicBezTo>
                  <a:cubicBezTo>
                    <a:pt x="3375" y="3669"/>
                    <a:pt x="3708" y="3650"/>
                    <a:pt x="3890" y="3608"/>
                  </a:cubicBezTo>
                  <a:cubicBezTo>
                    <a:pt x="4691" y="2774"/>
                    <a:pt x="5091" y="2541"/>
                    <a:pt x="5324" y="2107"/>
                  </a:cubicBezTo>
                  <a:cubicBezTo>
                    <a:pt x="5558" y="1574"/>
                    <a:pt x="5491" y="973"/>
                    <a:pt x="4824" y="940"/>
                  </a:cubicBezTo>
                  <a:cubicBezTo>
                    <a:pt x="4808" y="939"/>
                    <a:pt x="4792" y="938"/>
                    <a:pt x="4776" y="938"/>
                  </a:cubicBezTo>
                  <a:cubicBezTo>
                    <a:pt x="4225" y="938"/>
                    <a:pt x="3680" y="1485"/>
                    <a:pt x="3356" y="1874"/>
                  </a:cubicBezTo>
                  <a:cubicBezTo>
                    <a:pt x="3356" y="1358"/>
                    <a:pt x="3388" y="1"/>
                    <a:pt x="26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7" name="Google Shape;8067;p35"/>
            <p:cNvSpPr/>
            <p:nvPr/>
          </p:nvSpPr>
          <p:spPr>
            <a:xfrm>
              <a:off x="3166749" y="2038406"/>
              <a:ext cx="198706" cy="128469"/>
            </a:xfrm>
            <a:custGeom>
              <a:avLst/>
              <a:gdLst/>
              <a:ahLst/>
              <a:cxnLst/>
              <a:rect l="l" t="t" r="r" b="b"/>
              <a:pathLst>
                <a:path w="5559" h="3680" extrusionOk="0">
                  <a:moveTo>
                    <a:pt x="2645" y="0"/>
                  </a:moveTo>
                  <a:cubicBezTo>
                    <a:pt x="2627" y="0"/>
                    <a:pt x="2608" y="1"/>
                    <a:pt x="2589" y="3"/>
                  </a:cubicBezTo>
                  <a:cubicBezTo>
                    <a:pt x="1689" y="136"/>
                    <a:pt x="1956" y="1504"/>
                    <a:pt x="1922" y="2071"/>
                  </a:cubicBezTo>
                  <a:cubicBezTo>
                    <a:pt x="1622" y="1771"/>
                    <a:pt x="1188" y="1270"/>
                    <a:pt x="721" y="1237"/>
                  </a:cubicBezTo>
                  <a:cubicBezTo>
                    <a:pt x="683" y="1232"/>
                    <a:pt x="646" y="1230"/>
                    <a:pt x="611" y="1230"/>
                  </a:cubicBezTo>
                  <a:cubicBezTo>
                    <a:pt x="105" y="1230"/>
                    <a:pt x="1" y="1667"/>
                    <a:pt x="188" y="2104"/>
                  </a:cubicBezTo>
                  <a:cubicBezTo>
                    <a:pt x="488" y="2771"/>
                    <a:pt x="1155" y="3172"/>
                    <a:pt x="1722" y="3572"/>
                  </a:cubicBezTo>
                  <a:cubicBezTo>
                    <a:pt x="1982" y="3632"/>
                    <a:pt x="2567" y="3680"/>
                    <a:pt x="3086" y="3680"/>
                  </a:cubicBezTo>
                  <a:cubicBezTo>
                    <a:pt x="3433" y="3680"/>
                    <a:pt x="3750" y="3659"/>
                    <a:pt x="3924" y="3605"/>
                  </a:cubicBezTo>
                  <a:cubicBezTo>
                    <a:pt x="4691" y="2771"/>
                    <a:pt x="5125" y="2571"/>
                    <a:pt x="5325" y="2104"/>
                  </a:cubicBezTo>
                  <a:cubicBezTo>
                    <a:pt x="5558" y="1604"/>
                    <a:pt x="5492" y="970"/>
                    <a:pt x="4858" y="937"/>
                  </a:cubicBezTo>
                  <a:cubicBezTo>
                    <a:pt x="4843" y="936"/>
                    <a:pt x="4827" y="935"/>
                    <a:pt x="4812" y="935"/>
                  </a:cubicBezTo>
                  <a:cubicBezTo>
                    <a:pt x="4259" y="935"/>
                    <a:pt x="3682" y="1513"/>
                    <a:pt x="3390" y="1871"/>
                  </a:cubicBezTo>
                  <a:cubicBezTo>
                    <a:pt x="3390" y="1382"/>
                    <a:pt x="3422" y="0"/>
                    <a:pt x="26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8" name="Google Shape;8068;p35"/>
            <p:cNvSpPr/>
            <p:nvPr/>
          </p:nvSpPr>
          <p:spPr>
            <a:xfrm>
              <a:off x="3241886" y="1663339"/>
              <a:ext cx="198671" cy="128574"/>
            </a:xfrm>
            <a:custGeom>
              <a:avLst/>
              <a:gdLst/>
              <a:ahLst/>
              <a:cxnLst/>
              <a:rect l="l" t="t" r="r" b="b"/>
              <a:pathLst>
                <a:path w="5558" h="3683" extrusionOk="0">
                  <a:moveTo>
                    <a:pt x="2665" y="1"/>
                  </a:moveTo>
                  <a:cubicBezTo>
                    <a:pt x="2641" y="1"/>
                    <a:pt x="2615" y="2"/>
                    <a:pt x="2589" y="6"/>
                  </a:cubicBezTo>
                  <a:cubicBezTo>
                    <a:pt x="1688" y="139"/>
                    <a:pt x="1955" y="1507"/>
                    <a:pt x="1922" y="2074"/>
                  </a:cubicBezTo>
                  <a:cubicBezTo>
                    <a:pt x="1588" y="1740"/>
                    <a:pt x="1155" y="1273"/>
                    <a:pt x="688" y="1240"/>
                  </a:cubicBezTo>
                  <a:cubicBezTo>
                    <a:pt x="649" y="1235"/>
                    <a:pt x="612" y="1233"/>
                    <a:pt x="577" y="1233"/>
                  </a:cubicBezTo>
                  <a:cubicBezTo>
                    <a:pt x="104" y="1233"/>
                    <a:pt x="1" y="1641"/>
                    <a:pt x="187" y="2107"/>
                  </a:cubicBezTo>
                  <a:cubicBezTo>
                    <a:pt x="454" y="2774"/>
                    <a:pt x="1155" y="3174"/>
                    <a:pt x="1688" y="3575"/>
                  </a:cubicBezTo>
                  <a:cubicBezTo>
                    <a:pt x="1949" y="3635"/>
                    <a:pt x="2533" y="3683"/>
                    <a:pt x="3053" y="3683"/>
                  </a:cubicBezTo>
                  <a:cubicBezTo>
                    <a:pt x="3399" y="3683"/>
                    <a:pt x="3716" y="3662"/>
                    <a:pt x="3890" y="3608"/>
                  </a:cubicBezTo>
                  <a:cubicBezTo>
                    <a:pt x="4690" y="2774"/>
                    <a:pt x="5091" y="2541"/>
                    <a:pt x="5324" y="2107"/>
                  </a:cubicBezTo>
                  <a:cubicBezTo>
                    <a:pt x="5558" y="1573"/>
                    <a:pt x="5491" y="973"/>
                    <a:pt x="4824" y="940"/>
                  </a:cubicBezTo>
                  <a:cubicBezTo>
                    <a:pt x="4809" y="939"/>
                    <a:pt x="4794" y="938"/>
                    <a:pt x="4778" y="938"/>
                  </a:cubicBezTo>
                  <a:cubicBezTo>
                    <a:pt x="4227" y="938"/>
                    <a:pt x="3681" y="1516"/>
                    <a:pt x="3356" y="1874"/>
                  </a:cubicBezTo>
                  <a:cubicBezTo>
                    <a:pt x="3356" y="1390"/>
                    <a:pt x="3387" y="1"/>
                    <a:pt x="26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9" name="Google Shape;8069;p35"/>
            <p:cNvSpPr/>
            <p:nvPr/>
          </p:nvSpPr>
          <p:spPr>
            <a:xfrm>
              <a:off x="1643211" y="1882221"/>
              <a:ext cx="309301" cy="199825"/>
            </a:xfrm>
            <a:custGeom>
              <a:avLst/>
              <a:gdLst/>
              <a:ahLst/>
              <a:cxnLst/>
              <a:rect l="l" t="t" r="r" b="b"/>
              <a:pathLst>
                <a:path w="8653" h="5724" extrusionOk="0">
                  <a:moveTo>
                    <a:pt x="4155" y="1"/>
                  </a:moveTo>
                  <a:cubicBezTo>
                    <a:pt x="4121" y="1"/>
                    <a:pt x="4085" y="3"/>
                    <a:pt x="4049" y="7"/>
                  </a:cubicBezTo>
                  <a:cubicBezTo>
                    <a:pt x="2648" y="207"/>
                    <a:pt x="3048" y="2308"/>
                    <a:pt x="3015" y="3209"/>
                  </a:cubicBezTo>
                  <a:cubicBezTo>
                    <a:pt x="2514" y="2709"/>
                    <a:pt x="1847" y="1975"/>
                    <a:pt x="1113" y="1908"/>
                  </a:cubicBezTo>
                  <a:cubicBezTo>
                    <a:pt x="1053" y="1902"/>
                    <a:pt x="996" y="1899"/>
                    <a:pt x="942" y="1899"/>
                  </a:cubicBezTo>
                  <a:cubicBezTo>
                    <a:pt x="156" y="1899"/>
                    <a:pt x="1" y="2558"/>
                    <a:pt x="313" y="3276"/>
                  </a:cubicBezTo>
                  <a:cubicBezTo>
                    <a:pt x="746" y="4310"/>
                    <a:pt x="1780" y="4910"/>
                    <a:pt x="2648" y="5577"/>
                  </a:cubicBezTo>
                  <a:cubicBezTo>
                    <a:pt x="3063" y="5656"/>
                    <a:pt x="3948" y="5724"/>
                    <a:pt x="4745" y="5724"/>
                  </a:cubicBezTo>
                  <a:cubicBezTo>
                    <a:pt x="5292" y="5724"/>
                    <a:pt x="5798" y="5692"/>
                    <a:pt x="6084" y="5611"/>
                  </a:cubicBezTo>
                  <a:cubicBezTo>
                    <a:pt x="7284" y="4310"/>
                    <a:pt x="7952" y="3976"/>
                    <a:pt x="8285" y="3276"/>
                  </a:cubicBezTo>
                  <a:cubicBezTo>
                    <a:pt x="8652" y="2475"/>
                    <a:pt x="8552" y="1508"/>
                    <a:pt x="7551" y="1474"/>
                  </a:cubicBezTo>
                  <a:cubicBezTo>
                    <a:pt x="7519" y="1472"/>
                    <a:pt x="7488" y="1471"/>
                    <a:pt x="7456" y="1471"/>
                  </a:cubicBezTo>
                  <a:cubicBezTo>
                    <a:pt x="6588" y="1471"/>
                    <a:pt x="5732" y="2330"/>
                    <a:pt x="5250" y="2909"/>
                  </a:cubicBezTo>
                  <a:cubicBezTo>
                    <a:pt x="5250" y="2131"/>
                    <a:pt x="5313" y="1"/>
                    <a:pt x="4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0" name="Google Shape;8070;p35"/>
            <p:cNvSpPr/>
            <p:nvPr/>
          </p:nvSpPr>
          <p:spPr>
            <a:xfrm>
              <a:off x="2044739" y="2930377"/>
              <a:ext cx="154561" cy="100157"/>
            </a:xfrm>
            <a:custGeom>
              <a:avLst/>
              <a:gdLst/>
              <a:ahLst/>
              <a:cxnLst/>
              <a:rect l="l" t="t" r="r" b="b"/>
              <a:pathLst>
                <a:path w="4324" h="2869" extrusionOk="0">
                  <a:moveTo>
                    <a:pt x="2072" y="0"/>
                  </a:moveTo>
                  <a:cubicBezTo>
                    <a:pt x="2056" y="0"/>
                    <a:pt x="2039" y="1"/>
                    <a:pt x="2022" y="3"/>
                  </a:cubicBezTo>
                  <a:cubicBezTo>
                    <a:pt x="1322" y="103"/>
                    <a:pt x="1522" y="1171"/>
                    <a:pt x="1489" y="1604"/>
                  </a:cubicBezTo>
                  <a:cubicBezTo>
                    <a:pt x="1222" y="1371"/>
                    <a:pt x="922" y="1004"/>
                    <a:pt x="521" y="971"/>
                  </a:cubicBezTo>
                  <a:cubicBezTo>
                    <a:pt x="487" y="965"/>
                    <a:pt x="454" y="963"/>
                    <a:pt x="423" y="963"/>
                  </a:cubicBezTo>
                  <a:cubicBezTo>
                    <a:pt x="73" y="963"/>
                    <a:pt x="1" y="1300"/>
                    <a:pt x="154" y="1638"/>
                  </a:cubicBezTo>
                  <a:cubicBezTo>
                    <a:pt x="354" y="2171"/>
                    <a:pt x="888" y="2472"/>
                    <a:pt x="1322" y="2805"/>
                  </a:cubicBezTo>
                  <a:cubicBezTo>
                    <a:pt x="1505" y="2842"/>
                    <a:pt x="1899" y="2868"/>
                    <a:pt x="2272" y="2868"/>
                  </a:cubicBezTo>
                  <a:cubicBezTo>
                    <a:pt x="2579" y="2868"/>
                    <a:pt x="2872" y="2850"/>
                    <a:pt x="3023" y="2805"/>
                  </a:cubicBezTo>
                  <a:cubicBezTo>
                    <a:pt x="3623" y="2171"/>
                    <a:pt x="3957" y="2005"/>
                    <a:pt x="4124" y="1638"/>
                  </a:cubicBezTo>
                  <a:cubicBezTo>
                    <a:pt x="4324" y="1237"/>
                    <a:pt x="4257" y="770"/>
                    <a:pt x="3757" y="737"/>
                  </a:cubicBezTo>
                  <a:cubicBezTo>
                    <a:pt x="3742" y="736"/>
                    <a:pt x="3727" y="735"/>
                    <a:pt x="3712" y="735"/>
                  </a:cubicBezTo>
                  <a:cubicBezTo>
                    <a:pt x="3292" y="735"/>
                    <a:pt x="2848" y="1181"/>
                    <a:pt x="2623" y="1471"/>
                  </a:cubicBezTo>
                  <a:cubicBezTo>
                    <a:pt x="2623" y="1082"/>
                    <a:pt x="2623" y="0"/>
                    <a:pt x="20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1" name="Google Shape;8071;p35"/>
            <p:cNvSpPr/>
            <p:nvPr/>
          </p:nvSpPr>
          <p:spPr>
            <a:xfrm>
              <a:off x="1679779" y="3445081"/>
              <a:ext cx="153489" cy="100157"/>
            </a:xfrm>
            <a:custGeom>
              <a:avLst/>
              <a:gdLst/>
              <a:ahLst/>
              <a:cxnLst/>
              <a:rect l="l" t="t" r="r" b="b"/>
              <a:pathLst>
                <a:path w="4294" h="2869" extrusionOk="0">
                  <a:moveTo>
                    <a:pt x="2044" y="0"/>
                  </a:moveTo>
                  <a:cubicBezTo>
                    <a:pt x="2027" y="0"/>
                    <a:pt x="2010" y="1"/>
                    <a:pt x="1992" y="3"/>
                  </a:cubicBezTo>
                  <a:cubicBezTo>
                    <a:pt x="1291" y="103"/>
                    <a:pt x="1491" y="1171"/>
                    <a:pt x="1458" y="1604"/>
                  </a:cubicBezTo>
                  <a:cubicBezTo>
                    <a:pt x="1224" y="1371"/>
                    <a:pt x="891" y="1004"/>
                    <a:pt x="524" y="970"/>
                  </a:cubicBezTo>
                  <a:cubicBezTo>
                    <a:pt x="489" y="965"/>
                    <a:pt x="457" y="963"/>
                    <a:pt x="426" y="963"/>
                  </a:cubicBezTo>
                  <a:cubicBezTo>
                    <a:pt x="76" y="963"/>
                    <a:pt x="1" y="1300"/>
                    <a:pt x="124" y="1638"/>
                  </a:cubicBezTo>
                  <a:cubicBezTo>
                    <a:pt x="357" y="2171"/>
                    <a:pt x="891" y="2472"/>
                    <a:pt x="1291" y="2805"/>
                  </a:cubicBezTo>
                  <a:cubicBezTo>
                    <a:pt x="1492" y="2842"/>
                    <a:pt x="1895" y="2868"/>
                    <a:pt x="2272" y="2868"/>
                  </a:cubicBezTo>
                  <a:cubicBezTo>
                    <a:pt x="2582" y="2868"/>
                    <a:pt x="2875" y="2850"/>
                    <a:pt x="3026" y="2805"/>
                  </a:cubicBezTo>
                  <a:cubicBezTo>
                    <a:pt x="3626" y="2171"/>
                    <a:pt x="3960" y="2005"/>
                    <a:pt x="4127" y="1638"/>
                  </a:cubicBezTo>
                  <a:cubicBezTo>
                    <a:pt x="4293" y="1237"/>
                    <a:pt x="4260" y="770"/>
                    <a:pt x="3760" y="737"/>
                  </a:cubicBezTo>
                  <a:cubicBezTo>
                    <a:pt x="3744" y="736"/>
                    <a:pt x="3728" y="735"/>
                    <a:pt x="3712" y="735"/>
                  </a:cubicBezTo>
                  <a:cubicBezTo>
                    <a:pt x="3263" y="735"/>
                    <a:pt x="2850" y="1181"/>
                    <a:pt x="2592" y="1471"/>
                  </a:cubicBezTo>
                  <a:cubicBezTo>
                    <a:pt x="2592" y="1082"/>
                    <a:pt x="2624" y="0"/>
                    <a:pt x="20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2" name="Google Shape;8072;p35"/>
            <p:cNvSpPr/>
            <p:nvPr/>
          </p:nvSpPr>
          <p:spPr>
            <a:xfrm>
              <a:off x="3018907" y="3724531"/>
              <a:ext cx="154561" cy="100087"/>
            </a:xfrm>
            <a:custGeom>
              <a:avLst/>
              <a:gdLst/>
              <a:ahLst/>
              <a:cxnLst/>
              <a:rect l="l" t="t" r="r" b="b"/>
              <a:pathLst>
                <a:path w="4324" h="2867" extrusionOk="0">
                  <a:moveTo>
                    <a:pt x="2076" y="1"/>
                  </a:moveTo>
                  <a:cubicBezTo>
                    <a:pt x="2059" y="1"/>
                    <a:pt x="2041" y="2"/>
                    <a:pt x="2022" y="4"/>
                  </a:cubicBezTo>
                  <a:cubicBezTo>
                    <a:pt x="1322" y="104"/>
                    <a:pt x="1522" y="1171"/>
                    <a:pt x="1488" y="1605"/>
                  </a:cubicBezTo>
                  <a:cubicBezTo>
                    <a:pt x="1255" y="1371"/>
                    <a:pt x="921" y="971"/>
                    <a:pt x="554" y="971"/>
                  </a:cubicBezTo>
                  <a:cubicBezTo>
                    <a:pt x="517" y="966"/>
                    <a:pt x="482" y="963"/>
                    <a:pt x="449" y="963"/>
                  </a:cubicBezTo>
                  <a:cubicBezTo>
                    <a:pt x="73" y="963"/>
                    <a:pt x="1" y="1301"/>
                    <a:pt x="154" y="1638"/>
                  </a:cubicBezTo>
                  <a:cubicBezTo>
                    <a:pt x="388" y="2172"/>
                    <a:pt x="888" y="2472"/>
                    <a:pt x="1322" y="2772"/>
                  </a:cubicBezTo>
                  <a:cubicBezTo>
                    <a:pt x="1535" y="2831"/>
                    <a:pt x="1962" y="2866"/>
                    <a:pt x="2355" y="2866"/>
                  </a:cubicBezTo>
                  <a:cubicBezTo>
                    <a:pt x="2638" y="2866"/>
                    <a:pt x="2903" y="2848"/>
                    <a:pt x="3056" y="2806"/>
                  </a:cubicBezTo>
                  <a:cubicBezTo>
                    <a:pt x="3657" y="2172"/>
                    <a:pt x="3957" y="1972"/>
                    <a:pt x="4157" y="1638"/>
                  </a:cubicBezTo>
                  <a:cubicBezTo>
                    <a:pt x="4324" y="1238"/>
                    <a:pt x="4257" y="771"/>
                    <a:pt x="3757" y="738"/>
                  </a:cubicBezTo>
                  <a:cubicBezTo>
                    <a:pt x="3742" y="737"/>
                    <a:pt x="3727" y="736"/>
                    <a:pt x="3712" y="736"/>
                  </a:cubicBezTo>
                  <a:cubicBezTo>
                    <a:pt x="3291" y="736"/>
                    <a:pt x="2848" y="1182"/>
                    <a:pt x="2623" y="1472"/>
                  </a:cubicBezTo>
                  <a:cubicBezTo>
                    <a:pt x="2623" y="1051"/>
                    <a:pt x="2654" y="1"/>
                    <a:pt x="20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3" name="Google Shape;8073;p35"/>
            <p:cNvSpPr/>
            <p:nvPr/>
          </p:nvSpPr>
          <p:spPr>
            <a:xfrm>
              <a:off x="2897480" y="3462396"/>
              <a:ext cx="243817" cy="157444"/>
            </a:xfrm>
            <a:custGeom>
              <a:avLst/>
              <a:gdLst/>
              <a:ahLst/>
              <a:cxnLst/>
              <a:rect l="l" t="t" r="r" b="b"/>
              <a:pathLst>
                <a:path w="6821" h="4510" extrusionOk="0">
                  <a:moveTo>
                    <a:pt x="3287" y="0"/>
                  </a:moveTo>
                  <a:cubicBezTo>
                    <a:pt x="3254" y="0"/>
                    <a:pt x="3220" y="3"/>
                    <a:pt x="3184" y="7"/>
                  </a:cubicBezTo>
                  <a:cubicBezTo>
                    <a:pt x="2083" y="174"/>
                    <a:pt x="2384" y="1809"/>
                    <a:pt x="2350" y="2543"/>
                  </a:cubicBezTo>
                  <a:cubicBezTo>
                    <a:pt x="1950" y="2142"/>
                    <a:pt x="1450" y="1542"/>
                    <a:pt x="849" y="1509"/>
                  </a:cubicBezTo>
                  <a:cubicBezTo>
                    <a:pt x="795" y="1501"/>
                    <a:pt x="743" y="1497"/>
                    <a:pt x="695" y="1497"/>
                  </a:cubicBezTo>
                  <a:cubicBezTo>
                    <a:pt x="125" y="1497"/>
                    <a:pt x="0" y="2022"/>
                    <a:pt x="215" y="2576"/>
                  </a:cubicBezTo>
                  <a:cubicBezTo>
                    <a:pt x="582" y="3410"/>
                    <a:pt x="1416" y="3877"/>
                    <a:pt x="2083" y="4377"/>
                  </a:cubicBezTo>
                  <a:cubicBezTo>
                    <a:pt x="2393" y="4455"/>
                    <a:pt x="3072" y="4510"/>
                    <a:pt x="3693" y="4510"/>
                  </a:cubicBezTo>
                  <a:cubicBezTo>
                    <a:pt x="4142" y="4510"/>
                    <a:pt x="4561" y="4481"/>
                    <a:pt x="4785" y="4411"/>
                  </a:cubicBezTo>
                  <a:cubicBezTo>
                    <a:pt x="5753" y="3377"/>
                    <a:pt x="6253" y="3110"/>
                    <a:pt x="6520" y="2576"/>
                  </a:cubicBezTo>
                  <a:cubicBezTo>
                    <a:pt x="6820" y="1942"/>
                    <a:pt x="6720" y="1175"/>
                    <a:pt x="5953" y="1142"/>
                  </a:cubicBezTo>
                  <a:cubicBezTo>
                    <a:pt x="5936" y="1141"/>
                    <a:pt x="5919" y="1140"/>
                    <a:pt x="5902" y="1140"/>
                  </a:cubicBezTo>
                  <a:cubicBezTo>
                    <a:pt x="5187" y="1140"/>
                    <a:pt x="4509" y="1820"/>
                    <a:pt x="4118" y="2276"/>
                  </a:cubicBezTo>
                  <a:cubicBezTo>
                    <a:pt x="4118" y="1697"/>
                    <a:pt x="4180" y="0"/>
                    <a:pt x="32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4" name="Google Shape;8074;p35"/>
            <p:cNvSpPr/>
            <p:nvPr/>
          </p:nvSpPr>
          <p:spPr>
            <a:xfrm>
              <a:off x="1443788" y="2471527"/>
              <a:ext cx="242816" cy="157339"/>
            </a:xfrm>
            <a:custGeom>
              <a:avLst/>
              <a:gdLst/>
              <a:ahLst/>
              <a:cxnLst/>
              <a:rect l="l" t="t" r="r" b="b"/>
              <a:pathLst>
                <a:path w="6793" h="4507" extrusionOk="0">
                  <a:moveTo>
                    <a:pt x="3236" y="0"/>
                  </a:moveTo>
                  <a:cubicBezTo>
                    <a:pt x="3211" y="0"/>
                    <a:pt x="3184" y="2"/>
                    <a:pt x="3156" y="4"/>
                  </a:cubicBezTo>
                  <a:cubicBezTo>
                    <a:pt x="2056" y="171"/>
                    <a:pt x="2389" y="1839"/>
                    <a:pt x="2356" y="2540"/>
                  </a:cubicBezTo>
                  <a:cubicBezTo>
                    <a:pt x="1956" y="2139"/>
                    <a:pt x="1455" y="1539"/>
                    <a:pt x="855" y="1506"/>
                  </a:cubicBezTo>
                  <a:cubicBezTo>
                    <a:pt x="815" y="1502"/>
                    <a:pt x="777" y="1500"/>
                    <a:pt x="740" y="1500"/>
                  </a:cubicBezTo>
                  <a:cubicBezTo>
                    <a:pt x="137" y="1500"/>
                    <a:pt x="1" y="2007"/>
                    <a:pt x="221" y="2573"/>
                  </a:cubicBezTo>
                  <a:cubicBezTo>
                    <a:pt x="588" y="3407"/>
                    <a:pt x="1389" y="3874"/>
                    <a:pt x="2056" y="4374"/>
                  </a:cubicBezTo>
                  <a:cubicBezTo>
                    <a:pt x="2384" y="4452"/>
                    <a:pt x="3061" y="4507"/>
                    <a:pt x="3682" y="4507"/>
                  </a:cubicBezTo>
                  <a:cubicBezTo>
                    <a:pt x="4132" y="4507"/>
                    <a:pt x="4553" y="4478"/>
                    <a:pt x="4791" y="4408"/>
                  </a:cubicBezTo>
                  <a:cubicBezTo>
                    <a:pt x="5725" y="3407"/>
                    <a:pt x="6259" y="3107"/>
                    <a:pt x="6526" y="2573"/>
                  </a:cubicBezTo>
                  <a:cubicBezTo>
                    <a:pt x="6792" y="1939"/>
                    <a:pt x="6726" y="1205"/>
                    <a:pt x="5925" y="1139"/>
                  </a:cubicBezTo>
                  <a:cubicBezTo>
                    <a:pt x="5910" y="1138"/>
                    <a:pt x="5894" y="1138"/>
                    <a:pt x="5879" y="1138"/>
                  </a:cubicBezTo>
                  <a:cubicBezTo>
                    <a:pt x="5194" y="1138"/>
                    <a:pt x="4515" y="1849"/>
                    <a:pt x="4124" y="2306"/>
                  </a:cubicBezTo>
                  <a:cubicBezTo>
                    <a:pt x="4124" y="1690"/>
                    <a:pt x="4155" y="0"/>
                    <a:pt x="3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5" name="Google Shape;8075;p35"/>
            <p:cNvSpPr/>
            <p:nvPr/>
          </p:nvSpPr>
          <p:spPr>
            <a:xfrm>
              <a:off x="3638016" y="2101103"/>
              <a:ext cx="243709" cy="157444"/>
            </a:xfrm>
            <a:custGeom>
              <a:avLst/>
              <a:gdLst/>
              <a:ahLst/>
              <a:cxnLst/>
              <a:rect l="l" t="t" r="r" b="b"/>
              <a:pathLst>
                <a:path w="6818" h="4510" extrusionOk="0">
                  <a:moveTo>
                    <a:pt x="3285" y="1"/>
                  </a:moveTo>
                  <a:cubicBezTo>
                    <a:pt x="3252" y="1"/>
                    <a:pt x="3218" y="3"/>
                    <a:pt x="3182" y="8"/>
                  </a:cubicBezTo>
                  <a:cubicBezTo>
                    <a:pt x="2081" y="175"/>
                    <a:pt x="2415" y="1809"/>
                    <a:pt x="2348" y="2543"/>
                  </a:cubicBezTo>
                  <a:cubicBezTo>
                    <a:pt x="1948" y="2143"/>
                    <a:pt x="1447" y="1542"/>
                    <a:pt x="847" y="1509"/>
                  </a:cubicBezTo>
                  <a:cubicBezTo>
                    <a:pt x="792" y="1501"/>
                    <a:pt x="741" y="1497"/>
                    <a:pt x="693" y="1497"/>
                  </a:cubicBezTo>
                  <a:cubicBezTo>
                    <a:pt x="123" y="1497"/>
                    <a:pt x="0" y="2023"/>
                    <a:pt x="247" y="2576"/>
                  </a:cubicBezTo>
                  <a:cubicBezTo>
                    <a:pt x="580" y="3410"/>
                    <a:pt x="1414" y="3877"/>
                    <a:pt x="2081" y="4378"/>
                  </a:cubicBezTo>
                  <a:cubicBezTo>
                    <a:pt x="2410" y="4455"/>
                    <a:pt x="3086" y="4510"/>
                    <a:pt x="3707" y="4510"/>
                  </a:cubicBezTo>
                  <a:cubicBezTo>
                    <a:pt x="4157" y="4510"/>
                    <a:pt x="4578" y="4481"/>
                    <a:pt x="4816" y="4411"/>
                  </a:cubicBezTo>
                  <a:cubicBezTo>
                    <a:pt x="5750" y="3377"/>
                    <a:pt x="6251" y="3110"/>
                    <a:pt x="6551" y="2576"/>
                  </a:cubicBezTo>
                  <a:cubicBezTo>
                    <a:pt x="6818" y="1943"/>
                    <a:pt x="6718" y="1175"/>
                    <a:pt x="5951" y="1142"/>
                  </a:cubicBezTo>
                  <a:cubicBezTo>
                    <a:pt x="5934" y="1141"/>
                    <a:pt x="5917" y="1141"/>
                    <a:pt x="5900" y="1141"/>
                  </a:cubicBezTo>
                  <a:cubicBezTo>
                    <a:pt x="5185" y="1141"/>
                    <a:pt x="4507" y="1820"/>
                    <a:pt x="4116" y="2276"/>
                  </a:cubicBezTo>
                  <a:cubicBezTo>
                    <a:pt x="4116" y="1697"/>
                    <a:pt x="4178" y="1"/>
                    <a:pt x="32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6" name="Google Shape;8076;p35"/>
            <p:cNvSpPr/>
            <p:nvPr/>
          </p:nvSpPr>
          <p:spPr>
            <a:xfrm>
              <a:off x="3145052" y="2506367"/>
              <a:ext cx="153632" cy="99354"/>
            </a:xfrm>
            <a:custGeom>
              <a:avLst/>
              <a:gdLst/>
              <a:ahLst/>
              <a:cxnLst/>
              <a:rect l="l" t="t" r="r" b="b"/>
              <a:pathLst>
                <a:path w="4298" h="2846" extrusionOk="0">
                  <a:moveTo>
                    <a:pt x="2072" y="1"/>
                  </a:moveTo>
                  <a:cubicBezTo>
                    <a:pt x="2048" y="1"/>
                    <a:pt x="2022" y="3"/>
                    <a:pt x="1996" y="7"/>
                  </a:cubicBezTo>
                  <a:cubicBezTo>
                    <a:pt x="1295" y="107"/>
                    <a:pt x="1495" y="1141"/>
                    <a:pt x="1462" y="1608"/>
                  </a:cubicBezTo>
                  <a:cubicBezTo>
                    <a:pt x="1228" y="1341"/>
                    <a:pt x="895" y="975"/>
                    <a:pt x="528" y="941"/>
                  </a:cubicBezTo>
                  <a:cubicBezTo>
                    <a:pt x="508" y="940"/>
                    <a:pt x="488" y="939"/>
                    <a:pt x="470" y="939"/>
                  </a:cubicBezTo>
                  <a:cubicBezTo>
                    <a:pt x="86" y="939"/>
                    <a:pt x="0" y="1260"/>
                    <a:pt x="128" y="1642"/>
                  </a:cubicBezTo>
                  <a:cubicBezTo>
                    <a:pt x="361" y="2142"/>
                    <a:pt x="895" y="2442"/>
                    <a:pt x="1295" y="2776"/>
                  </a:cubicBezTo>
                  <a:cubicBezTo>
                    <a:pt x="1522" y="2817"/>
                    <a:pt x="2004" y="2846"/>
                    <a:pt x="2417" y="2846"/>
                  </a:cubicBezTo>
                  <a:cubicBezTo>
                    <a:pt x="2673" y="2846"/>
                    <a:pt x="2902" y="2835"/>
                    <a:pt x="3030" y="2809"/>
                  </a:cubicBezTo>
                  <a:cubicBezTo>
                    <a:pt x="3630" y="2142"/>
                    <a:pt x="3964" y="1975"/>
                    <a:pt x="4130" y="1642"/>
                  </a:cubicBezTo>
                  <a:cubicBezTo>
                    <a:pt x="4297" y="1208"/>
                    <a:pt x="4264" y="741"/>
                    <a:pt x="3764" y="741"/>
                  </a:cubicBezTo>
                  <a:cubicBezTo>
                    <a:pt x="3746" y="740"/>
                    <a:pt x="3729" y="739"/>
                    <a:pt x="3712" y="739"/>
                  </a:cubicBezTo>
                  <a:cubicBezTo>
                    <a:pt x="3265" y="739"/>
                    <a:pt x="2853" y="1152"/>
                    <a:pt x="2596" y="1442"/>
                  </a:cubicBezTo>
                  <a:cubicBezTo>
                    <a:pt x="2596" y="1058"/>
                    <a:pt x="2627" y="1"/>
                    <a:pt x="20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7" name="Google Shape;8077;p35"/>
            <p:cNvSpPr/>
            <p:nvPr/>
          </p:nvSpPr>
          <p:spPr>
            <a:xfrm>
              <a:off x="2764936" y="1861380"/>
              <a:ext cx="154561" cy="100157"/>
            </a:xfrm>
            <a:custGeom>
              <a:avLst/>
              <a:gdLst/>
              <a:ahLst/>
              <a:cxnLst/>
              <a:rect l="l" t="t" r="r" b="b"/>
              <a:pathLst>
                <a:path w="4324" h="2869" extrusionOk="0">
                  <a:moveTo>
                    <a:pt x="2075" y="0"/>
                  </a:moveTo>
                  <a:cubicBezTo>
                    <a:pt x="2058" y="0"/>
                    <a:pt x="2040" y="1"/>
                    <a:pt x="2022" y="3"/>
                  </a:cubicBezTo>
                  <a:cubicBezTo>
                    <a:pt x="1322" y="103"/>
                    <a:pt x="1522" y="1171"/>
                    <a:pt x="1488" y="1604"/>
                  </a:cubicBezTo>
                  <a:cubicBezTo>
                    <a:pt x="1255" y="1371"/>
                    <a:pt x="921" y="1004"/>
                    <a:pt x="554" y="971"/>
                  </a:cubicBezTo>
                  <a:cubicBezTo>
                    <a:pt x="517" y="965"/>
                    <a:pt x="482" y="963"/>
                    <a:pt x="449" y="963"/>
                  </a:cubicBezTo>
                  <a:cubicBezTo>
                    <a:pt x="73" y="963"/>
                    <a:pt x="1" y="1300"/>
                    <a:pt x="154" y="1638"/>
                  </a:cubicBezTo>
                  <a:cubicBezTo>
                    <a:pt x="388" y="2172"/>
                    <a:pt x="921" y="2472"/>
                    <a:pt x="1322" y="2805"/>
                  </a:cubicBezTo>
                  <a:cubicBezTo>
                    <a:pt x="1523" y="2842"/>
                    <a:pt x="1925" y="2868"/>
                    <a:pt x="2302" y="2868"/>
                  </a:cubicBezTo>
                  <a:cubicBezTo>
                    <a:pt x="2612" y="2868"/>
                    <a:pt x="2906" y="2850"/>
                    <a:pt x="3056" y="2805"/>
                  </a:cubicBezTo>
                  <a:cubicBezTo>
                    <a:pt x="3657" y="2172"/>
                    <a:pt x="3990" y="2005"/>
                    <a:pt x="4157" y="1638"/>
                  </a:cubicBezTo>
                  <a:cubicBezTo>
                    <a:pt x="4324" y="1237"/>
                    <a:pt x="4290" y="770"/>
                    <a:pt x="3790" y="737"/>
                  </a:cubicBezTo>
                  <a:cubicBezTo>
                    <a:pt x="3774" y="736"/>
                    <a:pt x="3758" y="735"/>
                    <a:pt x="3742" y="735"/>
                  </a:cubicBezTo>
                  <a:cubicBezTo>
                    <a:pt x="3294" y="735"/>
                    <a:pt x="2880" y="1181"/>
                    <a:pt x="2622" y="1471"/>
                  </a:cubicBezTo>
                  <a:cubicBezTo>
                    <a:pt x="2622" y="1082"/>
                    <a:pt x="2654" y="0"/>
                    <a:pt x="20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8" name="Google Shape;8078;p35"/>
            <p:cNvSpPr/>
            <p:nvPr/>
          </p:nvSpPr>
          <p:spPr>
            <a:xfrm>
              <a:off x="2019395" y="2303264"/>
              <a:ext cx="545361" cy="140024"/>
            </a:xfrm>
            <a:custGeom>
              <a:avLst/>
              <a:gdLst/>
              <a:ahLst/>
              <a:cxnLst/>
              <a:rect l="l" t="t" r="r" b="b"/>
              <a:pathLst>
                <a:path w="15257" h="4011" extrusionOk="0">
                  <a:moveTo>
                    <a:pt x="5577" y="0"/>
                  </a:moveTo>
                  <a:cubicBezTo>
                    <a:pt x="5365" y="0"/>
                    <a:pt x="5151" y="134"/>
                    <a:pt x="5066" y="388"/>
                  </a:cubicBezTo>
                  <a:cubicBezTo>
                    <a:pt x="4766" y="1189"/>
                    <a:pt x="4433" y="2156"/>
                    <a:pt x="3732" y="2690"/>
                  </a:cubicBezTo>
                  <a:cubicBezTo>
                    <a:pt x="3474" y="2891"/>
                    <a:pt x="3217" y="2976"/>
                    <a:pt x="2970" y="2976"/>
                  </a:cubicBezTo>
                  <a:cubicBezTo>
                    <a:pt x="2195" y="2976"/>
                    <a:pt x="1509" y="2146"/>
                    <a:pt x="1130" y="1489"/>
                  </a:cubicBezTo>
                  <a:cubicBezTo>
                    <a:pt x="1026" y="1301"/>
                    <a:pt x="867" y="1225"/>
                    <a:pt x="707" y="1225"/>
                  </a:cubicBezTo>
                  <a:cubicBezTo>
                    <a:pt x="355" y="1225"/>
                    <a:pt x="0" y="1599"/>
                    <a:pt x="230" y="1989"/>
                  </a:cubicBezTo>
                  <a:cubicBezTo>
                    <a:pt x="802" y="3030"/>
                    <a:pt x="1801" y="4011"/>
                    <a:pt x="2974" y="4011"/>
                  </a:cubicBezTo>
                  <a:cubicBezTo>
                    <a:pt x="3304" y="4011"/>
                    <a:pt x="3647" y="3933"/>
                    <a:pt x="3999" y="3757"/>
                  </a:cubicBezTo>
                  <a:cubicBezTo>
                    <a:pt x="4742" y="3364"/>
                    <a:pt x="5213" y="2641"/>
                    <a:pt x="5571" y="1871"/>
                  </a:cubicBezTo>
                  <a:lnTo>
                    <a:pt x="5571" y="1871"/>
                  </a:lnTo>
                  <a:cubicBezTo>
                    <a:pt x="6115" y="2904"/>
                    <a:pt x="6950" y="3790"/>
                    <a:pt x="8202" y="3790"/>
                  </a:cubicBezTo>
                  <a:cubicBezTo>
                    <a:pt x="9359" y="3790"/>
                    <a:pt x="10098" y="2954"/>
                    <a:pt x="10574" y="1992"/>
                  </a:cubicBezTo>
                  <a:lnTo>
                    <a:pt x="10574" y="1992"/>
                  </a:lnTo>
                  <a:cubicBezTo>
                    <a:pt x="11085" y="2754"/>
                    <a:pt x="11867" y="3367"/>
                    <a:pt x="12738" y="3590"/>
                  </a:cubicBezTo>
                  <a:cubicBezTo>
                    <a:pt x="12918" y="3632"/>
                    <a:pt x="13101" y="3655"/>
                    <a:pt x="13283" y="3655"/>
                  </a:cubicBezTo>
                  <a:cubicBezTo>
                    <a:pt x="13676" y="3655"/>
                    <a:pt x="14064" y="3551"/>
                    <a:pt x="14406" y="3323"/>
                  </a:cubicBezTo>
                  <a:cubicBezTo>
                    <a:pt x="15007" y="2856"/>
                    <a:pt x="15174" y="2089"/>
                    <a:pt x="15240" y="1389"/>
                  </a:cubicBezTo>
                  <a:cubicBezTo>
                    <a:pt x="15257" y="1043"/>
                    <a:pt x="15013" y="876"/>
                    <a:pt x="14754" y="876"/>
                  </a:cubicBezTo>
                  <a:cubicBezTo>
                    <a:pt x="14488" y="876"/>
                    <a:pt x="14207" y="1051"/>
                    <a:pt x="14173" y="1389"/>
                  </a:cubicBezTo>
                  <a:cubicBezTo>
                    <a:pt x="14146" y="2078"/>
                    <a:pt x="13846" y="2599"/>
                    <a:pt x="13271" y="2599"/>
                  </a:cubicBezTo>
                  <a:cubicBezTo>
                    <a:pt x="13123" y="2599"/>
                    <a:pt x="12956" y="2565"/>
                    <a:pt x="12772" y="2489"/>
                  </a:cubicBezTo>
                  <a:cubicBezTo>
                    <a:pt x="11938" y="2156"/>
                    <a:pt x="11237" y="1389"/>
                    <a:pt x="11037" y="521"/>
                  </a:cubicBezTo>
                  <a:cubicBezTo>
                    <a:pt x="10972" y="276"/>
                    <a:pt x="10761" y="159"/>
                    <a:pt x="10548" y="159"/>
                  </a:cubicBezTo>
                  <a:cubicBezTo>
                    <a:pt x="10328" y="159"/>
                    <a:pt x="10104" y="284"/>
                    <a:pt x="10037" y="521"/>
                  </a:cubicBezTo>
                  <a:cubicBezTo>
                    <a:pt x="9770" y="1355"/>
                    <a:pt x="9303" y="2756"/>
                    <a:pt x="8202" y="2756"/>
                  </a:cubicBezTo>
                  <a:cubicBezTo>
                    <a:pt x="6968" y="2756"/>
                    <a:pt x="6367" y="1355"/>
                    <a:pt x="6067" y="388"/>
                  </a:cubicBezTo>
                  <a:cubicBezTo>
                    <a:pt x="5985" y="125"/>
                    <a:pt x="5782" y="0"/>
                    <a:pt x="55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9" name="Google Shape;8079;p35"/>
            <p:cNvSpPr/>
            <p:nvPr/>
          </p:nvSpPr>
          <p:spPr>
            <a:xfrm>
              <a:off x="2270971" y="1537909"/>
              <a:ext cx="545397" cy="139151"/>
            </a:xfrm>
            <a:custGeom>
              <a:avLst/>
              <a:gdLst/>
              <a:ahLst/>
              <a:cxnLst/>
              <a:rect l="l" t="t" r="r" b="b"/>
              <a:pathLst>
                <a:path w="15258" h="3986" extrusionOk="0">
                  <a:moveTo>
                    <a:pt x="5578" y="0"/>
                  </a:moveTo>
                  <a:cubicBezTo>
                    <a:pt x="5366" y="0"/>
                    <a:pt x="5152" y="125"/>
                    <a:pt x="5067" y="363"/>
                  </a:cubicBezTo>
                  <a:cubicBezTo>
                    <a:pt x="4766" y="1163"/>
                    <a:pt x="4433" y="2131"/>
                    <a:pt x="3732" y="2665"/>
                  </a:cubicBezTo>
                  <a:cubicBezTo>
                    <a:pt x="3474" y="2866"/>
                    <a:pt x="3218" y="2951"/>
                    <a:pt x="2970" y="2951"/>
                  </a:cubicBezTo>
                  <a:cubicBezTo>
                    <a:pt x="2196" y="2951"/>
                    <a:pt x="1510" y="2121"/>
                    <a:pt x="1131" y="1464"/>
                  </a:cubicBezTo>
                  <a:cubicBezTo>
                    <a:pt x="1027" y="1276"/>
                    <a:pt x="867" y="1199"/>
                    <a:pt x="708" y="1199"/>
                  </a:cubicBezTo>
                  <a:cubicBezTo>
                    <a:pt x="355" y="1199"/>
                    <a:pt x="0" y="1574"/>
                    <a:pt x="230" y="1964"/>
                  </a:cubicBezTo>
                  <a:cubicBezTo>
                    <a:pt x="803" y="3005"/>
                    <a:pt x="1802" y="3986"/>
                    <a:pt x="2974" y="3986"/>
                  </a:cubicBezTo>
                  <a:cubicBezTo>
                    <a:pt x="3304" y="3986"/>
                    <a:pt x="3648" y="3908"/>
                    <a:pt x="3999" y="3732"/>
                  </a:cubicBezTo>
                  <a:cubicBezTo>
                    <a:pt x="4744" y="3360"/>
                    <a:pt x="5215" y="2629"/>
                    <a:pt x="5574" y="1849"/>
                  </a:cubicBezTo>
                  <a:lnTo>
                    <a:pt x="5574" y="1849"/>
                  </a:lnTo>
                  <a:cubicBezTo>
                    <a:pt x="6117" y="2881"/>
                    <a:pt x="6951" y="3765"/>
                    <a:pt x="8202" y="3765"/>
                  </a:cubicBezTo>
                  <a:cubicBezTo>
                    <a:pt x="9360" y="3765"/>
                    <a:pt x="10099" y="2929"/>
                    <a:pt x="10574" y="1967"/>
                  </a:cubicBezTo>
                  <a:lnTo>
                    <a:pt x="10574" y="1967"/>
                  </a:lnTo>
                  <a:cubicBezTo>
                    <a:pt x="11085" y="2729"/>
                    <a:pt x="11867" y="3342"/>
                    <a:pt x="12739" y="3565"/>
                  </a:cubicBezTo>
                  <a:cubicBezTo>
                    <a:pt x="12918" y="3607"/>
                    <a:pt x="13101" y="3630"/>
                    <a:pt x="13283" y="3630"/>
                  </a:cubicBezTo>
                  <a:cubicBezTo>
                    <a:pt x="13676" y="3630"/>
                    <a:pt x="14065" y="3526"/>
                    <a:pt x="14407" y="3298"/>
                  </a:cubicBezTo>
                  <a:cubicBezTo>
                    <a:pt x="15007" y="2831"/>
                    <a:pt x="15174" y="2064"/>
                    <a:pt x="15241" y="1364"/>
                  </a:cubicBezTo>
                  <a:cubicBezTo>
                    <a:pt x="15257" y="1030"/>
                    <a:pt x="15007" y="863"/>
                    <a:pt x="14744" y="863"/>
                  </a:cubicBezTo>
                  <a:cubicBezTo>
                    <a:pt x="14482" y="863"/>
                    <a:pt x="14207" y="1030"/>
                    <a:pt x="14173" y="1364"/>
                  </a:cubicBezTo>
                  <a:cubicBezTo>
                    <a:pt x="14147" y="2053"/>
                    <a:pt x="13846" y="2574"/>
                    <a:pt x="13271" y="2574"/>
                  </a:cubicBezTo>
                  <a:cubicBezTo>
                    <a:pt x="13123" y="2574"/>
                    <a:pt x="12957" y="2540"/>
                    <a:pt x="12772" y="2464"/>
                  </a:cubicBezTo>
                  <a:cubicBezTo>
                    <a:pt x="11938" y="2164"/>
                    <a:pt x="11238" y="1364"/>
                    <a:pt x="11038" y="496"/>
                  </a:cubicBezTo>
                  <a:cubicBezTo>
                    <a:pt x="10972" y="250"/>
                    <a:pt x="10762" y="133"/>
                    <a:pt x="10548" y="133"/>
                  </a:cubicBezTo>
                  <a:cubicBezTo>
                    <a:pt x="10328" y="133"/>
                    <a:pt x="10105" y="259"/>
                    <a:pt x="10037" y="496"/>
                  </a:cubicBezTo>
                  <a:cubicBezTo>
                    <a:pt x="9770" y="1364"/>
                    <a:pt x="9303" y="2731"/>
                    <a:pt x="8202" y="2731"/>
                  </a:cubicBezTo>
                  <a:cubicBezTo>
                    <a:pt x="6968" y="2731"/>
                    <a:pt x="6368" y="1330"/>
                    <a:pt x="6067" y="363"/>
                  </a:cubicBezTo>
                  <a:cubicBezTo>
                    <a:pt x="5985" y="117"/>
                    <a:pt x="5783" y="0"/>
                    <a:pt x="55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0" name="Google Shape;8080;p35"/>
            <p:cNvSpPr/>
            <p:nvPr/>
          </p:nvSpPr>
          <p:spPr>
            <a:xfrm>
              <a:off x="2492735" y="2978342"/>
              <a:ext cx="545397" cy="139745"/>
            </a:xfrm>
            <a:custGeom>
              <a:avLst/>
              <a:gdLst/>
              <a:ahLst/>
              <a:cxnLst/>
              <a:rect l="l" t="t" r="r" b="b"/>
              <a:pathLst>
                <a:path w="15258" h="4003" extrusionOk="0">
                  <a:moveTo>
                    <a:pt x="5603" y="1"/>
                  </a:moveTo>
                  <a:cubicBezTo>
                    <a:pt x="5392" y="1"/>
                    <a:pt x="5169" y="126"/>
                    <a:pt x="5067" y="364"/>
                  </a:cubicBezTo>
                  <a:cubicBezTo>
                    <a:pt x="4767" y="1164"/>
                    <a:pt x="4467" y="2165"/>
                    <a:pt x="3766" y="2699"/>
                  </a:cubicBezTo>
                  <a:cubicBezTo>
                    <a:pt x="3511" y="2890"/>
                    <a:pt x="3256" y="2971"/>
                    <a:pt x="3009" y="2971"/>
                  </a:cubicBezTo>
                  <a:cubicBezTo>
                    <a:pt x="2221" y="2971"/>
                    <a:pt x="1512" y="2150"/>
                    <a:pt x="1131" y="1465"/>
                  </a:cubicBezTo>
                  <a:cubicBezTo>
                    <a:pt x="1028" y="1278"/>
                    <a:pt x="870" y="1201"/>
                    <a:pt x="711" y="1201"/>
                  </a:cubicBezTo>
                  <a:cubicBezTo>
                    <a:pt x="358" y="1201"/>
                    <a:pt x="0" y="1584"/>
                    <a:pt x="230" y="1998"/>
                  </a:cubicBezTo>
                  <a:cubicBezTo>
                    <a:pt x="834" y="3021"/>
                    <a:pt x="1849" y="4003"/>
                    <a:pt x="3018" y="4003"/>
                  </a:cubicBezTo>
                  <a:cubicBezTo>
                    <a:pt x="3336" y="4003"/>
                    <a:pt x="3665" y="3930"/>
                    <a:pt x="4000" y="3766"/>
                  </a:cubicBezTo>
                  <a:cubicBezTo>
                    <a:pt x="4755" y="3378"/>
                    <a:pt x="5231" y="2654"/>
                    <a:pt x="5582" y="1884"/>
                  </a:cubicBezTo>
                  <a:lnTo>
                    <a:pt x="5582" y="1884"/>
                  </a:lnTo>
                  <a:cubicBezTo>
                    <a:pt x="6120" y="2906"/>
                    <a:pt x="6944" y="3767"/>
                    <a:pt x="8185" y="3767"/>
                  </a:cubicBezTo>
                  <a:cubicBezTo>
                    <a:pt x="8202" y="3767"/>
                    <a:pt x="8219" y="3767"/>
                    <a:pt x="8236" y="3766"/>
                  </a:cubicBezTo>
                  <a:cubicBezTo>
                    <a:pt x="9397" y="3766"/>
                    <a:pt x="10121" y="2941"/>
                    <a:pt x="10586" y="1985"/>
                  </a:cubicBezTo>
                  <a:lnTo>
                    <a:pt x="10586" y="1985"/>
                  </a:lnTo>
                  <a:cubicBezTo>
                    <a:pt x="11105" y="2751"/>
                    <a:pt x="11884" y="3364"/>
                    <a:pt x="12739" y="3566"/>
                  </a:cubicBezTo>
                  <a:cubicBezTo>
                    <a:pt x="12933" y="3612"/>
                    <a:pt x="13135" y="3638"/>
                    <a:pt x="13335" y="3638"/>
                  </a:cubicBezTo>
                  <a:cubicBezTo>
                    <a:pt x="13720" y="3638"/>
                    <a:pt x="14100" y="3541"/>
                    <a:pt x="14407" y="3299"/>
                  </a:cubicBezTo>
                  <a:cubicBezTo>
                    <a:pt x="15008" y="2866"/>
                    <a:pt x="15208" y="2098"/>
                    <a:pt x="15241" y="1364"/>
                  </a:cubicBezTo>
                  <a:cubicBezTo>
                    <a:pt x="15258" y="1031"/>
                    <a:pt x="15008" y="864"/>
                    <a:pt x="14749" y="864"/>
                  </a:cubicBezTo>
                  <a:cubicBezTo>
                    <a:pt x="14491" y="864"/>
                    <a:pt x="14224" y="1031"/>
                    <a:pt x="14207" y="1364"/>
                  </a:cubicBezTo>
                  <a:cubicBezTo>
                    <a:pt x="14153" y="2087"/>
                    <a:pt x="13864" y="2595"/>
                    <a:pt x="13268" y="2595"/>
                  </a:cubicBezTo>
                  <a:cubicBezTo>
                    <a:pt x="13122" y="2595"/>
                    <a:pt x="12957" y="2565"/>
                    <a:pt x="12773" y="2499"/>
                  </a:cubicBezTo>
                  <a:cubicBezTo>
                    <a:pt x="11939" y="2165"/>
                    <a:pt x="11272" y="1398"/>
                    <a:pt x="11038" y="531"/>
                  </a:cubicBezTo>
                  <a:cubicBezTo>
                    <a:pt x="10989" y="268"/>
                    <a:pt x="10778" y="143"/>
                    <a:pt x="10561" y="143"/>
                  </a:cubicBezTo>
                  <a:cubicBezTo>
                    <a:pt x="10337" y="143"/>
                    <a:pt x="10105" y="276"/>
                    <a:pt x="10037" y="531"/>
                  </a:cubicBezTo>
                  <a:cubicBezTo>
                    <a:pt x="9804" y="1364"/>
                    <a:pt x="9303" y="2732"/>
                    <a:pt x="8236" y="2732"/>
                  </a:cubicBezTo>
                  <a:cubicBezTo>
                    <a:pt x="8222" y="2733"/>
                    <a:pt x="8207" y="2733"/>
                    <a:pt x="8193" y="2733"/>
                  </a:cubicBezTo>
                  <a:cubicBezTo>
                    <a:pt x="6988" y="2733"/>
                    <a:pt x="6398" y="1353"/>
                    <a:pt x="6068" y="364"/>
                  </a:cubicBezTo>
                  <a:cubicBezTo>
                    <a:pt x="6002" y="118"/>
                    <a:pt x="5808" y="1"/>
                    <a:pt x="56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1" name="Google Shape;8081;p35"/>
            <p:cNvSpPr/>
            <p:nvPr/>
          </p:nvSpPr>
          <p:spPr>
            <a:xfrm>
              <a:off x="2027724" y="3535287"/>
              <a:ext cx="387655" cy="140303"/>
            </a:xfrm>
            <a:custGeom>
              <a:avLst/>
              <a:gdLst/>
              <a:ahLst/>
              <a:cxnLst/>
              <a:rect l="l" t="t" r="r" b="b"/>
              <a:pathLst>
                <a:path w="10845" h="4019" extrusionOk="0">
                  <a:moveTo>
                    <a:pt x="5577" y="0"/>
                  </a:moveTo>
                  <a:cubicBezTo>
                    <a:pt x="5365" y="0"/>
                    <a:pt x="5152" y="134"/>
                    <a:pt x="5067" y="388"/>
                  </a:cubicBezTo>
                  <a:cubicBezTo>
                    <a:pt x="4767" y="1222"/>
                    <a:pt x="4433" y="2323"/>
                    <a:pt x="3599" y="2790"/>
                  </a:cubicBezTo>
                  <a:cubicBezTo>
                    <a:pt x="3382" y="2912"/>
                    <a:pt x="3170" y="2965"/>
                    <a:pt x="2966" y="2965"/>
                  </a:cubicBezTo>
                  <a:cubicBezTo>
                    <a:pt x="2171" y="2965"/>
                    <a:pt x="1503" y="2153"/>
                    <a:pt x="1131" y="1489"/>
                  </a:cubicBezTo>
                  <a:cubicBezTo>
                    <a:pt x="1027" y="1301"/>
                    <a:pt x="867" y="1224"/>
                    <a:pt x="708" y="1224"/>
                  </a:cubicBezTo>
                  <a:cubicBezTo>
                    <a:pt x="355" y="1224"/>
                    <a:pt x="1" y="1599"/>
                    <a:pt x="230" y="1989"/>
                  </a:cubicBezTo>
                  <a:cubicBezTo>
                    <a:pt x="787" y="2992"/>
                    <a:pt x="1810" y="4018"/>
                    <a:pt x="3006" y="4018"/>
                  </a:cubicBezTo>
                  <a:cubicBezTo>
                    <a:pt x="3242" y="4018"/>
                    <a:pt x="3485" y="3978"/>
                    <a:pt x="3733" y="3890"/>
                  </a:cubicBezTo>
                  <a:cubicBezTo>
                    <a:pt x="4632" y="3531"/>
                    <a:pt x="5168" y="2746"/>
                    <a:pt x="5565" y="1895"/>
                  </a:cubicBezTo>
                  <a:lnTo>
                    <a:pt x="5565" y="1895"/>
                  </a:lnTo>
                  <a:cubicBezTo>
                    <a:pt x="5972" y="2694"/>
                    <a:pt x="6558" y="3390"/>
                    <a:pt x="7469" y="3657"/>
                  </a:cubicBezTo>
                  <a:cubicBezTo>
                    <a:pt x="7709" y="3735"/>
                    <a:pt x="7942" y="3771"/>
                    <a:pt x="8166" y="3771"/>
                  </a:cubicBezTo>
                  <a:cubicBezTo>
                    <a:pt x="9278" y="3771"/>
                    <a:pt x="10166" y="2883"/>
                    <a:pt x="10637" y="1856"/>
                  </a:cubicBezTo>
                  <a:cubicBezTo>
                    <a:pt x="10845" y="1441"/>
                    <a:pt x="10480" y="1059"/>
                    <a:pt x="10135" y="1059"/>
                  </a:cubicBezTo>
                  <a:cubicBezTo>
                    <a:pt x="9981" y="1059"/>
                    <a:pt x="9830" y="1136"/>
                    <a:pt x="9737" y="1322"/>
                  </a:cubicBezTo>
                  <a:cubicBezTo>
                    <a:pt x="9436" y="2006"/>
                    <a:pt x="8910" y="2735"/>
                    <a:pt x="8160" y="2735"/>
                  </a:cubicBezTo>
                  <a:cubicBezTo>
                    <a:pt x="7996" y="2735"/>
                    <a:pt x="7821" y="2701"/>
                    <a:pt x="7635" y="2623"/>
                  </a:cubicBezTo>
                  <a:cubicBezTo>
                    <a:pt x="6735" y="2256"/>
                    <a:pt x="6334" y="1222"/>
                    <a:pt x="6068" y="388"/>
                  </a:cubicBezTo>
                  <a:cubicBezTo>
                    <a:pt x="5986" y="125"/>
                    <a:pt x="5782" y="0"/>
                    <a:pt x="55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2" name="Google Shape;8082;p35"/>
            <p:cNvSpPr/>
            <p:nvPr/>
          </p:nvSpPr>
          <p:spPr>
            <a:xfrm>
              <a:off x="3412034" y="2978342"/>
              <a:ext cx="388048" cy="139535"/>
            </a:xfrm>
            <a:custGeom>
              <a:avLst/>
              <a:gdLst/>
              <a:ahLst/>
              <a:cxnLst/>
              <a:rect l="l" t="t" r="r" b="b"/>
              <a:pathLst>
                <a:path w="10856" h="3997" extrusionOk="0">
                  <a:moveTo>
                    <a:pt x="5579" y="1"/>
                  </a:moveTo>
                  <a:cubicBezTo>
                    <a:pt x="5367" y="1"/>
                    <a:pt x="5152" y="126"/>
                    <a:pt x="5067" y="364"/>
                  </a:cubicBezTo>
                  <a:cubicBezTo>
                    <a:pt x="4767" y="1198"/>
                    <a:pt x="4434" y="2298"/>
                    <a:pt x="3600" y="2799"/>
                  </a:cubicBezTo>
                  <a:cubicBezTo>
                    <a:pt x="3391" y="2910"/>
                    <a:pt x="3188" y="2958"/>
                    <a:pt x="2992" y="2958"/>
                  </a:cubicBezTo>
                  <a:cubicBezTo>
                    <a:pt x="2185" y="2958"/>
                    <a:pt x="1507" y="2136"/>
                    <a:pt x="1131" y="1465"/>
                  </a:cubicBezTo>
                  <a:cubicBezTo>
                    <a:pt x="1028" y="1278"/>
                    <a:pt x="870" y="1201"/>
                    <a:pt x="711" y="1201"/>
                  </a:cubicBezTo>
                  <a:cubicBezTo>
                    <a:pt x="358" y="1201"/>
                    <a:pt x="1" y="1584"/>
                    <a:pt x="231" y="1998"/>
                  </a:cubicBezTo>
                  <a:cubicBezTo>
                    <a:pt x="814" y="2997"/>
                    <a:pt x="1812" y="3997"/>
                    <a:pt x="2996" y="3997"/>
                  </a:cubicBezTo>
                  <a:cubicBezTo>
                    <a:pt x="3235" y="3997"/>
                    <a:pt x="3481" y="3956"/>
                    <a:pt x="3733" y="3866"/>
                  </a:cubicBezTo>
                  <a:cubicBezTo>
                    <a:pt x="4651" y="3530"/>
                    <a:pt x="5193" y="2759"/>
                    <a:pt x="5582" y="1904"/>
                  </a:cubicBezTo>
                  <a:lnTo>
                    <a:pt x="5582" y="1904"/>
                  </a:lnTo>
                  <a:cubicBezTo>
                    <a:pt x="5996" y="2699"/>
                    <a:pt x="6587" y="3379"/>
                    <a:pt x="7469" y="3666"/>
                  </a:cubicBezTo>
                  <a:cubicBezTo>
                    <a:pt x="7710" y="3743"/>
                    <a:pt x="7943" y="3778"/>
                    <a:pt x="8167" y="3778"/>
                  </a:cubicBezTo>
                  <a:cubicBezTo>
                    <a:pt x="9304" y="3778"/>
                    <a:pt x="10198" y="2863"/>
                    <a:pt x="10671" y="1831"/>
                  </a:cubicBezTo>
                  <a:cubicBezTo>
                    <a:pt x="10856" y="1417"/>
                    <a:pt x="10484" y="1035"/>
                    <a:pt x="10148" y="1035"/>
                  </a:cubicBezTo>
                  <a:cubicBezTo>
                    <a:pt x="9997" y="1035"/>
                    <a:pt x="9854" y="1112"/>
                    <a:pt x="9771" y="1298"/>
                  </a:cubicBezTo>
                  <a:cubicBezTo>
                    <a:pt x="9442" y="1982"/>
                    <a:pt x="8912" y="2711"/>
                    <a:pt x="8161" y="2711"/>
                  </a:cubicBezTo>
                  <a:cubicBezTo>
                    <a:pt x="7996" y="2711"/>
                    <a:pt x="7822" y="2677"/>
                    <a:pt x="7636" y="2599"/>
                  </a:cubicBezTo>
                  <a:cubicBezTo>
                    <a:pt x="6735" y="2232"/>
                    <a:pt x="6335" y="1198"/>
                    <a:pt x="6068" y="364"/>
                  </a:cubicBezTo>
                  <a:cubicBezTo>
                    <a:pt x="5986" y="118"/>
                    <a:pt x="5783" y="1"/>
                    <a:pt x="55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3" name="Google Shape;8083;p35"/>
            <p:cNvSpPr/>
            <p:nvPr/>
          </p:nvSpPr>
          <p:spPr>
            <a:xfrm>
              <a:off x="1562570" y="2154413"/>
              <a:ext cx="113312" cy="101344"/>
            </a:xfrm>
            <a:custGeom>
              <a:avLst/>
              <a:gdLst/>
              <a:ahLst/>
              <a:cxnLst/>
              <a:rect l="l" t="t" r="r" b="b"/>
              <a:pathLst>
                <a:path w="3170" h="2903" extrusionOk="0">
                  <a:moveTo>
                    <a:pt x="2597" y="1"/>
                  </a:moveTo>
                  <a:cubicBezTo>
                    <a:pt x="2373" y="1"/>
                    <a:pt x="2157" y="130"/>
                    <a:pt x="2102" y="351"/>
                  </a:cubicBezTo>
                  <a:cubicBezTo>
                    <a:pt x="2068" y="451"/>
                    <a:pt x="2035" y="518"/>
                    <a:pt x="2035" y="585"/>
                  </a:cubicBezTo>
                  <a:cubicBezTo>
                    <a:pt x="2008" y="639"/>
                    <a:pt x="1958" y="716"/>
                    <a:pt x="1941" y="779"/>
                  </a:cubicBezTo>
                  <a:lnTo>
                    <a:pt x="1941" y="779"/>
                  </a:lnTo>
                  <a:cubicBezTo>
                    <a:pt x="1939" y="781"/>
                    <a:pt x="1937" y="783"/>
                    <a:pt x="1935" y="785"/>
                  </a:cubicBezTo>
                  <a:lnTo>
                    <a:pt x="1902" y="851"/>
                  </a:lnTo>
                  <a:cubicBezTo>
                    <a:pt x="1902" y="885"/>
                    <a:pt x="1902" y="918"/>
                    <a:pt x="1868" y="952"/>
                  </a:cubicBezTo>
                  <a:cubicBezTo>
                    <a:pt x="1835" y="1018"/>
                    <a:pt x="1802" y="1118"/>
                    <a:pt x="1768" y="1185"/>
                  </a:cubicBezTo>
                  <a:cubicBezTo>
                    <a:pt x="1739" y="1243"/>
                    <a:pt x="1710" y="1300"/>
                    <a:pt x="1681" y="1357"/>
                  </a:cubicBezTo>
                  <a:lnTo>
                    <a:pt x="1681" y="1357"/>
                  </a:lnTo>
                  <a:cubicBezTo>
                    <a:pt x="1447" y="1046"/>
                    <a:pt x="1204" y="742"/>
                    <a:pt x="1034" y="384"/>
                  </a:cubicBezTo>
                  <a:cubicBezTo>
                    <a:pt x="946" y="231"/>
                    <a:pt x="757" y="135"/>
                    <a:pt x="572" y="135"/>
                  </a:cubicBezTo>
                  <a:cubicBezTo>
                    <a:pt x="476" y="135"/>
                    <a:pt x="380" y="161"/>
                    <a:pt x="300" y="218"/>
                  </a:cubicBezTo>
                  <a:cubicBezTo>
                    <a:pt x="67" y="351"/>
                    <a:pt x="0" y="651"/>
                    <a:pt x="134" y="918"/>
                  </a:cubicBezTo>
                  <a:cubicBezTo>
                    <a:pt x="434" y="1552"/>
                    <a:pt x="968" y="2019"/>
                    <a:pt x="1268" y="2653"/>
                  </a:cubicBezTo>
                  <a:cubicBezTo>
                    <a:pt x="1351" y="2820"/>
                    <a:pt x="1535" y="2903"/>
                    <a:pt x="1718" y="2903"/>
                  </a:cubicBezTo>
                  <a:cubicBezTo>
                    <a:pt x="1902" y="2903"/>
                    <a:pt x="2085" y="2820"/>
                    <a:pt x="2168" y="2653"/>
                  </a:cubicBezTo>
                  <a:cubicBezTo>
                    <a:pt x="2502" y="1986"/>
                    <a:pt x="2902" y="1352"/>
                    <a:pt x="3102" y="651"/>
                  </a:cubicBezTo>
                  <a:cubicBezTo>
                    <a:pt x="3169" y="384"/>
                    <a:pt x="3002" y="51"/>
                    <a:pt x="2736" y="18"/>
                  </a:cubicBezTo>
                  <a:cubicBezTo>
                    <a:pt x="2690" y="6"/>
                    <a:pt x="2643" y="1"/>
                    <a:pt x="25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4" name="Google Shape;8084;p35"/>
            <p:cNvSpPr/>
            <p:nvPr/>
          </p:nvSpPr>
          <p:spPr>
            <a:xfrm>
              <a:off x="1787909" y="2617870"/>
              <a:ext cx="113312" cy="101379"/>
            </a:xfrm>
            <a:custGeom>
              <a:avLst/>
              <a:gdLst/>
              <a:ahLst/>
              <a:cxnLst/>
              <a:rect l="l" t="t" r="r" b="b"/>
              <a:pathLst>
                <a:path w="3170" h="2904" extrusionOk="0">
                  <a:moveTo>
                    <a:pt x="2597" y="1"/>
                  </a:moveTo>
                  <a:cubicBezTo>
                    <a:pt x="2373" y="1"/>
                    <a:pt x="2158" y="130"/>
                    <a:pt x="2102" y="351"/>
                  </a:cubicBezTo>
                  <a:cubicBezTo>
                    <a:pt x="2102" y="451"/>
                    <a:pt x="2069" y="518"/>
                    <a:pt x="2036" y="585"/>
                  </a:cubicBezTo>
                  <a:cubicBezTo>
                    <a:pt x="2002" y="685"/>
                    <a:pt x="1969" y="752"/>
                    <a:pt x="1935" y="818"/>
                  </a:cubicBezTo>
                  <a:cubicBezTo>
                    <a:pt x="1955" y="779"/>
                    <a:pt x="1963" y="763"/>
                    <a:pt x="1966" y="763"/>
                  </a:cubicBezTo>
                  <a:cubicBezTo>
                    <a:pt x="1969" y="763"/>
                    <a:pt x="1969" y="771"/>
                    <a:pt x="1969" y="785"/>
                  </a:cubicBezTo>
                  <a:lnTo>
                    <a:pt x="1935" y="852"/>
                  </a:lnTo>
                  <a:cubicBezTo>
                    <a:pt x="1935" y="885"/>
                    <a:pt x="1902" y="918"/>
                    <a:pt x="1902" y="952"/>
                  </a:cubicBezTo>
                  <a:cubicBezTo>
                    <a:pt x="1869" y="1052"/>
                    <a:pt x="1802" y="1118"/>
                    <a:pt x="1769" y="1185"/>
                  </a:cubicBezTo>
                  <a:cubicBezTo>
                    <a:pt x="1742" y="1239"/>
                    <a:pt x="1715" y="1292"/>
                    <a:pt x="1688" y="1344"/>
                  </a:cubicBezTo>
                  <a:lnTo>
                    <a:pt x="1688" y="1344"/>
                  </a:lnTo>
                  <a:cubicBezTo>
                    <a:pt x="1457" y="1038"/>
                    <a:pt x="1220" y="737"/>
                    <a:pt x="1035" y="385"/>
                  </a:cubicBezTo>
                  <a:cubicBezTo>
                    <a:pt x="947" y="231"/>
                    <a:pt x="772" y="135"/>
                    <a:pt x="597" y="135"/>
                  </a:cubicBezTo>
                  <a:cubicBezTo>
                    <a:pt x="506" y="135"/>
                    <a:pt x="414" y="161"/>
                    <a:pt x="334" y="218"/>
                  </a:cubicBezTo>
                  <a:cubicBezTo>
                    <a:pt x="67" y="385"/>
                    <a:pt x="1" y="651"/>
                    <a:pt x="134" y="918"/>
                  </a:cubicBezTo>
                  <a:cubicBezTo>
                    <a:pt x="468" y="1552"/>
                    <a:pt x="968" y="2019"/>
                    <a:pt x="1302" y="2653"/>
                  </a:cubicBezTo>
                  <a:cubicBezTo>
                    <a:pt x="1385" y="2820"/>
                    <a:pt x="1569" y="2903"/>
                    <a:pt x="1752" y="2903"/>
                  </a:cubicBezTo>
                  <a:cubicBezTo>
                    <a:pt x="1935" y="2903"/>
                    <a:pt x="2119" y="2820"/>
                    <a:pt x="2202" y="2653"/>
                  </a:cubicBezTo>
                  <a:cubicBezTo>
                    <a:pt x="2536" y="1986"/>
                    <a:pt x="2936" y="1352"/>
                    <a:pt x="3103" y="651"/>
                  </a:cubicBezTo>
                  <a:cubicBezTo>
                    <a:pt x="3170" y="385"/>
                    <a:pt x="3036" y="84"/>
                    <a:pt x="2736" y="18"/>
                  </a:cubicBezTo>
                  <a:cubicBezTo>
                    <a:pt x="2690" y="6"/>
                    <a:pt x="2643" y="1"/>
                    <a:pt x="25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5" name="Google Shape;8085;p35"/>
            <p:cNvSpPr/>
            <p:nvPr/>
          </p:nvSpPr>
          <p:spPr>
            <a:xfrm>
              <a:off x="3043464" y="1808984"/>
              <a:ext cx="113312" cy="102112"/>
            </a:xfrm>
            <a:custGeom>
              <a:avLst/>
              <a:gdLst/>
              <a:ahLst/>
              <a:cxnLst/>
              <a:rect l="l" t="t" r="r" b="b"/>
              <a:pathLst>
                <a:path w="3170" h="2925" extrusionOk="0">
                  <a:moveTo>
                    <a:pt x="2655" y="0"/>
                  </a:moveTo>
                  <a:cubicBezTo>
                    <a:pt x="2411" y="0"/>
                    <a:pt x="2162" y="132"/>
                    <a:pt x="2102" y="372"/>
                  </a:cubicBezTo>
                  <a:cubicBezTo>
                    <a:pt x="2102" y="472"/>
                    <a:pt x="2069" y="539"/>
                    <a:pt x="2036" y="606"/>
                  </a:cubicBezTo>
                  <a:cubicBezTo>
                    <a:pt x="2002" y="673"/>
                    <a:pt x="1969" y="773"/>
                    <a:pt x="1936" y="839"/>
                  </a:cubicBezTo>
                  <a:cubicBezTo>
                    <a:pt x="1955" y="800"/>
                    <a:pt x="1963" y="784"/>
                    <a:pt x="1967" y="784"/>
                  </a:cubicBezTo>
                  <a:cubicBezTo>
                    <a:pt x="1969" y="784"/>
                    <a:pt x="1969" y="792"/>
                    <a:pt x="1969" y="806"/>
                  </a:cubicBezTo>
                  <a:lnTo>
                    <a:pt x="1936" y="873"/>
                  </a:lnTo>
                  <a:cubicBezTo>
                    <a:pt x="1936" y="906"/>
                    <a:pt x="1902" y="939"/>
                    <a:pt x="1902" y="973"/>
                  </a:cubicBezTo>
                  <a:cubicBezTo>
                    <a:pt x="1869" y="1039"/>
                    <a:pt x="1802" y="1140"/>
                    <a:pt x="1769" y="1206"/>
                  </a:cubicBezTo>
                  <a:cubicBezTo>
                    <a:pt x="1741" y="1257"/>
                    <a:pt x="1713" y="1308"/>
                    <a:pt x="1685" y="1360"/>
                  </a:cubicBezTo>
                  <a:lnTo>
                    <a:pt x="1685" y="1360"/>
                  </a:lnTo>
                  <a:cubicBezTo>
                    <a:pt x="1455" y="1056"/>
                    <a:pt x="1219" y="756"/>
                    <a:pt x="1035" y="406"/>
                  </a:cubicBezTo>
                  <a:cubicBezTo>
                    <a:pt x="942" y="244"/>
                    <a:pt x="753" y="146"/>
                    <a:pt x="568" y="146"/>
                  </a:cubicBezTo>
                  <a:cubicBezTo>
                    <a:pt x="487" y="146"/>
                    <a:pt x="406" y="165"/>
                    <a:pt x="334" y="206"/>
                  </a:cubicBezTo>
                  <a:cubicBezTo>
                    <a:pt x="68" y="372"/>
                    <a:pt x="1" y="673"/>
                    <a:pt x="134" y="939"/>
                  </a:cubicBezTo>
                  <a:cubicBezTo>
                    <a:pt x="468" y="1540"/>
                    <a:pt x="968" y="2040"/>
                    <a:pt x="1302" y="2674"/>
                  </a:cubicBezTo>
                  <a:cubicBezTo>
                    <a:pt x="1385" y="2841"/>
                    <a:pt x="1569" y="2924"/>
                    <a:pt x="1752" y="2924"/>
                  </a:cubicBezTo>
                  <a:cubicBezTo>
                    <a:pt x="1936" y="2924"/>
                    <a:pt x="2119" y="2841"/>
                    <a:pt x="2202" y="2674"/>
                  </a:cubicBezTo>
                  <a:cubicBezTo>
                    <a:pt x="2536" y="2007"/>
                    <a:pt x="2936" y="1373"/>
                    <a:pt x="3103" y="673"/>
                  </a:cubicBezTo>
                  <a:cubicBezTo>
                    <a:pt x="3170" y="406"/>
                    <a:pt x="3036" y="72"/>
                    <a:pt x="2736" y="5"/>
                  </a:cubicBezTo>
                  <a:cubicBezTo>
                    <a:pt x="2709" y="2"/>
                    <a:pt x="2682" y="0"/>
                    <a:pt x="26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6" name="Google Shape;8086;p35"/>
            <p:cNvSpPr/>
            <p:nvPr/>
          </p:nvSpPr>
          <p:spPr>
            <a:xfrm>
              <a:off x="3482273" y="1912630"/>
              <a:ext cx="113312" cy="102077"/>
            </a:xfrm>
            <a:custGeom>
              <a:avLst/>
              <a:gdLst/>
              <a:ahLst/>
              <a:cxnLst/>
              <a:rect l="l" t="t" r="r" b="b"/>
              <a:pathLst>
                <a:path w="3170" h="2924" extrusionOk="0">
                  <a:moveTo>
                    <a:pt x="2654" y="0"/>
                  </a:moveTo>
                  <a:cubicBezTo>
                    <a:pt x="2410" y="0"/>
                    <a:pt x="2162" y="132"/>
                    <a:pt x="2102" y="372"/>
                  </a:cubicBezTo>
                  <a:cubicBezTo>
                    <a:pt x="2068" y="472"/>
                    <a:pt x="2035" y="539"/>
                    <a:pt x="2035" y="606"/>
                  </a:cubicBezTo>
                  <a:cubicBezTo>
                    <a:pt x="2008" y="660"/>
                    <a:pt x="1958" y="737"/>
                    <a:pt x="1941" y="800"/>
                  </a:cubicBezTo>
                  <a:lnTo>
                    <a:pt x="1941" y="800"/>
                  </a:lnTo>
                  <a:cubicBezTo>
                    <a:pt x="1939" y="802"/>
                    <a:pt x="1937" y="804"/>
                    <a:pt x="1935" y="806"/>
                  </a:cubicBezTo>
                  <a:lnTo>
                    <a:pt x="1935" y="873"/>
                  </a:lnTo>
                  <a:cubicBezTo>
                    <a:pt x="1902" y="906"/>
                    <a:pt x="1902" y="939"/>
                    <a:pt x="1868" y="973"/>
                  </a:cubicBezTo>
                  <a:cubicBezTo>
                    <a:pt x="1835" y="1039"/>
                    <a:pt x="1802" y="1139"/>
                    <a:pt x="1768" y="1206"/>
                  </a:cubicBezTo>
                  <a:cubicBezTo>
                    <a:pt x="1738" y="1261"/>
                    <a:pt x="1707" y="1316"/>
                    <a:pt x="1677" y="1373"/>
                  </a:cubicBezTo>
                  <a:lnTo>
                    <a:pt x="1677" y="1373"/>
                  </a:lnTo>
                  <a:cubicBezTo>
                    <a:pt x="1444" y="1064"/>
                    <a:pt x="1203" y="761"/>
                    <a:pt x="1034" y="406"/>
                  </a:cubicBezTo>
                  <a:cubicBezTo>
                    <a:pt x="942" y="243"/>
                    <a:pt x="737" y="146"/>
                    <a:pt x="542" y="146"/>
                  </a:cubicBezTo>
                  <a:cubicBezTo>
                    <a:pt x="456" y="146"/>
                    <a:pt x="372" y="165"/>
                    <a:pt x="300" y="205"/>
                  </a:cubicBezTo>
                  <a:cubicBezTo>
                    <a:pt x="67" y="372"/>
                    <a:pt x="0" y="672"/>
                    <a:pt x="134" y="939"/>
                  </a:cubicBezTo>
                  <a:cubicBezTo>
                    <a:pt x="434" y="1540"/>
                    <a:pt x="968" y="2040"/>
                    <a:pt x="1268" y="2674"/>
                  </a:cubicBezTo>
                  <a:cubicBezTo>
                    <a:pt x="1368" y="2841"/>
                    <a:pt x="1551" y="2924"/>
                    <a:pt x="1731" y="2924"/>
                  </a:cubicBezTo>
                  <a:cubicBezTo>
                    <a:pt x="1910" y="2924"/>
                    <a:pt x="2085" y="2841"/>
                    <a:pt x="2168" y="2674"/>
                  </a:cubicBezTo>
                  <a:cubicBezTo>
                    <a:pt x="2502" y="2007"/>
                    <a:pt x="2902" y="1373"/>
                    <a:pt x="3102" y="672"/>
                  </a:cubicBezTo>
                  <a:cubicBezTo>
                    <a:pt x="3169" y="406"/>
                    <a:pt x="3002" y="72"/>
                    <a:pt x="2736" y="5"/>
                  </a:cubicBezTo>
                  <a:cubicBezTo>
                    <a:pt x="2709" y="2"/>
                    <a:pt x="2681" y="0"/>
                    <a:pt x="26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7" name="Google Shape;8087;p35"/>
            <p:cNvSpPr/>
            <p:nvPr/>
          </p:nvSpPr>
          <p:spPr>
            <a:xfrm>
              <a:off x="3466760" y="2374587"/>
              <a:ext cx="113312" cy="102147"/>
            </a:xfrm>
            <a:custGeom>
              <a:avLst/>
              <a:gdLst/>
              <a:ahLst/>
              <a:cxnLst/>
              <a:rect l="l" t="t" r="r" b="b"/>
              <a:pathLst>
                <a:path w="3170" h="2926" extrusionOk="0">
                  <a:moveTo>
                    <a:pt x="2615" y="0"/>
                  </a:moveTo>
                  <a:cubicBezTo>
                    <a:pt x="2385" y="0"/>
                    <a:pt x="2159" y="155"/>
                    <a:pt x="2102" y="382"/>
                  </a:cubicBezTo>
                  <a:cubicBezTo>
                    <a:pt x="2069" y="449"/>
                    <a:pt x="2035" y="549"/>
                    <a:pt x="2035" y="615"/>
                  </a:cubicBezTo>
                  <a:cubicBezTo>
                    <a:pt x="2010" y="666"/>
                    <a:pt x="1965" y="737"/>
                    <a:pt x="1945" y="797"/>
                  </a:cubicBezTo>
                  <a:lnTo>
                    <a:pt x="1945" y="797"/>
                  </a:lnTo>
                  <a:cubicBezTo>
                    <a:pt x="1942" y="802"/>
                    <a:pt x="1939" y="808"/>
                    <a:pt x="1935" y="816"/>
                  </a:cubicBezTo>
                  <a:lnTo>
                    <a:pt x="1902" y="882"/>
                  </a:lnTo>
                  <a:cubicBezTo>
                    <a:pt x="1902" y="916"/>
                    <a:pt x="1902" y="949"/>
                    <a:pt x="1869" y="982"/>
                  </a:cubicBezTo>
                  <a:cubicBezTo>
                    <a:pt x="1835" y="1049"/>
                    <a:pt x="1802" y="1149"/>
                    <a:pt x="1769" y="1216"/>
                  </a:cubicBezTo>
                  <a:cubicBezTo>
                    <a:pt x="1739" y="1269"/>
                    <a:pt x="1710" y="1322"/>
                    <a:pt x="1680" y="1375"/>
                  </a:cubicBezTo>
                  <a:lnTo>
                    <a:pt x="1680" y="1375"/>
                  </a:lnTo>
                  <a:cubicBezTo>
                    <a:pt x="1446" y="1059"/>
                    <a:pt x="1204" y="753"/>
                    <a:pt x="1035" y="415"/>
                  </a:cubicBezTo>
                  <a:cubicBezTo>
                    <a:pt x="942" y="253"/>
                    <a:pt x="737" y="155"/>
                    <a:pt x="542" y="155"/>
                  </a:cubicBezTo>
                  <a:cubicBezTo>
                    <a:pt x="456" y="155"/>
                    <a:pt x="372" y="174"/>
                    <a:pt x="301" y="215"/>
                  </a:cubicBezTo>
                  <a:cubicBezTo>
                    <a:pt x="67" y="382"/>
                    <a:pt x="1" y="682"/>
                    <a:pt x="134" y="949"/>
                  </a:cubicBezTo>
                  <a:cubicBezTo>
                    <a:pt x="434" y="1549"/>
                    <a:pt x="968" y="2050"/>
                    <a:pt x="1268" y="2650"/>
                  </a:cubicBezTo>
                  <a:cubicBezTo>
                    <a:pt x="1352" y="2834"/>
                    <a:pt x="1535" y="2925"/>
                    <a:pt x="1719" y="2925"/>
                  </a:cubicBezTo>
                  <a:cubicBezTo>
                    <a:pt x="1902" y="2925"/>
                    <a:pt x="2085" y="2834"/>
                    <a:pt x="2169" y="2650"/>
                  </a:cubicBezTo>
                  <a:cubicBezTo>
                    <a:pt x="2502" y="2016"/>
                    <a:pt x="2903" y="1383"/>
                    <a:pt x="3103" y="649"/>
                  </a:cubicBezTo>
                  <a:cubicBezTo>
                    <a:pt x="3170" y="415"/>
                    <a:pt x="3003" y="82"/>
                    <a:pt x="2736" y="15"/>
                  </a:cubicBezTo>
                  <a:cubicBezTo>
                    <a:pt x="2696" y="5"/>
                    <a:pt x="2656" y="0"/>
                    <a:pt x="26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8" name="Google Shape;8088;p35"/>
            <p:cNvSpPr/>
            <p:nvPr/>
          </p:nvSpPr>
          <p:spPr>
            <a:xfrm>
              <a:off x="1735470" y="3119030"/>
              <a:ext cx="113276" cy="102112"/>
            </a:xfrm>
            <a:custGeom>
              <a:avLst/>
              <a:gdLst/>
              <a:ahLst/>
              <a:cxnLst/>
              <a:rect l="l" t="t" r="r" b="b"/>
              <a:pathLst>
                <a:path w="3169" h="2925" extrusionOk="0">
                  <a:moveTo>
                    <a:pt x="2654" y="0"/>
                  </a:moveTo>
                  <a:cubicBezTo>
                    <a:pt x="2410" y="0"/>
                    <a:pt x="2162" y="132"/>
                    <a:pt x="2102" y="372"/>
                  </a:cubicBezTo>
                  <a:cubicBezTo>
                    <a:pt x="2068" y="439"/>
                    <a:pt x="2068" y="539"/>
                    <a:pt x="2035" y="606"/>
                  </a:cubicBezTo>
                  <a:cubicBezTo>
                    <a:pt x="2001" y="672"/>
                    <a:pt x="1968" y="773"/>
                    <a:pt x="1935" y="839"/>
                  </a:cubicBezTo>
                  <a:cubicBezTo>
                    <a:pt x="1954" y="800"/>
                    <a:pt x="1962" y="784"/>
                    <a:pt x="1966" y="784"/>
                  </a:cubicBezTo>
                  <a:cubicBezTo>
                    <a:pt x="1968" y="784"/>
                    <a:pt x="1968" y="792"/>
                    <a:pt x="1968" y="806"/>
                  </a:cubicBezTo>
                  <a:lnTo>
                    <a:pt x="1935" y="873"/>
                  </a:lnTo>
                  <a:cubicBezTo>
                    <a:pt x="1901" y="906"/>
                    <a:pt x="1901" y="939"/>
                    <a:pt x="1901" y="973"/>
                  </a:cubicBezTo>
                  <a:cubicBezTo>
                    <a:pt x="1835" y="1039"/>
                    <a:pt x="1801" y="1139"/>
                    <a:pt x="1768" y="1206"/>
                  </a:cubicBezTo>
                  <a:cubicBezTo>
                    <a:pt x="1740" y="1257"/>
                    <a:pt x="1711" y="1309"/>
                    <a:pt x="1683" y="1362"/>
                  </a:cubicBezTo>
                  <a:lnTo>
                    <a:pt x="1683" y="1362"/>
                  </a:lnTo>
                  <a:cubicBezTo>
                    <a:pt x="1444" y="1047"/>
                    <a:pt x="1202" y="742"/>
                    <a:pt x="1034" y="406"/>
                  </a:cubicBezTo>
                  <a:cubicBezTo>
                    <a:pt x="941" y="243"/>
                    <a:pt x="736" y="146"/>
                    <a:pt x="553" y="146"/>
                  </a:cubicBezTo>
                  <a:cubicBezTo>
                    <a:pt x="472" y="146"/>
                    <a:pt x="395" y="165"/>
                    <a:pt x="334" y="205"/>
                  </a:cubicBezTo>
                  <a:cubicBezTo>
                    <a:pt x="67" y="372"/>
                    <a:pt x="0" y="672"/>
                    <a:pt x="133" y="939"/>
                  </a:cubicBezTo>
                  <a:cubicBezTo>
                    <a:pt x="467" y="1540"/>
                    <a:pt x="967" y="2040"/>
                    <a:pt x="1301" y="2674"/>
                  </a:cubicBezTo>
                  <a:cubicBezTo>
                    <a:pt x="1384" y="2841"/>
                    <a:pt x="1559" y="2924"/>
                    <a:pt x="1739" y="2924"/>
                  </a:cubicBezTo>
                  <a:cubicBezTo>
                    <a:pt x="1918" y="2924"/>
                    <a:pt x="2102" y="2841"/>
                    <a:pt x="2202" y="2674"/>
                  </a:cubicBezTo>
                  <a:cubicBezTo>
                    <a:pt x="2502" y="2007"/>
                    <a:pt x="2935" y="1373"/>
                    <a:pt x="3102" y="672"/>
                  </a:cubicBezTo>
                  <a:cubicBezTo>
                    <a:pt x="3169" y="406"/>
                    <a:pt x="3036" y="72"/>
                    <a:pt x="2735" y="5"/>
                  </a:cubicBezTo>
                  <a:cubicBezTo>
                    <a:pt x="2708" y="2"/>
                    <a:pt x="2681" y="0"/>
                    <a:pt x="26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9" name="Google Shape;8089;p35"/>
            <p:cNvSpPr/>
            <p:nvPr/>
          </p:nvSpPr>
          <p:spPr>
            <a:xfrm>
              <a:off x="1728285" y="2210370"/>
              <a:ext cx="115707" cy="85948"/>
            </a:xfrm>
            <a:custGeom>
              <a:avLst/>
              <a:gdLst/>
              <a:ahLst/>
              <a:cxnLst/>
              <a:rect l="l" t="t" r="r" b="b"/>
              <a:pathLst>
                <a:path w="3237" h="2462" extrusionOk="0">
                  <a:moveTo>
                    <a:pt x="1572" y="1"/>
                  </a:moveTo>
                  <a:cubicBezTo>
                    <a:pt x="1493" y="1"/>
                    <a:pt x="1416" y="35"/>
                    <a:pt x="1369" y="114"/>
                  </a:cubicBezTo>
                  <a:cubicBezTo>
                    <a:pt x="1202" y="480"/>
                    <a:pt x="1235" y="814"/>
                    <a:pt x="1302" y="1148"/>
                  </a:cubicBezTo>
                  <a:cubicBezTo>
                    <a:pt x="1002" y="914"/>
                    <a:pt x="668" y="714"/>
                    <a:pt x="301" y="681"/>
                  </a:cubicBezTo>
                  <a:cubicBezTo>
                    <a:pt x="68" y="681"/>
                    <a:pt x="1" y="914"/>
                    <a:pt x="68" y="1081"/>
                  </a:cubicBezTo>
                  <a:cubicBezTo>
                    <a:pt x="401" y="1715"/>
                    <a:pt x="1035" y="2148"/>
                    <a:pt x="1669" y="2449"/>
                  </a:cubicBezTo>
                  <a:cubicBezTo>
                    <a:pt x="1705" y="2457"/>
                    <a:pt x="1738" y="2462"/>
                    <a:pt x="1769" y="2462"/>
                  </a:cubicBezTo>
                  <a:cubicBezTo>
                    <a:pt x="1853" y="2462"/>
                    <a:pt x="1920" y="2431"/>
                    <a:pt x="1969" y="2382"/>
                  </a:cubicBezTo>
                  <a:cubicBezTo>
                    <a:pt x="2002" y="2382"/>
                    <a:pt x="2036" y="2348"/>
                    <a:pt x="2036" y="2315"/>
                  </a:cubicBezTo>
                  <a:cubicBezTo>
                    <a:pt x="2503" y="1881"/>
                    <a:pt x="3203" y="1314"/>
                    <a:pt x="3237" y="614"/>
                  </a:cubicBezTo>
                  <a:cubicBezTo>
                    <a:pt x="3237" y="469"/>
                    <a:pt x="3110" y="374"/>
                    <a:pt x="2967" y="374"/>
                  </a:cubicBezTo>
                  <a:cubicBezTo>
                    <a:pt x="2946" y="374"/>
                    <a:pt x="2925" y="376"/>
                    <a:pt x="2903" y="380"/>
                  </a:cubicBezTo>
                  <a:cubicBezTo>
                    <a:pt x="2536" y="480"/>
                    <a:pt x="2269" y="714"/>
                    <a:pt x="2102" y="1014"/>
                  </a:cubicBezTo>
                  <a:cubicBezTo>
                    <a:pt x="2069" y="714"/>
                    <a:pt x="2002" y="414"/>
                    <a:pt x="1802" y="114"/>
                  </a:cubicBezTo>
                  <a:cubicBezTo>
                    <a:pt x="1749" y="43"/>
                    <a:pt x="1659" y="1"/>
                    <a:pt x="15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0" name="Google Shape;8090;p35"/>
            <p:cNvSpPr/>
            <p:nvPr/>
          </p:nvSpPr>
          <p:spPr>
            <a:xfrm>
              <a:off x="1464949" y="3165247"/>
              <a:ext cx="115528" cy="86472"/>
            </a:xfrm>
            <a:custGeom>
              <a:avLst/>
              <a:gdLst/>
              <a:ahLst/>
              <a:cxnLst/>
              <a:rect l="l" t="t" r="r" b="b"/>
              <a:pathLst>
                <a:path w="3232" h="2477" extrusionOk="0">
                  <a:moveTo>
                    <a:pt x="1582" y="1"/>
                  </a:moveTo>
                  <a:cubicBezTo>
                    <a:pt x="1495" y="1"/>
                    <a:pt x="1411" y="35"/>
                    <a:pt x="1364" y="113"/>
                  </a:cubicBezTo>
                  <a:cubicBezTo>
                    <a:pt x="1197" y="480"/>
                    <a:pt x="1230" y="814"/>
                    <a:pt x="1297" y="1181"/>
                  </a:cubicBezTo>
                  <a:cubicBezTo>
                    <a:pt x="997" y="914"/>
                    <a:pt x="696" y="714"/>
                    <a:pt x="296" y="714"/>
                  </a:cubicBezTo>
                  <a:cubicBezTo>
                    <a:pt x="283" y="712"/>
                    <a:pt x="271" y="711"/>
                    <a:pt x="258" y="711"/>
                  </a:cubicBezTo>
                  <a:cubicBezTo>
                    <a:pt x="84" y="711"/>
                    <a:pt x="0" y="925"/>
                    <a:pt x="63" y="1081"/>
                  </a:cubicBezTo>
                  <a:cubicBezTo>
                    <a:pt x="396" y="1715"/>
                    <a:pt x="1030" y="2148"/>
                    <a:pt x="1664" y="2448"/>
                  </a:cubicBezTo>
                  <a:cubicBezTo>
                    <a:pt x="1703" y="2468"/>
                    <a:pt x="1739" y="2476"/>
                    <a:pt x="1772" y="2476"/>
                  </a:cubicBezTo>
                  <a:cubicBezTo>
                    <a:pt x="1853" y="2476"/>
                    <a:pt x="1917" y="2429"/>
                    <a:pt x="1964" y="2382"/>
                  </a:cubicBezTo>
                  <a:cubicBezTo>
                    <a:pt x="1997" y="2382"/>
                    <a:pt x="2031" y="2348"/>
                    <a:pt x="2031" y="2348"/>
                  </a:cubicBezTo>
                  <a:cubicBezTo>
                    <a:pt x="2531" y="1881"/>
                    <a:pt x="3198" y="1314"/>
                    <a:pt x="3232" y="614"/>
                  </a:cubicBezTo>
                  <a:cubicBezTo>
                    <a:pt x="3232" y="469"/>
                    <a:pt x="3105" y="374"/>
                    <a:pt x="2962" y="374"/>
                  </a:cubicBezTo>
                  <a:cubicBezTo>
                    <a:pt x="2941" y="374"/>
                    <a:pt x="2920" y="376"/>
                    <a:pt x="2898" y="380"/>
                  </a:cubicBezTo>
                  <a:cubicBezTo>
                    <a:pt x="2531" y="480"/>
                    <a:pt x="2298" y="714"/>
                    <a:pt x="2097" y="1047"/>
                  </a:cubicBezTo>
                  <a:cubicBezTo>
                    <a:pt x="2064" y="714"/>
                    <a:pt x="1997" y="414"/>
                    <a:pt x="1831" y="113"/>
                  </a:cubicBezTo>
                  <a:cubicBezTo>
                    <a:pt x="1778" y="43"/>
                    <a:pt x="1679" y="1"/>
                    <a:pt x="15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1" name="Google Shape;8091;p35"/>
            <p:cNvSpPr/>
            <p:nvPr/>
          </p:nvSpPr>
          <p:spPr>
            <a:xfrm>
              <a:off x="3341580" y="3575154"/>
              <a:ext cx="115671" cy="85948"/>
            </a:xfrm>
            <a:custGeom>
              <a:avLst/>
              <a:gdLst/>
              <a:ahLst/>
              <a:cxnLst/>
              <a:rect l="l" t="t" r="r" b="b"/>
              <a:pathLst>
                <a:path w="3236" h="2462" extrusionOk="0">
                  <a:moveTo>
                    <a:pt x="1591" y="0"/>
                  </a:moveTo>
                  <a:cubicBezTo>
                    <a:pt x="1509" y="0"/>
                    <a:pt x="1433" y="34"/>
                    <a:pt x="1401" y="113"/>
                  </a:cubicBezTo>
                  <a:cubicBezTo>
                    <a:pt x="1201" y="480"/>
                    <a:pt x="1234" y="814"/>
                    <a:pt x="1334" y="1147"/>
                  </a:cubicBezTo>
                  <a:cubicBezTo>
                    <a:pt x="1034" y="914"/>
                    <a:pt x="701" y="714"/>
                    <a:pt x="300" y="680"/>
                  </a:cubicBezTo>
                  <a:cubicBezTo>
                    <a:pt x="100" y="680"/>
                    <a:pt x="0" y="914"/>
                    <a:pt x="100" y="1081"/>
                  </a:cubicBezTo>
                  <a:cubicBezTo>
                    <a:pt x="400" y="1714"/>
                    <a:pt x="1034" y="2148"/>
                    <a:pt x="1668" y="2448"/>
                  </a:cubicBezTo>
                  <a:cubicBezTo>
                    <a:pt x="1704" y="2457"/>
                    <a:pt x="1737" y="2461"/>
                    <a:pt x="1769" y="2461"/>
                  </a:cubicBezTo>
                  <a:cubicBezTo>
                    <a:pt x="1855" y="2461"/>
                    <a:pt x="1928" y="2430"/>
                    <a:pt x="2002" y="2381"/>
                  </a:cubicBezTo>
                  <a:cubicBezTo>
                    <a:pt x="2002" y="2381"/>
                    <a:pt x="2035" y="2348"/>
                    <a:pt x="2068" y="2315"/>
                  </a:cubicBezTo>
                  <a:cubicBezTo>
                    <a:pt x="2535" y="1881"/>
                    <a:pt x="3202" y="1314"/>
                    <a:pt x="3236" y="614"/>
                  </a:cubicBezTo>
                  <a:cubicBezTo>
                    <a:pt x="3236" y="477"/>
                    <a:pt x="3124" y="362"/>
                    <a:pt x="3010" y="362"/>
                  </a:cubicBezTo>
                  <a:cubicBezTo>
                    <a:pt x="2985" y="362"/>
                    <a:pt x="2960" y="368"/>
                    <a:pt x="2936" y="380"/>
                  </a:cubicBezTo>
                  <a:cubicBezTo>
                    <a:pt x="2535" y="480"/>
                    <a:pt x="2302" y="714"/>
                    <a:pt x="2102" y="1014"/>
                  </a:cubicBezTo>
                  <a:cubicBezTo>
                    <a:pt x="2068" y="714"/>
                    <a:pt x="2035" y="413"/>
                    <a:pt x="1835" y="113"/>
                  </a:cubicBezTo>
                  <a:cubicBezTo>
                    <a:pt x="1782" y="43"/>
                    <a:pt x="1683" y="0"/>
                    <a:pt x="15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2" name="Google Shape;8092;p35"/>
            <p:cNvSpPr/>
            <p:nvPr/>
          </p:nvSpPr>
          <p:spPr>
            <a:xfrm>
              <a:off x="3590760" y="2535551"/>
              <a:ext cx="115707" cy="86472"/>
            </a:xfrm>
            <a:custGeom>
              <a:avLst/>
              <a:gdLst/>
              <a:ahLst/>
              <a:cxnLst/>
              <a:rect l="l" t="t" r="r" b="b"/>
              <a:pathLst>
                <a:path w="3237" h="2477" extrusionOk="0">
                  <a:moveTo>
                    <a:pt x="1594" y="1"/>
                  </a:moveTo>
                  <a:cubicBezTo>
                    <a:pt x="1511" y="1"/>
                    <a:pt x="1434" y="43"/>
                    <a:pt x="1402" y="139"/>
                  </a:cubicBezTo>
                  <a:cubicBezTo>
                    <a:pt x="1202" y="505"/>
                    <a:pt x="1235" y="839"/>
                    <a:pt x="1335" y="1173"/>
                  </a:cubicBezTo>
                  <a:cubicBezTo>
                    <a:pt x="1035" y="906"/>
                    <a:pt x="701" y="739"/>
                    <a:pt x="301" y="706"/>
                  </a:cubicBezTo>
                  <a:cubicBezTo>
                    <a:pt x="101" y="706"/>
                    <a:pt x="1" y="939"/>
                    <a:pt x="101" y="1106"/>
                  </a:cubicBezTo>
                  <a:cubicBezTo>
                    <a:pt x="401" y="1740"/>
                    <a:pt x="1035" y="2173"/>
                    <a:pt x="1702" y="2440"/>
                  </a:cubicBezTo>
                  <a:cubicBezTo>
                    <a:pt x="1740" y="2466"/>
                    <a:pt x="1778" y="2477"/>
                    <a:pt x="1817" y="2477"/>
                  </a:cubicBezTo>
                  <a:cubicBezTo>
                    <a:pt x="1879" y="2477"/>
                    <a:pt x="1940" y="2448"/>
                    <a:pt x="2002" y="2407"/>
                  </a:cubicBezTo>
                  <a:cubicBezTo>
                    <a:pt x="2002" y="2373"/>
                    <a:pt x="2036" y="2373"/>
                    <a:pt x="2069" y="2340"/>
                  </a:cubicBezTo>
                  <a:cubicBezTo>
                    <a:pt x="2536" y="1873"/>
                    <a:pt x="3203" y="1339"/>
                    <a:pt x="3236" y="606"/>
                  </a:cubicBezTo>
                  <a:cubicBezTo>
                    <a:pt x="3236" y="486"/>
                    <a:pt x="3103" y="367"/>
                    <a:pt x="2979" y="367"/>
                  </a:cubicBezTo>
                  <a:cubicBezTo>
                    <a:pt x="2965" y="367"/>
                    <a:pt x="2950" y="369"/>
                    <a:pt x="2936" y="372"/>
                  </a:cubicBezTo>
                  <a:cubicBezTo>
                    <a:pt x="2536" y="472"/>
                    <a:pt x="2302" y="739"/>
                    <a:pt x="2102" y="1039"/>
                  </a:cubicBezTo>
                  <a:cubicBezTo>
                    <a:pt x="2069" y="739"/>
                    <a:pt x="2036" y="405"/>
                    <a:pt x="1835" y="139"/>
                  </a:cubicBezTo>
                  <a:cubicBezTo>
                    <a:pt x="1783" y="51"/>
                    <a:pt x="1685" y="1"/>
                    <a:pt x="15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3" name="Google Shape;8093;p35"/>
            <p:cNvSpPr/>
            <p:nvPr/>
          </p:nvSpPr>
          <p:spPr>
            <a:xfrm>
              <a:off x="3060407" y="1657230"/>
              <a:ext cx="115456" cy="86716"/>
            </a:xfrm>
            <a:custGeom>
              <a:avLst/>
              <a:gdLst/>
              <a:ahLst/>
              <a:cxnLst/>
              <a:rect l="l" t="t" r="r" b="b"/>
              <a:pathLst>
                <a:path w="3230" h="2484" extrusionOk="0">
                  <a:moveTo>
                    <a:pt x="1585" y="1"/>
                  </a:moveTo>
                  <a:cubicBezTo>
                    <a:pt x="1503" y="1"/>
                    <a:pt x="1426" y="35"/>
                    <a:pt x="1395" y="114"/>
                  </a:cubicBezTo>
                  <a:cubicBezTo>
                    <a:pt x="1195" y="481"/>
                    <a:pt x="1228" y="814"/>
                    <a:pt x="1328" y="1181"/>
                  </a:cubicBezTo>
                  <a:cubicBezTo>
                    <a:pt x="1028" y="914"/>
                    <a:pt x="694" y="714"/>
                    <a:pt x="294" y="714"/>
                  </a:cubicBezTo>
                  <a:cubicBezTo>
                    <a:pt x="281" y="712"/>
                    <a:pt x="268" y="711"/>
                    <a:pt x="256" y="711"/>
                  </a:cubicBezTo>
                  <a:cubicBezTo>
                    <a:pt x="82" y="711"/>
                    <a:pt x="0" y="925"/>
                    <a:pt x="94" y="1081"/>
                  </a:cubicBezTo>
                  <a:cubicBezTo>
                    <a:pt x="394" y="1748"/>
                    <a:pt x="1028" y="2149"/>
                    <a:pt x="1695" y="2449"/>
                  </a:cubicBezTo>
                  <a:cubicBezTo>
                    <a:pt x="1731" y="2472"/>
                    <a:pt x="1766" y="2484"/>
                    <a:pt x="1801" y="2484"/>
                  </a:cubicBezTo>
                  <a:cubicBezTo>
                    <a:pt x="1866" y="2484"/>
                    <a:pt x="1931" y="2447"/>
                    <a:pt x="1995" y="2382"/>
                  </a:cubicBezTo>
                  <a:cubicBezTo>
                    <a:pt x="1995" y="2382"/>
                    <a:pt x="2029" y="2349"/>
                    <a:pt x="2062" y="2349"/>
                  </a:cubicBezTo>
                  <a:cubicBezTo>
                    <a:pt x="2529" y="1882"/>
                    <a:pt x="3196" y="1348"/>
                    <a:pt x="3229" y="614"/>
                  </a:cubicBezTo>
                  <a:cubicBezTo>
                    <a:pt x="3229" y="469"/>
                    <a:pt x="3103" y="374"/>
                    <a:pt x="2982" y="374"/>
                  </a:cubicBezTo>
                  <a:cubicBezTo>
                    <a:pt x="2964" y="374"/>
                    <a:pt x="2947" y="376"/>
                    <a:pt x="2929" y="381"/>
                  </a:cubicBezTo>
                  <a:cubicBezTo>
                    <a:pt x="2529" y="481"/>
                    <a:pt x="2295" y="748"/>
                    <a:pt x="2095" y="1048"/>
                  </a:cubicBezTo>
                  <a:cubicBezTo>
                    <a:pt x="2062" y="714"/>
                    <a:pt x="2029" y="414"/>
                    <a:pt x="1828" y="114"/>
                  </a:cubicBezTo>
                  <a:cubicBezTo>
                    <a:pt x="1776" y="43"/>
                    <a:pt x="1676" y="1"/>
                    <a:pt x="15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4" name="Google Shape;8094;p35"/>
            <p:cNvSpPr/>
            <p:nvPr/>
          </p:nvSpPr>
          <p:spPr>
            <a:xfrm>
              <a:off x="2701273" y="4056415"/>
              <a:ext cx="698743" cy="531854"/>
            </a:xfrm>
            <a:custGeom>
              <a:avLst/>
              <a:gdLst/>
              <a:ahLst/>
              <a:cxnLst/>
              <a:rect l="l" t="t" r="r" b="b"/>
              <a:pathLst>
                <a:path w="19548" h="15235" extrusionOk="0">
                  <a:moveTo>
                    <a:pt x="18971" y="1"/>
                  </a:moveTo>
                  <a:cubicBezTo>
                    <a:pt x="18953" y="1"/>
                    <a:pt x="18934" y="2"/>
                    <a:pt x="18914" y="4"/>
                  </a:cubicBezTo>
                  <a:cubicBezTo>
                    <a:pt x="15578" y="437"/>
                    <a:pt x="12076" y="371"/>
                    <a:pt x="8907" y="1671"/>
                  </a:cubicBezTo>
                  <a:cubicBezTo>
                    <a:pt x="7272" y="2339"/>
                    <a:pt x="5871" y="3339"/>
                    <a:pt x="4737" y="4707"/>
                  </a:cubicBezTo>
                  <a:cubicBezTo>
                    <a:pt x="3503" y="6141"/>
                    <a:pt x="2736" y="7809"/>
                    <a:pt x="2068" y="9577"/>
                  </a:cubicBezTo>
                  <a:cubicBezTo>
                    <a:pt x="1401" y="11245"/>
                    <a:pt x="0" y="12946"/>
                    <a:pt x="401" y="14848"/>
                  </a:cubicBezTo>
                  <a:cubicBezTo>
                    <a:pt x="454" y="15117"/>
                    <a:pt x="650" y="15234"/>
                    <a:pt x="855" y="15234"/>
                  </a:cubicBezTo>
                  <a:cubicBezTo>
                    <a:pt x="1157" y="15234"/>
                    <a:pt x="1481" y="14979"/>
                    <a:pt x="1401" y="14581"/>
                  </a:cubicBezTo>
                  <a:cubicBezTo>
                    <a:pt x="1101" y="13113"/>
                    <a:pt x="2335" y="11612"/>
                    <a:pt x="2902" y="10311"/>
                  </a:cubicBezTo>
                  <a:cubicBezTo>
                    <a:pt x="3570" y="8677"/>
                    <a:pt x="4170" y="7042"/>
                    <a:pt x="5271" y="5641"/>
                  </a:cubicBezTo>
                  <a:cubicBezTo>
                    <a:pt x="6305" y="4373"/>
                    <a:pt x="7572" y="3373"/>
                    <a:pt x="9040" y="2739"/>
                  </a:cubicBezTo>
                  <a:cubicBezTo>
                    <a:pt x="10441" y="2105"/>
                    <a:pt x="12009" y="1805"/>
                    <a:pt x="13510" y="1605"/>
                  </a:cubicBezTo>
                  <a:cubicBezTo>
                    <a:pt x="15311" y="1371"/>
                    <a:pt x="17113" y="1271"/>
                    <a:pt x="18914" y="1071"/>
                  </a:cubicBezTo>
                  <a:cubicBezTo>
                    <a:pt x="19528" y="974"/>
                    <a:pt x="19547" y="1"/>
                    <a:pt x="189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5" name="Google Shape;8095;p35"/>
            <p:cNvSpPr/>
            <p:nvPr/>
          </p:nvSpPr>
          <p:spPr>
            <a:xfrm>
              <a:off x="2183788" y="4119391"/>
              <a:ext cx="529419" cy="491463"/>
            </a:xfrm>
            <a:custGeom>
              <a:avLst/>
              <a:gdLst/>
              <a:ahLst/>
              <a:cxnLst/>
              <a:rect l="l" t="t" r="r" b="b"/>
              <a:pathLst>
                <a:path w="14811" h="14078" extrusionOk="0">
                  <a:moveTo>
                    <a:pt x="701" y="1"/>
                  </a:moveTo>
                  <a:cubicBezTo>
                    <a:pt x="0" y="1"/>
                    <a:pt x="0" y="1068"/>
                    <a:pt x="701" y="1068"/>
                  </a:cubicBezTo>
                  <a:cubicBezTo>
                    <a:pt x="3269" y="1068"/>
                    <a:pt x="5938" y="1302"/>
                    <a:pt x="8273" y="2469"/>
                  </a:cubicBezTo>
                  <a:cubicBezTo>
                    <a:pt x="10741" y="3704"/>
                    <a:pt x="12809" y="5939"/>
                    <a:pt x="13410" y="8674"/>
                  </a:cubicBezTo>
                  <a:cubicBezTo>
                    <a:pt x="13777" y="10275"/>
                    <a:pt x="13710" y="11943"/>
                    <a:pt x="13710" y="13577"/>
                  </a:cubicBezTo>
                  <a:cubicBezTo>
                    <a:pt x="13710" y="13911"/>
                    <a:pt x="13969" y="14078"/>
                    <a:pt x="14227" y="14078"/>
                  </a:cubicBezTo>
                  <a:cubicBezTo>
                    <a:pt x="14486" y="14078"/>
                    <a:pt x="14744" y="13911"/>
                    <a:pt x="14744" y="13577"/>
                  </a:cubicBezTo>
                  <a:cubicBezTo>
                    <a:pt x="14744" y="12010"/>
                    <a:pt x="14811" y="10442"/>
                    <a:pt x="14511" y="8874"/>
                  </a:cubicBezTo>
                  <a:cubicBezTo>
                    <a:pt x="14244" y="7306"/>
                    <a:pt x="13577" y="5905"/>
                    <a:pt x="12609" y="4671"/>
                  </a:cubicBezTo>
                  <a:cubicBezTo>
                    <a:pt x="10841" y="2436"/>
                    <a:pt x="8340" y="1068"/>
                    <a:pt x="5571" y="468"/>
                  </a:cubicBezTo>
                  <a:cubicBezTo>
                    <a:pt x="3970" y="134"/>
                    <a:pt x="2335" y="1"/>
                    <a:pt x="7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6" name="Google Shape;8096;p35"/>
            <p:cNvSpPr/>
            <p:nvPr/>
          </p:nvSpPr>
          <p:spPr>
            <a:xfrm>
              <a:off x="2654161" y="4454312"/>
              <a:ext cx="717331" cy="350880"/>
            </a:xfrm>
            <a:custGeom>
              <a:avLst/>
              <a:gdLst/>
              <a:ahLst/>
              <a:cxnLst/>
              <a:rect l="l" t="t" r="r" b="b"/>
              <a:pathLst>
                <a:path w="20068" h="10051" extrusionOk="0">
                  <a:moveTo>
                    <a:pt x="14849" y="1"/>
                  </a:moveTo>
                  <a:cubicBezTo>
                    <a:pt x="13445" y="1"/>
                    <a:pt x="12053" y="147"/>
                    <a:pt x="10692" y="548"/>
                  </a:cubicBezTo>
                  <a:cubicBezTo>
                    <a:pt x="7856" y="1381"/>
                    <a:pt x="5188" y="3149"/>
                    <a:pt x="3120" y="5218"/>
                  </a:cubicBezTo>
                  <a:cubicBezTo>
                    <a:pt x="1919" y="6385"/>
                    <a:pt x="885" y="7719"/>
                    <a:pt x="184" y="9254"/>
                  </a:cubicBezTo>
                  <a:cubicBezTo>
                    <a:pt x="0" y="9668"/>
                    <a:pt x="372" y="10051"/>
                    <a:pt x="708" y="10051"/>
                  </a:cubicBezTo>
                  <a:cubicBezTo>
                    <a:pt x="859" y="10051"/>
                    <a:pt x="1002" y="9974"/>
                    <a:pt x="1085" y="9787"/>
                  </a:cubicBezTo>
                  <a:cubicBezTo>
                    <a:pt x="2586" y="6552"/>
                    <a:pt x="5521" y="4117"/>
                    <a:pt x="8624" y="2516"/>
                  </a:cubicBezTo>
                  <a:cubicBezTo>
                    <a:pt x="10690" y="1430"/>
                    <a:pt x="12875" y="1063"/>
                    <a:pt x="15103" y="1063"/>
                  </a:cubicBezTo>
                  <a:cubicBezTo>
                    <a:pt x="16435" y="1063"/>
                    <a:pt x="17783" y="1194"/>
                    <a:pt x="19131" y="1381"/>
                  </a:cubicBezTo>
                  <a:cubicBezTo>
                    <a:pt x="19162" y="1386"/>
                    <a:pt x="19192" y="1388"/>
                    <a:pt x="19221" y="1388"/>
                  </a:cubicBezTo>
                  <a:cubicBezTo>
                    <a:pt x="19824" y="1388"/>
                    <a:pt x="20068" y="444"/>
                    <a:pt x="19431" y="381"/>
                  </a:cubicBezTo>
                  <a:cubicBezTo>
                    <a:pt x="17905" y="173"/>
                    <a:pt x="16370" y="1"/>
                    <a:pt x="148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7" name="Google Shape;8097;p35"/>
            <p:cNvSpPr/>
            <p:nvPr/>
          </p:nvSpPr>
          <p:spPr>
            <a:xfrm>
              <a:off x="2171849" y="4540958"/>
              <a:ext cx="468402" cy="351230"/>
            </a:xfrm>
            <a:custGeom>
              <a:avLst/>
              <a:gdLst/>
              <a:ahLst/>
              <a:cxnLst/>
              <a:rect l="l" t="t" r="r" b="b"/>
              <a:pathLst>
                <a:path w="13104" h="10061" extrusionOk="0">
                  <a:moveTo>
                    <a:pt x="668" y="34"/>
                  </a:moveTo>
                  <a:cubicBezTo>
                    <a:pt x="1" y="34"/>
                    <a:pt x="1" y="1068"/>
                    <a:pt x="668" y="1068"/>
                  </a:cubicBezTo>
                  <a:cubicBezTo>
                    <a:pt x="3437" y="1134"/>
                    <a:pt x="6439" y="1001"/>
                    <a:pt x="8874" y="2569"/>
                  </a:cubicBezTo>
                  <a:cubicBezTo>
                    <a:pt x="10075" y="3303"/>
                    <a:pt x="11209" y="4437"/>
                    <a:pt x="11609" y="5838"/>
                  </a:cubicBezTo>
                  <a:cubicBezTo>
                    <a:pt x="11943" y="7072"/>
                    <a:pt x="11876" y="8406"/>
                    <a:pt x="12043" y="9674"/>
                  </a:cubicBezTo>
                  <a:cubicBezTo>
                    <a:pt x="12083" y="9943"/>
                    <a:pt x="12270" y="10060"/>
                    <a:pt x="12473" y="10060"/>
                  </a:cubicBezTo>
                  <a:cubicBezTo>
                    <a:pt x="12771" y="10060"/>
                    <a:pt x="13103" y="9805"/>
                    <a:pt x="13043" y="9407"/>
                  </a:cubicBezTo>
                  <a:cubicBezTo>
                    <a:pt x="12843" y="8039"/>
                    <a:pt x="12977" y="6572"/>
                    <a:pt x="12510" y="5237"/>
                  </a:cubicBezTo>
                  <a:cubicBezTo>
                    <a:pt x="11976" y="3770"/>
                    <a:pt x="10808" y="2602"/>
                    <a:pt x="9541" y="1735"/>
                  </a:cubicBezTo>
                  <a:cubicBezTo>
                    <a:pt x="6939" y="0"/>
                    <a:pt x="3670" y="100"/>
                    <a:pt x="668" y="3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8" name="Google Shape;8098;p35"/>
            <p:cNvSpPr/>
            <p:nvPr/>
          </p:nvSpPr>
          <p:spPr>
            <a:xfrm>
              <a:off x="2272008" y="4077186"/>
              <a:ext cx="130005" cy="139116"/>
            </a:xfrm>
            <a:custGeom>
              <a:avLst/>
              <a:gdLst/>
              <a:ahLst/>
              <a:cxnLst/>
              <a:rect l="l" t="t" r="r" b="b"/>
              <a:pathLst>
                <a:path w="3637" h="3985" extrusionOk="0">
                  <a:moveTo>
                    <a:pt x="2171" y="0"/>
                  </a:moveTo>
                  <a:cubicBezTo>
                    <a:pt x="2090" y="0"/>
                    <a:pt x="2009" y="23"/>
                    <a:pt x="1935" y="76"/>
                  </a:cubicBezTo>
                  <a:cubicBezTo>
                    <a:pt x="1702" y="209"/>
                    <a:pt x="1569" y="543"/>
                    <a:pt x="1735" y="776"/>
                  </a:cubicBezTo>
                  <a:cubicBezTo>
                    <a:pt x="2036" y="1202"/>
                    <a:pt x="2205" y="1685"/>
                    <a:pt x="2426" y="2139"/>
                  </a:cubicBezTo>
                  <a:lnTo>
                    <a:pt x="2426" y="2139"/>
                  </a:lnTo>
                  <a:cubicBezTo>
                    <a:pt x="2156" y="2270"/>
                    <a:pt x="1896" y="2414"/>
                    <a:pt x="1635" y="2544"/>
                  </a:cubicBezTo>
                  <a:cubicBezTo>
                    <a:pt x="1535" y="2611"/>
                    <a:pt x="1468" y="2644"/>
                    <a:pt x="1368" y="2678"/>
                  </a:cubicBezTo>
                  <a:cubicBezTo>
                    <a:pt x="1344" y="2678"/>
                    <a:pt x="1249" y="2731"/>
                    <a:pt x="1238" y="2747"/>
                  </a:cubicBezTo>
                  <a:lnTo>
                    <a:pt x="1238" y="2747"/>
                  </a:lnTo>
                  <a:cubicBezTo>
                    <a:pt x="1191" y="2754"/>
                    <a:pt x="1163" y="2778"/>
                    <a:pt x="1135" y="2778"/>
                  </a:cubicBezTo>
                  <a:cubicBezTo>
                    <a:pt x="901" y="2878"/>
                    <a:pt x="701" y="2911"/>
                    <a:pt x="468" y="2978"/>
                  </a:cubicBezTo>
                  <a:cubicBezTo>
                    <a:pt x="201" y="3011"/>
                    <a:pt x="1" y="3345"/>
                    <a:pt x="101" y="3612"/>
                  </a:cubicBezTo>
                  <a:cubicBezTo>
                    <a:pt x="189" y="3875"/>
                    <a:pt x="380" y="3985"/>
                    <a:pt x="628" y="3985"/>
                  </a:cubicBezTo>
                  <a:cubicBezTo>
                    <a:pt x="663" y="3985"/>
                    <a:pt x="698" y="3983"/>
                    <a:pt x="735" y="3979"/>
                  </a:cubicBezTo>
                  <a:cubicBezTo>
                    <a:pt x="1702" y="3812"/>
                    <a:pt x="2503" y="3211"/>
                    <a:pt x="3370" y="2844"/>
                  </a:cubicBezTo>
                  <a:cubicBezTo>
                    <a:pt x="3537" y="2778"/>
                    <a:pt x="3637" y="2544"/>
                    <a:pt x="3637" y="2377"/>
                  </a:cubicBezTo>
                  <a:cubicBezTo>
                    <a:pt x="3637" y="2277"/>
                    <a:pt x="3637" y="2144"/>
                    <a:pt x="3570" y="2044"/>
                  </a:cubicBezTo>
                  <a:cubicBezTo>
                    <a:pt x="3537" y="1977"/>
                    <a:pt x="3470" y="1877"/>
                    <a:pt x="3403" y="1777"/>
                  </a:cubicBezTo>
                  <a:cubicBezTo>
                    <a:pt x="3336" y="1610"/>
                    <a:pt x="3236" y="1443"/>
                    <a:pt x="3170" y="1277"/>
                  </a:cubicBezTo>
                  <a:cubicBezTo>
                    <a:pt x="3003" y="910"/>
                    <a:pt x="2836" y="576"/>
                    <a:pt x="2636" y="243"/>
                  </a:cubicBezTo>
                  <a:cubicBezTo>
                    <a:pt x="2522" y="106"/>
                    <a:pt x="2346" y="0"/>
                    <a:pt x="21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9" name="Google Shape;8099;p35"/>
            <p:cNvSpPr/>
            <p:nvPr/>
          </p:nvSpPr>
          <p:spPr>
            <a:xfrm>
              <a:off x="2380531" y="4107208"/>
              <a:ext cx="149057" cy="146727"/>
            </a:xfrm>
            <a:custGeom>
              <a:avLst/>
              <a:gdLst/>
              <a:ahLst/>
              <a:cxnLst/>
              <a:rect l="l" t="t" r="r" b="b"/>
              <a:pathLst>
                <a:path w="4170" h="4203" extrusionOk="0">
                  <a:moveTo>
                    <a:pt x="2824" y="0"/>
                  </a:moveTo>
                  <a:cubicBezTo>
                    <a:pt x="2736" y="0"/>
                    <a:pt x="2649" y="26"/>
                    <a:pt x="2569" y="83"/>
                  </a:cubicBezTo>
                  <a:cubicBezTo>
                    <a:pt x="2335" y="216"/>
                    <a:pt x="2202" y="550"/>
                    <a:pt x="2369" y="784"/>
                  </a:cubicBezTo>
                  <a:cubicBezTo>
                    <a:pt x="2435" y="850"/>
                    <a:pt x="2469" y="950"/>
                    <a:pt x="2502" y="1050"/>
                  </a:cubicBezTo>
                  <a:cubicBezTo>
                    <a:pt x="2535" y="1084"/>
                    <a:pt x="2569" y="1117"/>
                    <a:pt x="2569" y="1184"/>
                  </a:cubicBezTo>
                  <a:cubicBezTo>
                    <a:pt x="2585" y="1216"/>
                    <a:pt x="2591" y="1227"/>
                    <a:pt x="2593" y="1227"/>
                  </a:cubicBezTo>
                  <a:cubicBezTo>
                    <a:pt x="2596" y="1227"/>
                    <a:pt x="2575" y="1174"/>
                    <a:pt x="2578" y="1174"/>
                  </a:cubicBezTo>
                  <a:lnTo>
                    <a:pt x="2578" y="1174"/>
                  </a:lnTo>
                  <a:cubicBezTo>
                    <a:pt x="2580" y="1174"/>
                    <a:pt x="2586" y="1185"/>
                    <a:pt x="2602" y="1217"/>
                  </a:cubicBezTo>
                  <a:cubicBezTo>
                    <a:pt x="2669" y="1417"/>
                    <a:pt x="2736" y="1617"/>
                    <a:pt x="2802" y="1818"/>
                  </a:cubicBezTo>
                  <a:cubicBezTo>
                    <a:pt x="2864" y="2045"/>
                    <a:pt x="2926" y="2285"/>
                    <a:pt x="2988" y="2522"/>
                  </a:cubicBezTo>
                  <a:lnTo>
                    <a:pt x="2988" y="2522"/>
                  </a:lnTo>
                  <a:cubicBezTo>
                    <a:pt x="2883" y="2565"/>
                    <a:pt x="2782" y="2592"/>
                    <a:pt x="2702" y="2618"/>
                  </a:cubicBezTo>
                  <a:cubicBezTo>
                    <a:pt x="2435" y="2718"/>
                    <a:pt x="2202" y="2785"/>
                    <a:pt x="1968" y="2852"/>
                  </a:cubicBezTo>
                  <a:cubicBezTo>
                    <a:pt x="1468" y="2985"/>
                    <a:pt x="968" y="3085"/>
                    <a:pt x="434" y="3185"/>
                  </a:cubicBezTo>
                  <a:cubicBezTo>
                    <a:pt x="167" y="3252"/>
                    <a:pt x="0" y="3586"/>
                    <a:pt x="100" y="3819"/>
                  </a:cubicBezTo>
                  <a:cubicBezTo>
                    <a:pt x="156" y="4069"/>
                    <a:pt x="349" y="4203"/>
                    <a:pt x="586" y="4203"/>
                  </a:cubicBezTo>
                  <a:cubicBezTo>
                    <a:pt x="634" y="4203"/>
                    <a:pt x="683" y="4197"/>
                    <a:pt x="734" y="4186"/>
                  </a:cubicBezTo>
                  <a:cubicBezTo>
                    <a:pt x="1802" y="3952"/>
                    <a:pt x="2869" y="3719"/>
                    <a:pt x="3870" y="3285"/>
                  </a:cubicBezTo>
                  <a:cubicBezTo>
                    <a:pt x="4070" y="3185"/>
                    <a:pt x="4170" y="2885"/>
                    <a:pt x="4103" y="2685"/>
                  </a:cubicBezTo>
                  <a:cubicBezTo>
                    <a:pt x="3870" y="1884"/>
                    <a:pt x="3736" y="984"/>
                    <a:pt x="3269" y="250"/>
                  </a:cubicBezTo>
                  <a:cubicBezTo>
                    <a:pt x="3159" y="96"/>
                    <a:pt x="2992" y="0"/>
                    <a:pt x="28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0" name="Google Shape;8100;p35"/>
            <p:cNvSpPr/>
            <p:nvPr/>
          </p:nvSpPr>
          <p:spPr>
            <a:xfrm>
              <a:off x="2220749" y="4484474"/>
              <a:ext cx="127610" cy="151754"/>
            </a:xfrm>
            <a:custGeom>
              <a:avLst/>
              <a:gdLst/>
              <a:ahLst/>
              <a:cxnLst/>
              <a:rect l="l" t="t" r="r" b="b"/>
              <a:pathLst>
                <a:path w="3570" h="4347" extrusionOk="0">
                  <a:moveTo>
                    <a:pt x="1020" y="1"/>
                  </a:moveTo>
                  <a:cubicBezTo>
                    <a:pt x="844" y="1"/>
                    <a:pt x="655" y="97"/>
                    <a:pt x="567" y="251"/>
                  </a:cubicBezTo>
                  <a:cubicBezTo>
                    <a:pt x="434" y="517"/>
                    <a:pt x="534" y="818"/>
                    <a:pt x="768" y="951"/>
                  </a:cubicBezTo>
                  <a:cubicBezTo>
                    <a:pt x="1135" y="1218"/>
                    <a:pt x="1368" y="1385"/>
                    <a:pt x="1702" y="1685"/>
                  </a:cubicBezTo>
                  <a:cubicBezTo>
                    <a:pt x="1880" y="1845"/>
                    <a:pt x="2048" y="2005"/>
                    <a:pt x="2207" y="2171"/>
                  </a:cubicBezTo>
                  <a:lnTo>
                    <a:pt x="2207" y="2171"/>
                  </a:lnTo>
                  <a:cubicBezTo>
                    <a:pt x="2171" y="2198"/>
                    <a:pt x="2136" y="2225"/>
                    <a:pt x="2102" y="2252"/>
                  </a:cubicBezTo>
                  <a:cubicBezTo>
                    <a:pt x="1902" y="2385"/>
                    <a:pt x="1702" y="2519"/>
                    <a:pt x="1501" y="2619"/>
                  </a:cubicBezTo>
                  <a:cubicBezTo>
                    <a:pt x="1135" y="2886"/>
                    <a:pt x="734" y="3119"/>
                    <a:pt x="334" y="3386"/>
                  </a:cubicBezTo>
                  <a:cubicBezTo>
                    <a:pt x="100" y="3520"/>
                    <a:pt x="0" y="3853"/>
                    <a:pt x="134" y="4087"/>
                  </a:cubicBezTo>
                  <a:cubicBezTo>
                    <a:pt x="250" y="4249"/>
                    <a:pt x="430" y="4347"/>
                    <a:pt x="618" y="4347"/>
                  </a:cubicBezTo>
                  <a:cubicBezTo>
                    <a:pt x="701" y="4347"/>
                    <a:pt x="786" y="4328"/>
                    <a:pt x="868" y="4287"/>
                  </a:cubicBezTo>
                  <a:cubicBezTo>
                    <a:pt x="1702" y="3753"/>
                    <a:pt x="2536" y="3253"/>
                    <a:pt x="3336" y="2619"/>
                  </a:cubicBezTo>
                  <a:cubicBezTo>
                    <a:pt x="3570" y="2419"/>
                    <a:pt x="3503" y="2085"/>
                    <a:pt x="3336" y="1885"/>
                  </a:cubicBezTo>
                  <a:cubicBezTo>
                    <a:pt x="2769" y="1151"/>
                    <a:pt x="2035" y="584"/>
                    <a:pt x="1268" y="84"/>
                  </a:cubicBezTo>
                  <a:cubicBezTo>
                    <a:pt x="1200" y="27"/>
                    <a:pt x="1112" y="1"/>
                    <a:pt x="10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1" name="Google Shape;8101;p35"/>
            <p:cNvSpPr/>
            <p:nvPr/>
          </p:nvSpPr>
          <p:spPr>
            <a:xfrm>
              <a:off x="2316117" y="4489431"/>
              <a:ext cx="138369" cy="171548"/>
            </a:xfrm>
            <a:custGeom>
              <a:avLst/>
              <a:gdLst/>
              <a:ahLst/>
              <a:cxnLst/>
              <a:rect l="l" t="t" r="r" b="b"/>
              <a:pathLst>
                <a:path w="3871" h="4914" extrusionOk="0">
                  <a:moveTo>
                    <a:pt x="1862" y="0"/>
                  </a:moveTo>
                  <a:cubicBezTo>
                    <a:pt x="1505" y="0"/>
                    <a:pt x="1136" y="380"/>
                    <a:pt x="1369" y="776"/>
                  </a:cubicBezTo>
                  <a:cubicBezTo>
                    <a:pt x="1723" y="1358"/>
                    <a:pt x="2001" y="2036"/>
                    <a:pt x="2420" y="2577"/>
                  </a:cubicBezTo>
                  <a:lnTo>
                    <a:pt x="2420" y="2577"/>
                  </a:lnTo>
                  <a:cubicBezTo>
                    <a:pt x="1731" y="3026"/>
                    <a:pt x="1075" y="3548"/>
                    <a:pt x="335" y="3945"/>
                  </a:cubicBezTo>
                  <a:cubicBezTo>
                    <a:pt x="68" y="4078"/>
                    <a:pt x="1" y="4445"/>
                    <a:pt x="134" y="4679"/>
                  </a:cubicBezTo>
                  <a:cubicBezTo>
                    <a:pt x="244" y="4832"/>
                    <a:pt x="411" y="4913"/>
                    <a:pt x="589" y="4913"/>
                  </a:cubicBezTo>
                  <a:cubicBezTo>
                    <a:pt x="681" y="4913"/>
                    <a:pt x="777" y="4891"/>
                    <a:pt x="868" y="4845"/>
                  </a:cubicBezTo>
                  <a:cubicBezTo>
                    <a:pt x="1769" y="4345"/>
                    <a:pt x="2569" y="3644"/>
                    <a:pt x="3503" y="3144"/>
                  </a:cubicBezTo>
                  <a:cubicBezTo>
                    <a:pt x="3804" y="2977"/>
                    <a:pt x="3870" y="2510"/>
                    <a:pt x="3637" y="2310"/>
                  </a:cubicBezTo>
                  <a:cubicBezTo>
                    <a:pt x="2970" y="1810"/>
                    <a:pt x="2703" y="976"/>
                    <a:pt x="2269" y="242"/>
                  </a:cubicBezTo>
                  <a:cubicBezTo>
                    <a:pt x="2169" y="71"/>
                    <a:pt x="2016" y="0"/>
                    <a:pt x="18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2" name="Google Shape;8102;p35"/>
            <p:cNvSpPr/>
            <p:nvPr/>
          </p:nvSpPr>
          <p:spPr>
            <a:xfrm>
              <a:off x="3025591" y="4411653"/>
              <a:ext cx="127610" cy="141525"/>
            </a:xfrm>
            <a:custGeom>
              <a:avLst/>
              <a:gdLst/>
              <a:ahLst/>
              <a:cxnLst/>
              <a:rect l="l" t="t" r="r" b="b"/>
              <a:pathLst>
                <a:path w="3570" h="4054" extrusionOk="0">
                  <a:moveTo>
                    <a:pt x="2189" y="0"/>
                  </a:moveTo>
                  <a:cubicBezTo>
                    <a:pt x="2012" y="0"/>
                    <a:pt x="1845" y="82"/>
                    <a:pt x="1735" y="235"/>
                  </a:cubicBezTo>
                  <a:cubicBezTo>
                    <a:pt x="1668" y="402"/>
                    <a:pt x="1535" y="569"/>
                    <a:pt x="1435" y="735"/>
                  </a:cubicBezTo>
                  <a:cubicBezTo>
                    <a:pt x="1435" y="735"/>
                    <a:pt x="1401" y="735"/>
                    <a:pt x="1401" y="769"/>
                  </a:cubicBezTo>
                  <a:cubicBezTo>
                    <a:pt x="1368" y="802"/>
                    <a:pt x="1368" y="836"/>
                    <a:pt x="1335" y="869"/>
                  </a:cubicBezTo>
                  <a:cubicBezTo>
                    <a:pt x="1268" y="936"/>
                    <a:pt x="1201" y="1002"/>
                    <a:pt x="1135" y="1069"/>
                  </a:cubicBezTo>
                  <a:cubicBezTo>
                    <a:pt x="868" y="1369"/>
                    <a:pt x="601" y="1603"/>
                    <a:pt x="301" y="1870"/>
                  </a:cubicBezTo>
                  <a:cubicBezTo>
                    <a:pt x="0" y="2136"/>
                    <a:pt x="201" y="2637"/>
                    <a:pt x="534" y="2737"/>
                  </a:cubicBezTo>
                  <a:cubicBezTo>
                    <a:pt x="601" y="2770"/>
                    <a:pt x="668" y="2770"/>
                    <a:pt x="701" y="2804"/>
                  </a:cubicBezTo>
                  <a:cubicBezTo>
                    <a:pt x="734" y="2804"/>
                    <a:pt x="768" y="2804"/>
                    <a:pt x="801" y="2837"/>
                  </a:cubicBezTo>
                  <a:cubicBezTo>
                    <a:pt x="768" y="2820"/>
                    <a:pt x="751" y="2812"/>
                    <a:pt x="747" y="2812"/>
                  </a:cubicBezTo>
                  <a:cubicBezTo>
                    <a:pt x="743" y="2812"/>
                    <a:pt x="751" y="2820"/>
                    <a:pt x="768" y="2837"/>
                  </a:cubicBezTo>
                  <a:cubicBezTo>
                    <a:pt x="901" y="2870"/>
                    <a:pt x="1001" y="2937"/>
                    <a:pt x="1101" y="2970"/>
                  </a:cubicBezTo>
                  <a:cubicBezTo>
                    <a:pt x="1268" y="3070"/>
                    <a:pt x="1468" y="3171"/>
                    <a:pt x="1635" y="3304"/>
                  </a:cubicBezTo>
                  <a:cubicBezTo>
                    <a:pt x="2002" y="3504"/>
                    <a:pt x="2369" y="3771"/>
                    <a:pt x="2736" y="3971"/>
                  </a:cubicBezTo>
                  <a:cubicBezTo>
                    <a:pt x="2816" y="4028"/>
                    <a:pt x="2907" y="4054"/>
                    <a:pt x="2998" y="4054"/>
                  </a:cubicBezTo>
                  <a:cubicBezTo>
                    <a:pt x="3174" y="4054"/>
                    <a:pt x="3348" y="3958"/>
                    <a:pt x="3436" y="3804"/>
                  </a:cubicBezTo>
                  <a:cubicBezTo>
                    <a:pt x="3570" y="3537"/>
                    <a:pt x="3503" y="3237"/>
                    <a:pt x="3236" y="3070"/>
                  </a:cubicBezTo>
                  <a:cubicBezTo>
                    <a:pt x="2683" y="2748"/>
                    <a:pt x="2163" y="2378"/>
                    <a:pt x="1608" y="2081"/>
                  </a:cubicBezTo>
                  <a:lnTo>
                    <a:pt x="1608" y="2081"/>
                  </a:lnTo>
                  <a:cubicBezTo>
                    <a:pt x="2007" y="1684"/>
                    <a:pt x="2361" y="1250"/>
                    <a:pt x="2636" y="769"/>
                  </a:cubicBezTo>
                  <a:cubicBezTo>
                    <a:pt x="2769" y="535"/>
                    <a:pt x="2702" y="202"/>
                    <a:pt x="2469" y="68"/>
                  </a:cubicBezTo>
                  <a:cubicBezTo>
                    <a:pt x="2377" y="23"/>
                    <a:pt x="2282" y="0"/>
                    <a:pt x="21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3" name="Google Shape;8103;p35"/>
            <p:cNvSpPr/>
            <p:nvPr/>
          </p:nvSpPr>
          <p:spPr>
            <a:xfrm>
              <a:off x="3162710" y="4411374"/>
              <a:ext cx="116886" cy="139081"/>
            </a:xfrm>
            <a:custGeom>
              <a:avLst/>
              <a:gdLst/>
              <a:ahLst/>
              <a:cxnLst/>
              <a:rect l="l" t="t" r="r" b="b"/>
              <a:pathLst>
                <a:path w="3270" h="3984" extrusionOk="0">
                  <a:moveTo>
                    <a:pt x="2311" y="1"/>
                  </a:moveTo>
                  <a:cubicBezTo>
                    <a:pt x="2227" y="1"/>
                    <a:pt x="2143" y="23"/>
                    <a:pt x="2069" y="76"/>
                  </a:cubicBezTo>
                  <a:cubicBezTo>
                    <a:pt x="1468" y="510"/>
                    <a:pt x="834" y="877"/>
                    <a:pt x="267" y="1311"/>
                  </a:cubicBezTo>
                  <a:cubicBezTo>
                    <a:pt x="101" y="1411"/>
                    <a:pt x="1" y="1544"/>
                    <a:pt x="1" y="1744"/>
                  </a:cubicBezTo>
                  <a:cubicBezTo>
                    <a:pt x="1" y="1944"/>
                    <a:pt x="101" y="2078"/>
                    <a:pt x="267" y="2211"/>
                  </a:cubicBezTo>
                  <a:cubicBezTo>
                    <a:pt x="468" y="2311"/>
                    <a:pt x="634" y="2445"/>
                    <a:pt x="834" y="2578"/>
                  </a:cubicBezTo>
                  <a:lnTo>
                    <a:pt x="901" y="2645"/>
                  </a:lnTo>
                  <a:lnTo>
                    <a:pt x="1001" y="2745"/>
                  </a:lnTo>
                  <a:cubicBezTo>
                    <a:pt x="1101" y="2812"/>
                    <a:pt x="1201" y="2878"/>
                    <a:pt x="1268" y="2978"/>
                  </a:cubicBezTo>
                  <a:cubicBezTo>
                    <a:pt x="1635" y="3245"/>
                    <a:pt x="1969" y="3545"/>
                    <a:pt x="2302" y="3846"/>
                  </a:cubicBezTo>
                  <a:cubicBezTo>
                    <a:pt x="2424" y="3933"/>
                    <a:pt x="2564" y="3984"/>
                    <a:pt x="2704" y="3984"/>
                  </a:cubicBezTo>
                  <a:cubicBezTo>
                    <a:pt x="2831" y="3984"/>
                    <a:pt x="2958" y="3941"/>
                    <a:pt x="3069" y="3846"/>
                  </a:cubicBezTo>
                  <a:cubicBezTo>
                    <a:pt x="3236" y="3646"/>
                    <a:pt x="3270" y="3279"/>
                    <a:pt x="3069" y="3112"/>
                  </a:cubicBezTo>
                  <a:cubicBezTo>
                    <a:pt x="2512" y="2676"/>
                    <a:pt x="1990" y="2187"/>
                    <a:pt x="1439" y="1760"/>
                  </a:cubicBezTo>
                  <a:lnTo>
                    <a:pt x="1439" y="1760"/>
                  </a:lnTo>
                  <a:cubicBezTo>
                    <a:pt x="1823" y="1503"/>
                    <a:pt x="2220" y="1253"/>
                    <a:pt x="2602" y="977"/>
                  </a:cubicBezTo>
                  <a:cubicBezTo>
                    <a:pt x="2803" y="810"/>
                    <a:pt x="2936" y="510"/>
                    <a:pt x="2769" y="243"/>
                  </a:cubicBezTo>
                  <a:cubicBezTo>
                    <a:pt x="2678" y="106"/>
                    <a:pt x="2493" y="1"/>
                    <a:pt x="23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4" name="Google Shape;8104;p35"/>
            <p:cNvSpPr/>
            <p:nvPr/>
          </p:nvSpPr>
          <p:spPr>
            <a:xfrm>
              <a:off x="3002928" y="4039309"/>
              <a:ext cx="140728" cy="144458"/>
            </a:xfrm>
            <a:custGeom>
              <a:avLst/>
              <a:gdLst/>
              <a:ahLst/>
              <a:cxnLst/>
              <a:rect l="l" t="t" r="r" b="b"/>
              <a:pathLst>
                <a:path w="3937" h="4138" extrusionOk="0">
                  <a:moveTo>
                    <a:pt x="2054" y="0"/>
                  </a:moveTo>
                  <a:cubicBezTo>
                    <a:pt x="1868" y="0"/>
                    <a:pt x="1694" y="98"/>
                    <a:pt x="1602" y="260"/>
                  </a:cubicBezTo>
                  <a:cubicBezTo>
                    <a:pt x="1168" y="994"/>
                    <a:pt x="568" y="1528"/>
                    <a:pt x="167" y="2262"/>
                  </a:cubicBezTo>
                  <a:cubicBezTo>
                    <a:pt x="1" y="2528"/>
                    <a:pt x="101" y="2862"/>
                    <a:pt x="334" y="2995"/>
                  </a:cubicBezTo>
                  <a:cubicBezTo>
                    <a:pt x="801" y="3262"/>
                    <a:pt x="1302" y="3396"/>
                    <a:pt x="1802" y="3529"/>
                  </a:cubicBezTo>
                  <a:cubicBezTo>
                    <a:pt x="2035" y="3596"/>
                    <a:pt x="2302" y="3663"/>
                    <a:pt x="2502" y="3763"/>
                  </a:cubicBezTo>
                  <a:cubicBezTo>
                    <a:pt x="2525" y="3763"/>
                    <a:pt x="2591" y="3792"/>
                    <a:pt x="2604" y="3792"/>
                  </a:cubicBezTo>
                  <a:cubicBezTo>
                    <a:pt x="2610" y="3792"/>
                    <a:pt x="2603" y="3785"/>
                    <a:pt x="2569" y="3763"/>
                  </a:cubicBezTo>
                  <a:lnTo>
                    <a:pt x="2569" y="3763"/>
                  </a:lnTo>
                  <a:cubicBezTo>
                    <a:pt x="2636" y="3796"/>
                    <a:pt x="2703" y="3829"/>
                    <a:pt x="2736" y="3863"/>
                  </a:cubicBezTo>
                  <a:cubicBezTo>
                    <a:pt x="2869" y="3929"/>
                    <a:pt x="2969" y="3996"/>
                    <a:pt x="3070" y="4063"/>
                  </a:cubicBezTo>
                  <a:cubicBezTo>
                    <a:pt x="3142" y="4115"/>
                    <a:pt x="3227" y="4137"/>
                    <a:pt x="3314" y="4137"/>
                  </a:cubicBezTo>
                  <a:cubicBezTo>
                    <a:pt x="3508" y="4137"/>
                    <a:pt x="3711" y="4024"/>
                    <a:pt x="3803" y="3863"/>
                  </a:cubicBezTo>
                  <a:cubicBezTo>
                    <a:pt x="3937" y="3596"/>
                    <a:pt x="3837" y="3329"/>
                    <a:pt x="3603" y="3162"/>
                  </a:cubicBezTo>
                  <a:cubicBezTo>
                    <a:pt x="3170" y="2862"/>
                    <a:pt x="2669" y="2695"/>
                    <a:pt x="2169" y="2562"/>
                  </a:cubicBezTo>
                  <a:cubicBezTo>
                    <a:pt x="1935" y="2495"/>
                    <a:pt x="1702" y="2428"/>
                    <a:pt x="1468" y="2362"/>
                  </a:cubicBezTo>
                  <a:cubicBezTo>
                    <a:pt x="1434" y="2350"/>
                    <a:pt x="1395" y="2334"/>
                    <a:pt x="1355" y="2318"/>
                  </a:cubicBezTo>
                  <a:lnTo>
                    <a:pt x="1355" y="2318"/>
                  </a:lnTo>
                  <a:cubicBezTo>
                    <a:pt x="1359" y="2310"/>
                    <a:pt x="1364" y="2302"/>
                    <a:pt x="1368" y="2295"/>
                  </a:cubicBezTo>
                  <a:cubicBezTo>
                    <a:pt x="1535" y="2095"/>
                    <a:pt x="1568" y="2061"/>
                    <a:pt x="1702" y="1861"/>
                  </a:cubicBezTo>
                  <a:cubicBezTo>
                    <a:pt x="1969" y="1528"/>
                    <a:pt x="2269" y="1161"/>
                    <a:pt x="2502" y="794"/>
                  </a:cubicBezTo>
                  <a:cubicBezTo>
                    <a:pt x="2636" y="560"/>
                    <a:pt x="2569" y="193"/>
                    <a:pt x="2302" y="60"/>
                  </a:cubicBezTo>
                  <a:cubicBezTo>
                    <a:pt x="2221" y="19"/>
                    <a:pt x="2136" y="0"/>
                    <a:pt x="20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5" name="Google Shape;8105;p35"/>
            <p:cNvSpPr/>
            <p:nvPr/>
          </p:nvSpPr>
          <p:spPr>
            <a:xfrm>
              <a:off x="3149592" y="4016793"/>
              <a:ext cx="126430" cy="133635"/>
            </a:xfrm>
            <a:custGeom>
              <a:avLst/>
              <a:gdLst/>
              <a:ahLst/>
              <a:cxnLst/>
              <a:rect l="l" t="t" r="r" b="b"/>
              <a:pathLst>
                <a:path w="3537" h="3828" extrusionOk="0">
                  <a:moveTo>
                    <a:pt x="2530" y="0"/>
                  </a:moveTo>
                  <a:cubicBezTo>
                    <a:pt x="2398" y="0"/>
                    <a:pt x="2264" y="42"/>
                    <a:pt x="2169" y="138"/>
                  </a:cubicBezTo>
                  <a:cubicBezTo>
                    <a:pt x="1602" y="838"/>
                    <a:pt x="835" y="1305"/>
                    <a:pt x="234" y="1939"/>
                  </a:cubicBezTo>
                  <a:cubicBezTo>
                    <a:pt x="34" y="2173"/>
                    <a:pt x="1" y="2640"/>
                    <a:pt x="334" y="2773"/>
                  </a:cubicBezTo>
                  <a:cubicBezTo>
                    <a:pt x="734" y="2940"/>
                    <a:pt x="1168" y="3140"/>
                    <a:pt x="1602" y="3307"/>
                  </a:cubicBezTo>
                  <a:cubicBezTo>
                    <a:pt x="1802" y="3374"/>
                    <a:pt x="1969" y="3474"/>
                    <a:pt x="2169" y="3540"/>
                  </a:cubicBezTo>
                  <a:cubicBezTo>
                    <a:pt x="2215" y="3559"/>
                    <a:pt x="2230" y="3564"/>
                    <a:pt x="2232" y="3564"/>
                  </a:cubicBezTo>
                  <a:cubicBezTo>
                    <a:pt x="2235" y="3564"/>
                    <a:pt x="2202" y="3550"/>
                    <a:pt x="2205" y="3550"/>
                  </a:cubicBezTo>
                  <a:lnTo>
                    <a:pt x="2205" y="3550"/>
                  </a:lnTo>
                  <a:cubicBezTo>
                    <a:pt x="2207" y="3550"/>
                    <a:pt x="2223" y="3555"/>
                    <a:pt x="2269" y="3574"/>
                  </a:cubicBezTo>
                  <a:cubicBezTo>
                    <a:pt x="2302" y="3607"/>
                    <a:pt x="2369" y="3607"/>
                    <a:pt x="2402" y="3640"/>
                  </a:cubicBezTo>
                  <a:cubicBezTo>
                    <a:pt x="2502" y="3707"/>
                    <a:pt x="2602" y="3740"/>
                    <a:pt x="2703" y="3774"/>
                  </a:cubicBezTo>
                  <a:cubicBezTo>
                    <a:pt x="2795" y="3808"/>
                    <a:pt x="2891" y="3827"/>
                    <a:pt x="2984" y="3827"/>
                  </a:cubicBezTo>
                  <a:cubicBezTo>
                    <a:pt x="3161" y="3827"/>
                    <a:pt x="3327" y="3760"/>
                    <a:pt x="3436" y="3607"/>
                  </a:cubicBezTo>
                  <a:cubicBezTo>
                    <a:pt x="3536" y="3374"/>
                    <a:pt x="3503" y="3007"/>
                    <a:pt x="3236" y="2873"/>
                  </a:cubicBezTo>
                  <a:cubicBezTo>
                    <a:pt x="2803" y="2706"/>
                    <a:pt x="2402" y="2506"/>
                    <a:pt x="1969" y="2339"/>
                  </a:cubicBezTo>
                  <a:cubicBezTo>
                    <a:pt x="1814" y="2288"/>
                    <a:pt x="1660" y="2217"/>
                    <a:pt x="1521" y="2156"/>
                  </a:cubicBezTo>
                  <a:lnTo>
                    <a:pt x="1521" y="2156"/>
                  </a:lnTo>
                  <a:cubicBezTo>
                    <a:pt x="1995" y="1750"/>
                    <a:pt x="2499" y="1370"/>
                    <a:pt x="2903" y="872"/>
                  </a:cubicBezTo>
                  <a:cubicBezTo>
                    <a:pt x="3069" y="672"/>
                    <a:pt x="3136" y="338"/>
                    <a:pt x="2903" y="138"/>
                  </a:cubicBezTo>
                  <a:cubicBezTo>
                    <a:pt x="2816" y="51"/>
                    <a:pt x="2674" y="0"/>
                    <a:pt x="25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6" name="Google Shape;8106;p35"/>
            <p:cNvSpPr/>
            <p:nvPr/>
          </p:nvSpPr>
          <p:spPr>
            <a:xfrm>
              <a:off x="1940541" y="2257393"/>
              <a:ext cx="708287" cy="471669"/>
            </a:xfrm>
            <a:custGeom>
              <a:avLst/>
              <a:gdLst/>
              <a:ahLst/>
              <a:cxnLst/>
              <a:rect l="l" t="t" r="r" b="b"/>
              <a:pathLst>
                <a:path w="19815" h="13511" extrusionOk="0">
                  <a:moveTo>
                    <a:pt x="0" y="1"/>
                  </a:moveTo>
                  <a:lnTo>
                    <a:pt x="0" y="101"/>
                  </a:lnTo>
                  <a:cubicBezTo>
                    <a:pt x="2202" y="3803"/>
                    <a:pt x="6605" y="6605"/>
                    <a:pt x="10308" y="8607"/>
                  </a:cubicBezTo>
                  <a:cubicBezTo>
                    <a:pt x="13268" y="10186"/>
                    <a:pt x="16618" y="12348"/>
                    <a:pt x="19685" y="13272"/>
                  </a:cubicBezTo>
                  <a:lnTo>
                    <a:pt x="19685" y="13272"/>
                  </a:lnTo>
                  <a:cubicBezTo>
                    <a:pt x="17697" y="9641"/>
                    <a:pt x="15028" y="5864"/>
                    <a:pt x="11208" y="4004"/>
                  </a:cubicBezTo>
                  <a:cubicBezTo>
                    <a:pt x="7706" y="2302"/>
                    <a:pt x="3403" y="1902"/>
                    <a:pt x="0" y="1"/>
                  </a:cubicBezTo>
                  <a:close/>
                  <a:moveTo>
                    <a:pt x="19685" y="13272"/>
                  </a:moveTo>
                  <a:cubicBezTo>
                    <a:pt x="19728" y="13351"/>
                    <a:pt x="19772" y="13431"/>
                    <a:pt x="19815" y="13510"/>
                  </a:cubicBezTo>
                  <a:lnTo>
                    <a:pt x="19815" y="13310"/>
                  </a:lnTo>
                  <a:cubicBezTo>
                    <a:pt x="19771" y="13298"/>
                    <a:pt x="19728" y="13285"/>
                    <a:pt x="19685" y="1327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7" name="Google Shape;8107;p35"/>
            <p:cNvSpPr/>
            <p:nvPr/>
          </p:nvSpPr>
          <p:spPr>
            <a:xfrm>
              <a:off x="1982256" y="2336446"/>
              <a:ext cx="51330" cy="64095"/>
            </a:xfrm>
            <a:custGeom>
              <a:avLst/>
              <a:gdLst/>
              <a:ahLst/>
              <a:cxnLst/>
              <a:rect l="l" t="t" r="r" b="b"/>
              <a:pathLst>
                <a:path w="1436" h="1836" extrusionOk="0">
                  <a:moveTo>
                    <a:pt x="318" y="655"/>
                  </a:moveTo>
                  <a:cubicBezTo>
                    <a:pt x="300" y="683"/>
                    <a:pt x="294" y="715"/>
                    <a:pt x="268" y="768"/>
                  </a:cubicBezTo>
                  <a:cubicBezTo>
                    <a:pt x="287" y="730"/>
                    <a:pt x="303" y="693"/>
                    <a:pt x="318" y="655"/>
                  </a:cubicBezTo>
                  <a:close/>
                  <a:moveTo>
                    <a:pt x="1068" y="1"/>
                  </a:moveTo>
                  <a:cubicBezTo>
                    <a:pt x="935" y="1"/>
                    <a:pt x="768" y="1"/>
                    <a:pt x="668" y="67"/>
                  </a:cubicBezTo>
                  <a:cubicBezTo>
                    <a:pt x="535" y="134"/>
                    <a:pt x="468" y="234"/>
                    <a:pt x="435" y="367"/>
                  </a:cubicBezTo>
                  <a:cubicBezTo>
                    <a:pt x="387" y="463"/>
                    <a:pt x="356" y="559"/>
                    <a:pt x="318" y="655"/>
                  </a:cubicBezTo>
                  <a:lnTo>
                    <a:pt x="318" y="655"/>
                  </a:lnTo>
                  <a:cubicBezTo>
                    <a:pt x="322" y="648"/>
                    <a:pt x="328" y="641"/>
                    <a:pt x="335" y="634"/>
                  </a:cubicBezTo>
                  <a:lnTo>
                    <a:pt x="335" y="634"/>
                  </a:lnTo>
                  <a:cubicBezTo>
                    <a:pt x="301" y="768"/>
                    <a:pt x="234" y="868"/>
                    <a:pt x="134" y="968"/>
                  </a:cubicBezTo>
                  <a:cubicBezTo>
                    <a:pt x="167" y="935"/>
                    <a:pt x="201" y="902"/>
                    <a:pt x="234" y="869"/>
                  </a:cubicBezTo>
                  <a:lnTo>
                    <a:pt x="234" y="869"/>
                  </a:lnTo>
                  <a:cubicBezTo>
                    <a:pt x="201" y="902"/>
                    <a:pt x="168" y="935"/>
                    <a:pt x="168" y="968"/>
                  </a:cubicBezTo>
                  <a:cubicBezTo>
                    <a:pt x="68" y="1035"/>
                    <a:pt x="1" y="1201"/>
                    <a:pt x="1" y="1335"/>
                  </a:cubicBezTo>
                  <a:cubicBezTo>
                    <a:pt x="1" y="1435"/>
                    <a:pt x="68" y="1602"/>
                    <a:pt x="168" y="1702"/>
                  </a:cubicBezTo>
                  <a:cubicBezTo>
                    <a:pt x="268" y="1768"/>
                    <a:pt x="368" y="1835"/>
                    <a:pt x="535" y="1835"/>
                  </a:cubicBezTo>
                  <a:cubicBezTo>
                    <a:pt x="668" y="1835"/>
                    <a:pt x="802" y="1802"/>
                    <a:pt x="902" y="1668"/>
                  </a:cubicBezTo>
                  <a:cubicBezTo>
                    <a:pt x="1168" y="1402"/>
                    <a:pt x="1302" y="1035"/>
                    <a:pt x="1435" y="668"/>
                  </a:cubicBezTo>
                  <a:cubicBezTo>
                    <a:pt x="1435" y="568"/>
                    <a:pt x="1435" y="501"/>
                    <a:pt x="1435" y="434"/>
                  </a:cubicBezTo>
                  <a:cubicBezTo>
                    <a:pt x="1435" y="367"/>
                    <a:pt x="1402" y="301"/>
                    <a:pt x="1369" y="267"/>
                  </a:cubicBezTo>
                  <a:cubicBezTo>
                    <a:pt x="1302" y="134"/>
                    <a:pt x="1168" y="34"/>
                    <a:pt x="10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8" name="Google Shape;8108;p35"/>
            <p:cNvSpPr/>
            <p:nvPr/>
          </p:nvSpPr>
          <p:spPr>
            <a:xfrm>
              <a:off x="2060967" y="2287538"/>
              <a:ext cx="47720" cy="60604"/>
            </a:xfrm>
            <a:custGeom>
              <a:avLst/>
              <a:gdLst/>
              <a:ahLst/>
              <a:cxnLst/>
              <a:rect l="l" t="t" r="r" b="b"/>
              <a:pathLst>
                <a:path w="1335" h="1736" extrusionOk="0">
                  <a:moveTo>
                    <a:pt x="208" y="794"/>
                  </a:moveTo>
                  <a:cubicBezTo>
                    <a:pt x="186" y="819"/>
                    <a:pt x="167" y="843"/>
                    <a:pt x="167" y="868"/>
                  </a:cubicBezTo>
                  <a:cubicBezTo>
                    <a:pt x="178" y="846"/>
                    <a:pt x="193" y="821"/>
                    <a:pt x="208" y="794"/>
                  </a:cubicBezTo>
                  <a:close/>
                  <a:moveTo>
                    <a:pt x="834" y="1"/>
                  </a:moveTo>
                  <a:cubicBezTo>
                    <a:pt x="701" y="1"/>
                    <a:pt x="534" y="34"/>
                    <a:pt x="468" y="167"/>
                  </a:cubicBezTo>
                  <a:cubicBezTo>
                    <a:pt x="367" y="267"/>
                    <a:pt x="301" y="367"/>
                    <a:pt x="301" y="501"/>
                  </a:cubicBezTo>
                  <a:cubicBezTo>
                    <a:pt x="301" y="491"/>
                    <a:pt x="301" y="480"/>
                    <a:pt x="301" y="468"/>
                  </a:cubicBezTo>
                  <a:cubicBezTo>
                    <a:pt x="301" y="568"/>
                    <a:pt x="267" y="668"/>
                    <a:pt x="234" y="734"/>
                  </a:cubicBezTo>
                  <a:cubicBezTo>
                    <a:pt x="267" y="701"/>
                    <a:pt x="267" y="668"/>
                    <a:pt x="301" y="634"/>
                  </a:cubicBezTo>
                  <a:lnTo>
                    <a:pt x="301" y="634"/>
                  </a:lnTo>
                  <a:cubicBezTo>
                    <a:pt x="278" y="679"/>
                    <a:pt x="241" y="739"/>
                    <a:pt x="208" y="794"/>
                  </a:cubicBezTo>
                  <a:lnTo>
                    <a:pt x="208" y="794"/>
                  </a:lnTo>
                  <a:cubicBezTo>
                    <a:pt x="217" y="785"/>
                    <a:pt x="225" y="776"/>
                    <a:pt x="234" y="768"/>
                  </a:cubicBezTo>
                  <a:lnTo>
                    <a:pt x="234" y="768"/>
                  </a:lnTo>
                  <a:cubicBezTo>
                    <a:pt x="201" y="801"/>
                    <a:pt x="201" y="834"/>
                    <a:pt x="167" y="868"/>
                  </a:cubicBezTo>
                  <a:cubicBezTo>
                    <a:pt x="67" y="935"/>
                    <a:pt x="1" y="1101"/>
                    <a:pt x="1" y="1235"/>
                  </a:cubicBezTo>
                  <a:cubicBezTo>
                    <a:pt x="1" y="1301"/>
                    <a:pt x="1" y="1368"/>
                    <a:pt x="34" y="1435"/>
                  </a:cubicBezTo>
                  <a:cubicBezTo>
                    <a:pt x="67" y="1468"/>
                    <a:pt x="101" y="1535"/>
                    <a:pt x="167" y="1602"/>
                  </a:cubicBezTo>
                  <a:cubicBezTo>
                    <a:pt x="267" y="1668"/>
                    <a:pt x="401" y="1735"/>
                    <a:pt x="534" y="1735"/>
                  </a:cubicBezTo>
                  <a:cubicBezTo>
                    <a:pt x="668" y="1735"/>
                    <a:pt x="801" y="1702"/>
                    <a:pt x="901" y="1602"/>
                  </a:cubicBezTo>
                  <a:cubicBezTo>
                    <a:pt x="968" y="1502"/>
                    <a:pt x="1035" y="1402"/>
                    <a:pt x="1101" y="1335"/>
                  </a:cubicBezTo>
                  <a:cubicBezTo>
                    <a:pt x="1168" y="1235"/>
                    <a:pt x="1201" y="1101"/>
                    <a:pt x="1235" y="1001"/>
                  </a:cubicBezTo>
                  <a:cubicBezTo>
                    <a:pt x="1268" y="935"/>
                    <a:pt x="1301" y="901"/>
                    <a:pt x="1301" y="834"/>
                  </a:cubicBezTo>
                  <a:cubicBezTo>
                    <a:pt x="1335" y="734"/>
                    <a:pt x="1335" y="634"/>
                    <a:pt x="1335" y="534"/>
                  </a:cubicBezTo>
                  <a:cubicBezTo>
                    <a:pt x="1335" y="401"/>
                    <a:pt x="1268" y="234"/>
                    <a:pt x="1201" y="167"/>
                  </a:cubicBezTo>
                  <a:cubicBezTo>
                    <a:pt x="1135" y="101"/>
                    <a:pt x="1068" y="67"/>
                    <a:pt x="1035" y="34"/>
                  </a:cubicBezTo>
                  <a:cubicBezTo>
                    <a:pt x="968" y="1"/>
                    <a:pt x="901" y="1"/>
                    <a:pt x="8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9" name="Google Shape;8109;p35"/>
            <p:cNvSpPr/>
            <p:nvPr/>
          </p:nvSpPr>
          <p:spPr>
            <a:xfrm>
              <a:off x="2045454" y="2385354"/>
              <a:ext cx="59658" cy="67167"/>
            </a:xfrm>
            <a:custGeom>
              <a:avLst/>
              <a:gdLst/>
              <a:ahLst/>
              <a:cxnLst/>
              <a:rect l="l" t="t" r="r" b="b"/>
              <a:pathLst>
                <a:path w="1669" h="1924" extrusionOk="0">
                  <a:moveTo>
                    <a:pt x="1073" y="1503"/>
                  </a:moveTo>
                  <a:cubicBezTo>
                    <a:pt x="1063" y="1529"/>
                    <a:pt x="1054" y="1549"/>
                    <a:pt x="1035" y="1568"/>
                  </a:cubicBezTo>
                  <a:cubicBezTo>
                    <a:pt x="1048" y="1547"/>
                    <a:pt x="1060" y="1525"/>
                    <a:pt x="1073" y="1503"/>
                  </a:cubicBezTo>
                  <a:close/>
                  <a:moveTo>
                    <a:pt x="1168" y="1"/>
                  </a:moveTo>
                  <a:cubicBezTo>
                    <a:pt x="1002" y="1"/>
                    <a:pt x="868" y="34"/>
                    <a:pt x="801" y="134"/>
                  </a:cubicBezTo>
                  <a:cubicBezTo>
                    <a:pt x="468" y="468"/>
                    <a:pt x="201" y="834"/>
                    <a:pt x="68" y="1268"/>
                  </a:cubicBezTo>
                  <a:cubicBezTo>
                    <a:pt x="1" y="1402"/>
                    <a:pt x="34" y="1568"/>
                    <a:pt x="101" y="1668"/>
                  </a:cubicBezTo>
                  <a:cubicBezTo>
                    <a:pt x="168" y="1802"/>
                    <a:pt x="301" y="1902"/>
                    <a:pt x="435" y="1902"/>
                  </a:cubicBezTo>
                  <a:cubicBezTo>
                    <a:pt x="490" y="1916"/>
                    <a:pt x="545" y="1924"/>
                    <a:pt x="600" y="1924"/>
                  </a:cubicBezTo>
                  <a:cubicBezTo>
                    <a:pt x="679" y="1924"/>
                    <a:pt x="757" y="1908"/>
                    <a:pt x="835" y="1869"/>
                  </a:cubicBezTo>
                  <a:cubicBezTo>
                    <a:pt x="935" y="1802"/>
                    <a:pt x="1002" y="1702"/>
                    <a:pt x="1068" y="1568"/>
                  </a:cubicBezTo>
                  <a:cubicBezTo>
                    <a:pt x="1068" y="1541"/>
                    <a:pt x="1091" y="1491"/>
                    <a:pt x="1099" y="1456"/>
                  </a:cubicBezTo>
                  <a:lnTo>
                    <a:pt x="1099" y="1456"/>
                  </a:lnTo>
                  <a:cubicBezTo>
                    <a:pt x="1169" y="1328"/>
                    <a:pt x="1232" y="1205"/>
                    <a:pt x="1335" y="1101"/>
                  </a:cubicBezTo>
                  <a:cubicBezTo>
                    <a:pt x="1302" y="1101"/>
                    <a:pt x="1268" y="1168"/>
                    <a:pt x="1235" y="1201"/>
                  </a:cubicBezTo>
                  <a:cubicBezTo>
                    <a:pt x="1335" y="1068"/>
                    <a:pt x="1435" y="968"/>
                    <a:pt x="1535" y="868"/>
                  </a:cubicBezTo>
                  <a:cubicBezTo>
                    <a:pt x="1602" y="801"/>
                    <a:pt x="1669" y="634"/>
                    <a:pt x="1669" y="501"/>
                  </a:cubicBezTo>
                  <a:cubicBezTo>
                    <a:pt x="1669" y="401"/>
                    <a:pt x="1602" y="234"/>
                    <a:pt x="1535" y="134"/>
                  </a:cubicBezTo>
                  <a:cubicBezTo>
                    <a:pt x="1435" y="67"/>
                    <a:pt x="1302" y="1"/>
                    <a:pt x="1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0" name="Google Shape;8110;p35"/>
            <p:cNvSpPr/>
            <p:nvPr/>
          </p:nvSpPr>
          <p:spPr>
            <a:xfrm>
              <a:off x="2128919" y="2357287"/>
              <a:ext cx="47755" cy="61162"/>
            </a:xfrm>
            <a:custGeom>
              <a:avLst/>
              <a:gdLst/>
              <a:ahLst/>
              <a:cxnLst/>
              <a:rect l="l" t="t" r="r" b="b"/>
              <a:pathLst>
                <a:path w="1336" h="1752" extrusionOk="0">
                  <a:moveTo>
                    <a:pt x="1235" y="838"/>
                  </a:moveTo>
                  <a:cubicBezTo>
                    <a:pt x="1235" y="856"/>
                    <a:pt x="1226" y="873"/>
                    <a:pt x="1217" y="891"/>
                  </a:cubicBezTo>
                  <a:lnTo>
                    <a:pt x="1217" y="891"/>
                  </a:lnTo>
                  <a:cubicBezTo>
                    <a:pt x="1223" y="873"/>
                    <a:pt x="1229" y="855"/>
                    <a:pt x="1235" y="838"/>
                  </a:cubicBezTo>
                  <a:close/>
                  <a:moveTo>
                    <a:pt x="134" y="805"/>
                  </a:moveTo>
                  <a:lnTo>
                    <a:pt x="134" y="805"/>
                  </a:lnTo>
                  <a:cubicBezTo>
                    <a:pt x="134" y="838"/>
                    <a:pt x="102" y="870"/>
                    <a:pt x="101" y="903"/>
                  </a:cubicBezTo>
                  <a:lnTo>
                    <a:pt x="101" y="903"/>
                  </a:lnTo>
                  <a:cubicBezTo>
                    <a:pt x="120" y="863"/>
                    <a:pt x="134" y="827"/>
                    <a:pt x="134" y="805"/>
                  </a:cubicBezTo>
                  <a:close/>
                  <a:moveTo>
                    <a:pt x="854" y="1"/>
                  </a:moveTo>
                  <a:cubicBezTo>
                    <a:pt x="803" y="1"/>
                    <a:pt x="752" y="12"/>
                    <a:pt x="701" y="37"/>
                  </a:cubicBezTo>
                  <a:cubicBezTo>
                    <a:pt x="568" y="71"/>
                    <a:pt x="435" y="137"/>
                    <a:pt x="368" y="271"/>
                  </a:cubicBezTo>
                  <a:cubicBezTo>
                    <a:pt x="268" y="471"/>
                    <a:pt x="201" y="704"/>
                    <a:pt x="101" y="905"/>
                  </a:cubicBezTo>
                  <a:cubicBezTo>
                    <a:pt x="101" y="904"/>
                    <a:pt x="101" y="904"/>
                    <a:pt x="101" y="903"/>
                  </a:cubicBezTo>
                  <a:lnTo>
                    <a:pt x="101" y="903"/>
                  </a:lnTo>
                  <a:cubicBezTo>
                    <a:pt x="91" y="925"/>
                    <a:pt x="79" y="948"/>
                    <a:pt x="68" y="971"/>
                  </a:cubicBezTo>
                  <a:cubicBezTo>
                    <a:pt x="34" y="1005"/>
                    <a:pt x="1" y="1071"/>
                    <a:pt x="1" y="1138"/>
                  </a:cubicBezTo>
                  <a:cubicBezTo>
                    <a:pt x="1" y="1205"/>
                    <a:pt x="1" y="1272"/>
                    <a:pt x="34" y="1372"/>
                  </a:cubicBezTo>
                  <a:cubicBezTo>
                    <a:pt x="34" y="1438"/>
                    <a:pt x="68" y="1472"/>
                    <a:pt x="101" y="1538"/>
                  </a:cubicBezTo>
                  <a:cubicBezTo>
                    <a:pt x="134" y="1605"/>
                    <a:pt x="201" y="1638"/>
                    <a:pt x="268" y="1672"/>
                  </a:cubicBezTo>
                  <a:cubicBezTo>
                    <a:pt x="341" y="1721"/>
                    <a:pt x="450" y="1752"/>
                    <a:pt x="556" y="1752"/>
                  </a:cubicBezTo>
                  <a:cubicBezTo>
                    <a:pt x="594" y="1752"/>
                    <a:pt x="632" y="1747"/>
                    <a:pt x="668" y="1739"/>
                  </a:cubicBezTo>
                  <a:cubicBezTo>
                    <a:pt x="768" y="1672"/>
                    <a:pt x="902" y="1605"/>
                    <a:pt x="968" y="1472"/>
                  </a:cubicBezTo>
                  <a:cubicBezTo>
                    <a:pt x="1053" y="1302"/>
                    <a:pt x="1138" y="1109"/>
                    <a:pt x="1202" y="932"/>
                  </a:cubicBezTo>
                  <a:lnTo>
                    <a:pt x="1202" y="932"/>
                  </a:lnTo>
                  <a:cubicBezTo>
                    <a:pt x="1202" y="934"/>
                    <a:pt x="1202" y="936"/>
                    <a:pt x="1202" y="938"/>
                  </a:cubicBezTo>
                  <a:cubicBezTo>
                    <a:pt x="1235" y="905"/>
                    <a:pt x="1235" y="838"/>
                    <a:pt x="1268" y="805"/>
                  </a:cubicBezTo>
                  <a:cubicBezTo>
                    <a:pt x="1302" y="738"/>
                    <a:pt x="1335" y="671"/>
                    <a:pt x="1335" y="604"/>
                  </a:cubicBezTo>
                  <a:cubicBezTo>
                    <a:pt x="1335" y="538"/>
                    <a:pt x="1335" y="471"/>
                    <a:pt x="1335" y="404"/>
                  </a:cubicBezTo>
                  <a:cubicBezTo>
                    <a:pt x="1302" y="338"/>
                    <a:pt x="1268" y="271"/>
                    <a:pt x="1235" y="204"/>
                  </a:cubicBezTo>
                  <a:cubicBezTo>
                    <a:pt x="1202" y="137"/>
                    <a:pt x="1135" y="104"/>
                    <a:pt x="1102" y="71"/>
                  </a:cubicBezTo>
                  <a:cubicBezTo>
                    <a:pt x="1019" y="29"/>
                    <a:pt x="937" y="1"/>
                    <a:pt x="8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1" name="Google Shape;8111;p35"/>
            <p:cNvSpPr/>
            <p:nvPr/>
          </p:nvSpPr>
          <p:spPr>
            <a:xfrm>
              <a:off x="2189757" y="2410264"/>
              <a:ext cx="53689" cy="67586"/>
            </a:xfrm>
            <a:custGeom>
              <a:avLst/>
              <a:gdLst/>
              <a:ahLst/>
              <a:cxnLst/>
              <a:rect l="l" t="t" r="r" b="b"/>
              <a:pathLst>
                <a:path w="1502" h="1936" extrusionOk="0">
                  <a:moveTo>
                    <a:pt x="438" y="438"/>
                  </a:moveTo>
                  <a:lnTo>
                    <a:pt x="438" y="438"/>
                  </a:lnTo>
                  <a:cubicBezTo>
                    <a:pt x="417" y="471"/>
                    <a:pt x="401" y="511"/>
                    <a:pt x="401" y="534"/>
                  </a:cubicBezTo>
                  <a:cubicBezTo>
                    <a:pt x="420" y="495"/>
                    <a:pt x="428" y="468"/>
                    <a:pt x="438" y="438"/>
                  </a:cubicBezTo>
                  <a:close/>
                  <a:moveTo>
                    <a:pt x="1101" y="1"/>
                  </a:moveTo>
                  <a:cubicBezTo>
                    <a:pt x="968" y="1"/>
                    <a:pt x="801" y="1"/>
                    <a:pt x="701" y="67"/>
                  </a:cubicBezTo>
                  <a:cubicBezTo>
                    <a:pt x="568" y="134"/>
                    <a:pt x="501" y="234"/>
                    <a:pt x="467" y="368"/>
                  </a:cubicBezTo>
                  <a:cubicBezTo>
                    <a:pt x="454" y="395"/>
                    <a:pt x="446" y="417"/>
                    <a:pt x="438" y="438"/>
                  </a:cubicBezTo>
                  <a:lnTo>
                    <a:pt x="438" y="438"/>
                  </a:lnTo>
                  <a:cubicBezTo>
                    <a:pt x="448" y="424"/>
                    <a:pt x="458" y="411"/>
                    <a:pt x="467" y="401"/>
                  </a:cubicBezTo>
                  <a:lnTo>
                    <a:pt x="467" y="401"/>
                  </a:lnTo>
                  <a:cubicBezTo>
                    <a:pt x="334" y="701"/>
                    <a:pt x="167" y="968"/>
                    <a:pt x="67" y="1268"/>
                  </a:cubicBezTo>
                  <a:cubicBezTo>
                    <a:pt x="0" y="1402"/>
                    <a:pt x="34" y="1569"/>
                    <a:pt x="101" y="1669"/>
                  </a:cubicBezTo>
                  <a:cubicBezTo>
                    <a:pt x="167" y="1802"/>
                    <a:pt x="301" y="1902"/>
                    <a:pt x="434" y="1935"/>
                  </a:cubicBezTo>
                  <a:cubicBezTo>
                    <a:pt x="568" y="1935"/>
                    <a:pt x="701" y="1935"/>
                    <a:pt x="834" y="1869"/>
                  </a:cubicBezTo>
                  <a:cubicBezTo>
                    <a:pt x="934" y="1802"/>
                    <a:pt x="1035" y="1702"/>
                    <a:pt x="1068" y="1569"/>
                  </a:cubicBezTo>
                  <a:cubicBezTo>
                    <a:pt x="1068" y="1552"/>
                    <a:pt x="1070" y="1537"/>
                    <a:pt x="1073" y="1523"/>
                  </a:cubicBezTo>
                  <a:lnTo>
                    <a:pt x="1073" y="1523"/>
                  </a:lnTo>
                  <a:cubicBezTo>
                    <a:pt x="1206" y="1228"/>
                    <a:pt x="1369" y="964"/>
                    <a:pt x="1468" y="668"/>
                  </a:cubicBezTo>
                  <a:cubicBezTo>
                    <a:pt x="1502" y="534"/>
                    <a:pt x="1468" y="368"/>
                    <a:pt x="1401" y="268"/>
                  </a:cubicBezTo>
                  <a:cubicBezTo>
                    <a:pt x="1335" y="134"/>
                    <a:pt x="1201" y="34"/>
                    <a:pt x="11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2" name="Google Shape;8112;p35"/>
            <p:cNvSpPr/>
            <p:nvPr/>
          </p:nvSpPr>
          <p:spPr>
            <a:xfrm>
              <a:off x="2256530" y="2335834"/>
              <a:ext cx="53689" cy="74254"/>
            </a:xfrm>
            <a:custGeom>
              <a:avLst/>
              <a:gdLst/>
              <a:ahLst/>
              <a:cxnLst/>
              <a:rect l="l" t="t" r="r" b="b"/>
              <a:pathLst>
                <a:path w="1502" h="2127" extrusionOk="0">
                  <a:moveTo>
                    <a:pt x="267" y="1023"/>
                  </a:moveTo>
                  <a:lnTo>
                    <a:pt x="267" y="1023"/>
                  </a:lnTo>
                  <a:cubicBezTo>
                    <a:pt x="255" y="1041"/>
                    <a:pt x="244" y="1059"/>
                    <a:pt x="233" y="1077"/>
                  </a:cubicBezTo>
                  <a:lnTo>
                    <a:pt x="233" y="1077"/>
                  </a:lnTo>
                  <a:cubicBezTo>
                    <a:pt x="242" y="1056"/>
                    <a:pt x="250" y="1040"/>
                    <a:pt x="267" y="1023"/>
                  </a:cubicBezTo>
                  <a:close/>
                  <a:moveTo>
                    <a:pt x="925" y="0"/>
                  </a:moveTo>
                  <a:cubicBezTo>
                    <a:pt x="841" y="0"/>
                    <a:pt x="759" y="16"/>
                    <a:pt x="701" y="55"/>
                  </a:cubicBezTo>
                  <a:cubicBezTo>
                    <a:pt x="601" y="122"/>
                    <a:pt x="500" y="222"/>
                    <a:pt x="467" y="356"/>
                  </a:cubicBezTo>
                  <a:cubicBezTo>
                    <a:pt x="405" y="603"/>
                    <a:pt x="315" y="850"/>
                    <a:pt x="222" y="1098"/>
                  </a:cubicBezTo>
                  <a:lnTo>
                    <a:pt x="222" y="1098"/>
                  </a:lnTo>
                  <a:cubicBezTo>
                    <a:pt x="181" y="1173"/>
                    <a:pt x="150" y="1248"/>
                    <a:pt x="100" y="1323"/>
                  </a:cubicBezTo>
                  <a:cubicBezTo>
                    <a:pt x="33" y="1456"/>
                    <a:pt x="0" y="1590"/>
                    <a:pt x="67" y="1723"/>
                  </a:cubicBezTo>
                  <a:cubicBezTo>
                    <a:pt x="100" y="1857"/>
                    <a:pt x="167" y="1990"/>
                    <a:pt x="300" y="2057"/>
                  </a:cubicBezTo>
                  <a:cubicBezTo>
                    <a:pt x="362" y="2098"/>
                    <a:pt x="450" y="2127"/>
                    <a:pt x="539" y="2127"/>
                  </a:cubicBezTo>
                  <a:cubicBezTo>
                    <a:pt x="594" y="2127"/>
                    <a:pt x="650" y="2116"/>
                    <a:pt x="701" y="2090"/>
                  </a:cubicBezTo>
                  <a:cubicBezTo>
                    <a:pt x="801" y="2057"/>
                    <a:pt x="934" y="1990"/>
                    <a:pt x="1001" y="1857"/>
                  </a:cubicBezTo>
                  <a:cubicBezTo>
                    <a:pt x="1201" y="1490"/>
                    <a:pt x="1334" y="1056"/>
                    <a:pt x="1468" y="656"/>
                  </a:cubicBezTo>
                  <a:cubicBezTo>
                    <a:pt x="1501" y="522"/>
                    <a:pt x="1468" y="356"/>
                    <a:pt x="1401" y="256"/>
                  </a:cubicBezTo>
                  <a:cubicBezTo>
                    <a:pt x="1334" y="122"/>
                    <a:pt x="1201" y="22"/>
                    <a:pt x="1101" y="22"/>
                  </a:cubicBezTo>
                  <a:cubicBezTo>
                    <a:pt x="1046" y="8"/>
                    <a:pt x="985" y="0"/>
                    <a:pt x="9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3" name="Google Shape;8113;p35"/>
            <p:cNvSpPr/>
            <p:nvPr/>
          </p:nvSpPr>
          <p:spPr>
            <a:xfrm>
              <a:off x="2204056" y="2464580"/>
              <a:ext cx="59658" cy="75126"/>
            </a:xfrm>
            <a:custGeom>
              <a:avLst/>
              <a:gdLst/>
              <a:ahLst/>
              <a:cxnLst/>
              <a:rect l="l" t="t" r="r" b="b"/>
              <a:pathLst>
                <a:path w="1669" h="2152" extrusionOk="0">
                  <a:moveTo>
                    <a:pt x="1154" y="0"/>
                  </a:moveTo>
                  <a:cubicBezTo>
                    <a:pt x="1103" y="0"/>
                    <a:pt x="1052" y="11"/>
                    <a:pt x="1001" y="37"/>
                  </a:cubicBezTo>
                  <a:cubicBezTo>
                    <a:pt x="868" y="70"/>
                    <a:pt x="734" y="137"/>
                    <a:pt x="668" y="270"/>
                  </a:cubicBezTo>
                  <a:cubicBezTo>
                    <a:pt x="501" y="637"/>
                    <a:pt x="267" y="971"/>
                    <a:pt x="67" y="1371"/>
                  </a:cubicBezTo>
                  <a:cubicBezTo>
                    <a:pt x="0" y="1471"/>
                    <a:pt x="0" y="1604"/>
                    <a:pt x="34" y="1771"/>
                  </a:cubicBezTo>
                  <a:cubicBezTo>
                    <a:pt x="67" y="1871"/>
                    <a:pt x="134" y="2005"/>
                    <a:pt x="267" y="2071"/>
                  </a:cubicBezTo>
                  <a:cubicBezTo>
                    <a:pt x="341" y="2120"/>
                    <a:pt x="450" y="2151"/>
                    <a:pt x="555" y="2151"/>
                  </a:cubicBezTo>
                  <a:cubicBezTo>
                    <a:pt x="594" y="2151"/>
                    <a:pt x="632" y="2147"/>
                    <a:pt x="668" y="2138"/>
                  </a:cubicBezTo>
                  <a:cubicBezTo>
                    <a:pt x="801" y="2071"/>
                    <a:pt x="901" y="2005"/>
                    <a:pt x="968" y="1871"/>
                  </a:cubicBezTo>
                  <a:cubicBezTo>
                    <a:pt x="1168" y="1504"/>
                    <a:pt x="1401" y="1171"/>
                    <a:pt x="1568" y="771"/>
                  </a:cubicBezTo>
                  <a:cubicBezTo>
                    <a:pt x="1635" y="670"/>
                    <a:pt x="1668" y="537"/>
                    <a:pt x="1635" y="404"/>
                  </a:cubicBezTo>
                  <a:cubicBezTo>
                    <a:pt x="1602" y="270"/>
                    <a:pt x="1501" y="137"/>
                    <a:pt x="1401" y="70"/>
                  </a:cubicBezTo>
                  <a:cubicBezTo>
                    <a:pt x="1319" y="29"/>
                    <a:pt x="1236" y="0"/>
                    <a:pt x="1154" y="0"/>
                  </a:cubicBezTo>
                  <a:close/>
                </a:path>
              </a:pathLst>
            </a:custGeom>
            <a:solidFill>
              <a:srgbClr val="333D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4" name="Google Shape;8114;p35"/>
            <p:cNvSpPr/>
            <p:nvPr/>
          </p:nvSpPr>
          <p:spPr>
            <a:xfrm>
              <a:off x="2288701" y="2433231"/>
              <a:ext cx="50114" cy="70693"/>
            </a:xfrm>
            <a:custGeom>
              <a:avLst/>
              <a:gdLst/>
              <a:ahLst/>
              <a:cxnLst/>
              <a:rect l="l" t="t" r="r" b="b"/>
              <a:pathLst>
                <a:path w="1402" h="2025" extrusionOk="0">
                  <a:moveTo>
                    <a:pt x="1001" y="1"/>
                  </a:moveTo>
                  <a:cubicBezTo>
                    <a:pt x="868" y="1"/>
                    <a:pt x="701" y="1"/>
                    <a:pt x="601" y="67"/>
                  </a:cubicBezTo>
                  <a:cubicBezTo>
                    <a:pt x="468" y="134"/>
                    <a:pt x="401" y="234"/>
                    <a:pt x="368" y="368"/>
                  </a:cubicBezTo>
                  <a:cubicBezTo>
                    <a:pt x="268" y="701"/>
                    <a:pt x="168" y="1068"/>
                    <a:pt x="67" y="1368"/>
                  </a:cubicBezTo>
                  <a:cubicBezTo>
                    <a:pt x="1" y="1502"/>
                    <a:pt x="34" y="1669"/>
                    <a:pt x="101" y="1769"/>
                  </a:cubicBezTo>
                  <a:cubicBezTo>
                    <a:pt x="168" y="1902"/>
                    <a:pt x="301" y="2002"/>
                    <a:pt x="434" y="2002"/>
                  </a:cubicBezTo>
                  <a:cubicBezTo>
                    <a:pt x="490" y="2016"/>
                    <a:pt x="545" y="2024"/>
                    <a:pt x="600" y="2024"/>
                  </a:cubicBezTo>
                  <a:cubicBezTo>
                    <a:pt x="678" y="2024"/>
                    <a:pt x="757" y="2008"/>
                    <a:pt x="835" y="1969"/>
                  </a:cubicBezTo>
                  <a:cubicBezTo>
                    <a:pt x="935" y="1902"/>
                    <a:pt x="1035" y="1769"/>
                    <a:pt x="1068" y="1635"/>
                  </a:cubicBezTo>
                  <a:cubicBezTo>
                    <a:pt x="1168" y="1335"/>
                    <a:pt x="1268" y="968"/>
                    <a:pt x="1368" y="668"/>
                  </a:cubicBezTo>
                  <a:cubicBezTo>
                    <a:pt x="1402" y="534"/>
                    <a:pt x="1368" y="368"/>
                    <a:pt x="1302" y="268"/>
                  </a:cubicBezTo>
                  <a:cubicBezTo>
                    <a:pt x="1235" y="134"/>
                    <a:pt x="1135" y="34"/>
                    <a:pt x="10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5" name="Google Shape;8115;p35"/>
            <p:cNvSpPr/>
            <p:nvPr/>
          </p:nvSpPr>
          <p:spPr>
            <a:xfrm>
              <a:off x="2314938" y="2530594"/>
              <a:ext cx="52509" cy="85495"/>
            </a:xfrm>
            <a:custGeom>
              <a:avLst/>
              <a:gdLst/>
              <a:ahLst/>
              <a:cxnLst/>
              <a:rect l="l" t="t" r="r" b="b"/>
              <a:pathLst>
                <a:path w="1469" h="2449" extrusionOk="0">
                  <a:moveTo>
                    <a:pt x="1329" y="897"/>
                  </a:moveTo>
                  <a:cubicBezTo>
                    <a:pt x="1323" y="916"/>
                    <a:pt x="1315" y="935"/>
                    <a:pt x="1302" y="948"/>
                  </a:cubicBezTo>
                  <a:cubicBezTo>
                    <a:pt x="1311" y="929"/>
                    <a:pt x="1321" y="912"/>
                    <a:pt x="1329" y="897"/>
                  </a:cubicBezTo>
                  <a:close/>
                  <a:moveTo>
                    <a:pt x="908" y="1"/>
                  </a:moveTo>
                  <a:cubicBezTo>
                    <a:pt x="873" y="1"/>
                    <a:pt x="837" y="5"/>
                    <a:pt x="801" y="14"/>
                  </a:cubicBezTo>
                  <a:cubicBezTo>
                    <a:pt x="668" y="80"/>
                    <a:pt x="534" y="147"/>
                    <a:pt x="468" y="281"/>
                  </a:cubicBezTo>
                  <a:cubicBezTo>
                    <a:pt x="234" y="748"/>
                    <a:pt x="134" y="1281"/>
                    <a:pt x="34" y="1815"/>
                  </a:cubicBezTo>
                  <a:cubicBezTo>
                    <a:pt x="1" y="1948"/>
                    <a:pt x="1" y="2082"/>
                    <a:pt x="67" y="2182"/>
                  </a:cubicBezTo>
                  <a:cubicBezTo>
                    <a:pt x="134" y="2315"/>
                    <a:pt x="267" y="2415"/>
                    <a:pt x="401" y="2449"/>
                  </a:cubicBezTo>
                  <a:cubicBezTo>
                    <a:pt x="534" y="2449"/>
                    <a:pt x="668" y="2449"/>
                    <a:pt x="801" y="2382"/>
                  </a:cubicBezTo>
                  <a:cubicBezTo>
                    <a:pt x="901" y="2315"/>
                    <a:pt x="1001" y="2215"/>
                    <a:pt x="1035" y="2082"/>
                  </a:cubicBezTo>
                  <a:cubicBezTo>
                    <a:pt x="1099" y="1665"/>
                    <a:pt x="1194" y="1247"/>
                    <a:pt x="1350" y="860"/>
                  </a:cubicBezTo>
                  <a:lnTo>
                    <a:pt x="1350" y="860"/>
                  </a:lnTo>
                  <a:cubicBezTo>
                    <a:pt x="1354" y="851"/>
                    <a:pt x="1357" y="843"/>
                    <a:pt x="1360" y="834"/>
                  </a:cubicBezTo>
                  <a:lnTo>
                    <a:pt x="1360" y="834"/>
                  </a:lnTo>
                  <a:cubicBezTo>
                    <a:pt x="1363" y="828"/>
                    <a:pt x="1365" y="821"/>
                    <a:pt x="1368" y="814"/>
                  </a:cubicBezTo>
                  <a:lnTo>
                    <a:pt x="1368" y="814"/>
                  </a:lnTo>
                  <a:cubicBezTo>
                    <a:pt x="1367" y="816"/>
                    <a:pt x="1366" y="817"/>
                    <a:pt x="1364" y="819"/>
                  </a:cubicBezTo>
                  <a:lnTo>
                    <a:pt x="1364" y="819"/>
                  </a:lnTo>
                  <a:cubicBezTo>
                    <a:pt x="1367" y="807"/>
                    <a:pt x="1368" y="795"/>
                    <a:pt x="1368" y="781"/>
                  </a:cubicBezTo>
                  <a:cubicBezTo>
                    <a:pt x="1435" y="681"/>
                    <a:pt x="1468" y="514"/>
                    <a:pt x="1435" y="381"/>
                  </a:cubicBezTo>
                  <a:cubicBezTo>
                    <a:pt x="1402" y="281"/>
                    <a:pt x="1302" y="147"/>
                    <a:pt x="1201" y="80"/>
                  </a:cubicBezTo>
                  <a:cubicBezTo>
                    <a:pt x="1104" y="32"/>
                    <a:pt x="1006" y="1"/>
                    <a:pt x="908" y="1"/>
                  </a:cubicBezTo>
                  <a:close/>
                </a:path>
              </a:pathLst>
            </a:custGeom>
            <a:solidFill>
              <a:srgbClr val="333D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6" name="Google Shape;8116;p35"/>
            <p:cNvSpPr/>
            <p:nvPr/>
          </p:nvSpPr>
          <p:spPr>
            <a:xfrm>
              <a:off x="2378136" y="2411832"/>
              <a:ext cx="57263" cy="82004"/>
            </a:xfrm>
            <a:custGeom>
              <a:avLst/>
              <a:gdLst/>
              <a:ahLst/>
              <a:cxnLst/>
              <a:rect l="l" t="t" r="r" b="b"/>
              <a:pathLst>
                <a:path w="1602" h="2349" extrusionOk="0">
                  <a:moveTo>
                    <a:pt x="1468" y="881"/>
                  </a:moveTo>
                  <a:cubicBezTo>
                    <a:pt x="1460" y="897"/>
                    <a:pt x="1454" y="912"/>
                    <a:pt x="1449" y="924"/>
                  </a:cubicBezTo>
                  <a:lnTo>
                    <a:pt x="1449" y="924"/>
                  </a:lnTo>
                  <a:cubicBezTo>
                    <a:pt x="1455" y="910"/>
                    <a:pt x="1462" y="895"/>
                    <a:pt x="1468" y="881"/>
                  </a:cubicBezTo>
                  <a:close/>
                  <a:moveTo>
                    <a:pt x="1449" y="924"/>
                  </a:moveTo>
                  <a:lnTo>
                    <a:pt x="1449" y="924"/>
                  </a:lnTo>
                  <a:cubicBezTo>
                    <a:pt x="1439" y="946"/>
                    <a:pt x="1430" y="968"/>
                    <a:pt x="1420" y="990"/>
                  </a:cubicBezTo>
                  <a:lnTo>
                    <a:pt x="1420" y="990"/>
                  </a:lnTo>
                  <a:cubicBezTo>
                    <a:pt x="1431" y="972"/>
                    <a:pt x="1438" y="952"/>
                    <a:pt x="1449" y="924"/>
                  </a:cubicBezTo>
                  <a:close/>
                  <a:moveTo>
                    <a:pt x="1042" y="0"/>
                  </a:moveTo>
                  <a:cubicBezTo>
                    <a:pt x="1006" y="0"/>
                    <a:pt x="970" y="4"/>
                    <a:pt x="935" y="13"/>
                  </a:cubicBezTo>
                  <a:cubicBezTo>
                    <a:pt x="801" y="80"/>
                    <a:pt x="668" y="147"/>
                    <a:pt x="601" y="280"/>
                  </a:cubicBezTo>
                  <a:cubicBezTo>
                    <a:pt x="367" y="714"/>
                    <a:pt x="234" y="1214"/>
                    <a:pt x="67" y="1681"/>
                  </a:cubicBezTo>
                  <a:cubicBezTo>
                    <a:pt x="1" y="1815"/>
                    <a:pt x="67" y="1981"/>
                    <a:pt x="101" y="2081"/>
                  </a:cubicBezTo>
                  <a:cubicBezTo>
                    <a:pt x="167" y="2215"/>
                    <a:pt x="301" y="2315"/>
                    <a:pt x="434" y="2348"/>
                  </a:cubicBezTo>
                  <a:cubicBezTo>
                    <a:pt x="568" y="2348"/>
                    <a:pt x="701" y="2348"/>
                    <a:pt x="834" y="2282"/>
                  </a:cubicBezTo>
                  <a:cubicBezTo>
                    <a:pt x="868" y="2248"/>
                    <a:pt x="901" y="2215"/>
                    <a:pt x="935" y="2181"/>
                  </a:cubicBezTo>
                  <a:cubicBezTo>
                    <a:pt x="1001" y="2115"/>
                    <a:pt x="1035" y="2048"/>
                    <a:pt x="1068" y="1981"/>
                  </a:cubicBezTo>
                  <a:cubicBezTo>
                    <a:pt x="1188" y="1651"/>
                    <a:pt x="1281" y="1321"/>
                    <a:pt x="1420" y="990"/>
                  </a:cubicBezTo>
                  <a:lnTo>
                    <a:pt x="1420" y="990"/>
                  </a:lnTo>
                  <a:cubicBezTo>
                    <a:pt x="1415" y="998"/>
                    <a:pt x="1409" y="1006"/>
                    <a:pt x="1402" y="1014"/>
                  </a:cubicBezTo>
                  <a:cubicBezTo>
                    <a:pt x="1435" y="947"/>
                    <a:pt x="1468" y="881"/>
                    <a:pt x="1502" y="780"/>
                  </a:cubicBezTo>
                  <a:cubicBezTo>
                    <a:pt x="1568" y="680"/>
                    <a:pt x="1602" y="514"/>
                    <a:pt x="1568" y="380"/>
                  </a:cubicBezTo>
                  <a:cubicBezTo>
                    <a:pt x="1535" y="280"/>
                    <a:pt x="1435" y="147"/>
                    <a:pt x="1335" y="80"/>
                  </a:cubicBezTo>
                  <a:cubicBezTo>
                    <a:pt x="1237" y="31"/>
                    <a:pt x="1139" y="0"/>
                    <a:pt x="10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7" name="Google Shape;8117;p35"/>
            <p:cNvSpPr/>
            <p:nvPr/>
          </p:nvSpPr>
          <p:spPr>
            <a:xfrm>
              <a:off x="2415096" y="2520959"/>
              <a:ext cx="52509" cy="67656"/>
            </a:xfrm>
            <a:custGeom>
              <a:avLst/>
              <a:gdLst/>
              <a:ahLst/>
              <a:cxnLst/>
              <a:rect l="l" t="t" r="r" b="b"/>
              <a:pathLst>
                <a:path w="1469" h="1938" extrusionOk="0">
                  <a:moveTo>
                    <a:pt x="892" y="1"/>
                  </a:moveTo>
                  <a:cubicBezTo>
                    <a:pt x="808" y="1"/>
                    <a:pt x="726" y="17"/>
                    <a:pt x="668" y="56"/>
                  </a:cubicBezTo>
                  <a:cubicBezTo>
                    <a:pt x="534" y="123"/>
                    <a:pt x="468" y="223"/>
                    <a:pt x="434" y="356"/>
                  </a:cubicBezTo>
                  <a:cubicBezTo>
                    <a:pt x="368" y="523"/>
                    <a:pt x="334" y="690"/>
                    <a:pt x="267" y="823"/>
                  </a:cubicBezTo>
                  <a:cubicBezTo>
                    <a:pt x="267" y="790"/>
                    <a:pt x="301" y="757"/>
                    <a:pt x="301" y="690"/>
                  </a:cubicBezTo>
                  <a:lnTo>
                    <a:pt x="301" y="690"/>
                  </a:lnTo>
                  <a:cubicBezTo>
                    <a:pt x="234" y="857"/>
                    <a:pt x="167" y="1024"/>
                    <a:pt x="67" y="1157"/>
                  </a:cubicBezTo>
                  <a:cubicBezTo>
                    <a:pt x="1" y="1257"/>
                    <a:pt x="1" y="1424"/>
                    <a:pt x="34" y="1557"/>
                  </a:cubicBezTo>
                  <a:cubicBezTo>
                    <a:pt x="67" y="1657"/>
                    <a:pt x="167" y="1791"/>
                    <a:pt x="267" y="1857"/>
                  </a:cubicBezTo>
                  <a:cubicBezTo>
                    <a:pt x="365" y="1906"/>
                    <a:pt x="463" y="1937"/>
                    <a:pt x="561" y="1937"/>
                  </a:cubicBezTo>
                  <a:cubicBezTo>
                    <a:pt x="596" y="1937"/>
                    <a:pt x="632" y="1933"/>
                    <a:pt x="668" y="1924"/>
                  </a:cubicBezTo>
                  <a:cubicBezTo>
                    <a:pt x="801" y="1857"/>
                    <a:pt x="901" y="1791"/>
                    <a:pt x="968" y="1691"/>
                  </a:cubicBezTo>
                  <a:cubicBezTo>
                    <a:pt x="1201" y="1357"/>
                    <a:pt x="1302" y="990"/>
                    <a:pt x="1435" y="657"/>
                  </a:cubicBezTo>
                  <a:cubicBezTo>
                    <a:pt x="1468" y="523"/>
                    <a:pt x="1435" y="356"/>
                    <a:pt x="1368" y="256"/>
                  </a:cubicBezTo>
                  <a:cubicBezTo>
                    <a:pt x="1302" y="156"/>
                    <a:pt x="1201" y="23"/>
                    <a:pt x="1068" y="23"/>
                  </a:cubicBezTo>
                  <a:cubicBezTo>
                    <a:pt x="1013" y="9"/>
                    <a:pt x="952" y="1"/>
                    <a:pt x="892" y="1"/>
                  </a:cubicBezTo>
                  <a:close/>
                </a:path>
              </a:pathLst>
            </a:custGeom>
            <a:solidFill>
              <a:srgbClr val="333D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8" name="Google Shape;8118;p35"/>
            <p:cNvSpPr/>
            <p:nvPr/>
          </p:nvSpPr>
          <p:spPr>
            <a:xfrm>
              <a:off x="2465176" y="2601320"/>
              <a:ext cx="52509" cy="74149"/>
            </a:xfrm>
            <a:custGeom>
              <a:avLst/>
              <a:gdLst/>
              <a:ahLst/>
              <a:cxnLst/>
              <a:rect l="l" t="t" r="r" b="b"/>
              <a:pathLst>
                <a:path w="1469" h="2124" extrusionOk="0">
                  <a:moveTo>
                    <a:pt x="892" y="1"/>
                  </a:moveTo>
                  <a:cubicBezTo>
                    <a:pt x="808" y="1"/>
                    <a:pt x="726" y="17"/>
                    <a:pt x="668" y="56"/>
                  </a:cubicBezTo>
                  <a:cubicBezTo>
                    <a:pt x="568" y="123"/>
                    <a:pt x="468" y="256"/>
                    <a:pt x="434" y="389"/>
                  </a:cubicBezTo>
                  <a:cubicBezTo>
                    <a:pt x="401" y="523"/>
                    <a:pt x="334" y="690"/>
                    <a:pt x="267" y="823"/>
                  </a:cubicBezTo>
                  <a:cubicBezTo>
                    <a:pt x="269" y="822"/>
                    <a:pt x="270" y="821"/>
                    <a:pt x="271" y="820"/>
                  </a:cubicBezTo>
                  <a:lnTo>
                    <a:pt x="271" y="820"/>
                  </a:lnTo>
                  <a:cubicBezTo>
                    <a:pt x="169" y="1035"/>
                    <a:pt x="90" y="1240"/>
                    <a:pt x="34" y="1490"/>
                  </a:cubicBezTo>
                  <a:cubicBezTo>
                    <a:pt x="1" y="1590"/>
                    <a:pt x="1" y="1757"/>
                    <a:pt x="101" y="1857"/>
                  </a:cubicBezTo>
                  <a:cubicBezTo>
                    <a:pt x="134" y="1991"/>
                    <a:pt x="267" y="2091"/>
                    <a:pt x="401" y="2124"/>
                  </a:cubicBezTo>
                  <a:cubicBezTo>
                    <a:pt x="534" y="2124"/>
                    <a:pt x="668" y="2124"/>
                    <a:pt x="801" y="2057"/>
                  </a:cubicBezTo>
                  <a:cubicBezTo>
                    <a:pt x="901" y="1991"/>
                    <a:pt x="1001" y="1890"/>
                    <a:pt x="1035" y="1757"/>
                  </a:cubicBezTo>
                  <a:cubicBezTo>
                    <a:pt x="1068" y="1590"/>
                    <a:pt x="1135" y="1423"/>
                    <a:pt x="1201" y="1290"/>
                  </a:cubicBezTo>
                  <a:lnTo>
                    <a:pt x="1201" y="1290"/>
                  </a:lnTo>
                  <a:cubicBezTo>
                    <a:pt x="1168" y="1323"/>
                    <a:pt x="1168" y="1357"/>
                    <a:pt x="1135" y="1423"/>
                  </a:cubicBezTo>
                  <a:cubicBezTo>
                    <a:pt x="1235" y="1157"/>
                    <a:pt x="1368" y="923"/>
                    <a:pt x="1435" y="656"/>
                  </a:cubicBezTo>
                  <a:cubicBezTo>
                    <a:pt x="1468" y="523"/>
                    <a:pt x="1435" y="356"/>
                    <a:pt x="1368" y="256"/>
                  </a:cubicBezTo>
                  <a:cubicBezTo>
                    <a:pt x="1302" y="123"/>
                    <a:pt x="1201" y="22"/>
                    <a:pt x="1068" y="22"/>
                  </a:cubicBezTo>
                  <a:cubicBezTo>
                    <a:pt x="1013" y="9"/>
                    <a:pt x="952" y="1"/>
                    <a:pt x="892" y="1"/>
                  </a:cubicBezTo>
                  <a:close/>
                </a:path>
              </a:pathLst>
            </a:custGeom>
            <a:solidFill>
              <a:srgbClr val="333D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9" name="Google Shape;8119;p35"/>
            <p:cNvSpPr/>
            <p:nvPr/>
          </p:nvSpPr>
          <p:spPr>
            <a:xfrm>
              <a:off x="2508106" y="2527557"/>
              <a:ext cx="47720" cy="68040"/>
            </a:xfrm>
            <a:custGeom>
              <a:avLst/>
              <a:gdLst/>
              <a:ahLst/>
              <a:cxnLst/>
              <a:rect l="l" t="t" r="r" b="b"/>
              <a:pathLst>
                <a:path w="1335" h="1949" extrusionOk="0">
                  <a:moveTo>
                    <a:pt x="267" y="835"/>
                  </a:moveTo>
                  <a:lnTo>
                    <a:pt x="267" y="835"/>
                  </a:lnTo>
                  <a:cubicBezTo>
                    <a:pt x="257" y="855"/>
                    <a:pt x="247" y="875"/>
                    <a:pt x="236" y="894"/>
                  </a:cubicBezTo>
                  <a:lnTo>
                    <a:pt x="236" y="894"/>
                  </a:lnTo>
                  <a:cubicBezTo>
                    <a:pt x="244" y="872"/>
                    <a:pt x="252" y="850"/>
                    <a:pt x="267" y="835"/>
                  </a:cubicBezTo>
                  <a:close/>
                  <a:moveTo>
                    <a:pt x="834" y="1"/>
                  </a:moveTo>
                  <a:cubicBezTo>
                    <a:pt x="701" y="1"/>
                    <a:pt x="534" y="67"/>
                    <a:pt x="467" y="167"/>
                  </a:cubicBezTo>
                  <a:cubicBezTo>
                    <a:pt x="367" y="267"/>
                    <a:pt x="301" y="368"/>
                    <a:pt x="301" y="534"/>
                  </a:cubicBezTo>
                  <a:cubicBezTo>
                    <a:pt x="301" y="543"/>
                    <a:pt x="301" y="555"/>
                    <a:pt x="301" y="568"/>
                  </a:cubicBezTo>
                  <a:cubicBezTo>
                    <a:pt x="301" y="683"/>
                    <a:pt x="276" y="797"/>
                    <a:pt x="227" y="912"/>
                  </a:cubicBezTo>
                  <a:lnTo>
                    <a:pt x="227" y="912"/>
                  </a:lnTo>
                  <a:cubicBezTo>
                    <a:pt x="173" y="1009"/>
                    <a:pt x="120" y="1088"/>
                    <a:pt x="67" y="1168"/>
                  </a:cubicBezTo>
                  <a:cubicBezTo>
                    <a:pt x="0" y="1268"/>
                    <a:pt x="0" y="1435"/>
                    <a:pt x="34" y="1568"/>
                  </a:cubicBezTo>
                  <a:cubicBezTo>
                    <a:pt x="67" y="1668"/>
                    <a:pt x="134" y="1802"/>
                    <a:pt x="267" y="1869"/>
                  </a:cubicBezTo>
                  <a:cubicBezTo>
                    <a:pt x="341" y="1917"/>
                    <a:pt x="450" y="1948"/>
                    <a:pt x="555" y="1948"/>
                  </a:cubicBezTo>
                  <a:cubicBezTo>
                    <a:pt x="594" y="1948"/>
                    <a:pt x="632" y="1944"/>
                    <a:pt x="668" y="1935"/>
                  </a:cubicBezTo>
                  <a:cubicBezTo>
                    <a:pt x="801" y="1902"/>
                    <a:pt x="901" y="1802"/>
                    <a:pt x="968" y="1702"/>
                  </a:cubicBezTo>
                  <a:cubicBezTo>
                    <a:pt x="1201" y="1335"/>
                    <a:pt x="1335" y="935"/>
                    <a:pt x="1335" y="534"/>
                  </a:cubicBezTo>
                  <a:cubicBezTo>
                    <a:pt x="1335" y="401"/>
                    <a:pt x="1301" y="267"/>
                    <a:pt x="1201" y="167"/>
                  </a:cubicBezTo>
                  <a:cubicBezTo>
                    <a:pt x="1101" y="67"/>
                    <a:pt x="968" y="1"/>
                    <a:pt x="834" y="1"/>
                  </a:cubicBezTo>
                  <a:close/>
                </a:path>
              </a:pathLst>
            </a:custGeom>
            <a:solidFill>
              <a:srgbClr val="333D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0" name="Google Shape;8120;p35"/>
            <p:cNvSpPr/>
            <p:nvPr/>
          </p:nvSpPr>
          <p:spPr>
            <a:xfrm>
              <a:off x="2657164" y="1918527"/>
              <a:ext cx="243245" cy="807049"/>
            </a:xfrm>
            <a:custGeom>
              <a:avLst/>
              <a:gdLst/>
              <a:ahLst/>
              <a:cxnLst/>
              <a:rect l="l" t="t" r="r" b="b"/>
              <a:pathLst>
                <a:path w="6805" h="23118" extrusionOk="0">
                  <a:moveTo>
                    <a:pt x="6505" y="1"/>
                  </a:moveTo>
                  <a:lnTo>
                    <a:pt x="6438" y="34"/>
                  </a:lnTo>
                  <a:cubicBezTo>
                    <a:pt x="3603" y="3303"/>
                    <a:pt x="2368" y="8373"/>
                    <a:pt x="1635" y="12543"/>
                  </a:cubicBezTo>
                  <a:cubicBezTo>
                    <a:pt x="1076" y="15830"/>
                    <a:pt x="96" y="19700"/>
                    <a:pt x="195" y="22908"/>
                  </a:cubicBezTo>
                  <a:lnTo>
                    <a:pt x="195" y="22908"/>
                  </a:lnTo>
                  <a:cubicBezTo>
                    <a:pt x="3028" y="19844"/>
                    <a:pt x="5750" y="16116"/>
                    <a:pt x="6305" y="11909"/>
                  </a:cubicBezTo>
                  <a:cubicBezTo>
                    <a:pt x="6805" y="8040"/>
                    <a:pt x="5804" y="3837"/>
                    <a:pt x="6505" y="1"/>
                  </a:cubicBezTo>
                  <a:close/>
                  <a:moveTo>
                    <a:pt x="195" y="22908"/>
                  </a:moveTo>
                  <a:cubicBezTo>
                    <a:pt x="130" y="22978"/>
                    <a:pt x="65" y="23048"/>
                    <a:pt x="0" y="23117"/>
                  </a:cubicBezTo>
                  <a:lnTo>
                    <a:pt x="200" y="23051"/>
                  </a:lnTo>
                  <a:cubicBezTo>
                    <a:pt x="198" y="23003"/>
                    <a:pt x="197" y="22955"/>
                    <a:pt x="195" y="2290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1" name="Google Shape;8121;p35"/>
            <p:cNvSpPr/>
            <p:nvPr/>
          </p:nvSpPr>
          <p:spPr>
            <a:xfrm>
              <a:off x="2776374" y="1994106"/>
              <a:ext cx="70382" cy="40915"/>
            </a:xfrm>
            <a:custGeom>
              <a:avLst/>
              <a:gdLst/>
              <a:ahLst/>
              <a:cxnLst/>
              <a:rect l="l" t="t" r="r" b="b"/>
              <a:pathLst>
                <a:path w="1969" h="1172" extrusionOk="0">
                  <a:moveTo>
                    <a:pt x="837" y="90"/>
                  </a:moveTo>
                  <a:lnTo>
                    <a:pt x="837" y="90"/>
                  </a:lnTo>
                  <a:cubicBezTo>
                    <a:pt x="847" y="94"/>
                    <a:pt x="857" y="98"/>
                    <a:pt x="868" y="104"/>
                  </a:cubicBezTo>
                  <a:cubicBezTo>
                    <a:pt x="853" y="104"/>
                    <a:pt x="845" y="97"/>
                    <a:pt x="837" y="90"/>
                  </a:cubicBezTo>
                  <a:close/>
                  <a:moveTo>
                    <a:pt x="554" y="1"/>
                  </a:moveTo>
                  <a:cubicBezTo>
                    <a:pt x="503" y="1"/>
                    <a:pt x="452" y="12"/>
                    <a:pt x="401" y="37"/>
                  </a:cubicBezTo>
                  <a:cubicBezTo>
                    <a:pt x="301" y="71"/>
                    <a:pt x="168" y="137"/>
                    <a:pt x="101" y="271"/>
                  </a:cubicBezTo>
                  <a:cubicBezTo>
                    <a:pt x="34" y="371"/>
                    <a:pt x="1" y="538"/>
                    <a:pt x="34" y="671"/>
                  </a:cubicBezTo>
                  <a:cubicBezTo>
                    <a:pt x="101" y="805"/>
                    <a:pt x="168" y="905"/>
                    <a:pt x="268" y="971"/>
                  </a:cubicBezTo>
                  <a:cubicBezTo>
                    <a:pt x="368" y="1038"/>
                    <a:pt x="501" y="1071"/>
                    <a:pt x="601" y="1105"/>
                  </a:cubicBezTo>
                  <a:cubicBezTo>
                    <a:pt x="701" y="1138"/>
                    <a:pt x="835" y="1138"/>
                    <a:pt x="935" y="1172"/>
                  </a:cubicBezTo>
                  <a:lnTo>
                    <a:pt x="1435" y="1172"/>
                  </a:lnTo>
                  <a:cubicBezTo>
                    <a:pt x="1569" y="1172"/>
                    <a:pt x="1702" y="1105"/>
                    <a:pt x="1802" y="1005"/>
                  </a:cubicBezTo>
                  <a:cubicBezTo>
                    <a:pt x="1902" y="938"/>
                    <a:pt x="1969" y="771"/>
                    <a:pt x="1969" y="638"/>
                  </a:cubicBezTo>
                  <a:cubicBezTo>
                    <a:pt x="1936" y="504"/>
                    <a:pt x="1902" y="371"/>
                    <a:pt x="1802" y="271"/>
                  </a:cubicBezTo>
                  <a:cubicBezTo>
                    <a:pt x="1702" y="204"/>
                    <a:pt x="1569" y="137"/>
                    <a:pt x="1435" y="137"/>
                  </a:cubicBezTo>
                  <a:cubicBezTo>
                    <a:pt x="1280" y="137"/>
                    <a:pt x="1095" y="137"/>
                    <a:pt x="936" y="110"/>
                  </a:cubicBezTo>
                  <a:lnTo>
                    <a:pt x="936" y="110"/>
                  </a:lnTo>
                  <a:cubicBezTo>
                    <a:pt x="941" y="112"/>
                    <a:pt x="946" y="113"/>
                    <a:pt x="951" y="115"/>
                  </a:cubicBezTo>
                  <a:lnTo>
                    <a:pt x="951" y="115"/>
                  </a:lnTo>
                  <a:cubicBezTo>
                    <a:pt x="936" y="112"/>
                    <a:pt x="921" y="108"/>
                    <a:pt x="905" y="105"/>
                  </a:cubicBezTo>
                  <a:lnTo>
                    <a:pt x="905" y="105"/>
                  </a:lnTo>
                  <a:cubicBezTo>
                    <a:pt x="915" y="107"/>
                    <a:pt x="925" y="109"/>
                    <a:pt x="936" y="110"/>
                  </a:cubicBezTo>
                  <a:lnTo>
                    <a:pt x="936" y="110"/>
                  </a:lnTo>
                  <a:cubicBezTo>
                    <a:pt x="923" y="107"/>
                    <a:pt x="911" y="104"/>
                    <a:pt x="902" y="104"/>
                  </a:cubicBezTo>
                  <a:lnTo>
                    <a:pt x="902" y="104"/>
                  </a:lnTo>
                  <a:cubicBezTo>
                    <a:pt x="903" y="104"/>
                    <a:pt x="904" y="105"/>
                    <a:pt x="905" y="105"/>
                  </a:cubicBezTo>
                  <a:lnTo>
                    <a:pt x="905" y="105"/>
                  </a:lnTo>
                  <a:cubicBezTo>
                    <a:pt x="904" y="105"/>
                    <a:pt x="903" y="104"/>
                    <a:pt x="901" y="104"/>
                  </a:cubicBezTo>
                  <a:cubicBezTo>
                    <a:pt x="902" y="104"/>
                    <a:pt x="902" y="104"/>
                    <a:pt x="902" y="104"/>
                  </a:cubicBezTo>
                  <a:lnTo>
                    <a:pt x="902" y="104"/>
                  </a:lnTo>
                  <a:cubicBezTo>
                    <a:pt x="879" y="99"/>
                    <a:pt x="855" y="93"/>
                    <a:pt x="832" y="85"/>
                  </a:cubicBezTo>
                  <a:lnTo>
                    <a:pt x="832" y="85"/>
                  </a:lnTo>
                  <a:cubicBezTo>
                    <a:pt x="824" y="77"/>
                    <a:pt x="816" y="71"/>
                    <a:pt x="801" y="71"/>
                  </a:cubicBezTo>
                  <a:cubicBezTo>
                    <a:pt x="784" y="62"/>
                    <a:pt x="766" y="54"/>
                    <a:pt x="749" y="46"/>
                  </a:cubicBezTo>
                  <a:lnTo>
                    <a:pt x="749" y="46"/>
                  </a:lnTo>
                  <a:cubicBezTo>
                    <a:pt x="744" y="43"/>
                    <a:pt x="739" y="40"/>
                    <a:pt x="735" y="37"/>
                  </a:cubicBezTo>
                  <a:lnTo>
                    <a:pt x="735" y="37"/>
                  </a:lnTo>
                  <a:cubicBezTo>
                    <a:pt x="737" y="39"/>
                    <a:pt x="739" y="41"/>
                    <a:pt x="740" y="43"/>
                  </a:cubicBezTo>
                  <a:lnTo>
                    <a:pt x="740" y="43"/>
                  </a:lnTo>
                  <a:cubicBezTo>
                    <a:pt x="678" y="17"/>
                    <a:pt x="616" y="1"/>
                    <a:pt x="5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2" name="Google Shape;8122;p35"/>
            <p:cNvSpPr/>
            <p:nvPr/>
          </p:nvSpPr>
          <p:spPr>
            <a:xfrm>
              <a:off x="2852691" y="2050415"/>
              <a:ext cx="65628" cy="40216"/>
            </a:xfrm>
            <a:custGeom>
              <a:avLst/>
              <a:gdLst/>
              <a:ahLst/>
              <a:cxnLst/>
              <a:rect l="l" t="t" r="r" b="b"/>
              <a:pathLst>
                <a:path w="1836" h="1152" extrusionOk="0">
                  <a:moveTo>
                    <a:pt x="735" y="26"/>
                  </a:moveTo>
                  <a:cubicBezTo>
                    <a:pt x="740" y="30"/>
                    <a:pt x="745" y="35"/>
                    <a:pt x="750" y="39"/>
                  </a:cubicBezTo>
                  <a:lnTo>
                    <a:pt x="750" y="39"/>
                  </a:lnTo>
                  <a:cubicBezTo>
                    <a:pt x="750" y="39"/>
                    <a:pt x="751" y="39"/>
                    <a:pt x="751" y="39"/>
                  </a:cubicBezTo>
                  <a:lnTo>
                    <a:pt x="751" y="39"/>
                  </a:lnTo>
                  <a:cubicBezTo>
                    <a:pt x="746" y="36"/>
                    <a:pt x="740" y="31"/>
                    <a:pt x="735" y="26"/>
                  </a:cubicBezTo>
                  <a:close/>
                  <a:moveTo>
                    <a:pt x="751" y="39"/>
                  </a:moveTo>
                  <a:lnTo>
                    <a:pt x="751" y="39"/>
                  </a:lnTo>
                  <a:cubicBezTo>
                    <a:pt x="768" y="52"/>
                    <a:pt x="785" y="58"/>
                    <a:pt x="802" y="68"/>
                  </a:cubicBezTo>
                  <a:lnTo>
                    <a:pt x="802" y="68"/>
                  </a:lnTo>
                  <a:cubicBezTo>
                    <a:pt x="802" y="65"/>
                    <a:pt x="801" y="62"/>
                    <a:pt x="801" y="59"/>
                  </a:cubicBezTo>
                  <a:cubicBezTo>
                    <a:pt x="784" y="50"/>
                    <a:pt x="768" y="44"/>
                    <a:pt x="751" y="39"/>
                  </a:cubicBezTo>
                  <a:close/>
                  <a:moveTo>
                    <a:pt x="872" y="92"/>
                  </a:moveTo>
                  <a:lnTo>
                    <a:pt x="872" y="92"/>
                  </a:lnTo>
                  <a:cubicBezTo>
                    <a:pt x="879" y="94"/>
                    <a:pt x="887" y="96"/>
                    <a:pt x="894" y="98"/>
                  </a:cubicBezTo>
                  <a:lnTo>
                    <a:pt x="894" y="98"/>
                  </a:lnTo>
                  <a:cubicBezTo>
                    <a:pt x="887" y="95"/>
                    <a:pt x="879" y="93"/>
                    <a:pt x="872" y="92"/>
                  </a:cubicBezTo>
                  <a:close/>
                  <a:moveTo>
                    <a:pt x="501" y="0"/>
                  </a:moveTo>
                  <a:cubicBezTo>
                    <a:pt x="468" y="0"/>
                    <a:pt x="434" y="9"/>
                    <a:pt x="401" y="26"/>
                  </a:cubicBezTo>
                  <a:cubicBezTo>
                    <a:pt x="268" y="59"/>
                    <a:pt x="134" y="159"/>
                    <a:pt x="101" y="259"/>
                  </a:cubicBezTo>
                  <a:cubicBezTo>
                    <a:pt x="34" y="392"/>
                    <a:pt x="1" y="526"/>
                    <a:pt x="34" y="659"/>
                  </a:cubicBezTo>
                  <a:cubicBezTo>
                    <a:pt x="67" y="793"/>
                    <a:pt x="134" y="926"/>
                    <a:pt x="268" y="960"/>
                  </a:cubicBezTo>
                  <a:cubicBezTo>
                    <a:pt x="368" y="1026"/>
                    <a:pt x="468" y="1060"/>
                    <a:pt x="601" y="1093"/>
                  </a:cubicBezTo>
                  <a:cubicBezTo>
                    <a:pt x="701" y="1126"/>
                    <a:pt x="801" y="1126"/>
                    <a:pt x="935" y="1126"/>
                  </a:cubicBezTo>
                  <a:cubicBezTo>
                    <a:pt x="968" y="1143"/>
                    <a:pt x="1001" y="1151"/>
                    <a:pt x="1035" y="1151"/>
                  </a:cubicBezTo>
                  <a:cubicBezTo>
                    <a:pt x="1068" y="1151"/>
                    <a:pt x="1101" y="1143"/>
                    <a:pt x="1135" y="1126"/>
                  </a:cubicBezTo>
                  <a:cubicBezTo>
                    <a:pt x="1235" y="1126"/>
                    <a:pt x="1335" y="1126"/>
                    <a:pt x="1435" y="1093"/>
                  </a:cubicBezTo>
                  <a:cubicBezTo>
                    <a:pt x="1568" y="1026"/>
                    <a:pt x="1669" y="960"/>
                    <a:pt x="1735" y="859"/>
                  </a:cubicBezTo>
                  <a:cubicBezTo>
                    <a:pt x="1769" y="793"/>
                    <a:pt x="1802" y="726"/>
                    <a:pt x="1802" y="659"/>
                  </a:cubicBezTo>
                  <a:cubicBezTo>
                    <a:pt x="1835" y="593"/>
                    <a:pt x="1802" y="526"/>
                    <a:pt x="1802" y="459"/>
                  </a:cubicBezTo>
                  <a:cubicBezTo>
                    <a:pt x="1769" y="326"/>
                    <a:pt x="1669" y="192"/>
                    <a:pt x="1568" y="126"/>
                  </a:cubicBezTo>
                  <a:cubicBezTo>
                    <a:pt x="1486" y="84"/>
                    <a:pt x="1404" y="56"/>
                    <a:pt x="1321" y="56"/>
                  </a:cubicBezTo>
                  <a:cubicBezTo>
                    <a:pt x="1270" y="56"/>
                    <a:pt x="1219" y="67"/>
                    <a:pt x="1168" y="92"/>
                  </a:cubicBezTo>
                  <a:cubicBezTo>
                    <a:pt x="1135" y="103"/>
                    <a:pt x="1101" y="111"/>
                    <a:pt x="1068" y="115"/>
                  </a:cubicBezTo>
                  <a:lnTo>
                    <a:pt x="1068" y="115"/>
                  </a:lnTo>
                  <a:cubicBezTo>
                    <a:pt x="1099" y="105"/>
                    <a:pt x="1127" y="92"/>
                    <a:pt x="1168" y="92"/>
                  </a:cubicBezTo>
                  <a:cubicBezTo>
                    <a:pt x="1108" y="92"/>
                    <a:pt x="1075" y="92"/>
                    <a:pt x="1019" y="117"/>
                  </a:cubicBezTo>
                  <a:lnTo>
                    <a:pt x="1019" y="117"/>
                  </a:lnTo>
                  <a:cubicBezTo>
                    <a:pt x="1019" y="117"/>
                    <a:pt x="1018" y="117"/>
                    <a:pt x="1018" y="117"/>
                  </a:cubicBezTo>
                  <a:cubicBezTo>
                    <a:pt x="999" y="117"/>
                    <a:pt x="980" y="116"/>
                    <a:pt x="961" y="114"/>
                  </a:cubicBezTo>
                  <a:lnTo>
                    <a:pt x="961" y="114"/>
                  </a:lnTo>
                  <a:cubicBezTo>
                    <a:pt x="938" y="108"/>
                    <a:pt x="916" y="103"/>
                    <a:pt x="894" y="98"/>
                  </a:cubicBezTo>
                  <a:lnTo>
                    <a:pt x="894" y="98"/>
                  </a:lnTo>
                  <a:cubicBezTo>
                    <a:pt x="900" y="100"/>
                    <a:pt x="906" y="102"/>
                    <a:pt x="912" y="105"/>
                  </a:cubicBezTo>
                  <a:lnTo>
                    <a:pt x="912" y="105"/>
                  </a:lnTo>
                  <a:cubicBezTo>
                    <a:pt x="897" y="101"/>
                    <a:pt x="883" y="97"/>
                    <a:pt x="868" y="92"/>
                  </a:cubicBezTo>
                  <a:cubicBezTo>
                    <a:pt x="869" y="92"/>
                    <a:pt x="871" y="92"/>
                    <a:pt x="872" y="92"/>
                  </a:cubicBezTo>
                  <a:lnTo>
                    <a:pt x="872" y="92"/>
                  </a:lnTo>
                  <a:cubicBezTo>
                    <a:pt x="851" y="87"/>
                    <a:pt x="831" y="81"/>
                    <a:pt x="812" y="74"/>
                  </a:cubicBezTo>
                  <a:lnTo>
                    <a:pt x="812" y="74"/>
                  </a:lnTo>
                  <a:cubicBezTo>
                    <a:pt x="820" y="79"/>
                    <a:pt x="827" y="85"/>
                    <a:pt x="835" y="92"/>
                  </a:cubicBezTo>
                  <a:cubicBezTo>
                    <a:pt x="835" y="92"/>
                    <a:pt x="809" y="92"/>
                    <a:pt x="803" y="70"/>
                  </a:cubicBezTo>
                  <a:lnTo>
                    <a:pt x="803" y="70"/>
                  </a:lnTo>
                  <a:cubicBezTo>
                    <a:pt x="806" y="72"/>
                    <a:pt x="809" y="73"/>
                    <a:pt x="812" y="74"/>
                  </a:cubicBezTo>
                  <a:lnTo>
                    <a:pt x="812" y="74"/>
                  </a:lnTo>
                  <a:cubicBezTo>
                    <a:pt x="809" y="72"/>
                    <a:pt x="806" y="70"/>
                    <a:pt x="802" y="68"/>
                  </a:cubicBezTo>
                  <a:lnTo>
                    <a:pt x="802" y="68"/>
                  </a:lnTo>
                  <a:cubicBezTo>
                    <a:pt x="802" y="69"/>
                    <a:pt x="803" y="70"/>
                    <a:pt x="803" y="70"/>
                  </a:cubicBezTo>
                  <a:lnTo>
                    <a:pt x="803" y="70"/>
                  </a:lnTo>
                  <a:cubicBezTo>
                    <a:pt x="784" y="62"/>
                    <a:pt x="766" y="52"/>
                    <a:pt x="750" y="39"/>
                  </a:cubicBezTo>
                  <a:lnTo>
                    <a:pt x="750" y="39"/>
                  </a:lnTo>
                  <a:cubicBezTo>
                    <a:pt x="700" y="26"/>
                    <a:pt x="651" y="26"/>
                    <a:pt x="601" y="26"/>
                  </a:cubicBezTo>
                  <a:cubicBezTo>
                    <a:pt x="568" y="9"/>
                    <a:pt x="534" y="0"/>
                    <a:pt x="5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3" name="Google Shape;8123;p35"/>
            <p:cNvSpPr/>
            <p:nvPr/>
          </p:nvSpPr>
          <p:spPr>
            <a:xfrm>
              <a:off x="2746563" y="2071081"/>
              <a:ext cx="76351" cy="45907"/>
            </a:xfrm>
            <a:custGeom>
              <a:avLst/>
              <a:gdLst/>
              <a:ahLst/>
              <a:cxnLst/>
              <a:rect l="l" t="t" r="r" b="b"/>
              <a:pathLst>
                <a:path w="2136" h="1315" extrusionOk="0">
                  <a:moveTo>
                    <a:pt x="535" y="1"/>
                  </a:moveTo>
                  <a:cubicBezTo>
                    <a:pt x="401" y="1"/>
                    <a:pt x="268" y="34"/>
                    <a:pt x="168" y="134"/>
                  </a:cubicBezTo>
                  <a:cubicBezTo>
                    <a:pt x="68" y="234"/>
                    <a:pt x="1" y="368"/>
                    <a:pt x="1" y="501"/>
                  </a:cubicBezTo>
                  <a:cubicBezTo>
                    <a:pt x="34" y="801"/>
                    <a:pt x="234" y="1035"/>
                    <a:pt x="535" y="1035"/>
                  </a:cubicBezTo>
                  <a:lnTo>
                    <a:pt x="635" y="1035"/>
                  </a:lnTo>
                  <a:cubicBezTo>
                    <a:pt x="835" y="1068"/>
                    <a:pt x="1035" y="1135"/>
                    <a:pt x="1235" y="1201"/>
                  </a:cubicBezTo>
                  <a:lnTo>
                    <a:pt x="1235" y="1201"/>
                  </a:lnTo>
                  <a:cubicBezTo>
                    <a:pt x="1257" y="1213"/>
                    <a:pt x="1280" y="1224"/>
                    <a:pt x="1302" y="1235"/>
                  </a:cubicBezTo>
                  <a:cubicBezTo>
                    <a:pt x="1400" y="1284"/>
                    <a:pt x="1497" y="1315"/>
                    <a:pt x="1595" y="1315"/>
                  </a:cubicBezTo>
                  <a:cubicBezTo>
                    <a:pt x="1631" y="1315"/>
                    <a:pt x="1666" y="1310"/>
                    <a:pt x="1702" y="1302"/>
                  </a:cubicBezTo>
                  <a:cubicBezTo>
                    <a:pt x="1836" y="1268"/>
                    <a:pt x="1969" y="1168"/>
                    <a:pt x="2036" y="1068"/>
                  </a:cubicBezTo>
                  <a:cubicBezTo>
                    <a:pt x="2102" y="935"/>
                    <a:pt x="2136" y="801"/>
                    <a:pt x="2069" y="668"/>
                  </a:cubicBezTo>
                  <a:cubicBezTo>
                    <a:pt x="2036" y="534"/>
                    <a:pt x="1969" y="401"/>
                    <a:pt x="1836" y="334"/>
                  </a:cubicBezTo>
                  <a:cubicBezTo>
                    <a:pt x="1435" y="134"/>
                    <a:pt x="1002" y="1"/>
                    <a:pt x="5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4" name="Google Shape;8124;p35"/>
            <p:cNvSpPr/>
            <p:nvPr/>
          </p:nvSpPr>
          <p:spPr>
            <a:xfrm>
              <a:off x="2806186" y="2135419"/>
              <a:ext cx="65628" cy="39344"/>
            </a:xfrm>
            <a:custGeom>
              <a:avLst/>
              <a:gdLst/>
              <a:ahLst/>
              <a:cxnLst/>
              <a:rect l="l" t="t" r="r" b="b"/>
              <a:pathLst>
                <a:path w="1836" h="1127" extrusionOk="0">
                  <a:moveTo>
                    <a:pt x="568" y="1"/>
                  </a:moveTo>
                  <a:cubicBezTo>
                    <a:pt x="534" y="1"/>
                    <a:pt x="501" y="9"/>
                    <a:pt x="468" y="26"/>
                  </a:cubicBezTo>
                  <a:cubicBezTo>
                    <a:pt x="401" y="26"/>
                    <a:pt x="334" y="59"/>
                    <a:pt x="268" y="92"/>
                  </a:cubicBezTo>
                  <a:cubicBezTo>
                    <a:pt x="168" y="159"/>
                    <a:pt x="67" y="259"/>
                    <a:pt x="34" y="393"/>
                  </a:cubicBezTo>
                  <a:cubicBezTo>
                    <a:pt x="1" y="526"/>
                    <a:pt x="1" y="693"/>
                    <a:pt x="101" y="793"/>
                  </a:cubicBezTo>
                  <a:cubicBezTo>
                    <a:pt x="134" y="826"/>
                    <a:pt x="134" y="860"/>
                    <a:pt x="168" y="893"/>
                  </a:cubicBezTo>
                  <a:cubicBezTo>
                    <a:pt x="234" y="960"/>
                    <a:pt x="334" y="993"/>
                    <a:pt x="401" y="1026"/>
                  </a:cubicBezTo>
                  <a:cubicBezTo>
                    <a:pt x="568" y="1060"/>
                    <a:pt x="735" y="1060"/>
                    <a:pt x="901" y="1093"/>
                  </a:cubicBezTo>
                  <a:cubicBezTo>
                    <a:pt x="1002" y="1093"/>
                    <a:pt x="1102" y="1093"/>
                    <a:pt x="1203" y="1107"/>
                  </a:cubicBezTo>
                  <a:lnTo>
                    <a:pt x="1203" y="1107"/>
                  </a:lnTo>
                  <a:cubicBezTo>
                    <a:pt x="1223" y="1114"/>
                    <a:pt x="1244" y="1118"/>
                    <a:pt x="1265" y="1118"/>
                  </a:cubicBezTo>
                  <a:lnTo>
                    <a:pt x="1265" y="1118"/>
                  </a:lnTo>
                  <a:cubicBezTo>
                    <a:pt x="1277" y="1121"/>
                    <a:pt x="1289" y="1123"/>
                    <a:pt x="1302" y="1126"/>
                  </a:cubicBezTo>
                  <a:cubicBezTo>
                    <a:pt x="1295" y="1123"/>
                    <a:pt x="1289" y="1120"/>
                    <a:pt x="1283" y="1117"/>
                  </a:cubicBezTo>
                  <a:lnTo>
                    <a:pt x="1283" y="1117"/>
                  </a:lnTo>
                  <a:cubicBezTo>
                    <a:pt x="1311" y="1115"/>
                    <a:pt x="1340" y="1107"/>
                    <a:pt x="1368" y="1093"/>
                  </a:cubicBezTo>
                  <a:cubicBezTo>
                    <a:pt x="1435" y="1093"/>
                    <a:pt x="1502" y="1060"/>
                    <a:pt x="1569" y="1026"/>
                  </a:cubicBezTo>
                  <a:cubicBezTo>
                    <a:pt x="1669" y="993"/>
                    <a:pt x="1769" y="860"/>
                    <a:pt x="1802" y="726"/>
                  </a:cubicBezTo>
                  <a:cubicBezTo>
                    <a:pt x="1835" y="593"/>
                    <a:pt x="1835" y="426"/>
                    <a:pt x="1769" y="326"/>
                  </a:cubicBezTo>
                  <a:cubicBezTo>
                    <a:pt x="1735" y="292"/>
                    <a:pt x="1702" y="259"/>
                    <a:pt x="1669" y="226"/>
                  </a:cubicBezTo>
                  <a:cubicBezTo>
                    <a:pt x="1602" y="159"/>
                    <a:pt x="1535" y="126"/>
                    <a:pt x="1435" y="92"/>
                  </a:cubicBezTo>
                  <a:cubicBezTo>
                    <a:pt x="1268" y="59"/>
                    <a:pt x="1102" y="59"/>
                    <a:pt x="935" y="26"/>
                  </a:cubicBezTo>
                  <a:lnTo>
                    <a:pt x="668" y="26"/>
                  </a:lnTo>
                  <a:cubicBezTo>
                    <a:pt x="635" y="9"/>
                    <a:pt x="601" y="1"/>
                    <a:pt x="5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5" name="Google Shape;8125;p35"/>
            <p:cNvSpPr/>
            <p:nvPr/>
          </p:nvSpPr>
          <p:spPr>
            <a:xfrm>
              <a:off x="2777590" y="2193369"/>
              <a:ext cx="72741" cy="39623"/>
            </a:xfrm>
            <a:custGeom>
              <a:avLst/>
              <a:gdLst/>
              <a:ahLst/>
              <a:cxnLst/>
              <a:rect l="l" t="t" r="r" b="b"/>
              <a:pathLst>
                <a:path w="2035" h="1135" extrusionOk="0">
                  <a:moveTo>
                    <a:pt x="534" y="0"/>
                  </a:moveTo>
                  <a:cubicBezTo>
                    <a:pt x="400" y="0"/>
                    <a:pt x="234" y="67"/>
                    <a:pt x="167" y="134"/>
                  </a:cubicBezTo>
                  <a:cubicBezTo>
                    <a:pt x="67" y="234"/>
                    <a:pt x="0" y="400"/>
                    <a:pt x="0" y="500"/>
                  </a:cubicBezTo>
                  <a:cubicBezTo>
                    <a:pt x="0" y="634"/>
                    <a:pt x="67" y="801"/>
                    <a:pt x="167" y="867"/>
                  </a:cubicBezTo>
                  <a:cubicBezTo>
                    <a:pt x="267" y="967"/>
                    <a:pt x="367" y="1034"/>
                    <a:pt x="534" y="1034"/>
                  </a:cubicBezTo>
                  <a:cubicBezTo>
                    <a:pt x="667" y="1034"/>
                    <a:pt x="767" y="1068"/>
                    <a:pt x="901" y="1068"/>
                  </a:cubicBezTo>
                  <a:lnTo>
                    <a:pt x="767" y="1068"/>
                  </a:lnTo>
                  <a:cubicBezTo>
                    <a:pt x="1001" y="1101"/>
                    <a:pt x="1268" y="1134"/>
                    <a:pt x="1501" y="1134"/>
                  </a:cubicBezTo>
                  <a:cubicBezTo>
                    <a:pt x="1635" y="1134"/>
                    <a:pt x="1768" y="1068"/>
                    <a:pt x="1868" y="967"/>
                  </a:cubicBezTo>
                  <a:cubicBezTo>
                    <a:pt x="1968" y="901"/>
                    <a:pt x="2035" y="734"/>
                    <a:pt x="2035" y="601"/>
                  </a:cubicBezTo>
                  <a:cubicBezTo>
                    <a:pt x="2035" y="467"/>
                    <a:pt x="1968" y="334"/>
                    <a:pt x="1868" y="234"/>
                  </a:cubicBezTo>
                  <a:cubicBezTo>
                    <a:pt x="1768" y="134"/>
                    <a:pt x="1635" y="100"/>
                    <a:pt x="1501" y="100"/>
                  </a:cubicBezTo>
                  <a:cubicBezTo>
                    <a:pt x="1368" y="100"/>
                    <a:pt x="1234" y="67"/>
                    <a:pt x="1134" y="67"/>
                  </a:cubicBezTo>
                  <a:lnTo>
                    <a:pt x="1268" y="67"/>
                  </a:lnTo>
                  <a:cubicBezTo>
                    <a:pt x="1001" y="33"/>
                    <a:pt x="767" y="0"/>
                    <a:pt x="5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6" name="Google Shape;8126;p35"/>
            <p:cNvSpPr/>
            <p:nvPr/>
          </p:nvSpPr>
          <p:spPr>
            <a:xfrm>
              <a:off x="2847937" y="2255089"/>
              <a:ext cx="79926" cy="38436"/>
            </a:xfrm>
            <a:custGeom>
              <a:avLst/>
              <a:gdLst/>
              <a:ahLst/>
              <a:cxnLst/>
              <a:rect l="l" t="t" r="r" b="b"/>
              <a:pathLst>
                <a:path w="2236" h="1101" extrusionOk="0">
                  <a:moveTo>
                    <a:pt x="467" y="0"/>
                  </a:moveTo>
                  <a:cubicBezTo>
                    <a:pt x="367" y="0"/>
                    <a:pt x="334" y="33"/>
                    <a:pt x="267" y="67"/>
                  </a:cubicBezTo>
                  <a:cubicBezTo>
                    <a:pt x="167" y="133"/>
                    <a:pt x="34" y="267"/>
                    <a:pt x="34" y="367"/>
                  </a:cubicBezTo>
                  <a:cubicBezTo>
                    <a:pt x="0" y="500"/>
                    <a:pt x="0" y="667"/>
                    <a:pt x="67" y="767"/>
                  </a:cubicBezTo>
                  <a:cubicBezTo>
                    <a:pt x="134" y="901"/>
                    <a:pt x="267" y="1001"/>
                    <a:pt x="401" y="1034"/>
                  </a:cubicBezTo>
                  <a:cubicBezTo>
                    <a:pt x="634" y="1034"/>
                    <a:pt x="868" y="1067"/>
                    <a:pt x="1101" y="1101"/>
                  </a:cubicBezTo>
                  <a:cubicBezTo>
                    <a:pt x="1301" y="1101"/>
                    <a:pt x="1501" y="1067"/>
                    <a:pt x="1701" y="1067"/>
                  </a:cubicBezTo>
                  <a:cubicBezTo>
                    <a:pt x="1835" y="1067"/>
                    <a:pt x="1968" y="1001"/>
                    <a:pt x="2068" y="901"/>
                  </a:cubicBezTo>
                  <a:cubicBezTo>
                    <a:pt x="2168" y="801"/>
                    <a:pt x="2235" y="667"/>
                    <a:pt x="2235" y="534"/>
                  </a:cubicBezTo>
                  <a:cubicBezTo>
                    <a:pt x="2202" y="400"/>
                    <a:pt x="2168" y="267"/>
                    <a:pt x="2068" y="167"/>
                  </a:cubicBezTo>
                  <a:cubicBezTo>
                    <a:pt x="1968" y="100"/>
                    <a:pt x="1835" y="33"/>
                    <a:pt x="1701" y="33"/>
                  </a:cubicBezTo>
                  <a:cubicBezTo>
                    <a:pt x="1550" y="47"/>
                    <a:pt x="1392" y="55"/>
                    <a:pt x="1233" y="55"/>
                  </a:cubicBezTo>
                  <a:cubicBezTo>
                    <a:pt x="1050" y="55"/>
                    <a:pt x="865" y="44"/>
                    <a:pt x="687" y="19"/>
                  </a:cubicBezTo>
                  <a:lnTo>
                    <a:pt x="687" y="19"/>
                  </a:lnTo>
                  <a:cubicBezTo>
                    <a:pt x="678" y="10"/>
                    <a:pt x="667" y="0"/>
                    <a:pt x="667" y="0"/>
                  </a:cubicBezTo>
                  <a:lnTo>
                    <a:pt x="567" y="0"/>
                  </a:lnTo>
                  <a:cubicBezTo>
                    <a:pt x="595" y="0"/>
                    <a:pt x="644" y="0"/>
                    <a:pt x="680" y="18"/>
                  </a:cubicBezTo>
                  <a:lnTo>
                    <a:pt x="680" y="18"/>
                  </a:lnTo>
                  <a:cubicBezTo>
                    <a:pt x="642" y="13"/>
                    <a:pt x="604" y="7"/>
                    <a:pt x="5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7" name="Google Shape;8127;p35"/>
            <p:cNvSpPr/>
            <p:nvPr/>
          </p:nvSpPr>
          <p:spPr>
            <a:xfrm>
              <a:off x="2704848" y="2246047"/>
              <a:ext cx="82321" cy="44510"/>
            </a:xfrm>
            <a:custGeom>
              <a:avLst/>
              <a:gdLst/>
              <a:ahLst/>
              <a:cxnLst/>
              <a:rect l="l" t="t" r="r" b="b"/>
              <a:pathLst>
                <a:path w="2303" h="1275" extrusionOk="0">
                  <a:moveTo>
                    <a:pt x="567" y="1"/>
                  </a:moveTo>
                  <a:cubicBezTo>
                    <a:pt x="534" y="1"/>
                    <a:pt x="501" y="9"/>
                    <a:pt x="467" y="26"/>
                  </a:cubicBezTo>
                  <a:cubicBezTo>
                    <a:pt x="401" y="26"/>
                    <a:pt x="334" y="59"/>
                    <a:pt x="267" y="92"/>
                  </a:cubicBezTo>
                  <a:cubicBezTo>
                    <a:pt x="167" y="159"/>
                    <a:pt x="67" y="259"/>
                    <a:pt x="34" y="392"/>
                  </a:cubicBezTo>
                  <a:cubicBezTo>
                    <a:pt x="0" y="526"/>
                    <a:pt x="0" y="693"/>
                    <a:pt x="100" y="793"/>
                  </a:cubicBezTo>
                  <a:cubicBezTo>
                    <a:pt x="167" y="893"/>
                    <a:pt x="267" y="1026"/>
                    <a:pt x="401" y="1026"/>
                  </a:cubicBezTo>
                  <a:cubicBezTo>
                    <a:pt x="801" y="1093"/>
                    <a:pt x="1235" y="1193"/>
                    <a:pt x="1635" y="1260"/>
                  </a:cubicBezTo>
                  <a:cubicBezTo>
                    <a:pt x="1679" y="1260"/>
                    <a:pt x="1724" y="1275"/>
                    <a:pt x="1768" y="1275"/>
                  </a:cubicBezTo>
                  <a:cubicBezTo>
                    <a:pt x="1791" y="1275"/>
                    <a:pt x="1813" y="1271"/>
                    <a:pt x="1835" y="1260"/>
                  </a:cubicBezTo>
                  <a:cubicBezTo>
                    <a:pt x="1902" y="1260"/>
                    <a:pt x="1968" y="1226"/>
                    <a:pt x="2035" y="1193"/>
                  </a:cubicBezTo>
                  <a:cubicBezTo>
                    <a:pt x="2135" y="1126"/>
                    <a:pt x="2235" y="1026"/>
                    <a:pt x="2269" y="893"/>
                  </a:cubicBezTo>
                  <a:cubicBezTo>
                    <a:pt x="2302" y="759"/>
                    <a:pt x="2302" y="593"/>
                    <a:pt x="2235" y="493"/>
                  </a:cubicBezTo>
                  <a:cubicBezTo>
                    <a:pt x="2169" y="392"/>
                    <a:pt x="2035" y="259"/>
                    <a:pt x="1902" y="259"/>
                  </a:cubicBezTo>
                  <a:cubicBezTo>
                    <a:pt x="1501" y="192"/>
                    <a:pt x="1101" y="92"/>
                    <a:pt x="668" y="26"/>
                  </a:cubicBezTo>
                  <a:cubicBezTo>
                    <a:pt x="634" y="9"/>
                    <a:pt x="601" y="1"/>
                    <a:pt x="5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8" name="Google Shape;8128;p35"/>
            <p:cNvSpPr/>
            <p:nvPr/>
          </p:nvSpPr>
          <p:spPr>
            <a:xfrm>
              <a:off x="2766830" y="2313283"/>
              <a:ext cx="73992" cy="38471"/>
            </a:xfrm>
            <a:custGeom>
              <a:avLst/>
              <a:gdLst/>
              <a:ahLst/>
              <a:cxnLst/>
              <a:rect l="l" t="t" r="r" b="b"/>
              <a:pathLst>
                <a:path w="2070" h="1102" extrusionOk="0">
                  <a:moveTo>
                    <a:pt x="1569" y="1"/>
                  </a:moveTo>
                  <a:cubicBezTo>
                    <a:pt x="1202" y="1"/>
                    <a:pt x="868" y="34"/>
                    <a:pt x="501" y="34"/>
                  </a:cubicBezTo>
                  <a:cubicBezTo>
                    <a:pt x="368" y="34"/>
                    <a:pt x="234" y="101"/>
                    <a:pt x="134" y="201"/>
                  </a:cubicBezTo>
                  <a:cubicBezTo>
                    <a:pt x="68" y="301"/>
                    <a:pt x="1" y="435"/>
                    <a:pt x="1" y="568"/>
                  </a:cubicBezTo>
                  <a:cubicBezTo>
                    <a:pt x="1" y="701"/>
                    <a:pt x="34" y="835"/>
                    <a:pt x="134" y="935"/>
                  </a:cubicBezTo>
                  <a:cubicBezTo>
                    <a:pt x="234" y="1035"/>
                    <a:pt x="368" y="1102"/>
                    <a:pt x="501" y="1102"/>
                  </a:cubicBezTo>
                  <a:cubicBezTo>
                    <a:pt x="868" y="1102"/>
                    <a:pt x="1202" y="1068"/>
                    <a:pt x="1569" y="1068"/>
                  </a:cubicBezTo>
                  <a:cubicBezTo>
                    <a:pt x="1702" y="1068"/>
                    <a:pt x="1836" y="1002"/>
                    <a:pt x="1936" y="902"/>
                  </a:cubicBezTo>
                  <a:cubicBezTo>
                    <a:pt x="2002" y="801"/>
                    <a:pt x="2069" y="668"/>
                    <a:pt x="2069" y="535"/>
                  </a:cubicBezTo>
                  <a:cubicBezTo>
                    <a:pt x="2069" y="401"/>
                    <a:pt x="2036" y="268"/>
                    <a:pt x="1936" y="168"/>
                  </a:cubicBezTo>
                  <a:cubicBezTo>
                    <a:pt x="1836" y="68"/>
                    <a:pt x="1702" y="1"/>
                    <a:pt x="15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9" name="Google Shape;8129;p35"/>
            <p:cNvSpPr/>
            <p:nvPr/>
          </p:nvSpPr>
          <p:spPr>
            <a:xfrm>
              <a:off x="2665492" y="2370360"/>
              <a:ext cx="89470" cy="39867"/>
            </a:xfrm>
            <a:custGeom>
              <a:avLst/>
              <a:gdLst/>
              <a:ahLst/>
              <a:cxnLst/>
              <a:rect l="l" t="t" r="r" b="b"/>
              <a:pathLst>
                <a:path w="2503" h="1142" extrusionOk="0">
                  <a:moveTo>
                    <a:pt x="1960" y="1067"/>
                  </a:moveTo>
                  <a:lnTo>
                    <a:pt x="1960" y="1067"/>
                  </a:lnTo>
                  <a:cubicBezTo>
                    <a:pt x="1921" y="1068"/>
                    <a:pt x="1879" y="1068"/>
                    <a:pt x="1835" y="1068"/>
                  </a:cubicBezTo>
                  <a:lnTo>
                    <a:pt x="1969" y="1068"/>
                  </a:lnTo>
                  <a:cubicBezTo>
                    <a:pt x="1966" y="1067"/>
                    <a:pt x="1963" y="1067"/>
                    <a:pt x="1960" y="1067"/>
                  </a:cubicBezTo>
                  <a:close/>
                  <a:moveTo>
                    <a:pt x="1302" y="0"/>
                  </a:moveTo>
                  <a:cubicBezTo>
                    <a:pt x="1035" y="34"/>
                    <a:pt x="801" y="67"/>
                    <a:pt x="534" y="100"/>
                  </a:cubicBezTo>
                  <a:cubicBezTo>
                    <a:pt x="401" y="100"/>
                    <a:pt x="267" y="134"/>
                    <a:pt x="167" y="267"/>
                  </a:cubicBezTo>
                  <a:cubicBezTo>
                    <a:pt x="67" y="334"/>
                    <a:pt x="1" y="501"/>
                    <a:pt x="1" y="634"/>
                  </a:cubicBezTo>
                  <a:cubicBezTo>
                    <a:pt x="1" y="768"/>
                    <a:pt x="67" y="901"/>
                    <a:pt x="167" y="1001"/>
                  </a:cubicBezTo>
                  <a:cubicBezTo>
                    <a:pt x="254" y="1059"/>
                    <a:pt x="365" y="1141"/>
                    <a:pt x="480" y="1141"/>
                  </a:cubicBezTo>
                  <a:cubicBezTo>
                    <a:pt x="498" y="1141"/>
                    <a:pt x="516" y="1139"/>
                    <a:pt x="534" y="1135"/>
                  </a:cubicBezTo>
                  <a:cubicBezTo>
                    <a:pt x="865" y="1087"/>
                    <a:pt x="1211" y="1040"/>
                    <a:pt x="1551" y="1040"/>
                  </a:cubicBezTo>
                  <a:cubicBezTo>
                    <a:pt x="1689" y="1040"/>
                    <a:pt x="1826" y="1048"/>
                    <a:pt x="1960" y="1067"/>
                  </a:cubicBezTo>
                  <a:lnTo>
                    <a:pt x="1960" y="1067"/>
                  </a:lnTo>
                  <a:cubicBezTo>
                    <a:pt x="2070" y="1063"/>
                    <a:pt x="2162" y="1050"/>
                    <a:pt x="2236" y="1001"/>
                  </a:cubicBezTo>
                  <a:cubicBezTo>
                    <a:pt x="2369" y="934"/>
                    <a:pt x="2469" y="801"/>
                    <a:pt x="2502" y="701"/>
                  </a:cubicBezTo>
                  <a:cubicBezTo>
                    <a:pt x="2502" y="567"/>
                    <a:pt x="2502" y="401"/>
                    <a:pt x="2436" y="301"/>
                  </a:cubicBezTo>
                  <a:cubicBezTo>
                    <a:pt x="2369" y="167"/>
                    <a:pt x="2269" y="67"/>
                    <a:pt x="2135" y="34"/>
                  </a:cubicBezTo>
                  <a:cubicBezTo>
                    <a:pt x="1835" y="0"/>
                    <a:pt x="1568" y="0"/>
                    <a:pt x="1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0" name="Google Shape;8130;p35"/>
            <p:cNvSpPr/>
            <p:nvPr/>
          </p:nvSpPr>
          <p:spPr>
            <a:xfrm>
              <a:off x="2805006" y="2394726"/>
              <a:ext cx="88254" cy="38541"/>
            </a:xfrm>
            <a:custGeom>
              <a:avLst/>
              <a:gdLst/>
              <a:ahLst/>
              <a:cxnLst/>
              <a:rect l="l" t="t" r="r" b="b"/>
              <a:pathLst>
                <a:path w="2469" h="1104" extrusionOk="0">
                  <a:moveTo>
                    <a:pt x="1802" y="1070"/>
                  </a:moveTo>
                  <a:cubicBezTo>
                    <a:pt x="1803" y="1071"/>
                    <a:pt x="1804" y="1071"/>
                    <a:pt x="1805" y="1071"/>
                  </a:cubicBezTo>
                  <a:lnTo>
                    <a:pt x="1805" y="1071"/>
                  </a:lnTo>
                  <a:cubicBezTo>
                    <a:pt x="1791" y="1070"/>
                    <a:pt x="1778" y="1070"/>
                    <a:pt x="1768" y="1070"/>
                  </a:cubicBezTo>
                  <a:close/>
                  <a:moveTo>
                    <a:pt x="488" y="0"/>
                  </a:moveTo>
                  <a:cubicBezTo>
                    <a:pt x="238" y="0"/>
                    <a:pt x="0" y="252"/>
                    <a:pt x="0" y="503"/>
                  </a:cubicBezTo>
                  <a:cubicBezTo>
                    <a:pt x="34" y="803"/>
                    <a:pt x="234" y="1004"/>
                    <a:pt x="534" y="1037"/>
                  </a:cubicBezTo>
                  <a:cubicBezTo>
                    <a:pt x="1001" y="1070"/>
                    <a:pt x="1435" y="1037"/>
                    <a:pt x="1902" y="1104"/>
                  </a:cubicBezTo>
                  <a:cubicBezTo>
                    <a:pt x="1894" y="1095"/>
                    <a:pt x="1883" y="1089"/>
                    <a:pt x="1872" y="1085"/>
                  </a:cubicBezTo>
                  <a:lnTo>
                    <a:pt x="1872" y="1085"/>
                  </a:lnTo>
                  <a:cubicBezTo>
                    <a:pt x="1904" y="1090"/>
                    <a:pt x="1936" y="1092"/>
                    <a:pt x="1968" y="1092"/>
                  </a:cubicBezTo>
                  <a:cubicBezTo>
                    <a:pt x="2046" y="1092"/>
                    <a:pt x="2124" y="1076"/>
                    <a:pt x="2202" y="1037"/>
                  </a:cubicBezTo>
                  <a:cubicBezTo>
                    <a:pt x="2302" y="970"/>
                    <a:pt x="2402" y="837"/>
                    <a:pt x="2435" y="703"/>
                  </a:cubicBezTo>
                  <a:cubicBezTo>
                    <a:pt x="2469" y="570"/>
                    <a:pt x="2435" y="437"/>
                    <a:pt x="2369" y="303"/>
                  </a:cubicBezTo>
                  <a:cubicBezTo>
                    <a:pt x="2302" y="203"/>
                    <a:pt x="2202" y="103"/>
                    <a:pt x="2069" y="70"/>
                  </a:cubicBezTo>
                  <a:cubicBezTo>
                    <a:pt x="1802" y="36"/>
                    <a:pt x="1535" y="3"/>
                    <a:pt x="1268" y="3"/>
                  </a:cubicBezTo>
                  <a:lnTo>
                    <a:pt x="534" y="3"/>
                  </a:lnTo>
                  <a:cubicBezTo>
                    <a:pt x="519" y="1"/>
                    <a:pt x="504" y="0"/>
                    <a:pt x="488" y="0"/>
                  </a:cubicBezTo>
                  <a:close/>
                </a:path>
              </a:pathLst>
            </a:custGeom>
            <a:solidFill>
              <a:srgbClr val="333D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1" name="Google Shape;8131;p35"/>
            <p:cNvSpPr/>
            <p:nvPr/>
          </p:nvSpPr>
          <p:spPr>
            <a:xfrm>
              <a:off x="2725116" y="2457249"/>
              <a:ext cx="72777" cy="40077"/>
            </a:xfrm>
            <a:custGeom>
              <a:avLst/>
              <a:gdLst/>
              <a:ahLst/>
              <a:cxnLst/>
              <a:rect l="l" t="t" r="r" b="b"/>
              <a:pathLst>
                <a:path w="2036" h="1148" extrusionOk="0">
                  <a:moveTo>
                    <a:pt x="555" y="0"/>
                  </a:moveTo>
                  <a:cubicBezTo>
                    <a:pt x="450" y="0"/>
                    <a:pt x="341" y="31"/>
                    <a:pt x="267" y="80"/>
                  </a:cubicBezTo>
                  <a:cubicBezTo>
                    <a:pt x="134" y="147"/>
                    <a:pt x="34" y="280"/>
                    <a:pt x="34" y="380"/>
                  </a:cubicBezTo>
                  <a:cubicBezTo>
                    <a:pt x="0" y="514"/>
                    <a:pt x="0" y="680"/>
                    <a:pt x="67" y="780"/>
                  </a:cubicBezTo>
                  <a:cubicBezTo>
                    <a:pt x="134" y="914"/>
                    <a:pt x="267" y="1014"/>
                    <a:pt x="401" y="1047"/>
                  </a:cubicBezTo>
                  <a:cubicBezTo>
                    <a:pt x="768" y="1114"/>
                    <a:pt x="1135" y="1147"/>
                    <a:pt x="1502" y="1147"/>
                  </a:cubicBezTo>
                  <a:cubicBezTo>
                    <a:pt x="1635" y="1147"/>
                    <a:pt x="1768" y="1081"/>
                    <a:pt x="1868" y="981"/>
                  </a:cubicBezTo>
                  <a:cubicBezTo>
                    <a:pt x="1969" y="880"/>
                    <a:pt x="2035" y="747"/>
                    <a:pt x="2035" y="614"/>
                  </a:cubicBezTo>
                  <a:cubicBezTo>
                    <a:pt x="2035" y="480"/>
                    <a:pt x="1969" y="347"/>
                    <a:pt x="1868" y="247"/>
                  </a:cubicBezTo>
                  <a:cubicBezTo>
                    <a:pt x="1768" y="147"/>
                    <a:pt x="1635" y="113"/>
                    <a:pt x="1502" y="113"/>
                  </a:cubicBezTo>
                  <a:cubicBezTo>
                    <a:pt x="1268" y="113"/>
                    <a:pt x="1035" y="113"/>
                    <a:pt x="834" y="80"/>
                  </a:cubicBezTo>
                  <a:lnTo>
                    <a:pt x="968" y="80"/>
                  </a:lnTo>
                  <a:cubicBezTo>
                    <a:pt x="868" y="80"/>
                    <a:pt x="768" y="47"/>
                    <a:pt x="668" y="13"/>
                  </a:cubicBezTo>
                  <a:cubicBezTo>
                    <a:pt x="632" y="4"/>
                    <a:pt x="594" y="0"/>
                    <a:pt x="555" y="0"/>
                  </a:cubicBezTo>
                  <a:close/>
                </a:path>
              </a:pathLst>
            </a:custGeom>
            <a:solidFill>
              <a:srgbClr val="333D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2" name="Google Shape;8132;p35"/>
            <p:cNvSpPr/>
            <p:nvPr/>
          </p:nvSpPr>
          <p:spPr>
            <a:xfrm>
              <a:off x="2655948" y="2531885"/>
              <a:ext cx="79926" cy="37633"/>
            </a:xfrm>
            <a:custGeom>
              <a:avLst/>
              <a:gdLst/>
              <a:ahLst/>
              <a:cxnLst/>
              <a:rect l="l" t="t" r="r" b="b"/>
              <a:pathLst>
                <a:path w="2236" h="1078" extrusionOk="0">
                  <a:moveTo>
                    <a:pt x="784" y="0"/>
                  </a:moveTo>
                  <a:cubicBezTo>
                    <a:pt x="702" y="0"/>
                    <a:pt x="619" y="3"/>
                    <a:pt x="534" y="10"/>
                  </a:cubicBezTo>
                  <a:cubicBezTo>
                    <a:pt x="401" y="10"/>
                    <a:pt x="268" y="43"/>
                    <a:pt x="168" y="143"/>
                  </a:cubicBezTo>
                  <a:cubicBezTo>
                    <a:pt x="67" y="244"/>
                    <a:pt x="1" y="377"/>
                    <a:pt x="1" y="510"/>
                  </a:cubicBezTo>
                  <a:cubicBezTo>
                    <a:pt x="1" y="644"/>
                    <a:pt x="67" y="777"/>
                    <a:pt x="168" y="877"/>
                  </a:cubicBezTo>
                  <a:cubicBezTo>
                    <a:pt x="268" y="977"/>
                    <a:pt x="401" y="1044"/>
                    <a:pt x="534" y="1044"/>
                  </a:cubicBezTo>
                  <a:cubicBezTo>
                    <a:pt x="615" y="1037"/>
                    <a:pt x="693" y="1035"/>
                    <a:pt x="771" y="1035"/>
                  </a:cubicBezTo>
                  <a:cubicBezTo>
                    <a:pt x="1083" y="1035"/>
                    <a:pt x="1382" y="1077"/>
                    <a:pt x="1702" y="1077"/>
                  </a:cubicBezTo>
                  <a:cubicBezTo>
                    <a:pt x="1835" y="1044"/>
                    <a:pt x="1969" y="1011"/>
                    <a:pt x="2069" y="911"/>
                  </a:cubicBezTo>
                  <a:cubicBezTo>
                    <a:pt x="2169" y="811"/>
                    <a:pt x="2236" y="677"/>
                    <a:pt x="2236" y="544"/>
                  </a:cubicBezTo>
                  <a:cubicBezTo>
                    <a:pt x="2202" y="410"/>
                    <a:pt x="2169" y="277"/>
                    <a:pt x="2069" y="177"/>
                  </a:cubicBezTo>
                  <a:cubicBezTo>
                    <a:pt x="1969" y="77"/>
                    <a:pt x="1835" y="10"/>
                    <a:pt x="1702" y="10"/>
                  </a:cubicBezTo>
                  <a:cubicBezTo>
                    <a:pt x="1617" y="17"/>
                    <a:pt x="1534" y="20"/>
                    <a:pt x="1452" y="20"/>
                  </a:cubicBezTo>
                  <a:cubicBezTo>
                    <a:pt x="1227" y="20"/>
                    <a:pt x="1009" y="0"/>
                    <a:pt x="784" y="0"/>
                  </a:cubicBezTo>
                  <a:close/>
                </a:path>
              </a:pathLst>
            </a:custGeom>
            <a:solidFill>
              <a:srgbClr val="333D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3" name="Google Shape;8133;p35"/>
            <p:cNvSpPr/>
            <p:nvPr/>
          </p:nvSpPr>
          <p:spPr>
            <a:xfrm>
              <a:off x="2747778" y="2545744"/>
              <a:ext cx="72777" cy="38925"/>
            </a:xfrm>
            <a:custGeom>
              <a:avLst/>
              <a:gdLst/>
              <a:ahLst/>
              <a:cxnLst/>
              <a:rect l="l" t="t" r="r" b="b"/>
              <a:pathLst>
                <a:path w="2036" h="1115" extrusionOk="0">
                  <a:moveTo>
                    <a:pt x="555" y="0"/>
                  </a:moveTo>
                  <a:cubicBezTo>
                    <a:pt x="449" y="0"/>
                    <a:pt x="340" y="31"/>
                    <a:pt x="267" y="80"/>
                  </a:cubicBezTo>
                  <a:cubicBezTo>
                    <a:pt x="167" y="147"/>
                    <a:pt x="34" y="280"/>
                    <a:pt x="34" y="380"/>
                  </a:cubicBezTo>
                  <a:cubicBezTo>
                    <a:pt x="0" y="514"/>
                    <a:pt x="0" y="680"/>
                    <a:pt x="67" y="781"/>
                  </a:cubicBezTo>
                  <a:cubicBezTo>
                    <a:pt x="167" y="914"/>
                    <a:pt x="267" y="981"/>
                    <a:pt x="401" y="1014"/>
                  </a:cubicBezTo>
                  <a:cubicBezTo>
                    <a:pt x="601" y="1081"/>
                    <a:pt x="809" y="1114"/>
                    <a:pt x="1013" y="1114"/>
                  </a:cubicBezTo>
                  <a:cubicBezTo>
                    <a:pt x="1218" y="1114"/>
                    <a:pt x="1418" y="1081"/>
                    <a:pt x="1601" y="1014"/>
                  </a:cubicBezTo>
                  <a:cubicBezTo>
                    <a:pt x="1735" y="981"/>
                    <a:pt x="1868" y="914"/>
                    <a:pt x="1935" y="781"/>
                  </a:cubicBezTo>
                  <a:cubicBezTo>
                    <a:pt x="2002" y="680"/>
                    <a:pt x="2035" y="514"/>
                    <a:pt x="1968" y="380"/>
                  </a:cubicBezTo>
                  <a:cubicBezTo>
                    <a:pt x="1935" y="280"/>
                    <a:pt x="1868" y="147"/>
                    <a:pt x="1735" y="80"/>
                  </a:cubicBezTo>
                  <a:cubicBezTo>
                    <a:pt x="1637" y="31"/>
                    <a:pt x="1539" y="0"/>
                    <a:pt x="1442" y="0"/>
                  </a:cubicBezTo>
                  <a:cubicBezTo>
                    <a:pt x="1406" y="0"/>
                    <a:pt x="1370" y="4"/>
                    <a:pt x="1335" y="13"/>
                  </a:cubicBezTo>
                  <a:cubicBezTo>
                    <a:pt x="1243" y="44"/>
                    <a:pt x="1179" y="74"/>
                    <a:pt x="1092" y="79"/>
                  </a:cubicBezTo>
                  <a:lnTo>
                    <a:pt x="1092" y="79"/>
                  </a:lnTo>
                  <a:cubicBezTo>
                    <a:pt x="995" y="78"/>
                    <a:pt x="898" y="71"/>
                    <a:pt x="801" y="47"/>
                  </a:cubicBezTo>
                  <a:lnTo>
                    <a:pt x="801" y="47"/>
                  </a:lnTo>
                  <a:cubicBezTo>
                    <a:pt x="812" y="58"/>
                    <a:pt x="823" y="65"/>
                    <a:pt x="835" y="70"/>
                  </a:cubicBezTo>
                  <a:lnTo>
                    <a:pt x="835" y="70"/>
                  </a:lnTo>
                  <a:cubicBezTo>
                    <a:pt x="771" y="58"/>
                    <a:pt x="712" y="36"/>
                    <a:pt x="667" y="13"/>
                  </a:cubicBezTo>
                  <a:cubicBezTo>
                    <a:pt x="632" y="4"/>
                    <a:pt x="594" y="0"/>
                    <a:pt x="555" y="0"/>
                  </a:cubicBezTo>
                  <a:close/>
                </a:path>
              </a:pathLst>
            </a:custGeom>
            <a:solidFill>
              <a:srgbClr val="333D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4" name="Google Shape;8134;p35"/>
            <p:cNvSpPr/>
            <p:nvPr/>
          </p:nvSpPr>
          <p:spPr>
            <a:xfrm>
              <a:off x="2338780" y="1873110"/>
              <a:ext cx="418574" cy="874600"/>
            </a:xfrm>
            <a:custGeom>
              <a:avLst/>
              <a:gdLst/>
              <a:ahLst/>
              <a:cxnLst/>
              <a:rect l="l" t="t" r="r" b="b"/>
              <a:pathLst>
                <a:path w="11710" h="25053" extrusionOk="0">
                  <a:moveTo>
                    <a:pt x="2336" y="1"/>
                  </a:moveTo>
                  <a:cubicBezTo>
                    <a:pt x="901" y="4537"/>
                    <a:pt x="1" y="10575"/>
                    <a:pt x="1068" y="15278"/>
                  </a:cubicBezTo>
                  <a:cubicBezTo>
                    <a:pt x="1869" y="19014"/>
                    <a:pt x="5104" y="23418"/>
                    <a:pt x="8807" y="25052"/>
                  </a:cubicBezTo>
                  <a:lnTo>
                    <a:pt x="9341" y="24919"/>
                  </a:lnTo>
                  <a:cubicBezTo>
                    <a:pt x="11676" y="22517"/>
                    <a:pt x="11709" y="18047"/>
                    <a:pt x="11209" y="14845"/>
                  </a:cubicBezTo>
                  <a:cubicBezTo>
                    <a:pt x="10341" y="8774"/>
                    <a:pt x="6505" y="4204"/>
                    <a:pt x="23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5" name="Google Shape;8135;p35"/>
            <p:cNvSpPr/>
            <p:nvPr/>
          </p:nvSpPr>
          <p:spPr>
            <a:xfrm>
              <a:off x="2442763" y="2006708"/>
              <a:ext cx="256149" cy="780413"/>
            </a:xfrm>
            <a:custGeom>
              <a:avLst/>
              <a:gdLst/>
              <a:ahLst/>
              <a:cxnLst/>
              <a:rect l="l" t="t" r="r" b="b"/>
              <a:pathLst>
                <a:path w="7166" h="22355" extrusionOk="0">
                  <a:moveTo>
                    <a:pt x="643" y="0"/>
                  </a:moveTo>
                  <a:cubicBezTo>
                    <a:pt x="341" y="0"/>
                    <a:pt x="0" y="261"/>
                    <a:pt x="61" y="644"/>
                  </a:cubicBezTo>
                  <a:cubicBezTo>
                    <a:pt x="327" y="2412"/>
                    <a:pt x="1095" y="4046"/>
                    <a:pt x="1428" y="5781"/>
                  </a:cubicBezTo>
                  <a:cubicBezTo>
                    <a:pt x="1828" y="7682"/>
                    <a:pt x="2095" y="9617"/>
                    <a:pt x="2562" y="11518"/>
                  </a:cubicBezTo>
                  <a:cubicBezTo>
                    <a:pt x="2963" y="13319"/>
                    <a:pt x="3563" y="15087"/>
                    <a:pt x="4230" y="16822"/>
                  </a:cubicBezTo>
                  <a:cubicBezTo>
                    <a:pt x="4897" y="18523"/>
                    <a:pt x="5598" y="20224"/>
                    <a:pt x="6065" y="21992"/>
                  </a:cubicBezTo>
                  <a:cubicBezTo>
                    <a:pt x="6131" y="22245"/>
                    <a:pt x="6331" y="22355"/>
                    <a:pt x="6536" y="22355"/>
                  </a:cubicBezTo>
                  <a:cubicBezTo>
                    <a:pt x="6844" y="22355"/>
                    <a:pt x="7166" y="22106"/>
                    <a:pt x="7066" y="21725"/>
                  </a:cubicBezTo>
                  <a:cubicBezTo>
                    <a:pt x="6599" y="19924"/>
                    <a:pt x="5898" y="18256"/>
                    <a:pt x="5231" y="16555"/>
                  </a:cubicBezTo>
                  <a:cubicBezTo>
                    <a:pt x="4564" y="14821"/>
                    <a:pt x="3963" y="13053"/>
                    <a:pt x="3563" y="11251"/>
                  </a:cubicBezTo>
                  <a:cubicBezTo>
                    <a:pt x="3096" y="9350"/>
                    <a:pt x="2829" y="7415"/>
                    <a:pt x="2429" y="5481"/>
                  </a:cubicBezTo>
                  <a:cubicBezTo>
                    <a:pt x="2095" y="3746"/>
                    <a:pt x="1328" y="2145"/>
                    <a:pt x="1061" y="377"/>
                  </a:cubicBezTo>
                  <a:cubicBezTo>
                    <a:pt x="1022" y="112"/>
                    <a:pt x="841" y="0"/>
                    <a:pt x="6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6" name="Google Shape;8136;p35"/>
            <p:cNvSpPr/>
            <p:nvPr/>
          </p:nvSpPr>
          <p:spPr>
            <a:xfrm>
              <a:off x="2401978" y="2101313"/>
              <a:ext cx="188448" cy="129935"/>
            </a:xfrm>
            <a:custGeom>
              <a:avLst/>
              <a:gdLst/>
              <a:ahLst/>
              <a:cxnLst/>
              <a:rect l="l" t="t" r="r" b="b"/>
              <a:pathLst>
                <a:path w="5272" h="3722" extrusionOk="0">
                  <a:moveTo>
                    <a:pt x="3670" y="3204"/>
                  </a:moveTo>
                  <a:cubicBezTo>
                    <a:pt x="3661" y="3223"/>
                    <a:pt x="3651" y="3239"/>
                    <a:pt x="3643" y="3254"/>
                  </a:cubicBezTo>
                  <a:lnTo>
                    <a:pt x="3643" y="3254"/>
                  </a:lnTo>
                  <a:cubicBezTo>
                    <a:pt x="3646" y="3250"/>
                    <a:pt x="3655" y="3235"/>
                    <a:pt x="3670" y="3204"/>
                  </a:cubicBezTo>
                  <a:close/>
                  <a:moveTo>
                    <a:pt x="4698" y="1"/>
                  </a:moveTo>
                  <a:cubicBezTo>
                    <a:pt x="4513" y="1"/>
                    <a:pt x="4325" y="82"/>
                    <a:pt x="4237" y="235"/>
                  </a:cubicBezTo>
                  <a:cubicBezTo>
                    <a:pt x="3901" y="1012"/>
                    <a:pt x="3283" y="1668"/>
                    <a:pt x="2883" y="2406"/>
                  </a:cubicBezTo>
                  <a:lnTo>
                    <a:pt x="2883" y="2406"/>
                  </a:lnTo>
                  <a:cubicBezTo>
                    <a:pt x="2223" y="1971"/>
                    <a:pt x="1506" y="1629"/>
                    <a:pt x="868" y="1169"/>
                  </a:cubicBezTo>
                  <a:cubicBezTo>
                    <a:pt x="794" y="1117"/>
                    <a:pt x="707" y="1094"/>
                    <a:pt x="618" y="1094"/>
                  </a:cubicBezTo>
                  <a:cubicBezTo>
                    <a:pt x="425" y="1094"/>
                    <a:pt x="225" y="1199"/>
                    <a:pt x="134" y="1336"/>
                  </a:cubicBezTo>
                  <a:cubicBezTo>
                    <a:pt x="1" y="1603"/>
                    <a:pt x="101" y="1903"/>
                    <a:pt x="334" y="2070"/>
                  </a:cubicBezTo>
                  <a:cubicBezTo>
                    <a:pt x="1101" y="2637"/>
                    <a:pt x="2002" y="2971"/>
                    <a:pt x="2736" y="3571"/>
                  </a:cubicBezTo>
                  <a:cubicBezTo>
                    <a:pt x="2851" y="3673"/>
                    <a:pt x="2986" y="3722"/>
                    <a:pt x="3116" y="3722"/>
                  </a:cubicBezTo>
                  <a:cubicBezTo>
                    <a:pt x="3325" y="3722"/>
                    <a:pt x="3521" y="3597"/>
                    <a:pt x="3603" y="3371"/>
                  </a:cubicBezTo>
                  <a:cubicBezTo>
                    <a:pt x="3603" y="3323"/>
                    <a:pt x="3621" y="3292"/>
                    <a:pt x="3643" y="3254"/>
                  </a:cubicBezTo>
                  <a:lnTo>
                    <a:pt x="3643" y="3254"/>
                  </a:lnTo>
                  <a:cubicBezTo>
                    <a:pt x="3642" y="3255"/>
                    <a:pt x="3641" y="3255"/>
                    <a:pt x="3641" y="3255"/>
                  </a:cubicBezTo>
                  <a:cubicBezTo>
                    <a:pt x="3635" y="3255"/>
                    <a:pt x="3670" y="3162"/>
                    <a:pt x="3670" y="3137"/>
                  </a:cubicBezTo>
                  <a:cubicBezTo>
                    <a:pt x="3737" y="3037"/>
                    <a:pt x="3803" y="2904"/>
                    <a:pt x="3870" y="2804"/>
                  </a:cubicBezTo>
                  <a:cubicBezTo>
                    <a:pt x="4004" y="2570"/>
                    <a:pt x="4170" y="2337"/>
                    <a:pt x="4337" y="2103"/>
                  </a:cubicBezTo>
                  <a:cubicBezTo>
                    <a:pt x="4604" y="1670"/>
                    <a:pt x="4938" y="1236"/>
                    <a:pt x="5138" y="769"/>
                  </a:cubicBezTo>
                  <a:cubicBezTo>
                    <a:pt x="5271" y="502"/>
                    <a:pt x="5238" y="202"/>
                    <a:pt x="4971" y="69"/>
                  </a:cubicBezTo>
                  <a:cubicBezTo>
                    <a:pt x="4891" y="23"/>
                    <a:pt x="4795" y="1"/>
                    <a:pt x="46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7" name="Google Shape;8137;p35"/>
            <p:cNvSpPr/>
            <p:nvPr/>
          </p:nvSpPr>
          <p:spPr>
            <a:xfrm>
              <a:off x="2401978" y="2220144"/>
              <a:ext cx="224193" cy="151300"/>
            </a:xfrm>
            <a:custGeom>
              <a:avLst/>
              <a:gdLst/>
              <a:ahLst/>
              <a:cxnLst/>
              <a:rect l="l" t="t" r="r" b="b"/>
              <a:pathLst>
                <a:path w="6272" h="4334" extrusionOk="0">
                  <a:moveTo>
                    <a:pt x="5708" y="0"/>
                  </a:moveTo>
                  <a:cubicBezTo>
                    <a:pt x="5523" y="0"/>
                    <a:pt x="5338" y="89"/>
                    <a:pt x="5271" y="267"/>
                  </a:cubicBezTo>
                  <a:cubicBezTo>
                    <a:pt x="4825" y="1185"/>
                    <a:pt x="4132" y="1980"/>
                    <a:pt x="3694" y="2894"/>
                  </a:cubicBezTo>
                  <a:lnTo>
                    <a:pt x="3694" y="2894"/>
                  </a:lnTo>
                  <a:cubicBezTo>
                    <a:pt x="3379" y="2636"/>
                    <a:pt x="3030" y="2425"/>
                    <a:pt x="2669" y="2235"/>
                  </a:cubicBezTo>
                  <a:cubicBezTo>
                    <a:pt x="2035" y="1968"/>
                    <a:pt x="1402" y="1735"/>
                    <a:pt x="868" y="1368"/>
                  </a:cubicBezTo>
                  <a:cubicBezTo>
                    <a:pt x="796" y="1316"/>
                    <a:pt x="711" y="1293"/>
                    <a:pt x="623" y="1293"/>
                  </a:cubicBezTo>
                  <a:cubicBezTo>
                    <a:pt x="430" y="1293"/>
                    <a:pt x="226" y="1407"/>
                    <a:pt x="134" y="1568"/>
                  </a:cubicBezTo>
                  <a:cubicBezTo>
                    <a:pt x="1" y="1802"/>
                    <a:pt x="101" y="2102"/>
                    <a:pt x="334" y="2269"/>
                  </a:cubicBezTo>
                  <a:cubicBezTo>
                    <a:pt x="835" y="2602"/>
                    <a:pt x="1435" y="2836"/>
                    <a:pt x="2002" y="3103"/>
                  </a:cubicBezTo>
                  <a:cubicBezTo>
                    <a:pt x="2536" y="3336"/>
                    <a:pt x="3103" y="3603"/>
                    <a:pt x="3470" y="4070"/>
                  </a:cubicBezTo>
                  <a:cubicBezTo>
                    <a:pt x="3580" y="4242"/>
                    <a:pt x="3763" y="4334"/>
                    <a:pt x="3940" y="4334"/>
                  </a:cubicBezTo>
                  <a:cubicBezTo>
                    <a:pt x="4141" y="4334"/>
                    <a:pt x="4333" y="4217"/>
                    <a:pt x="4404" y="3970"/>
                  </a:cubicBezTo>
                  <a:cubicBezTo>
                    <a:pt x="4704" y="2769"/>
                    <a:pt x="5638" y="1868"/>
                    <a:pt x="6172" y="768"/>
                  </a:cubicBezTo>
                  <a:cubicBezTo>
                    <a:pt x="6272" y="534"/>
                    <a:pt x="6238" y="200"/>
                    <a:pt x="5972" y="67"/>
                  </a:cubicBezTo>
                  <a:cubicBezTo>
                    <a:pt x="5894" y="23"/>
                    <a:pt x="5801" y="0"/>
                    <a:pt x="57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8" name="Google Shape;8138;p35"/>
            <p:cNvSpPr/>
            <p:nvPr/>
          </p:nvSpPr>
          <p:spPr>
            <a:xfrm>
              <a:off x="2441333" y="2366938"/>
              <a:ext cx="232021" cy="144353"/>
            </a:xfrm>
            <a:custGeom>
              <a:avLst/>
              <a:gdLst/>
              <a:ahLst/>
              <a:cxnLst/>
              <a:rect l="l" t="t" r="r" b="b"/>
              <a:pathLst>
                <a:path w="6491" h="4135" extrusionOk="0">
                  <a:moveTo>
                    <a:pt x="5782" y="1"/>
                  </a:moveTo>
                  <a:cubicBezTo>
                    <a:pt x="5618" y="1"/>
                    <a:pt x="5452" y="78"/>
                    <a:pt x="5338" y="265"/>
                  </a:cubicBezTo>
                  <a:cubicBezTo>
                    <a:pt x="4821" y="1155"/>
                    <a:pt x="4181" y="1971"/>
                    <a:pt x="3672" y="2903"/>
                  </a:cubicBezTo>
                  <a:lnTo>
                    <a:pt x="3672" y="2903"/>
                  </a:lnTo>
                  <a:cubicBezTo>
                    <a:pt x="2723" y="2413"/>
                    <a:pt x="1747" y="1962"/>
                    <a:pt x="868" y="1366"/>
                  </a:cubicBezTo>
                  <a:cubicBezTo>
                    <a:pt x="795" y="1314"/>
                    <a:pt x="710" y="1291"/>
                    <a:pt x="623" y="1291"/>
                  </a:cubicBezTo>
                  <a:cubicBezTo>
                    <a:pt x="429" y="1291"/>
                    <a:pt x="226" y="1405"/>
                    <a:pt x="134" y="1566"/>
                  </a:cubicBezTo>
                  <a:cubicBezTo>
                    <a:pt x="0" y="1800"/>
                    <a:pt x="101" y="2100"/>
                    <a:pt x="334" y="2267"/>
                  </a:cubicBezTo>
                  <a:cubicBezTo>
                    <a:pt x="1368" y="3000"/>
                    <a:pt x="2536" y="3467"/>
                    <a:pt x="3636" y="4068"/>
                  </a:cubicBezTo>
                  <a:cubicBezTo>
                    <a:pt x="3714" y="4112"/>
                    <a:pt x="3807" y="4135"/>
                    <a:pt x="3900" y="4135"/>
                  </a:cubicBezTo>
                  <a:cubicBezTo>
                    <a:pt x="4085" y="4135"/>
                    <a:pt x="4270" y="4046"/>
                    <a:pt x="4337" y="3868"/>
                  </a:cubicBezTo>
                  <a:cubicBezTo>
                    <a:pt x="4871" y="2767"/>
                    <a:pt x="5638" y="1833"/>
                    <a:pt x="6238" y="766"/>
                  </a:cubicBezTo>
                  <a:cubicBezTo>
                    <a:pt x="6491" y="375"/>
                    <a:pt x="6143" y="1"/>
                    <a:pt x="57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9" name="Google Shape;8139;p35"/>
            <p:cNvSpPr/>
            <p:nvPr/>
          </p:nvSpPr>
          <p:spPr>
            <a:xfrm>
              <a:off x="2067258" y="2242870"/>
              <a:ext cx="1102626" cy="1111534"/>
            </a:xfrm>
            <a:custGeom>
              <a:avLst/>
              <a:gdLst/>
              <a:ahLst/>
              <a:cxnLst/>
              <a:rect l="l" t="t" r="r" b="b"/>
              <a:pathLst>
                <a:path w="30847" h="31840" extrusionOk="0">
                  <a:moveTo>
                    <a:pt x="25630" y="0"/>
                  </a:moveTo>
                  <a:cubicBezTo>
                    <a:pt x="21926" y="0"/>
                    <a:pt x="16870" y="5216"/>
                    <a:pt x="16870" y="13826"/>
                  </a:cubicBezTo>
                  <a:cubicBezTo>
                    <a:pt x="14910" y="10687"/>
                    <a:pt x="8518" y="6216"/>
                    <a:pt x="4252" y="6216"/>
                  </a:cubicBezTo>
                  <a:cubicBezTo>
                    <a:pt x="1765" y="6216"/>
                    <a:pt x="0" y="7736"/>
                    <a:pt x="258" y="11925"/>
                  </a:cubicBezTo>
                  <a:cubicBezTo>
                    <a:pt x="492" y="16895"/>
                    <a:pt x="5729" y="21632"/>
                    <a:pt x="9498" y="24234"/>
                  </a:cubicBezTo>
                  <a:cubicBezTo>
                    <a:pt x="12834" y="26602"/>
                    <a:pt x="17571" y="29971"/>
                    <a:pt x="22074" y="31839"/>
                  </a:cubicBezTo>
                  <a:cubicBezTo>
                    <a:pt x="25376" y="25435"/>
                    <a:pt x="28712" y="18563"/>
                    <a:pt x="30146" y="11458"/>
                  </a:cubicBezTo>
                  <a:cubicBezTo>
                    <a:pt x="30847" y="8122"/>
                    <a:pt x="30847" y="2685"/>
                    <a:pt x="27511" y="550"/>
                  </a:cubicBezTo>
                  <a:cubicBezTo>
                    <a:pt x="26958" y="180"/>
                    <a:pt x="26317" y="0"/>
                    <a:pt x="256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0" name="Google Shape;8140;p35"/>
            <p:cNvSpPr/>
            <p:nvPr/>
          </p:nvSpPr>
          <p:spPr>
            <a:xfrm>
              <a:off x="2130836" y="2287793"/>
              <a:ext cx="992067" cy="1003802"/>
            </a:xfrm>
            <a:custGeom>
              <a:avLst/>
              <a:gdLst/>
              <a:ahLst/>
              <a:cxnLst/>
              <a:rect l="l" t="t" r="r" b="b"/>
              <a:pathLst>
                <a:path w="27754" h="28754" extrusionOk="0">
                  <a:moveTo>
                    <a:pt x="23896" y="1043"/>
                  </a:moveTo>
                  <a:cubicBezTo>
                    <a:pt x="24208" y="1043"/>
                    <a:pt x="24521" y="1116"/>
                    <a:pt x="24818" y="1282"/>
                  </a:cubicBezTo>
                  <a:cubicBezTo>
                    <a:pt x="26219" y="2083"/>
                    <a:pt x="26586" y="4251"/>
                    <a:pt x="26686" y="5685"/>
                  </a:cubicBezTo>
                  <a:cubicBezTo>
                    <a:pt x="26819" y="7720"/>
                    <a:pt x="26452" y="9655"/>
                    <a:pt x="25985" y="11590"/>
                  </a:cubicBezTo>
                  <a:cubicBezTo>
                    <a:pt x="24590" y="17169"/>
                    <a:pt x="22155" y="22433"/>
                    <a:pt x="19568" y="27565"/>
                  </a:cubicBezTo>
                  <a:lnTo>
                    <a:pt x="19568" y="27565"/>
                  </a:lnTo>
                  <a:cubicBezTo>
                    <a:pt x="15887" y="25726"/>
                    <a:pt x="12530" y="23330"/>
                    <a:pt x="9173" y="20996"/>
                  </a:cubicBezTo>
                  <a:cubicBezTo>
                    <a:pt x="7405" y="19729"/>
                    <a:pt x="5737" y="18328"/>
                    <a:pt x="4270" y="16693"/>
                  </a:cubicBezTo>
                  <a:cubicBezTo>
                    <a:pt x="2969" y="15259"/>
                    <a:pt x="1768" y="13558"/>
                    <a:pt x="1268" y="11656"/>
                  </a:cubicBezTo>
                  <a:cubicBezTo>
                    <a:pt x="1034" y="10622"/>
                    <a:pt x="967" y="9421"/>
                    <a:pt x="1268" y="8421"/>
                  </a:cubicBezTo>
                  <a:cubicBezTo>
                    <a:pt x="1465" y="7599"/>
                    <a:pt x="1921" y="7328"/>
                    <a:pt x="2765" y="7288"/>
                  </a:cubicBezTo>
                  <a:lnTo>
                    <a:pt x="2765" y="7288"/>
                  </a:lnTo>
                  <a:cubicBezTo>
                    <a:pt x="2790" y="7292"/>
                    <a:pt x="2816" y="7294"/>
                    <a:pt x="2843" y="7294"/>
                  </a:cubicBezTo>
                  <a:cubicBezTo>
                    <a:pt x="2873" y="7294"/>
                    <a:pt x="2904" y="7291"/>
                    <a:pt x="2935" y="7287"/>
                  </a:cubicBezTo>
                  <a:cubicBezTo>
                    <a:pt x="3111" y="7258"/>
                    <a:pt x="3288" y="7245"/>
                    <a:pt x="3467" y="7245"/>
                  </a:cubicBezTo>
                  <a:cubicBezTo>
                    <a:pt x="4338" y="7245"/>
                    <a:pt x="5229" y="7555"/>
                    <a:pt x="6004" y="7887"/>
                  </a:cubicBezTo>
                  <a:cubicBezTo>
                    <a:pt x="7239" y="8454"/>
                    <a:pt x="8406" y="9221"/>
                    <a:pt x="9507" y="10022"/>
                  </a:cubicBezTo>
                  <a:cubicBezTo>
                    <a:pt x="11508" y="11523"/>
                    <a:pt x="13343" y="13257"/>
                    <a:pt x="15077" y="15059"/>
                  </a:cubicBezTo>
                  <a:cubicBezTo>
                    <a:pt x="15444" y="15426"/>
                    <a:pt x="15811" y="15826"/>
                    <a:pt x="16178" y="16226"/>
                  </a:cubicBezTo>
                  <a:cubicBezTo>
                    <a:pt x="16262" y="16322"/>
                    <a:pt x="16390" y="16367"/>
                    <a:pt x="16522" y="16367"/>
                  </a:cubicBezTo>
                  <a:cubicBezTo>
                    <a:pt x="16756" y="16367"/>
                    <a:pt x="17003" y="16227"/>
                    <a:pt x="17046" y="15993"/>
                  </a:cubicBezTo>
                  <a:cubicBezTo>
                    <a:pt x="17246" y="14592"/>
                    <a:pt x="17546" y="13191"/>
                    <a:pt x="17879" y="11790"/>
                  </a:cubicBezTo>
                  <a:cubicBezTo>
                    <a:pt x="18513" y="9221"/>
                    <a:pt x="19214" y="6619"/>
                    <a:pt x="20448" y="4251"/>
                  </a:cubicBezTo>
                  <a:cubicBezTo>
                    <a:pt x="20915" y="3317"/>
                    <a:pt x="21482" y="2350"/>
                    <a:pt x="22316" y="1649"/>
                  </a:cubicBezTo>
                  <a:cubicBezTo>
                    <a:pt x="22767" y="1284"/>
                    <a:pt x="23330" y="1043"/>
                    <a:pt x="23896" y="1043"/>
                  </a:cubicBezTo>
                  <a:close/>
                  <a:moveTo>
                    <a:pt x="23801" y="0"/>
                  </a:moveTo>
                  <a:cubicBezTo>
                    <a:pt x="23461" y="0"/>
                    <a:pt x="23117" y="58"/>
                    <a:pt x="22783" y="181"/>
                  </a:cubicBezTo>
                  <a:cubicBezTo>
                    <a:pt x="21716" y="582"/>
                    <a:pt x="20948" y="1449"/>
                    <a:pt x="20348" y="2383"/>
                  </a:cubicBezTo>
                  <a:cubicBezTo>
                    <a:pt x="18780" y="4651"/>
                    <a:pt x="17946" y="7453"/>
                    <a:pt x="17246" y="10089"/>
                  </a:cubicBezTo>
                  <a:cubicBezTo>
                    <a:pt x="16833" y="11601"/>
                    <a:pt x="16489" y="13159"/>
                    <a:pt x="16212" y="14724"/>
                  </a:cubicBezTo>
                  <a:lnTo>
                    <a:pt x="16212" y="14724"/>
                  </a:lnTo>
                  <a:cubicBezTo>
                    <a:pt x="15354" y="13804"/>
                    <a:pt x="14459" y="12920"/>
                    <a:pt x="13543" y="12057"/>
                  </a:cubicBezTo>
                  <a:cubicBezTo>
                    <a:pt x="11475" y="10155"/>
                    <a:pt x="9173" y="8221"/>
                    <a:pt x="6571" y="7020"/>
                  </a:cubicBezTo>
                  <a:cubicBezTo>
                    <a:pt x="5557" y="6554"/>
                    <a:pt x="4475" y="6200"/>
                    <a:pt x="3381" y="6200"/>
                  </a:cubicBezTo>
                  <a:cubicBezTo>
                    <a:pt x="3144" y="6200"/>
                    <a:pt x="2906" y="6217"/>
                    <a:pt x="2669" y="6252"/>
                  </a:cubicBezTo>
                  <a:cubicBezTo>
                    <a:pt x="2654" y="6255"/>
                    <a:pt x="2640" y="6259"/>
                    <a:pt x="2626" y="6263"/>
                  </a:cubicBezTo>
                  <a:lnTo>
                    <a:pt x="2626" y="6263"/>
                  </a:lnTo>
                  <a:cubicBezTo>
                    <a:pt x="1948" y="6310"/>
                    <a:pt x="1264" y="6465"/>
                    <a:pt x="834" y="6986"/>
                  </a:cubicBezTo>
                  <a:cubicBezTo>
                    <a:pt x="200" y="7687"/>
                    <a:pt x="100" y="8754"/>
                    <a:pt x="67" y="9655"/>
                  </a:cubicBezTo>
                  <a:cubicBezTo>
                    <a:pt x="0" y="11823"/>
                    <a:pt x="801" y="13791"/>
                    <a:pt x="2035" y="15559"/>
                  </a:cubicBezTo>
                  <a:cubicBezTo>
                    <a:pt x="4637" y="19228"/>
                    <a:pt x="8439" y="21797"/>
                    <a:pt x="12075" y="24265"/>
                  </a:cubicBezTo>
                  <a:cubicBezTo>
                    <a:pt x="14477" y="25900"/>
                    <a:pt x="16912" y="27434"/>
                    <a:pt x="19514" y="28702"/>
                  </a:cubicBezTo>
                  <a:cubicBezTo>
                    <a:pt x="19603" y="28735"/>
                    <a:pt x="19699" y="28754"/>
                    <a:pt x="19793" y="28754"/>
                  </a:cubicBezTo>
                  <a:cubicBezTo>
                    <a:pt x="19981" y="28754"/>
                    <a:pt x="20159" y="28680"/>
                    <a:pt x="20248" y="28502"/>
                  </a:cubicBezTo>
                  <a:cubicBezTo>
                    <a:pt x="22750" y="23598"/>
                    <a:pt x="25151" y="18528"/>
                    <a:pt x="26619" y="13191"/>
                  </a:cubicBezTo>
                  <a:cubicBezTo>
                    <a:pt x="27219" y="11023"/>
                    <a:pt x="27753" y="8821"/>
                    <a:pt x="27753" y="6586"/>
                  </a:cubicBezTo>
                  <a:cubicBezTo>
                    <a:pt x="27753" y="4751"/>
                    <a:pt x="27486" y="2683"/>
                    <a:pt x="26285" y="1216"/>
                  </a:cubicBezTo>
                  <a:cubicBezTo>
                    <a:pt x="25671" y="454"/>
                    <a:pt x="24750" y="0"/>
                    <a:pt x="238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1" name="Google Shape;8141;p35"/>
            <p:cNvSpPr/>
            <p:nvPr/>
          </p:nvSpPr>
          <p:spPr>
            <a:xfrm>
              <a:off x="2236262" y="2399474"/>
              <a:ext cx="770269" cy="744142"/>
            </a:xfrm>
            <a:custGeom>
              <a:avLst/>
              <a:gdLst/>
              <a:ahLst/>
              <a:cxnLst/>
              <a:rect l="l" t="t" r="r" b="b"/>
              <a:pathLst>
                <a:path w="21549" h="21316" extrusionOk="0">
                  <a:moveTo>
                    <a:pt x="20548" y="0"/>
                  </a:moveTo>
                  <a:cubicBezTo>
                    <a:pt x="20214" y="267"/>
                    <a:pt x="18914" y="1468"/>
                    <a:pt x="17446" y="6405"/>
                  </a:cubicBezTo>
                  <a:cubicBezTo>
                    <a:pt x="16445" y="9741"/>
                    <a:pt x="14344" y="17346"/>
                    <a:pt x="14344" y="17346"/>
                  </a:cubicBezTo>
                  <a:cubicBezTo>
                    <a:pt x="14344" y="17346"/>
                    <a:pt x="3187" y="6158"/>
                    <a:pt x="329" y="6158"/>
                  </a:cubicBezTo>
                  <a:cubicBezTo>
                    <a:pt x="271" y="6158"/>
                    <a:pt x="217" y="6162"/>
                    <a:pt x="167" y="6171"/>
                  </a:cubicBezTo>
                  <a:lnTo>
                    <a:pt x="33" y="6171"/>
                  </a:lnTo>
                  <a:cubicBezTo>
                    <a:pt x="0" y="6405"/>
                    <a:pt x="0" y="6738"/>
                    <a:pt x="33" y="7139"/>
                  </a:cubicBezTo>
                  <a:lnTo>
                    <a:pt x="33" y="7205"/>
                  </a:lnTo>
                  <a:cubicBezTo>
                    <a:pt x="133" y="9540"/>
                    <a:pt x="3136" y="13176"/>
                    <a:pt x="7339" y="16045"/>
                  </a:cubicBezTo>
                  <a:lnTo>
                    <a:pt x="7405" y="16078"/>
                  </a:lnTo>
                  <a:cubicBezTo>
                    <a:pt x="9340" y="17479"/>
                    <a:pt x="12309" y="19581"/>
                    <a:pt x="15344" y="21316"/>
                  </a:cubicBezTo>
                  <a:cubicBezTo>
                    <a:pt x="17646" y="16612"/>
                    <a:pt x="19948" y="11308"/>
                    <a:pt x="20982" y="6071"/>
                  </a:cubicBezTo>
                  <a:lnTo>
                    <a:pt x="20982" y="6038"/>
                  </a:lnTo>
                  <a:cubicBezTo>
                    <a:pt x="21549" y="3436"/>
                    <a:pt x="21215" y="834"/>
                    <a:pt x="20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2" name="Google Shape;8142;p35"/>
            <p:cNvSpPr/>
            <p:nvPr/>
          </p:nvSpPr>
          <p:spPr>
            <a:xfrm>
              <a:off x="593177" y="1691578"/>
              <a:ext cx="301786" cy="255646"/>
            </a:xfrm>
            <a:custGeom>
              <a:avLst/>
              <a:gdLst/>
              <a:ahLst/>
              <a:cxnLst/>
              <a:rect l="l" t="t" r="r" b="b"/>
              <a:pathLst>
                <a:path w="4937" h="4282" extrusionOk="0">
                  <a:moveTo>
                    <a:pt x="3486" y="1"/>
                  </a:moveTo>
                  <a:cubicBezTo>
                    <a:pt x="3388" y="1"/>
                    <a:pt x="3282" y="18"/>
                    <a:pt x="3169" y="54"/>
                  </a:cubicBezTo>
                  <a:cubicBezTo>
                    <a:pt x="2335" y="288"/>
                    <a:pt x="2602" y="1422"/>
                    <a:pt x="2802" y="2022"/>
                  </a:cubicBezTo>
                  <a:cubicBezTo>
                    <a:pt x="2835" y="2156"/>
                    <a:pt x="2869" y="2289"/>
                    <a:pt x="2902" y="2389"/>
                  </a:cubicBezTo>
                  <a:cubicBezTo>
                    <a:pt x="2769" y="2322"/>
                    <a:pt x="2635" y="2222"/>
                    <a:pt x="2468" y="2122"/>
                  </a:cubicBezTo>
                  <a:cubicBezTo>
                    <a:pt x="2139" y="1937"/>
                    <a:pt x="1618" y="1675"/>
                    <a:pt x="1166" y="1675"/>
                  </a:cubicBezTo>
                  <a:cubicBezTo>
                    <a:pt x="886" y="1675"/>
                    <a:pt x="633" y="1775"/>
                    <a:pt x="467" y="2056"/>
                  </a:cubicBezTo>
                  <a:cubicBezTo>
                    <a:pt x="0" y="2923"/>
                    <a:pt x="901" y="3523"/>
                    <a:pt x="1601" y="3790"/>
                  </a:cubicBezTo>
                  <a:cubicBezTo>
                    <a:pt x="2162" y="4004"/>
                    <a:pt x="3384" y="4281"/>
                    <a:pt x="4072" y="4281"/>
                  </a:cubicBezTo>
                  <a:cubicBezTo>
                    <a:pt x="4244" y="4281"/>
                    <a:pt x="4383" y="4264"/>
                    <a:pt x="4470" y="4224"/>
                  </a:cubicBezTo>
                  <a:cubicBezTo>
                    <a:pt x="4937" y="4024"/>
                    <a:pt x="4737" y="2389"/>
                    <a:pt x="4603" y="1522"/>
                  </a:cubicBezTo>
                  <a:cubicBezTo>
                    <a:pt x="4515" y="877"/>
                    <a:pt x="4196" y="1"/>
                    <a:pt x="34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3" name="Google Shape;8143;p35"/>
            <p:cNvSpPr/>
            <p:nvPr/>
          </p:nvSpPr>
          <p:spPr>
            <a:xfrm>
              <a:off x="1500675" y="4204177"/>
              <a:ext cx="301798" cy="200829"/>
            </a:xfrm>
            <a:custGeom>
              <a:avLst/>
              <a:gdLst/>
              <a:ahLst/>
              <a:cxnLst/>
              <a:rect l="l" t="t" r="r" b="b"/>
              <a:pathLst>
                <a:path w="4938" h="4576" extrusionOk="0">
                  <a:moveTo>
                    <a:pt x="1067" y="1"/>
                  </a:moveTo>
                  <a:cubicBezTo>
                    <a:pt x="1035" y="1"/>
                    <a:pt x="1002" y="3"/>
                    <a:pt x="968" y="7"/>
                  </a:cubicBezTo>
                  <a:cubicBezTo>
                    <a:pt x="1" y="107"/>
                    <a:pt x="34" y="1208"/>
                    <a:pt x="201" y="1908"/>
                  </a:cubicBezTo>
                  <a:cubicBezTo>
                    <a:pt x="401" y="2642"/>
                    <a:pt x="1102" y="4310"/>
                    <a:pt x="1535" y="4544"/>
                  </a:cubicBezTo>
                  <a:cubicBezTo>
                    <a:pt x="1576" y="4565"/>
                    <a:pt x="1623" y="4576"/>
                    <a:pt x="1676" y="4576"/>
                  </a:cubicBezTo>
                  <a:cubicBezTo>
                    <a:pt x="2189" y="4576"/>
                    <a:pt x="3229" y="3620"/>
                    <a:pt x="3804" y="3076"/>
                  </a:cubicBezTo>
                  <a:cubicBezTo>
                    <a:pt x="4337" y="2576"/>
                    <a:pt x="4938" y="1642"/>
                    <a:pt x="4171" y="1041"/>
                  </a:cubicBezTo>
                  <a:cubicBezTo>
                    <a:pt x="4023" y="923"/>
                    <a:pt x="3869" y="873"/>
                    <a:pt x="3714" y="873"/>
                  </a:cubicBezTo>
                  <a:cubicBezTo>
                    <a:pt x="3170" y="873"/>
                    <a:pt x="2622" y="1485"/>
                    <a:pt x="2336" y="1875"/>
                  </a:cubicBezTo>
                  <a:cubicBezTo>
                    <a:pt x="2269" y="1975"/>
                    <a:pt x="2169" y="2109"/>
                    <a:pt x="2102" y="2209"/>
                  </a:cubicBezTo>
                  <a:cubicBezTo>
                    <a:pt x="2102" y="2042"/>
                    <a:pt x="2069" y="1842"/>
                    <a:pt x="2069" y="1708"/>
                  </a:cubicBezTo>
                  <a:cubicBezTo>
                    <a:pt x="2005" y="1100"/>
                    <a:pt x="181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4" name="Google Shape;8144;p35"/>
            <p:cNvSpPr/>
            <p:nvPr/>
          </p:nvSpPr>
          <p:spPr>
            <a:xfrm>
              <a:off x="4099900" y="2065875"/>
              <a:ext cx="198656" cy="132178"/>
            </a:xfrm>
            <a:custGeom>
              <a:avLst/>
              <a:gdLst/>
              <a:ahLst/>
              <a:cxnLst/>
              <a:rect l="l" t="t" r="r" b="b"/>
              <a:pathLst>
                <a:path w="4938" h="4576" extrusionOk="0">
                  <a:moveTo>
                    <a:pt x="1067" y="1"/>
                  </a:moveTo>
                  <a:cubicBezTo>
                    <a:pt x="1035" y="1"/>
                    <a:pt x="1002" y="3"/>
                    <a:pt x="968" y="7"/>
                  </a:cubicBezTo>
                  <a:cubicBezTo>
                    <a:pt x="1" y="107"/>
                    <a:pt x="34" y="1208"/>
                    <a:pt x="201" y="1908"/>
                  </a:cubicBezTo>
                  <a:cubicBezTo>
                    <a:pt x="401" y="2642"/>
                    <a:pt x="1102" y="4310"/>
                    <a:pt x="1535" y="4544"/>
                  </a:cubicBezTo>
                  <a:cubicBezTo>
                    <a:pt x="1576" y="4565"/>
                    <a:pt x="1623" y="4576"/>
                    <a:pt x="1676" y="4576"/>
                  </a:cubicBezTo>
                  <a:cubicBezTo>
                    <a:pt x="2189" y="4576"/>
                    <a:pt x="3229" y="3620"/>
                    <a:pt x="3804" y="3076"/>
                  </a:cubicBezTo>
                  <a:cubicBezTo>
                    <a:pt x="4337" y="2576"/>
                    <a:pt x="4938" y="1642"/>
                    <a:pt x="4171" y="1041"/>
                  </a:cubicBezTo>
                  <a:cubicBezTo>
                    <a:pt x="4023" y="923"/>
                    <a:pt x="3869" y="873"/>
                    <a:pt x="3714" y="873"/>
                  </a:cubicBezTo>
                  <a:cubicBezTo>
                    <a:pt x="3170" y="873"/>
                    <a:pt x="2622" y="1485"/>
                    <a:pt x="2336" y="1875"/>
                  </a:cubicBezTo>
                  <a:cubicBezTo>
                    <a:pt x="2269" y="1975"/>
                    <a:pt x="2169" y="2109"/>
                    <a:pt x="2102" y="2209"/>
                  </a:cubicBezTo>
                  <a:cubicBezTo>
                    <a:pt x="2102" y="2042"/>
                    <a:pt x="2069" y="1842"/>
                    <a:pt x="2069" y="1708"/>
                  </a:cubicBezTo>
                  <a:cubicBezTo>
                    <a:pt x="2005" y="1100"/>
                    <a:pt x="181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a:extLst>
              <a:ext uri="{FF2B5EF4-FFF2-40B4-BE49-F238E27FC236}">
                <a16:creationId xmlns:a16="http://schemas.microsoft.com/office/drawing/2014/main" id="{74852343-2AE4-9CD7-C40D-BACD1E0DB144}"/>
              </a:ext>
            </a:extLst>
          </p:cNvPr>
          <p:cNvPicPr>
            <a:picLocks noChangeAspect="1"/>
          </p:cNvPicPr>
          <p:nvPr/>
        </p:nvPicPr>
        <p:blipFill>
          <a:blip r:embed="rId3"/>
          <a:stretch>
            <a:fillRect/>
          </a:stretch>
        </p:blipFill>
        <p:spPr>
          <a:xfrm>
            <a:off x="-104215" y="4565276"/>
            <a:ext cx="827585" cy="82758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148"/>
        <p:cNvGrpSpPr/>
        <p:nvPr/>
      </p:nvGrpSpPr>
      <p:grpSpPr>
        <a:xfrm>
          <a:off x="0" y="0"/>
          <a:ext cx="0" cy="0"/>
          <a:chOff x="0" y="0"/>
          <a:chExt cx="0" cy="0"/>
        </a:xfrm>
      </p:grpSpPr>
      <p:sp>
        <p:nvSpPr>
          <p:cNvPr id="8149" name="Google Shape;8149;p36"/>
          <p:cNvSpPr txBox="1">
            <a:spLocks noGrp="1"/>
          </p:cNvSpPr>
          <p:nvPr>
            <p:ph type="title"/>
          </p:nvPr>
        </p:nvSpPr>
        <p:spPr>
          <a:xfrm>
            <a:off x="934357" y="61936"/>
            <a:ext cx="7275286" cy="545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Ex1: Work in groups. Look at the</a:t>
            </a:r>
            <a:br>
              <a:rPr lang="en-US" dirty="0"/>
            </a:br>
            <a:r>
              <a:rPr lang="en-US" dirty="0"/>
              <a:t>picture and answer the questions.</a:t>
            </a:r>
          </a:p>
        </p:txBody>
      </p:sp>
      <p:sp>
        <p:nvSpPr>
          <p:cNvPr id="8150" name="Google Shape;8150;p36"/>
          <p:cNvSpPr txBox="1">
            <a:spLocks noGrp="1"/>
          </p:cNvSpPr>
          <p:nvPr>
            <p:ph type="body" idx="1"/>
          </p:nvPr>
        </p:nvSpPr>
        <p:spPr>
          <a:xfrm>
            <a:off x="4843802" y="1948350"/>
            <a:ext cx="4247441" cy="1246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ct val="100000"/>
              <a:buNone/>
            </a:pPr>
            <a:r>
              <a:rPr lang="en-US" sz="2400" dirty="0">
                <a:latin typeface="Patrick hand" panose="00000500000000000000" pitchFamily="2" charset="0"/>
              </a:rPr>
              <a:t>1. What do you see in the picture?</a:t>
            </a:r>
          </a:p>
          <a:p>
            <a:pPr marL="342900" lvl="0" indent="-342900" algn="ctr" rtl="0">
              <a:spcBef>
                <a:spcPts val="0"/>
              </a:spcBef>
              <a:spcAft>
                <a:spcPts val="0"/>
              </a:spcAft>
              <a:buSzPct val="100000"/>
              <a:buAutoNum type="arabicPeriod"/>
            </a:pPr>
            <a:endParaRPr lang="en-US" sz="2400" dirty="0">
              <a:latin typeface="Patrick hand" panose="00000500000000000000" pitchFamily="2" charset="0"/>
            </a:endParaRPr>
          </a:p>
          <a:p>
            <a:pPr marL="0" lvl="0" indent="0" algn="ctr" rtl="0">
              <a:spcBef>
                <a:spcPts val="0"/>
              </a:spcBef>
              <a:spcAft>
                <a:spcPts val="0"/>
              </a:spcAft>
              <a:buSzPct val="100000"/>
              <a:buNone/>
            </a:pPr>
            <a:endParaRPr lang="en-US" sz="2400" dirty="0">
              <a:latin typeface="Patrick hand" panose="00000500000000000000" pitchFamily="2" charset="0"/>
            </a:endParaRPr>
          </a:p>
          <a:p>
            <a:pPr marL="0" lvl="0" indent="0" algn="ctr" rtl="0">
              <a:spcBef>
                <a:spcPts val="0"/>
              </a:spcBef>
              <a:spcAft>
                <a:spcPts val="0"/>
              </a:spcAft>
              <a:buSzPct val="100000"/>
              <a:buNone/>
            </a:pPr>
            <a:r>
              <a:rPr lang="en-US" sz="2400" dirty="0">
                <a:latin typeface="Patrick hand" panose="00000500000000000000" pitchFamily="2" charset="0"/>
              </a:rPr>
              <a:t>2. What activities do you think visitors can do there?</a:t>
            </a:r>
          </a:p>
        </p:txBody>
      </p:sp>
      <p:pic>
        <p:nvPicPr>
          <p:cNvPr id="1026" name="Picture 2">
            <a:extLst>
              <a:ext uri="{FF2B5EF4-FFF2-40B4-BE49-F238E27FC236}">
                <a16:creationId xmlns:a16="http://schemas.microsoft.com/office/drawing/2014/main" id="{A7DD9009-7E05-3AC5-DEEB-9779CDA2E26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742" r="99788"/>
                    </a14:imgEffect>
                  </a14:imgLayer>
                </a14:imgProps>
              </a:ext>
              <a:ext uri="{28A0092B-C50C-407E-A947-70E740481C1C}">
                <a14:useLocalDpi xmlns:a14="http://schemas.microsoft.com/office/drawing/2010/main" val="0"/>
              </a:ext>
            </a:extLst>
          </a:blip>
          <a:srcRect/>
          <a:stretch>
            <a:fillRect/>
          </a:stretch>
        </p:blipFill>
        <p:spPr bwMode="auto">
          <a:xfrm>
            <a:off x="0" y="1366364"/>
            <a:ext cx="4930369" cy="330432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FE50CD62-57A9-4C6E-CF77-30F262E05683}"/>
              </a:ext>
            </a:extLst>
          </p:cNvPr>
          <p:cNvPicPr>
            <a:picLocks noChangeAspect="1"/>
          </p:cNvPicPr>
          <p:nvPr/>
        </p:nvPicPr>
        <p:blipFill>
          <a:blip r:embed="rId5"/>
          <a:stretch>
            <a:fillRect/>
          </a:stretch>
        </p:blipFill>
        <p:spPr>
          <a:xfrm>
            <a:off x="-104215" y="4565276"/>
            <a:ext cx="827585" cy="827585"/>
          </a:xfrm>
          <a:prstGeom prst="rect">
            <a:avLst/>
          </a:prstGeom>
        </p:spPr>
      </p:pic>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148"/>
        <p:cNvGrpSpPr/>
        <p:nvPr/>
      </p:nvGrpSpPr>
      <p:grpSpPr>
        <a:xfrm>
          <a:off x="0" y="0"/>
          <a:ext cx="0" cy="0"/>
          <a:chOff x="0" y="0"/>
          <a:chExt cx="0" cy="0"/>
        </a:xfrm>
      </p:grpSpPr>
      <p:sp>
        <p:nvSpPr>
          <p:cNvPr id="8149" name="Google Shape;8149;p36"/>
          <p:cNvSpPr txBox="1">
            <a:spLocks noGrp="1"/>
          </p:cNvSpPr>
          <p:nvPr>
            <p:ph type="title"/>
          </p:nvPr>
        </p:nvSpPr>
        <p:spPr>
          <a:xfrm>
            <a:off x="934357" y="61936"/>
            <a:ext cx="7275286" cy="545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Ex1: Work in groups. Look at the</a:t>
            </a:r>
            <a:br>
              <a:rPr lang="en-US" dirty="0"/>
            </a:br>
            <a:r>
              <a:rPr lang="en-US" dirty="0"/>
              <a:t>picture and answer the questions.</a:t>
            </a:r>
          </a:p>
        </p:txBody>
      </p:sp>
      <p:sp>
        <p:nvSpPr>
          <p:cNvPr id="8150" name="Google Shape;8150;p36"/>
          <p:cNvSpPr txBox="1">
            <a:spLocks noGrp="1"/>
          </p:cNvSpPr>
          <p:nvPr>
            <p:ph type="body" idx="1"/>
          </p:nvPr>
        </p:nvSpPr>
        <p:spPr>
          <a:xfrm>
            <a:off x="4843802" y="1948350"/>
            <a:ext cx="4247441" cy="623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ct val="100000"/>
              <a:buNone/>
            </a:pPr>
            <a:r>
              <a:rPr lang="en-US" sz="2400" dirty="0">
                <a:latin typeface="Patrick hand" panose="00000500000000000000" pitchFamily="2" charset="0"/>
              </a:rPr>
              <a:t>1. What do you see in the picture?</a:t>
            </a:r>
          </a:p>
        </p:txBody>
      </p:sp>
      <p:pic>
        <p:nvPicPr>
          <p:cNvPr id="1026" name="Picture 2">
            <a:extLst>
              <a:ext uri="{FF2B5EF4-FFF2-40B4-BE49-F238E27FC236}">
                <a16:creationId xmlns:a16="http://schemas.microsoft.com/office/drawing/2014/main" id="{A7DD9009-7E05-3AC5-DEEB-9779CDA2E26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742" r="99788"/>
                    </a14:imgEffect>
                  </a14:imgLayer>
                </a14:imgProps>
              </a:ext>
              <a:ext uri="{28A0092B-C50C-407E-A947-70E740481C1C}">
                <a14:useLocalDpi xmlns:a14="http://schemas.microsoft.com/office/drawing/2010/main" val="0"/>
              </a:ext>
            </a:extLst>
          </a:blip>
          <a:srcRect/>
          <a:stretch>
            <a:fillRect/>
          </a:stretch>
        </p:blipFill>
        <p:spPr bwMode="auto">
          <a:xfrm>
            <a:off x="0" y="1366364"/>
            <a:ext cx="4930369" cy="33043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FA1EF39-E1EE-7BE3-7B50-48C8BC4C5BE2}"/>
              </a:ext>
            </a:extLst>
          </p:cNvPr>
          <p:cNvSpPr txBox="1"/>
          <p:nvPr/>
        </p:nvSpPr>
        <p:spPr>
          <a:xfrm>
            <a:off x="5341663" y="2627929"/>
            <a:ext cx="3338286" cy="156966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400">
                <a:latin typeface="Patrick hand" panose="00000500000000000000" pitchFamily="2" charset="0"/>
              </a:rPr>
              <a:t>Beautiful nature: snow-covered mountains, forests, green grass, nice houses at the foot of the mountain, …</a:t>
            </a:r>
            <a:endParaRPr lang="en-US" sz="2400" dirty="0">
              <a:latin typeface="Patrick hand" panose="00000500000000000000" pitchFamily="2" charset="0"/>
            </a:endParaRPr>
          </a:p>
        </p:txBody>
      </p:sp>
      <p:pic>
        <p:nvPicPr>
          <p:cNvPr id="3" name="Picture 2">
            <a:extLst>
              <a:ext uri="{FF2B5EF4-FFF2-40B4-BE49-F238E27FC236}">
                <a16:creationId xmlns:a16="http://schemas.microsoft.com/office/drawing/2014/main" id="{C4BFA29B-8583-3D9D-C0B2-FEC6B6D69E4F}"/>
              </a:ext>
            </a:extLst>
          </p:cNvPr>
          <p:cNvPicPr>
            <a:picLocks noChangeAspect="1"/>
          </p:cNvPicPr>
          <p:nvPr/>
        </p:nvPicPr>
        <p:blipFill>
          <a:blip r:embed="rId5"/>
          <a:stretch>
            <a:fillRect/>
          </a:stretch>
        </p:blipFill>
        <p:spPr>
          <a:xfrm>
            <a:off x="-104215" y="4565276"/>
            <a:ext cx="827585" cy="827585"/>
          </a:xfrm>
          <a:prstGeom prst="rect">
            <a:avLst/>
          </a:prstGeom>
        </p:spPr>
      </p:pic>
    </p:spTree>
    <p:extLst>
      <p:ext uri="{BB962C8B-B14F-4D97-AF65-F5344CB8AC3E}">
        <p14:creationId xmlns:p14="http://schemas.microsoft.com/office/powerpoint/2010/main" val="48347014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148"/>
        <p:cNvGrpSpPr/>
        <p:nvPr/>
      </p:nvGrpSpPr>
      <p:grpSpPr>
        <a:xfrm>
          <a:off x="0" y="0"/>
          <a:ext cx="0" cy="0"/>
          <a:chOff x="0" y="0"/>
          <a:chExt cx="0" cy="0"/>
        </a:xfrm>
      </p:grpSpPr>
      <p:sp>
        <p:nvSpPr>
          <p:cNvPr id="8149" name="Google Shape;8149;p36"/>
          <p:cNvSpPr txBox="1">
            <a:spLocks noGrp="1"/>
          </p:cNvSpPr>
          <p:nvPr>
            <p:ph type="title"/>
          </p:nvPr>
        </p:nvSpPr>
        <p:spPr>
          <a:xfrm>
            <a:off x="934357" y="61936"/>
            <a:ext cx="7275286" cy="545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Ex1: Work in groups. Look at the</a:t>
            </a:r>
            <a:br>
              <a:rPr lang="en-US" dirty="0"/>
            </a:br>
            <a:r>
              <a:rPr lang="en-US" dirty="0"/>
              <a:t>picture and answer the questions.</a:t>
            </a:r>
          </a:p>
        </p:txBody>
      </p:sp>
      <p:sp>
        <p:nvSpPr>
          <p:cNvPr id="8150" name="Google Shape;8150;p36"/>
          <p:cNvSpPr txBox="1">
            <a:spLocks noGrp="1"/>
          </p:cNvSpPr>
          <p:nvPr>
            <p:ph type="body" idx="1"/>
          </p:nvPr>
        </p:nvSpPr>
        <p:spPr>
          <a:xfrm>
            <a:off x="4808361" y="1808381"/>
            <a:ext cx="4247441" cy="1246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ct val="100000"/>
              <a:buNone/>
            </a:pPr>
            <a:r>
              <a:rPr lang="en-US" sz="2400" dirty="0">
                <a:latin typeface="Patrick hand" panose="00000500000000000000" pitchFamily="2" charset="0"/>
              </a:rPr>
              <a:t>2. What activities do you think visitors can do there?</a:t>
            </a:r>
          </a:p>
        </p:txBody>
      </p:sp>
      <p:pic>
        <p:nvPicPr>
          <p:cNvPr id="1026" name="Picture 2">
            <a:extLst>
              <a:ext uri="{FF2B5EF4-FFF2-40B4-BE49-F238E27FC236}">
                <a16:creationId xmlns:a16="http://schemas.microsoft.com/office/drawing/2014/main" id="{A7DD9009-7E05-3AC5-DEEB-9779CDA2E26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742" r="99788"/>
                    </a14:imgEffect>
                  </a14:imgLayer>
                </a14:imgProps>
              </a:ext>
              <a:ext uri="{28A0092B-C50C-407E-A947-70E740481C1C}">
                <a14:useLocalDpi xmlns:a14="http://schemas.microsoft.com/office/drawing/2010/main" val="0"/>
              </a:ext>
            </a:extLst>
          </a:blip>
          <a:srcRect/>
          <a:stretch>
            <a:fillRect/>
          </a:stretch>
        </p:blipFill>
        <p:spPr bwMode="auto">
          <a:xfrm>
            <a:off x="0" y="1366364"/>
            <a:ext cx="4930369" cy="33043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4B0F91D-F2F6-63C5-1BB7-B714A0637693}"/>
              </a:ext>
            </a:extLst>
          </p:cNvPr>
          <p:cNvSpPr txBox="1"/>
          <p:nvPr/>
        </p:nvSpPr>
        <p:spPr>
          <a:xfrm>
            <a:off x="5327486" y="2811295"/>
            <a:ext cx="3338286" cy="120032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400" dirty="0">
                <a:latin typeface="Patrick hand" panose="00000500000000000000" pitchFamily="2" charset="0"/>
              </a:rPr>
              <a:t>Cycling, walking, climbing mountains, skiing, trekking, taking pictures, camping, …</a:t>
            </a:r>
          </a:p>
        </p:txBody>
      </p:sp>
      <p:pic>
        <p:nvPicPr>
          <p:cNvPr id="3" name="Picture 2">
            <a:extLst>
              <a:ext uri="{FF2B5EF4-FFF2-40B4-BE49-F238E27FC236}">
                <a16:creationId xmlns:a16="http://schemas.microsoft.com/office/drawing/2014/main" id="{F14C159C-69BA-CECF-E54E-D0C9977CDEEC}"/>
              </a:ext>
            </a:extLst>
          </p:cNvPr>
          <p:cNvPicPr>
            <a:picLocks noChangeAspect="1"/>
          </p:cNvPicPr>
          <p:nvPr/>
        </p:nvPicPr>
        <p:blipFill>
          <a:blip r:embed="rId5"/>
          <a:stretch>
            <a:fillRect/>
          </a:stretch>
        </p:blipFill>
        <p:spPr>
          <a:xfrm>
            <a:off x="-104215" y="4565276"/>
            <a:ext cx="827585" cy="827585"/>
          </a:xfrm>
          <a:prstGeom prst="rect">
            <a:avLst/>
          </a:prstGeom>
        </p:spPr>
      </p:pic>
    </p:spTree>
    <p:extLst>
      <p:ext uri="{BB962C8B-B14F-4D97-AF65-F5344CB8AC3E}">
        <p14:creationId xmlns:p14="http://schemas.microsoft.com/office/powerpoint/2010/main" val="12361748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Reforestation Project Proposal  by Slidesgo">
  <a:themeElements>
    <a:clrScheme name="Simple Light">
      <a:dk1>
        <a:srgbClr val="0E5603"/>
      </a:dk1>
      <a:lt1>
        <a:srgbClr val="F8FFEE"/>
      </a:lt1>
      <a:dk2>
        <a:srgbClr val="EDE4D6"/>
      </a:dk2>
      <a:lt2>
        <a:srgbClr val="CFB081"/>
      </a:lt2>
      <a:accent1>
        <a:srgbClr val="A68D67"/>
      </a:accent1>
      <a:accent2>
        <a:srgbClr val="000000"/>
      </a:accent2>
      <a:accent3>
        <a:srgbClr val="B6D9B6"/>
      </a:accent3>
      <a:accent4>
        <a:srgbClr val="89B389"/>
      </a:accent4>
      <a:accent5>
        <a:srgbClr val="548454"/>
      </a:accent5>
      <a:accent6>
        <a:srgbClr val="169604"/>
      </a:accent6>
      <a:hlink>
        <a:srgbClr val="3B733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434</TotalTime>
  <Words>1136</Words>
  <Application>Microsoft Office PowerPoint</Application>
  <PresentationFormat>On-screen Show (16:9)</PresentationFormat>
  <Paragraphs>129</Paragraphs>
  <Slides>21</Slides>
  <Notes>18</Notes>
  <HiddenSlides>0</HiddenSlides>
  <MMClips>4</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21</vt:i4>
      </vt:variant>
    </vt:vector>
  </HeadingPairs>
  <TitlesOfParts>
    <vt:vector size="34" baseType="lpstr">
      <vt:lpstr>Nunito SemiBold</vt:lpstr>
      <vt:lpstr>Montserrat</vt:lpstr>
      <vt:lpstr>patrick hand</vt:lpstr>
      <vt:lpstr>Times New Roman</vt:lpstr>
      <vt:lpstr>Wingdings</vt:lpstr>
      <vt:lpstr>Nunito</vt:lpstr>
      <vt:lpstr>Maven Pro</vt:lpstr>
      <vt:lpstr>Calibri</vt:lpstr>
      <vt:lpstr>Arial</vt:lpstr>
      <vt:lpstr>Inconsolata</vt:lpstr>
      <vt:lpstr>Chewy</vt:lpstr>
      <vt:lpstr>patrick hand</vt:lpstr>
      <vt:lpstr>Reforestation Project Proposal  by Slidesgo</vt:lpstr>
      <vt:lpstr>Unit 7:  NATURAL WONDERS OF THE WORLD</vt:lpstr>
      <vt:lpstr>OBJECTIVES</vt:lpstr>
      <vt:lpstr>NEW WORDS </vt:lpstr>
      <vt:lpstr>NEW WORDS </vt:lpstr>
      <vt:lpstr>NEW WORDS </vt:lpstr>
      <vt:lpstr>01</vt:lpstr>
      <vt:lpstr>Ex1: Work in groups. Look at the picture and answer the questions.</vt:lpstr>
      <vt:lpstr>Ex1: Work in groups. Look at the picture and answer the questions.</vt:lpstr>
      <vt:lpstr>Ex1: Work in groups. Look at the picture and answer the questions.</vt:lpstr>
      <vt:lpstr>The Dolomites – Paradise at Your Feet</vt:lpstr>
      <vt:lpstr>PowerPoint Presentation</vt:lpstr>
      <vt:lpstr>PowerPoint Presentation</vt:lpstr>
      <vt:lpstr>PowerPoint Presentation</vt:lpstr>
      <vt:lpstr>PowerPoint Presentation</vt:lpstr>
      <vt:lpstr>02</vt:lpstr>
      <vt:lpstr>Ex4: Work in pairs. Ask and answer about the Great Barrier Reef, using the facts below. Then prepare a short talk about it.</vt:lpstr>
      <vt:lpstr>Ex4: Work in pairs. Ask and answer about the Great Barrier Reef, using the facts below. Then prepare a short talk about it.</vt:lpstr>
      <vt:lpstr>Ex5: Work in groups. Introduce the Great Barrier Reef to the class.</vt:lpstr>
      <vt:lpstr>Ex5: Work in groups. Introduce the Great Barrier Reef to the class.</vt:lpstr>
      <vt:lpstr>Wrap – up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7:  NATURAL WONDERS OF THE WORLD</dc:title>
  <dc:creator>nhi tran</dc:creator>
  <cp:lastModifiedBy>My Laptop</cp:lastModifiedBy>
  <cp:revision>11</cp:revision>
  <dcterms:modified xsi:type="dcterms:W3CDTF">2025-02-11T14:45:51Z</dcterms:modified>
</cp:coreProperties>
</file>