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Lst>
  <p:notesMasterIdLst>
    <p:notesMasterId r:id="rId21"/>
  </p:notesMasterIdLst>
  <p:sldIdLst>
    <p:sldId id="256" r:id="rId2"/>
    <p:sldId id="267" r:id="rId3"/>
    <p:sldId id="260" r:id="rId4"/>
    <p:sldId id="262" r:id="rId5"/>
    <p:sldId id="311" r:id="rId6"/>
    <p:sldId id="312" r:id="rId7"/>
    <p:sldId id="302" r:id="rId8"/>
    <p:sldId id="305" r:id="rId9"/>
    <p:sldId id="270" r:id="rId10"/>
    <p:sldId id="306" r:id="rId11"/>
    <p:sldId id="304" r:id="rId12"/>
    <p:sldId id="303" r:id="rId13"/>
    <p:sldId id="257" r:id="rId14"/>
    <p:sldId id="307" r:id="rId15"/>
    <p:sldId id="258" r:id="rId16"/>
    <p:sldId id="308" r:id="rId17"/>
    <p:sldId id="313" r:id="rId18"/>
    <p:sldId id="310" r:id="rId19"/>
    <p:sldId id="265" r:id="rId20"/>
  </p:sldIdLst>
  <p:sldSz cx="9144000" cy="5143500" type="screen16x9"/>
  <p:notesSz cx="6858000" cy="9144000"/>
  <p:embeddedFontLst>
    <p:embeddedFont>
      <p:font typeface="Anaheim" panose="020B0604020202020204" charset="0"/>
      <p:regular r:id="rId22"/>
      <p:bold r:id="rId23"/>
    </p:embeddedFont>
    <p:embeddedFont>
      <p:font typeface="Balsamiq Sans" panose="020B0604020202020204" charset="0"/>
      <p:regular r:id="rId24"/>
      <p:bold r:id="rId25"/>
      <p:italic r:id="rId26"/>
      <p:boldItalic r:id="rId27"/>
    </p:embeddedFont>
    <p:embeddedFont>
      <p:font typeface="Bebas Neue" panose="020B0606020202050201" pitchFamily="34" charset="0"/>
      <p:regular r:id="rId28"/>
    </p:embeddedFont>
    <p:embeddedFont>
      <p:font typeface="Chewy" panose="020B0604020202020204" charset="0"/>
      <p:regular r:id="rId29"/>
    </p:embeddedFont>
    <p:embeddedFont>
      <p:font typeface="Patrick Hand" panose="00000500000000000000" pitchFamily="2" charset="0"/>
      <p:regular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6FA28C-44FB-46FF-A1C3-9FB87AE72F7A}">
  <a:tblStyle styleId="{A16FA28C-44FB-46FF-A1C3-9FB87AE72F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211" y="154"/>
      </p:cViewPr>
      <p:guideLst>
        <p:guide orient="horz" pos="274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a:extLst>
            <a:ext uri="{FF2B5EF4-FFF2-40B4-BE49-F238E27FC236}">
              <a16:creationId xmlns:a16="http://schemas.microsoft.com/office/drawing/2014/main" id="{F848A158-DFFD-6146-90CF-B963563A488E}"/>
            </a:ext>
          </a:extLst>
        </p:cNvPr>
        <p:cNvGrpSpPr/>
        <p:nvPr/>
      </p:nvGrpSpPr>
      <p:grpSpPr>
        <a:xfrm>
          <a:off x="0" y="0"/>
          <a:ext cx="0" cy="0"/>
          <a:chOff x="0" y="0"/>
          <a:chExt cx="0" cy="0"/>
        </a:xfrm>
      </p:grpSpPr>
      <p:sp>
        <p:nvSpPr>
          <p:cNvPr id="526" name="Google Shape;526;ge20d9cf87a_0_4:notes">
            <a:extLst>
              <a:ext uri="{FF2B5EF4-FFF2-40B4-BE49-F238E27FC236}">
                <a16:creationId xmlns:a16="http://schemas.microsoft.com/office/drawing/2014/main" id="{2343661D-748F-6725-039A-DA5B0DB915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20d9cf87a_0_4:notes">
            <a:extLst>
              <a:ext uri="{FF2B5EF4-FFF2-40B4-BE49-F238E27FC236}">
                <a16:creationId xmlns:a16="http://schemas.microsoft.com/office/drawing/2014/main" id="{F9492BD7-03D5-DF60-1497-D29C6E5EF3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93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79FDAD0B-FA25-B182-3FCC-CE8158137AFB}"/>
            </a:ext>
          </a:extLst>
        </p:cNvPr>
        <p:cNvGrpSpPr/>
        <p:nvPr/>
      </p:nvGrpSpPr>
      <p:grpSpPr>
        <a:xfrm>
          <a:off x="0" y="0"/>
          <a:ext cx="0" cy="0"/>
          <a:chOff x="0" y="0"/>
          <a:chExt cx="0" cy="0"/>
        </a:xfrm>
      </p:grpSpPr>
      <p:sp>
        <p:nvSpPr>
          <p:cNvPr id="372" name="Google Shape;372;ge1d838b627_4_0:notes">
            <a:extLst>
              <a:ext uri="{FF2B5EF4-FFF2-40B4-BE49-F238E27FC236}">
                <a16:creationId xmlns:a16="http://schemas.microsoft.com/office/drawing/2014/main" id="{0BCF1BA7-8A2F-7D48-82C5-31C23A61B3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1d838b627_4_0:notes">
            <a:extLst>
              <a:ext uri="{FF2B5EF4-FFF2-40B4-BE49-F238E27FC236}">
                <a16:creationId xmlns:a16="http://schemas.microsoft.com/office/drawing/2014/main" id="{CD40B419-EC65-8E73-120A-6B3CE7C59A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63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E5B89CBC-7CD6-2F66-2A7B-42EDC16DF083}"/>
            </a:ext>
          </a:extLst>
        </p:cNvPr>
        <p:cNvGrpSpPr/>
        <p:nvPr/>
      </p:nvGrpSpPr>
      <p:grpSpPr>
        <a:xfrm>
          <a:off x="0" y="0"/>
          <a:ext cx="0" cy="0"/>
          <a:chOff x="0" y="0"/>
          <a:chExt cx="0" cy="0"/>
        </a:xfrm>
      </p:grpSpPr>
      <p:sp>
        <p:nvSpPr>
          <p:cNvPr id="333" name="Google Shape;333;ge1d838b627_0_25:notes">
            <a:extLst>
              <a:ext uri="{FF2B5EF4-FFF2-40B4-BE49-F238E27FC236}">
                <a16:creationId xmlns:a16="http://schemas.microsoft.com/office/drawing/2014/main" id="{543561F7-2F33-731B-94F4-45A27F6166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1d838b627_0_25:notes">
            <a:extLst>
              <a:ext uri="{FF2B5EF4-FFF2-40B4-BE49-F238E27FC236}">
                <a16:creationId xmlns:a16="http://schemas.microsoft.com/office/drawing/2014/main" id="{E54E76CF-6C75-D3E6-B1ED-8F16CDE43C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60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ee83f2c4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e83f2c4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479EB2CA-9DEF-E741-9DB5-EBCFAC516D2F}"/>
            </a:ext>
          </a:extLst>
        </p:cNvPr>
        <p:cNvGrpSpPr/>
        <p:nvPr/>
      </p:nvGrpSpPr>
      <p:grpSpPr>
        <a:xfrm>
          <a:off x="0" y="0"/>
          <a:ext cx="0" cy="0"/>
          <a:chOff x="0" y="0"/>
          <a:chExt cx="0" cy="0"/>
        </a:xfrm>
      </p:grpSpPr>
      <p:sp>
        <p:nvSpPr>
          <p:cNvPr id="344" name="Google Shape;344;g1ee83f2c462_0_0:notes">
            <a:extLst>
              <a:ext uri="{FF2B5EF4-FFF2-40B4-BE49-F238E27FC236}">
                <a16:creationId xmlns:a16="http://schemas.microsoft.com/office/drawing/2014/main" id="{913246BA-64AC-0BED-D11D-9FB6513E94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e83f2c462_0_0:notes">
            <a:extLst>
              <a:ext uri="{FF2B5EF4-FFF2-40B4-BE49-F238E27FC236}">
                <a16:creationId xmlns:a16="http://schemas.microsoft.com/office/drawing/2014/main" id="{D1BCC4E6-9189-4F5E-2173-192AF6B431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4678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a:extLst>
            <a:ext uri="{FF2B5EF4-FFF2-40B4-BE49-F238E27FC236}">
              <a16:creationId xmlns:a16="http://schemas.microsoft.com/office/drawing/2014/main" id="{44D7032D-47AA-799B-7C4E-7B5E176CB8D9}"/>
            </a:ext>
          </a:extLst>
        </p:cNvPr>
        <p:cNvGrpSpPr/>
        <p:nvPr/>
      </p:nvGrpSpPr>
      <p:grpSpPr>
        <a:xfrm>
          <a:off x="0" y="0"/>
          <a:ext cx="0" cy="0"/>
          <a:chOff x="0" y="0"/>
          <a:chExt cx="0" cy="0"/>
        </a:xfrm>
      </p:grpSpPr>
      <p:sp>
        <p:nvSpPr>
          <p:cNvPr id="462" name="Google Shape;462;ge1d838b627_4_141:notes">
            <a:extLst>
              <a:ext uri="{FF2B5EF4-FFF2-40B4-BE49-F238E27FC236}">
                <a16:creationId xmlns:a16="http://schemas.microsoft.com/office/drawing/2014/main" id="{050ACB04-14C3-81A6-D988-EE2B64236C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1d838b627_4_141:notes">
            <a:extLst>
              <a:ext uri="{FF2B5EF4-FFF2-40B4-BE49-F238E27FC236}">
                <a16:creationId xmlns:a16="http://schemas.microsoft.com/office/drawing/2014/main" id="{0B028A92-B61B-D6F7-6EA0-B7F97D2CA0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14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CE154406-DBBE-F33C-8C63-C825AAFAE1F2}"/>
            </a:ext>
          </a:extLst>
        </p:cNvPr>
        <p:cNvGrpSpPr/>
        <p:nvPr/>
      </p:nvGrpSpPr>
      <p:grpSpPr>
        <a:xfrm>
          <a:off x="0" y="0"/>
          <a:ext cx="0" cy="0"/>
          <a:chOff x="0" y="0"/>
          <a:chExt cx="0" cy="0"/>
        </a:xfrm>
      </p:grpSpPr>
      <p:sp>
        <p:nvSpPr>
          <p:cNvPr id="344" name="Google Shape;344;g1ee83f2c462_0_0:notes">
            <a:extLst>
              <a:ext uri="{FF2B5EF4-FFF2-40B4-BE49-F238E27FC236}">
                <a16:creationId xmlns:a16="http://schemas.microsoft.com/office/drawing/2014/main" id="{7C4FC184-A3D8-BA8D-850A-B43898427E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e83f2c462_0_0:notes">
            <a:extLst>
              <a:ext uri="{FF2B5EF4-FFF2-40B4-BE49-F238E27FC236}">
                <a16:creationId xmlns:a16="http://schemas.microsoft.com/office/drawing/2014/main" id="{63C72A30-57C1-A156-8CE3-8D3583F1B2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0463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29A3ECCE-D5AD-4E97-E5C5-C7E7C8289D6F}"/>
            </a:ext>
          </a:extLst>
        </p:cNvPr>
        <p:cNvGrpSpPr/>
        <p:nvPr/>
      </p:nvGrpSpPr>
      <p:grpSpPr>
        <a:xfrm>
          <a:off x="0" y="0"/>
          <a:ext cx="0" cy="0"/>
          <a:chOff x="0" y="0"/>
          <a:chExt cx="0" cy="0"/>
        </a:xfrm>
      </p:grpSpPr>
      <p:sp>
        <p:nvSpPr>
          <p:cNvPr id="344" name="Google Shape;344;g1ee83f2c462_0_0:notes">
            <a:extLst>
              <a:ext uri="{FF2B5EF4-FFF2-40B4-BE49-F238E27FC236}">
                <a16:creationId xmlns:a16="http://schemas.microsoft.com/office/drawing/2014/main" id="{53EB19AD-9584-E452-1248-4A7A64C993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e83f2c462_0_0:notes">
            <a:extLst>
              <a:ext uri="{FF2B5EF4-FFF2-40B4-BE49-F238E27FC236}">
                <a16:creationId xmlns:a16="http://schemas.microsoft.com/office/drawing/2014/main" id="{1330BB6F-C0FD-86A6-D7C9-89B6397EAC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0137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DFE6A6EE-2CDF-702E-D57D-0C0A3CF1D41B}"/>
            </a:ext>
          </a:extLst>
        </p:cNvPr>
        <p:cNvGrpSpPr/>
        <p:nvPr/>
      </p:nvGrpSpPr>
      <p:grpSpPr>
        <a:xfrm>
          <a:off x="0" y="0"/>
          <a:ext cx="0" cy="0"/>
          <a:chOff x="0" y="0"/>
          <a:chExt cx="0" cy="0"/>
        </a:xfrm>
      </p:grpSpPr>
      <p:sp>
        <p:nvSpPr>
          <p:cNvPr id="344" name="Google Shape;344;g1ee83f2c462_0_0:notes">
            <a:extLst>
              <a:ext uri="{FF2B5EF4-FFF2-40B4-BE49-F238E27FC236}">
                <a16:creationId xmlns:a16="http://schemas.microsoft.com/office/drawing/2014/main" id="{D038192D-FB46-C52B-ECD2-2ACFEBEA8A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e83f2c462_0_0:notes">
            <a:extLst>
              <a:ext uri="{FF2B5EF4-FFF2-40B4-BE49-F238E27FC236}">
                <a16:creationId xmlns:a16="http://schemas.microsoft.com/office/drawing/2014/main" id="{BFBA4EAE-7823-5200-6EC9-797A420988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17393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a:extLst>
            <a:ext uri="{FF2B5EF4-FFF2-40B4-BE49-F238E27FC236}">
              <a16:creationId xmlns:a16="http://schemas.microsoft.com/office/drawing/2014/main" id="{8B2CE9B3-073B-C456-CC36-47B595DDB45D}"/>
            </a:ext>
          </a:extLst>
        </p:cNvPr>
        <p:cNvGrpSpPr/>
        <p:nvPr/>
      </p:nvGrpSpPr>
      <p:grpSpPr>
        <a:xfrm>
          <a:off x="0" y="0"/>
          <a:ext cx="0" cy="0"/>
          <a:chOff x="0" y="0"/>
          <a:chExt cx="0" cy="0"/>
        </a:xfrm>
      </p:grpSpPr>
      <p:sp>
        <p:nvSpPr>
          <p:cNvPr id="526" name="Google Shape;526;ge20d9cf87a_0_4:notes">
            <a:extLst>
              <a:ext uri="{FF2B5EF4-FFF2-40B4-BE49-F238E27FC236}">
                <a16:creationId xmlns:a16="http://schemas.microsoft.com/office/drawing/2014/main" id="{DFCFBB7C-80C0-F6D3-87E7-7CE915B05F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20d9cf87a_0_4:notes">
            <a:extLst>
              <a:ext uri="{FF2B5EF4-FFF2-40B4-BE49-F238E27FC236}">
                <a16:creationId xmlns:a16="http://schemas.microsoft.com/office/drawing/2014/main" id="{36451A45-BE28-CC12-1AD8-04A517474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53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1481075" y="1486513"/>
            <a:ext cx="4273200" cy="2040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481075" y="3363387"/>
            <a:ext cx="4273200" cy="3936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7306537" y="-134575"/>
            <a:ext cx="2248475" cy="1978175"/>
          </a:xfrm>
          <a:prstGeom prst="rect">
            <a:avLst/>
          </a:prstGeom>
          <a:noFill/>
          <a:ln>
            <a:noFill/>
          </a:ln>
        </p:spPr>
      </p:pic>
      <p:pic>
        <p:nvPicPr>
          <p:cNvPr id="13" name="Google Shape;13;p2"/>
          <p:cNvPicPr preferRelativeResize="0"/>
          <p:nvPr/>
        </p:nvPicPr>
        <p:blipFill>
          <a:blip r:embed="rId4">
            <a:alphaModFix/>
          </a:blip>
          <a:stretch>
            <a:fillRect/>
          </a:stretch>
        </p:blipFill>
        <p:spPr>
          <a:xfrm rot="6700417">
            <a:off x="-57328" y="-363170"/>
            <a:ext cx="1188731" cy="2416439"/>
          </a:xfrm>
          <a:prstGeom prst="rect">
            <a:avLst/>
          </a:prstGeom>
          <a:noFill/>
          <a:ln>
            <a:noFill/>
          </a:ln>
        </p:spPr>
      </p:pic>
      <p:pic>
        <p:nvPicPr>
          <p:cNvPr id="14" name="Google Shape;14;p2"/>
          <p:cNvPicPr preferRelativeResize="0"/>
          <p:nvPr/>
        </p:nvPicPr>
        <p:blipFill>
          <a:blip r:embed="rId5">
            <a:alphaModFix/>
          </a:blip>
          <a:stretch>
            <a:fillRect/>
          </a:stretch>
        </p:blipFill>
        <p:spPr>
          <a:xfrm>
            <a:off x="-510076" y="3122025"/>
            <a:ext cx="1561500" cy="329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_1_3">
    <p:spTree>
      <p:nvGrpSpPr>
        <p:cNvPr id="1" name="Shape 234"/>
        <p:cNvGrpSpPr/>
        <p:nvPr/>
      </p:nvGrpSpPr>
      <p:grpSpPr>
        <a:xfrm>
          <a:off x="0" y="0"/>
          <a:ext cx="0" cy="0"/>
          <a:chOff x="0" y="0"/>
          <a:chExt cx="0" cy="0"/>
        </a:xfrm>
      </p:grpSpPr>
      <p:pic>
        <p:nvPicPr>
          <p:cNvPr id="235" name="Google Shape;235;p20"/>
          <p:cNvPicPr preferRelativeResize="0"/>
          <p:nvPr/>
        </p:nvPicPr>
        <p:blipFill>
          <a:blip r:embed="rId2">
            <a:alphaModFix/>
          </a:blip>
          <a:stretch>
            <a:fillRect/>
          </a:stretch>
        </p:blipFill>
        <p:spPr>
          <a:xfrm>
            <a:off x="0" y="0"/>
            <a:ext cx="9144003" cy="5143501"/>
          </a:xfrm>
          <a:prstGeom prst="rect">
            <a:avLst/>
          </a:prstGeom>
          <a:noFill/>
          <a:ln>
            <a:noFill/>
          </a:ln>
        </p:spPr>
      </p:pic>
      <p:sp>
        <p:nvSpPr>
          <p:cNvPr id="236" name="Google Shape;23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20"/>
          <p:cNvSpPr txBox="1">
            <a:spLocks noGrp="1"/>
          </p:cNvSpPr>
          <p:nvPr>
            <p:ph type="subTitle" idx="1"/>
          </p:nvPr>
        </p:nvSpPr>
        <p:spPr>
          <a:xfrm>
            <a:off x="2094232" y="21696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0"/>
          <p:cNvSpPr txBox="1">
            <a:spLocks noGrp="1"/>
          </p:cNvSpPr>
          <p:nvPr>
            <p:ph type="subTitle" idx="2"/>
          </p:nvPr>
        </p:nvSpPr>
        <p:spPr>
          <a:xfrm>
            <a:off x="5594051" y="21696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0"/>
          <p:cNvSpPr txBox="1">
            <a:spLocks noGrp="1"/>
          </p:cNvSpPr>
          <p:nvPr>
            <p:ph type="subTitle" idx="3"/>
          </p:nvPr>
        </p:nvSpPr>
        <p:spPr>
          <a:xfrm>
            <a:off x="2094232" y="36629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20"/>
          <p:cNvSpPr txBox="1">
            <a:spLocks noGrp="1"/>
          </p:cNvSpPr>
          <p:nvPr>
            <p:ph type="subTitle" idx="4"/>
          </p:nvPr>
        </p:nvSpPr>
        <p:spPr>
          <a:xfrm>
            <a:off x="5594051" y="36629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0"/>
          <p:cNvSpPr txBox="1">
            <a:spLocks noGrp="1"/>
          </p:cNvSpPr>
          <p:nvPr>
            <p:ph type="title" idx="5" hasCustomPrompt="1"/>
          </p:nvPr>
        </p:nvSpPr>
        <p:spPr>
          <a:xfrm>
            <a:off x="1252727" y="1379325"/>
            <a:ext cx="742200" cy="685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20"/>
          <p:cNvSpPr txBox="1">
            <a:spLocks noGrp="1"/>
          </p:cNvSpPr>
          <p:nvPr>
            <p:ph type="title" idx="6" hasCustomPrompt="1"/>
          </p:nvPr>
        </p:nvSpPr>
        <p:spPr>
          <a:xfrm>
            <a:off x="1244449" y="2867025"/>
            <a:ext cx="742200" cy="68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3" name="Google Shape;243;p20"/>
          <p:cNvSpPr txBox="1">
            <a:spLocks noGrp="1"/>
          </p:cNvSpPr>
          <p:nvPr>
            <p:ph type="title" idx="7" hasCustomPrompt="1"/>
          </p:nvPr>
        </p:nvSpPr>
        <p:spPr>
          <a:xfrm>
            <a:off x="4752664" y="1379325"/>
            <a:ext cx="742200" cy="68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20"/>
          <p:cNvSpPr txBox="1">
            <a:spLocks noGrp="1"/>
          </p:cNvSpPr>
          <p:nvPr>
            <p:ph type="title" idx="8" hasCustomPrompt="1"/>
          </p:nvPr>
        </p:nvSpPr>
        <p:spPr>
          <a:xfrm>
            <a:off x="4752664" y="2867025"/>
            <a:ext cx="742200" cy="685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5" name="Google Shape;245;p20"/>
          <p:cNvSpPr txBox="1">
            <a:spLocks noGrp="1"/>
          </p:cNvSpPr>
          <p:nvPr>
            <p:ph type="subTitle" idx="9"/>
          </p:nvPr>
        </p:nvSpPr>
        <p:spPr>
          <a:xfrm>
            <a:off x="2094232" y="1379325"/>
            <a:ext cx="2305500" cy="86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hewy"/>
                <a:ea typeface="Chewy"/>
                <a:cs typeface="Chewy"/>
                <a:sym typeface="Chew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20"/>
          <p:cNvSpPr txBox="1">
            <a:spLocks noGrp="1"/>
          </p:cNvSpPr>
          <p:nvPr>
            <p:ph type="subTitle" idx="13"/>
          </p:nvPr>
        </p:nvSpPr>
        <p:spPr>
          <a:xfrm>
            <a:off x="5594660" y="1379325"/>
            <a:ext cx="2304300" cy="859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hewy"/>
                <a:ea typeface="Chewy"/>
                <a:cs typeface="Chewy"/>
                <a:sym typeface="Chew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7" name="Google Shape;247;p20"/>
          <p:cNvSpPr txBox="1">
            <a:spLocks noGrp="1"/>
          </p:cNvSpPr>
          <p:nvPr>
            <p:ph type="subTitle" idx="14"/>
          </p:nvPr>
        </p:nvSpPr>
        <p:spPr>
          <a:xfrm>
            <a:off x="2094232" y="2867025"/>
            <a:ext cx="2305500" cy="86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hewy"/>
                <a:ea typeface="Chewy"/>
                <a:cs typeface="Chewy"/>
                <a:sym typeface="Chew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8" name="Google Shape;248;p20"/>
          <p:cNvSpPr txBox="1">
            <a:spLocks noGrp="1"/>
          </p:cNvSpPr>
          <p:nvPr>
            <p:ph type="subTitle" idx="15"/>
          </p:nvPr>
        </p:nvSpPr>
        <p:spPr>
          <a:xfrm>
            <a:off x="5594660" y="2867025"/>
            <a:ext cx="2304300" cy="859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Chewy"/>
                <a:ea typeface="Chewy"/>
                <a:cs typeface="Chewy"/>
                <a:sym typeface="Chewy"/>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49" name="Google Shape;249;p20"/>
          <p:cNvPicPr preferRelativeResize="0"/>
          <p:nvPr/>
        </p:nvPicPr>
        <p:blipFill>
          <a:blip r:embed="rId3">
            <a:alphaModFix/>
          </a:blip>
          <a:stretch>
            <a:fillRect/>
          </a:stretch>
        </p:blipFill>
        <p:spPr>
          <a:xfrm>
            <a:off x="-959100" y="-140250"/>
            <a:ext cx="2455978" cy="2862650"/>
          </a:xfrm>
          <a:prstGeom prst="rect">
            <a:avLst/>
          </a:prstGeom>
          <a:noFill/>
          <a:ln>
            <a:noFill/>
          </a:ln>
        </p:spPr>
      </p:pic>
      <p:pic>
        <p:nvPicPr>
          <p:cNvPr id="250" name="Google Shape;250;p20"/>
          <p:cNvPicPr preferRelativeResize="0"/>
          <p:nvPr/>
        </p:nvPicPr>
        <p:blipFill>
          <a:blip r:embed="rId4">
            <a:alphaModFix/>
          </a:blip>
          <a:stretch>
            <a:fillRect/>
          </a:stretch>
        </p:blipFill>
        <p:spPr>
          <a:xfrm rot="6700409">
            <a:off x="-187859" y="3135300"/>
            <a:ext cx="1445017" cy="2937398"/>
          </a:xfrm>
          <a:prstGeom prst="rect">
            <a:avLst/>
          </a:prstGeom>
          <a:noFill/>
          <a:ln>
            <a:noFill/>
          </a:ln>
        </p:spPr>
      </p:pic>
      <p:pic>
        <p:nvPicPr>
          <p:cNvPr id="251" name="Google Shape;251;p20"/>
          <p:cNvPicPr preferRelativeResize="0"/>
          <p:nvPr/>
        </p:nvPicPr>
        <p:blipFill>
          <a:blip r:embed="rId5">
            <a:alphaModFix/>
          </a:blip>
          <a:stretch>
            <a:fillRect/>
          </a:stretch>
        </p:blipFill>
        <p:spPr>
          <a:xfrm>
            <a:off x="7998724" y="3248525"/>
            <a:ext cx="1561500" cy="3294599"/>
          </a:xfrm>
          <a:prstGeom prst="rect">
            <a:avLst/>
          </a:prstGeom>
          <a:noFill/>
          <a:ln>
            <a:noFill/>
          </a:ln>
        </p:spPr>
      </p:pic>
      <p:grpSp>
        <p:nvGrpSpPr>
          <p:cNvPr id="252" name="Google Shape;252;p20"/>
          <p:cNvGrpSpPr/>
          <p:nvPr/>
        </p:nvGrpSpPr>
        <p:grpSpPr>
          <a:xfrm>
            <a:off x="8055116" y="352350"/>
            <a:ext cx="904412" cy="1230912"/>
            <a:chOff x="8055116" y="352350"/>
            <a:chExt cx="904412" cy="1230912"/>
          </a:xfrm>
        </p:grpSpPr>
        <p:pic>
          <p:nvPicPr>
            <p:cNvPr id="253" name="Google Shape;253;p20"/>
            <p:cNvPicPr preferRelativeResize="0"/>
            <p:nvPr/>
          </p:nvPicPr>
          <p:blipFill>
            <a:blip r:embed="rId6">
              <a:alphaModFix/>
            </a:blip>
            <a:stretch>
              <a:fillRect/>
            </a:stretch>
          </p:blipFill>
          <p:spPr>
            <a:xfrm>
              <a:off x="8328747" y="352350"/>
              <a:ext cx="509400" cy="758028"/>
            </a:xfrm>
            <a:prstGeom prst="rect">
              <a:avLst/>
            </a:prstGeom>
            <a:noFill/>
            <a:ln>
              <a:noFill/>
            </a:ln>
          </p:spPr>
        </p:pic>
        <p:pic>
          <p:nvPicPr>
            <p:cNvPr id="254" name="Google Shape;254;p20"/>
            <p:cNvPicPr preferRelativeResize="0"/>
            <p:nvPr/>
          </p:nvPicPr>
          <p:blipFill>
            <a:blip r:embed="rId6">
              <a:alphaModFix/>
            </a:blip>
            <a:stretch>
              <a:fillRect/>
            </a:stretch>
          </p:blipFill>
          <p:spPr>
            <a:xfrm rot="-6954403">
              <a:off x="8252622" y="809550"/>
              <a:ext cx="509400" cy="75802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_4">
    <p:spTree>
      <p:nvGrpSpPr>
        <p:cNvPr id="1" name="Shape 280"/>
        <p:cNvGrpSpPr/>
        <p:nvPr/>
      </p:nvGrpSpPr>
      <p:grpSpPr>
        <a:xfrm>
          <a:off x="0" y="0"/>
          <a:ext cx="0" cy="0"/>
          <a:chOff x="0" y="0"/>
          <a:chExt cx="0" cy="0"/>
        </a:xfrm>
      </p:grpSpPr>
      <p:pic>
        <p:nvPicPr>
          <p:cNvPr id="281" name="Google Shape;281;p22"/>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282" name="Google Shape;282;p22"/>
          <p:cNvPicPr preferRelativeResize="0"/>
          <p:nvPr/>
        </p:nvPicPr>
        <p:blipFill>
          <a:blip r:embed="rId3">
            <a:alphaModFix/>
          </a:blip>
          <a:stretch>
            <a:fillRect/>
          </a:stretch>
        </p:blipFill>
        <p:spPr>
          <a:xfrm rot="-9248958">
            <a:off x="8117525" y="-590931"/>
            <a:ext cx="1304925" cy="2260850"/>
          </a:xfrm>
          <a:prstGeom prst="rect">
            <a:avLst/>
          </a:prstGeom>
          <a:noFill/>
          <a:ln>
            <a:noFill/>
          </a:ln>
        </p:spPr>
      </p:pic>
      <p:pic>
        <p:nvPicPr>
          <p:cNvPr id="283" name="Google Shape;283;p22"/>
          <p:cNvPicPr preferRelativeResize="0"/>
          <p:nvPr/>
        </p:nvPicPr>
        <p:blipFill>
          <a:blip r:embed="rId4">
            <a:alphaModFix/>
          </a:blip>
          <a:stretch>
            <a:fillRect/>
          </a:stretch>
        </p:blipFill>
        <p:spPr>
          <a:xfrm rot="6700396">
            <a:off x="94474" y="-94323"/>
            <a:ext cx="1223652" cy="2487397"/>
          </a:xfrm>
          <a:prstGeom prst="rect">
            <a:avLst/>
          </a:prstGeom>
          <a:noFill/>
          <a:ln>
            <a:noFill/>
          </a:ln>
        </p:spPr>
      </p:pic>
      <p:pic>
        <p:nvPicPr>
          <p:cNvPr id="284" name="Google Shape;284;p22"/>
          <p:cNvPicPr preferRelativeResize="0"/>
          <p:nvPr/>
        </p:nvPicPr>
        <p:blipFill>
          <a:blip r:embed="rId5">
            <a:alphaModFix/>
          </a:blip>
          <a:stretch>
            <a:fillRect/>
          </a:stretch>
        </p:blipFill>
        <p:spPr>
          <a:xfrm rot="-440599" flipH="1">
            <a:off x="7295972" y="3009542"/>
            <a:ext cx="2269610" cy="26454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5"/>
        <p:cNvGrpSpPr/>
        <p:nvPr/>
      </p:nvGrpSpPr>
      <p:grpSpPr>
        <a:xfrm>
          <a:off x="0" y="0"/>
          <a:ext cx="0" cy="0"/>
          <a:chOff x="0" y="0"/>
          <a:chExt cx="0" cy="0"/>
        </a:xfrm>
      </p:grpSpPr>
      <p:pic>
        <p:nvPicPr>
          <p:cNvPr id="286" name="Google Shape;286;p2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287" name="Google Shape;287;p23"/>
          <p:cNvGrpSpPr/>
          <p:nvPr/>
        </p:nvGrpSpPr>
        <p:grpSpPr>
          <a:xfrm>
            <a:off x="-81025" y="2562040"/>
            <a:ext cx="1433353" cy="2424659"/>
            <a:chOff x="-81025" y="2562040"/>
            <a:chExt cx="1433353" cy="2424659"/>
          </a:xfrm>
        </p:grpSpPr>
        <p:pic>
          <p:nvPicPr>
            <p:cNvPr id="288" name="Google Shape;288;p23"/>
            <p:cNvPicPr preferRelativeResize="0"/>
            <p:nvPr/>
          </p:nvPicPr>
          <p:blipFill>
            <a:blip r:embed="rId3">
              <a:alphaModFix/>
            </a:blip>
            <a:stretch>
              <a:fillRect/>
            </a:stretch>
          </p:blipFill>
          <p:spPr>
            <a:xfrm>
              <a:off x="266545" y="4177767"/>
              <a:ext cx="453446" cy="597396"/>
            </a:xfrm>
            <a:prstGeom prst="rect">
              <a:avLst/>
            </a:prstGeom>
            <a:noFill/>
            <a:ln>
              <a:noFill/>
            </a:ln>
          </p:spPr>
        </p:pic>
        <p:pic>
          <p:nvPicPr>
            <p:cNvPr id="289" name="Google Shape;289;p23"/>
            <p:cNvPicPr preferRelativeResize="0"/>
            <p:nvPr/>
          </p:nvPicPr>
          <p:blipFill>
            <a:blip r:embed="rId3">
              <a:alphaModFix/>
            </a:blip>
            <a:stretch>
              <a:fillRect/>
            </a:stretch>
          </p:blipFill>
          <p:spPr>
            <a:xfrm rot="-4556422">
              <a:off x="565361" y="4599947"/>
              <a:ext cx="295722" cy="389600"/>
            </a:xfrm>
            <a:prstGeom prst="rect">
              <a:avLst/>
            </a:prstGeom>
            <a:noFill/>
            <a:ln>
              <a:noFill/>
            </a:ln>
          </p:spPr>
        </p:pic>
        <p:pic>
          <p:nvPicPr>
            <p:cNvPr id="290" name="Google Shape;290;p23"/>
            <p:cNvPicPr preferRelativeResize="0"/>
            <p:nvPr/>
          </p:nvPicPr>
          <p:blipFill>
            <a:blip r:embed="rId3">
              <a:alphaModFix/>
            </a:blip>
            <a:stretch>
              <a:fillRect/>
            </a:stretch>
          </p:blipFill>
          <p:spPr>
            <a:xfrm rot="2167060">
              <a:off x="568436" y="4285722"/>
              <a:ext cx="289573" cy="381500"/>
            </a:xfrm>
            <a:prstGeom prst="rect">
              <a:avLst/>
            </a:prstGeom>
            <a:noFill/>
            <a:ln>
              <a:noFill/>
            </a:ln>
          </p:spPr>
        </p:pic>
        <p:pic>
          <p:nvPicPr>
            <p:cNvPr id="291" name="Google Shape;291;p23"/>
            <p:cNvPicPr preferRelativeResize="0"/>
            <p:nvPr/>
          </p:nvPicPr>
          <p:blipFill>
            <a:blip r:embed="rId3">
              <a:alphaModFix/>
            </a:blip>
            <a:stretch>
              <a:fillRect/>
            </a:stretch>
          </p:blipFill>
          <p:spPr>
            <a:xfrm rot="-1297892">
              <a:off x="489940" y="4359549"/>
              <a:ext cx="371119" cy="488928"/>
            </a:xfrm>
            <a:prstGeom prst="rect">
              <a:avLst/>
            </a:prstGeom>
            <a:noFill/>
            <a:ln>
              <a:noFill/>
            </a:ln>
          </p:spPr>
        </p:pic>
        <p:pic>
          <p:nvPicPr>
            <p:cNvPr id="292" name="Google Shape;292;p23"/>
            <p:cNvPicPr preferRelativeResize="0"/>
            <p:nvPr/>
          </p:nvPicPr>
          <p:blipFill>
            <a:blip r:embed="rId3">
              <a:alphaModFix/>
            </a:blip>
            <a:stretch>
              <a:fillRect/>
            </a:stretch>
          </p:blipFill>
          <p:spPr>
            <a:xfrm rot="2167060">
              <a:off x="240511" y="4547772"/>
              <a:ext cx="289573" cy="381500"/>
            </a:xfrm>
            <a:prstGeom prst="rect">
              <a:avLst/>
            </a:prstGeom>
            <a:noFill/>
            <a:ln>
              <a:noFill/>
            </a:ln>
          </p:spPr>
        </p:pic>
        <p:pic>
          <p:nvPicPr>
            <p:cNvPr id="293" name="Google Shape;293;p23"/>
            <p:cNvPicPr preferRelativeResize="0"/>
            <p:nvPr/>
          </p:nvPicPr>
          <p:blipFill>
            <a:blip r:embed="rId3">
              <a:alphaModFix/>
            </a:blip>
            <a:stretch>
              <a:fillRect/>
            </a:stretch>
          </p:blipFill>
          <p:spPr>
            <a:xfrm rot="-3262633">
              <a:off x="565361" y="4409197"/>
              <a:ext cx="295722" cy="389600"/>
            </a:xfrm>
            <a:prstGeom prst="rect">
              <a:avLst/>
            </a:prstGeom>
            <a:noFill/>
            <a:ln>
              <a:noFill/>
            </a:ln>
          </p:spPr>
        </p:pic>
        <p:pic>
          <p:nvPicPr>
            <p:cNvPr id="294" name="Google Shape;294;p23"/>
            <p:cNvPicPr preferRelativeResize="0"/>
            <p:nvPr/>
          </p:nvPicPr>
          <p:blipFill>
            <a:blip r:embed="rId3">
              <a:alphaModFix/>
            </a:blip>
            <a:stretch>
              <a:fillRect/>
            </a:stretch>
          </p:blipFill>
          <p:spPr>
            <a:xfrm rot="-3262633">
              <a:off x="237436" y="4281672"/>
              <a:ext cx="295722" cy="389600"/>
            </a:xfrm>
            <a:prstGeom prst="rect">
              <a:avLst/>
            </a:prstGeom>
            <a:noFill/>
            <a:ln>
              <a:noFill/>
            </a:ln>
          </p:spPr>
        </p:pic>
        <p:pic>
          <p:nvPicPr>
            <p:cNvPr id="295" name="Google Shape;295;p23"/>
            <p:cNvPicPr preferRelativeResize="0"/>
            <p:nvPr/>
          </p:nvPicPr>
          <p:blipFill>
            <a:blip r:embed="rId4">
              <a:alphaModFix/>
            </a:blip>
            <a:stretch>
              <a:fillRect/>
            </a:stretch>
          </p:blipFill>
          <p:spPr>
            <a:xfrm rot="2858560">
              <a:off x="29979" y="4363271"/>
              <a:ext cx="410018" cy="481460"/>
            </a:xfrm>
            <a:prstGeom prst="rect">
              <a:avLst/>
            </a:prstGeom>
            <a:noFill/>
            <a:ln>
              <a:noFill/>
            </a:ln>
          </p:spPr>
        </p:pic>
        <p:pic>
          <p:nvPicPr>
            <p:cNvPr id="296" name="Google Shape;296;p23"/>
            <p:cNvPicPr preferRelativeResize="0"/>
            <p:nvPr/>
          </p:nvPicPr>
          <p:blipFill>
            <a:blip r:embed="rId3">
              <a:alphaModFix/>
            </a:blip>
            <a:stretch>
              <a:fillRect/>
            </a:stretch>
          </p:blipFill>
          <p:spPr>
            <a:xfrm rot="-3262633">
              <a:off x="647611" y="4281672"/>
              <a:ext cx="295722" cy="389600"/>
            </a:xfrm>
            <a:prstGeom prst="rect">
              <a:avLst/>
            </a:prstGeom>
            <a:noFill/>
            <a:ln>
              <a:noFill/>
            </a:ln>
          </p:spPr>
        </p:pic>
        <p:pic>
          <p:nvPicPr>
            <p:cNvPr id="297" name="Google Shape;297;p23"/>
            <p:cNvPicPr preferRelativeResize="0"/>
            <p:nvPr/>
          </p:nvPicPr>
          <p:blipFill>
            <a:blip r:embed="rId3">
              <a:alphaModFix/>
            </a:blip>
            <a:stretch>
              <a:fillRect/>
            </a:stretch>
          </p:blipFill>
          <p:spPr>
            <a:xfrm rot="-4556422">
              <a:off x="347261" y="4543722"/>
              <a:ext cx="295722" cy="389600"/>
            </a:xfrm>
            <a:prstGeom prst="rect">
              <a:avLst/>
            </a:prstGeom>
            <a:noFill/>
            <a:ln>
              <a:noFill/>
            </a:ln>
          </p:spPr>
        </p:pic>
        <p:pic>
          <p:nvPicPr>
            <p:cNvPr id="298" name="Google Shape;298;p23"/>
            <p:cNvPicPr preferRelativeResize="0"/>
            <p:nvPr/>
          </p:nvPicPr>
          <p:blipFill>
            <a:blip r:embed="rId4">
              <a:alphaModFix/>
            </a:blip>
            <a:stretch>
              <a:fillRect/>
            </a:stretch>
          </p:blipFill>
          <p:spPr>
            <a:xfrm rot="127844">
              <a:off x="377554" y="4497783"/>
              <a:ext cx="410018" cy="481460"/>
            </a:xfrm>
            <a:prstGeom prst="rect">
              <a:avLst/>
            </a:prstGeom>
            <a:noFill/>
            <a:ln>
              <a:noFill/>
            </a:ln>
          </p:spPr>
        </p:pic>
        <p:pic>
          <p:nvPicPr>
            <p:cNvPr id="299" name="Google Shape;299;p23"/>
            <p:cNvPicPr preferRelativeResize="0"/>
            <p:nvPr/>
          </p:nvPicPr>
          <p:blipFill>
            <a:blip r:embed="rId4">
              <a:alphaModFix/>
            </a:blip>
            <a:stretch>
              <a:fillRect/>
            </a:stretch>
          </p:blipFill>
          <p:spPr>
            <a:xfrm rot="3021169">
              <a:off x="831154" y="4363296"/>
              <a:ext cx="410018" cy="481460"/>
            </a:xfrm>
            <a:prstGeom prst="rect">
              <a:avLst/>
            </a:prstGeom>
            <a:noFill/>
            <a:ln>
              <a:noFill/>
            </a:ln>
          </p:spPr>
        </p:pic>
        <p:pic>
          <p:nvPicPr>
            <p:cNvPr id="300" name="Google Shape;300;p23"/>
            <p:cNvPicPr preferRelativeResize="0"/>
            <p:nvPr/>
          </p:nvPicPr>
          <p:blipFill>
            <a:blip r:embed="rId4">
              <a:alphaModFix/>
            </a:blip>
            <a:stretch>
              <a:fillRect/>
            </a:stretch>
          </p:blipFill>
          <p:spPr>
            <a:xfrm rot="-2287135">
              <a:off x="330594" y="3246927"/>
              <a:ext cx="323688" cy="380092"/>
            </a:xfrm>
            <a:prstGeom prst="rect">
              <a:avLst/>
            </a:prstGeom>
            <a:noFill/>
            <a:ln>
              <a:noFill/>
            </a:ln>
          </p:spPr>
        </p:pic>
        <p:pic>
          <p:nvPicPr>
            <p:cNvPr id="301" name="Google Shape;301;p23"/>
            <p:cNvPicPr preferRelativeResize="0"/>
            <p:nvPr/>
          </p:nvPicPr>
          <p:blipFill>
            <a:blip r:embed="rId4">
              <a:alphaModFix/>
            </a:blip>
            <a:stretch>
              <a:fillRect/>
            </a:stretch>
          </p:blipFill>
          <p:spPr>
            <a:xfrm rot="2699884">
              <a:off x="333269" y="2620814"/>
              <a:ext cx="323688" cy="380092"/>
            </a:xfrm>
            <a:prstGeom prst="rect">
              <a:avLst/>
            </a:prstGeom>
            <a:noFill/>
            <a:ln>
              <a:noFill/>
            </a:ln>
          </p:spPr>
        </p:pic>
      </p:grpSp>
      <p:pic>
        <p:nvPicPr>
          <p:cNvPr id="302" name="Google Shape;302;p23"/>
          <p:cNvPicPr preferRelativeResize="0"/>
          <p:nvPr/>
        </p:nvPicPr>
        <p:blipFill>
          <a:blip r:embed="rId5">
            <a:alphaModFix/>
          </a:blip>
          <a:stretch>
            <a:fillRect/>
          </a:stretch>
        </p:blipFill>
        <p:spPr>
          <a:xfrm rot="-2700000">
            <a:off x="7496890" y="-235177"/>
            <a:ext cx="2069746" cy="1820932"/>
          </a:xfrm>
          <a:prstGeom prst="rect">
            <a:avLst/>
          </a:prstGeom>
          <a:noFill/>
          <a:ln>
            <a:noFill/>
          </a:ln>
        </p:spPr>
      </p:pic>
      <p:pic>
        <p:nvPicPr>
          <p:cNvPr id="303" name="Google Shape;303;p23"/>
          <p:cNvPicPr preferRelativeResize="0"/>
          <p:nvPr/>
        </p:nvPicPr>
        <p:blipFill>
          <a:blip r:embed="rId6">
            <a:alphaModFix/>
          </a:blip>
          <a:stretch>
            <a:fillRect/>
          </a:stretch>
        </p:blipFill>
        <p:spPr>
          <a:xfrm rot="-884111" flipH="1">
            <a:off x="8151911" y="3129778"/>
            <a:ext cx="1186681" cy="24122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3"/>
          <p:cNvSpPr txBox="1">
            <a:spLocks noGrp="1"/>
          </p:cNvSpPr>
          <p:nvPr>
            <p:ph type="title"/>
          </p:nvPr>
        </p:nvSpPr>
        <p:spPr>
          <a:xfrm>
            <a:off x="1468075" y="2290763"/>
            <a:ext cx="4708800" cy="8418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468075" y="1157825"/>
            <a:ext cx="1268400" cy="12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1468075" y="3132563"/>
            <a:ext cx="47088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 name="Google Shape;20;p3"/>
          <p:cNvPicPr preferRelativeResize="0"/>
          <p:nvPr/>
        </p:nvPicPr>
        <p:blipFill>
          <a:blip r:embed="rId3">
            <a:alphaModFix/>
          </a:blip>
          <a:stretch>
            <a:fillRect/>
          </a:stretch>
        </p:blipFill>
        <p:spPr>
          <a:xfrm rot="807349">
            <a:off x="-578350" y="3361000"/>
            <a:ext cx="2248474" cy="2620787"/>
          </a:xfrm>
          <a:prstGeom prst="rect">
            <a:avLst/>
          </a:prstGeom>
          <a:noFill/>
          <a:ln>
            <a:noFill/>
          </a:ln>
        </p:spPr>
      </p:pic>
      <p:grpSp>
        <p:nvGrpSpPr>
          <p:cNvPr id="21" name="Google Shape;21;p3"/>
          <p:cNvGrpSpPr/>
          <p:nvPr/>
        </p:nvGrpSpPr>
        <p:grpSpPr>
          <a:xfrm>
            <a:off x="-796424" y="4399"/>
            <a:ext cx="2684625" cy="5677104"/>
            <a:chOff x="-796424" y="4399"/>
            <a:chExt cx="2684625" cy="5677104"/>
          </a:xfrm>
        </p:grpSpPr>
        <p:pic>
          <p:nvPicPr>
            <p:cNvPr id="22" name="Google Shape;22;p3"/>
            <p:cNvPicPr preferRelativeResize="0"/>
            <p:nvPr/>
          </p:nvPicPr>
          <p:blipFill>
            <a:blip r:embed="rId4">
              <a:alphaModFix/>
            </a:blip>
            <a:stretch>
              <a:fillRect/>
            </a:stretch>
          </p:blipFill>
          <p:spPr>
            <a:xfrm rot="442086">
              <a:off x="-252753" y="3198817"/>
              <a:ext cx="1188731" cy="2416439"/>
            </a:xfrm>
            <a:prstGeom prst="rect">
              <a:avLst/>
            </a:prstGeom>
            <a:noFill/>
            <a:ln>
              <a:noFill/>
            </a:ln>
          </p:spPr>
        </p:pic>
        <p:pic>
          <p:nvPicPr>
            <p:cNvPr id="23" name="Google Shape;23;p3"/>
            <p:cNvPicPr preferRelativeResize="0"/>
            <p:nvPr/>
          </p:nvPicPr>
          <p:blipFill>
            <a:blip r:embed="rId4">
              <a:alphaModFix/>
            </a:blip>
            <a:stretch>
              <a:fillRect/>
            </a:stretch>
          </p:blipFill>
          <p:spPr>
            <a:xfrm rot="6700417">
              <a:off x="-48478" y="-205258"/>
              <a:ext cx="1188731" cy="241643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720000" y="1152475"/>
            <a:ext cx="7704000" cy="365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accent1"/>
              </a:buClr>
              <a:buSzPts val="1800"/>
              <a:buFont typeface="Darker Grotesque SemiBold"/>
              <a:buChar char="●"/>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grpSp>
        <p:nvGrpSpPr>
          <p:cNvPr id="28" name="Google Shape;28;p4"/>
          <p:cNvGrpSpPr/>
          <p:nvPr/>
        </p:nvGrpSpPr>
        <p:grpSpPr>
          <a:xfrm>
            <a:off x="-585219" y="48859"/>
            <a:ext cx="10310396" cy="5949226"/>
            <a:chOff x="-585219" y="48859"/>
            <a:chExt cx="10310396" cy="5949226"/>
          </a:xfrm>
        </p:grpSpPr>
        <p:pic>
          <p:nvPicPr>
            <p:cNvPr id="29" name="Google Shape;29;p4"/>
            <p:cNvPicPr preferRelativeResize="0"/>
            <p:nvPr/>
          </p:nvPicPr>
          <p:blipFill>
            <a:blip r:embed="rId3">
              <a:alphaModFix/>
            </a:blip>
            <a:stretch>
              <a:fillRect/>
            </a:stretch>
          </p:blipFill>
          <p:spPr>
            <a:xfrm rot="545581">
              <a:off x="8352973" y="3228530"/>
              <a:ext cx="1188731" cy="2416438"/>
            </a:xfrm>
            <a:prstGeom prst="rect">
              <a:avLst/>
            </a:prstGeom>
            <a:noFill/>
            <a:ln>
              <a:noFill/>
            </a:ln>
          </p:spPr>
        </p:pic>
        <p:pic>
          <p:nvPicPr>
            <p:cNvPr id="30" name="Google Shape;30;p4"/>
            <p:cNvPicPr preferRelativeResize="0"/>
            <p:nvPr/>
          </p:nvPicPr>
          <p:blipFill>
            <a:blip r:embed="rId4">
              <a:alphaModFix/>
            </a:blip>
            <a:stretch>
              <a:fillRect/>
            </a:stretch>
          </p:blipFill>
          <p:spPr>
            <a:xfrm rot="-6561483" flipH="1">
              <a:off x="7996026" y="-152814"/>
              <a:ext cx="1084920" cy="2134422"/>
            </a:xfrm>
            <a:prstGeom prst="rect">
              <a:avLst/>
            </a:prstGeom>
            <a:noFill/>
            <a:ln>
              <a:noFill/>
            </a:ln>
          </p:spPr>
        </p:pic>
        <p:pic>
          <p:nvPicPr>
            <p:cNvPr id="31" name="Google Shape;31;p4"/>
            <p:cNvPicPr preferRelativeResize="0"/>
            <p:nvPr/>
          </p:nvPicPr>
          <p:blipFill>
            <a:blip r:embed="rId5">
              <a:alphaModFix/>
            </a:blip>
            <a:stretch>
              <a:fillRect/>
            </a:stretch>
          </p:blipFill>
          <p:spPr>
            <a:xfrm rot="1596388">
              <a:off x="-257675" y="4174964"/>
              <a:ext cx="977675" cy="1693879"/>
            </a:xfrm>
            <a:prstGeom prst="rect">
              <a:avLst/>
            </a:prstGeom>
            <a:noFill/>
            <a:ln>
              <a:noFill/>
            </a:ln>
          </p:spPr>
        </p:pic>
      </p:grpSp>
      <p:pic>
        <p:nvPicPr>
          <p:cNvPr id="32" name="Google Shape;32;p4"/>
          <p:cNvPicPr preferRelativeResize="0"/>
          <p:nvPr/>
        </p:nvPicPr>
        <p:blipFill>
          <a:blip r:embed="rId6">
            <a:alphaModFix/>
          </a:blip>
          <a:stretch>
            <a:fillRect/>
          </a:stretch>
        </p:blipFill>
        <p:spPr>
          <a:xfrm>
            <a:off x="164847" y="43575"/>
            <a:ext cx="661675" cy="7804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35" name="Google Shape;35;p5"/>
          <p:cNvSpPr txBox="1">
            <a:spLocks noGrp="1"/>
          </p:cNvSpPr>
          <p:nvPr>
            <p:ph type="subTitle" idx="1"/>
          </p:nvPr>
        </p:nvSpPr>
        <p:spPr>
          <a:xfrm>
            <a:off x="1652858" y="1964925"/>
            <a:ext cx="27027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2000">
                <a:latin typeface="Chewy"/>
                <a:ea typeface="Chewy"/>
                <a:cs typeface="Chewy"/>
                <a:sym typeface="Chewy"/>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6" name="Google Shape;36;p5"/>
          <p:cNvSpPr txBox="1">
            <a:spLocks noGrp="1"/>
          </p:cNvSpPr>
          <p:nvPr>
            <p:ph type="subTitle" idx="2"/>
          </p:nvPr>
        </p:nvSpPr>
        <p:spPr>
          <a:xfrm>
            <a:off x="4788442" y="1964925"/>
            <a:ext cx="27027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2000">
                <a:latin typeface="Chewy"/>
                <a:ea typeface="Chewy"/>
                <a:cs typeface="Chewy"/>
                <a:sym typeface="Chewy"/>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7" name="Google Shape;37;p5"/>
          <p:cNvSpPr txBox="1">
            <a:spLocks noGrp="1"/>
          </p:cNvSpPr>
          <p:nvPr>
            <p:ph type="subTitle" idx="3"/>
          </p:nvPr>
        </p:nvSpPr>
        <p:spPr>
          <a:xfrm>
            <a:off x="1652858" y="2330726"/>
            <a:ext cx="2702700" cy="116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788442" y="2330726"/>
            <a:ext cx="2702700" cy="116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40" name="Google Shape;40;p5"/>
          <p:cNvPicPr preferRelativeResize="0"/>
          <p:nvPr/>
        </p:nvPicPr>
        <p:blipFill rotWithShape="1">
          <a:blip r:embed="rId3">
            <a:alphaModFix/>
          </a:blip>
          <a:srcRect t="56141" b="13965"/>
          <a:stretch/>
        </p:blipFill>
        <p:spPr>
          <a:xfrm>
            <a:off x="6677022" y="4177775"/>
            <a:ext cx="2543982" cy="1008949"/>
          </a:xfrm>
          <a:prstGeom prst="rect">
            <a:avLst/>
          </a:prstGeom>
          <a:noFill/>
          <a:ln>
            <a:noFill/>
          </a:ln>
        </p:spPr>
      </p:pic>
      <p:grpSp>
        <p:nvGrpSpPr>
          <p:cNvPr id="41" name="Google Shape;41;p5"/>
          <p:cNvGrpSpPr/>
          <p:nvPr/>
        </p:nvGrpSpPr>
        <p:grpSpPr>
          <a:xfrm>
            <a:off x="-81025" y="2562040"/>
            <a:ext cx="1433353" cy="2424659"/>
            <a:chOff x="-81025" y="2562040"/>
            <a:chExt cx="1433353" cy="2424659"/>
          </a:xfrm>
        </p:grpSpPr>
        <p:pic>
          <p:nvPicPr>
            <p:cNvPr id="42" name="Google Shape;42;p5"/>
            <p:cNvPicPr preferRelativeResize="0"/>
            <p:nvPr/>
          </p:nvPicPr>
          <p:blipFill>
            <a:blip r:embed="rId4">
              <a:alphaModFix/>
            </a:blip>
            <a:stretch>
              <a:fillRect/>
            </a:stretch>
          </p:blipFill>
          <p:spPr>
            <a:xfrm>
              <a:off x="266545" y="4177767"/>
              <a:ext cx="453446" cy="597396"/>
            </a:xfrm>
            <a:prstGeom prst="rect">
              <a:avLst/>
            </a:prstGeom>
            <a:noFill/>
            <a:ln>
              <a:noFill/>
            </a:ln>
          </p:spPr>
        </p:pic>
        <p:pic>
          <p:nvPicPr>
            <p:cNvPr id="43" name="Google Shape;43;p5"/>
            <p:cNvPicPr preferRelativeResize="0"/>
            <p:nvPr/>
          </p:nvPicPr>
          <p:blipFill>
            <a:blip r:embed="rId4">
              <a:alphaModFix/>
            </a:blip>
            <a:stretch>
              <a:fillRect/>
            </a:stretch>
          </p:blipFill>
          <p:spPr>
            <a:xfrm rot="-4556422">
              <a:off x="565361" y="4599947"/>
              <a:ext cx="295722" cy="389600"/>
            </a:xfrm>
            <a:prstGeom prst="rect">
              <a:avLst/>
            </a:prstGeom>
            <a:noFill/>
            <a:ln>
              <a:noFill/>
            </a:ln>
          </p:spPr>
        </p:pic>
        <p:pic>
          <p:nvPicPr>
            <p:cNvPr id="44" name="Google Shape;44;p5"/>
            <p:cNvPicPr preferRelativeResize="0"/>
            <p:nvPr/>
          </p:nvPicPr>
          <p:blipFill>
            <a:blip r:embed="rId4">
              <a:alphaModFix/>
            </a:blip>
            <a:stretch>
              <a:fillRect/>
            </a:stretch>
          </p:blipFill>
          <p:spPr>
            <a:xfrm rot="2167060">
              <a:off x="568436" y="4285722"/>
              <a:ext cx="289573" cy="381500"/>
            </a:xfrm>
            <a:prstGeom prst="rect">
              <a:avLst/>
            </a:prstGeom>
            <a:noFill/>
            <a:ln>
              <a:noFill/>
            </a:ln>
          </p:spPr>
        </p:pic>
        <p:pic>
          <p:nvPicPr>
            <p:cNvPr id="45" name="Google Shape;45;p5"/>
            <p:cNvPicPr preferRelativeResize="0"/>
            <p:nvPr/>
          </p:nvPicPr>
          <p:blipFill>
            <a:blip r:embed="rId4">
              <a:alphaModFix/>
            </a:blip>
            <a:stretch>
              <a:fillRect/>
            </a:stretch>
          </p:blipFill>
          <p:spPr>
            <a:xfrm rot="-1297892">
              <a:off x="489940" y="4359549"/>
              <a:ext cx="371119" cy="488928"/>
            </a:xfrm>
            <a:prstGeom prst="rect">
              <a:avLst/>
            </a:prstGeom>
            <a:noFill/>
            <a:ln>
              <a:noFill/>
            </a:ln>
          </p:spPr>
        </p:pic>
        <p:pic>
          <p:nvPicPr>
            <p:cNvPr id="46" name="Google Shape;46;p5"/>
            <p:cNvPicPr preferRelativeResize="0"/>
            <p:nvPr/>
          </p:nvPicPr>
          <p:blipFill>
            <a:blip r:embed="rId4">
              <a:alphaModFix/>
            </a:blip>
            <a:stretch>
              <a:fillRect/>
            </a:stretch>
          </p:blipFill>
          <p:spPr>
            <a:xfrm rot="2167060">
              <a:off x="240511" y="4547772"/>
              <a:ext cx="289573" cy="381500"/>
            </a:xfrm>
            <a:prstGeom prst="rect">
              <a:avLst/>
            </a:prstGeom>
            <a:noFill/>
            <a:ln>
              <a:noFill/>
            </a:ln>
          </p:spPr>
        </p:pic>
        <p:pic>
          <p:nvPicPr>
            <p:cNvPr id="47" name="Google Shape;47;p5"/>
            <p:cNvPicPr preferRelativeResize="0"/>
            <p:nvPr/>
          </p:nvPicPr>
          <p:blipFill>
            <a:blip r:embed="rId4">
              <a:alphaModFix/>
            </a:blip>
            <a:stretch>
              <a:fillRect/>
            </a:stretch>
          </p:blipFill>
          <p:spPr>
            <a:xfrm rot="-3262633">
              <a:off x="565361" y="4409197"/>
              <a:ext cx="295722" cy="389600"/>
            </a:xfrm>
            <a:prstGeom prst="rect">
              <a:avLst/>
            </a:prstGeom>
            <a:noFill/>
            <a:ln>
              <a:noFill/>
            </a:ln>
          </p:spPr>
        </p:pic>
        <p:pic>
          <p:nvPicPr>
            <p:cNvPr id="48" name="Google Shape;48;p5"/>
            <p:cNvPicPr preferRelativeResize="0"/>
            <p:nvPr/>
          </p:nvPicPr>
          <p:blipFill>
            <a:blip r:embed="rId4">
              <a:alphaModFix/>
            </a:blip>
            <a:stretch>
              <a:fillRect/>
            </a:stretch>
          </p:blipFill>
          <p:spPr>
            <a:xfrm rot="-3262633">
              <a:off x="237436" y="4281672"/>
              <a:ext cx="295722" cy="389600"/>
            </a:xfrm>
            <a:prstGeom prst="rect">
              <a:avLst/>
            </a:prstGeom>
            <a:noFill/>
            <a:ln>
              <a:noFill/>
            </a:ln>
          </p:spPr>
        </p:pic>
        <p:pic>
          <p:nvPicPr>
            <p:cNvPr id="49" name="Google Shape;49;p5"/>
            <p:cNvPicPr preferRelativeResize="0"/>
            <p:nvPr/>
          </p:nvPicPr>
          <p:blipFill>
            <a:blip r:embed="rId5">
              <a:alphaModFix/>
            </a:blip>
            <a:stretch>
              <a:fillRect/>
            </a:stretch>
          </p:blipFill>
          <p:spPr>
            <a:xfrm rot="2858560">
              <a:off x="29979" y="4363271"/>
              <a:ext cx="410018" cy="481460"/>
            </a:xfrm>
            <a:prstGeom prst="rect">
              <a:avLst/>
            </a:prstGeom>
            <a:noFill/>
            <a:ln>
              <a:noFill/>
            </a:ln>
          </p:spPr>
        </p:pic>
        <p:pic>
          <p:nvPicPr>
            <p:cNvPr id="50" name="Google Shape;50;p5"/>
            <p:cNvPicPr preferRelativeResize="0"/>
            <p:nvPr/>
          </p:nvPicPr>
          <p:blipFill>
            <a:blip r:embed="rId4">
              <a:alphaModFix/>
            </a:blip>
            <a:stretch>
              <a:fillRect/>
            </a:stretch>
          </p:blipFill>
          <p:spPr>
            <a:xfrm rot="-3262633">
              <a:off x="647611" y="4281672"/>
              <a:ext cx="295722" cy="389600"/>
            </a:xfrm>
            <a:prstGeom prst="rect">
              <a:avLst/>
            </a:prstGeom>
            <a:noFill/>
            <a:ln>
              <a:noFill/>
            </a:ln>
          </p:spPr>
        </p:pic>
        <p:pic>
          <p:nvPicPr>
            <p:cNvPr id="51" name="Google Shape;51;p5"/>
            <p:cNvPicPr preferRelativeResize="0"/>
            <p:nvPr/>
          </p:nvPicPr>
          <p:blipFill>
            <a:blip r:embed="rId4">
              <a:alphaModFix/>
            </a:blip>
            <a:stretch>
              <a:fillRect/>
            </a:stretch>
          </p:blipFill>
          <p:spPr>
            <a:xfrm rot="-4556422">
              <a:off x="347261" y="4543722"/>
              <a:ext cx="295722" cy="389600"/>
            </a:xfrm>
            <a:prstGeom prst="rect">
              <a:avLst/>
            </a:prstGeom>
            <a:noFill/>
            <a:ln>
              <a:noFill/>
            </a:ln>
          </p:spPr>
        </p:pic>
        <p:pic>
          <p:nvPicPr>
            <p:cNvPr id="52" name="Google Shape;52;p5"/>
            <p:cNvPicPr preferRelativeResize="0"/>
            <p:nvPr/>
          </p:nvPicPr>
          <p:blipFill>
            <a:blip r:embed="rId5">
              <a:alphaModFix/>
            </a:blip>
            <a:stretch>
              <a:fillRect/>
            </a:stretch>
          </p:blipFill>
          <p:spPr>
            <a:xfrm rot="127844">
              <a:off x="377554" y="4497783"/>
              <a:ext cx="410018" cy="481460"/>
            </a:xfrm>
            <a:prstGeom prst="rect">
              <a:avLst/>
            </a:prstGeom>
            <a:noFill/>
            <a:ln>
              <a:noFill/>
            </a:ln>
          </p:spPr>
        </p:pic>
        <p:pic>
          <p:nvPicPr>
            <p:cNvPr id="53" name="Google Shape;53;p5"/>
            <p:cNvPicPr preferRelativeResize="0"/>
            <p:nvPr/>
          </p:nvPicPr>
          <p:blipFill>
            <a:blip r:embed="rId5">
              <a:alphaModFix/>
            </a:blip>
            <a:stretch>
              <a:fillRect/>
            </a:stretch>
          </p:blipFill>
          <p:spPr>
            <a:xfrm rot="3021169">
              <a:off x="831154" y="4363296"/>
              <a:ext cx="410018" cy="481460"/>
            </a:xfrm>
            <a:prstGeom prst="rect">
              <a:avLst/>
            </a:prstGeom>
            <a:noFill/>
            <a:ln>
              <a:noFill/>
            </a:ln>
          </p:spPr>
        </p:pic>
        <p:pic>
          <p:nvPicPr>
            <p:cNvPr id="54" name="Google Shape;54;p5"/>
            <p:cNvPicPr preferRelativeResize="0"/>
            <p:nvPr/>
          </p:nvPicPr>
          <p:blipFill>
            <a:blip r:embed="rId5">
              <a:alphaModFix/>
            </a:blip>
            <a:stretch>
              <a:fillRect/>
            </a:stretch>
          </p:blipFill>
          <p:spPr>
            <a:xfrm rot="-2287135">
              <a:off x="330594" y="3246927"/>
              <a:ext cx="323688" cy="380092"/>
            </a:xfrm>
            <a:prstGeom prst="rect">
              <a:avLst/>
            </a:prstGeom>
            <a:noFill/>
            <a:ln>
              <a:noFill/>
            </a:ln>
          </p:spPr>
        </p:pic>
        <p:pic>
          <p:nvPicPr>
            <p:cNvPr id="55" name="Google Shape;55;p5"/>
            <p:cNvPicPr preferRelativeResize="0"/>
            <p:nvPr/>
          </p:nvPicPr>
          <p:blipFill>
            <a:blip r:embed="rId5">
              <a:alphaModFix/>
            </a:blip>
            <a:stretch>
              <a:fillRect/>
            </a:stretch>
          </p:blipFill>
          <p:spPr>
            <a:xfrm rot="2699884">
              <a:off x="333269" y="2620814"/>
              <a:ext cx="323688" cy="380092"/>
            </a:xfrm>
            <a:prstGeom prst="rect">
              <a:avLst/>
            </a:prstGeom>
            <a:noFill/>
            <a:ln>
              <a:noFill/>
            </a:ln>
          </p:spPr>
        </p:pic>
      </p:grpSp>
      <p:pic>
        <p:nvPicPr>
          <p:cNvPr id="56" name="Google Shape;56;p5"/>
          <p:cNvPicPr preferRelativeResize="0"/>
          <p:nvPr/>
        </p:nvPicPr>
        <p:blipFill>
          <a:blip r:embed="rId6">
            <a:alphaModFix/>
          </a:blip>
          <a:stretch>
            <a:fillRect/>
          </a:stretch>
        </p:blipFill>
        <p:spPr>
          <a:xfrm rot="10115562">
            <a:off x="-411012" y="-268475"/>
            <a:ext cx="2248475" cy="1978174"/>
          </a:xfrm>
          <a:prstGeom prst="rect">
            <a:avLst/>
          </a:prstGeom>
          <a:noFill/>
          <a:ln>
            <a:noFill/>
          </a:ln>
        </p:spPr>
      </p:pic>
      <p:pic>
        <p:nvPicPr>
          <p:cNvPr id="57" name="Google Shape;57;p5"/>
          <p:cNvPicPr preferRelativeResize="0"/>
          <p:nvPr/>
        </p:nvPicPr>
        <p:blipFill>
          <a:blip r:embed="rId7">
            <a:alphaModFix/>
          </a:blip>
          <a:stretch>
            <a:fillRect/>
          </a:stretch>
        </p:blipFill>
        <p:spPr>
          <a:xfrm rot="967814">
            <a:off x="8075010" y="2985792"/>
            <a:ext cx="1331181" cy="2618895"/>
          </a:xfrm>
          <a:prstGeom prst="rect">
            <a:avLst/>
          </a:prstGeom>
          <a:noFill/>
          <a:ln>
            <a:noFill/>
          </a:ln>
        </p:spPr>
      </p:pic>
      <p:pic>
        <p:nvPicPr>
          <p:cNvPr id="58" name="Google Shape;58;p5"/>
          <p:cNvPicPr preferRelativeResize="0"/>
          <p:nvPr/>
        </p:nvPicPr>
        <p:blipFill>
          <a:blip r:embed="rId8">
            <a:alphaModFix/>
          </a:blip>
          <a:stretch>
            <a:fillRect/>
          </a:stretch>
        </p:blipFill>
        <p:spPr>
          <a:xfrm rot="6700409">
            <a:off x="7826406" y="-793753"/>
            <a:ext cx="1404988" cy="28560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pic>
        <p:nvPicPr>
          <p:cNvPr id="60" name="Google Shape;60;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61" name="Google Shape;61;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62" name="Google Shape;62;p6"/>
          <p:cNvPicPr preferRelativeResize="0"/>
          <p:nvPr/>
        </p:nvPicPr>
        <p:blipFill rotWithShape="1">
          <a:blip r:embed="rId3">
            <a:alphaModFix/>
          </a:blip>
          <a:srcRect l="8759" r="8759"/>
          <a:stretch/>
        </p:blipFill>
        <p:spPr>
          <a:xfrm>
            <a:off x="121525" y="118313"/>
            <a:ext cx="591700" cy="842375"/>
          </a:xfrm>
          <a:prstGeom prst="rect">
            <a:avLst/>
          </a:prstGeom>
          <a:noFill/>
          <a:ln>
            <a:noFill/>
          </a:ln>
        </p:spPr>
      </p:pic>
      <p:grpSp>
        <p:nvGrpSpPr>
          <p:cNvPr id="63" name="Google Shape;63;p6"/>
          <p:cNvGrpSpPr/>
          <p:nvPr/>
        </p:nvGrpSpPr>
        <p:grpSpPr>
          <a:xfrm>
            <a:off x="7213338" y="-263720"/>
            <a:ext cx="3336687" cy="6284646"/>
            <a:chOff x="7213338" y="-263720"/>
            <a:chExt cx="3336687" cy="6284646"/>
          </a:xfrm>
        </p:grpSpPr>
        <p:pic>
          <p:nvPicPr>
            <p:cNvPr id="64" name="Google Shape;64;p6"/>
            <p:cNvPicPr preferRelativeResize="0"/>
            <p:nvPr/>
          </p:nvPicPr>
          <p:blipFill>
            <a:blip r:embed="rId4">
              <a:alphaModFix/>
            </a:blip>
            <a:stretch>
              <a:fillRect/>
            </a:stretch>
          </p:blipFill>
          <p:spPr>
            <a:xfrm rot="2019369">
              <a:off x="7889583" y="3003451"/>
              <a:ext cx="1410360" cy="2866944"/>
            </a:xfrm>
            <a:prstGeom prst="rect">
              <a:avLst/>
            </a:prstGeom>
            <a:noFill/>
            <a:ln>
              <a:noFill/>
            </a:ln>
          </p:spPr>
        </p:pic>
        <p:pic>
          <p:nvPicPr>
            <p:cNvPr id="65" name="Google Shape;65;p6"/>
            <p:cNvPicPr preferRelativeResize="0"/>
            <p:nvPr/>
          </p:nvPicPr>
          <p:blipFill>
            <a:blip r:embed="rId4">
              <a:alphaModFix/>
            </a:blip>
            <a:stretch>
              <a:fillRect/>
            </a:stretch>
          </p:blipFill>
          <p:spPr>
            <a:xfrm rot="-6219139" flipH="1">
              <a:off x="8285433" y="-673587"/>
              <a:ext cx="1410360" cy="2866944"/>
            </a:xfrm>
            <a:prstGeom prst="rect">
              <a:avLst/>
            </a:prstGeom>
            <a:noFill/>
            <a:ln>
              <a:noFill/>
            </a:ln>
          </p:spPr>
        </p:pic>
      </p:grpSp>
      <p:pic>
        <p:nvPicPr>
          <p:cNvPr id="66" name="Google Shape;66;p6"/>
          <p:cNvPicPr preferRelativeResize="0"/>
          <p:nvPr/>
        </p:nvPicPr>
        <p:blipFill>
          <a:blip r:embed="rId5">
            <a:alphaModFix/>
          </a:blip>
          <a:stretch>
            <a:fillRect/>
          </a:stretch>
        </p:blipFill>
        <p:spPr>
          <a:xfrm rot="1632289">
            <a:off x="-568500" y="4053306"/>
            <a:ext cx="1304925" cy="2260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pic>
        <p:nvPicPr>
          <p:cNvPr id="79" name="Google Shape;79;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80" name="Google Shape;80;p8"/>
          <p:cNvSpPr txBox="1">
            <a:spLocks noGrp="1"/>
          </p:cNvSpPr>
          <p:nvPr>
            <p:ph type="title"/>
          </p:nvPr>
        </p:nvSpPr>
        <p:spPr>
          <a:xfrm>
            <a:off x="2096800" y="1281150"/>
            <a:ext cx="5042700" cy="25812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9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81" name="Google Shape;81;p8"/>
          <p:cNvPicPr preferRelativeResize="0"/>
          <p:nvPr/>
        </p:nvPicPr>
        <p:blipFill rotWithShape="1">
          <a:blip r:embed="rId3">
            <a:alphaModFix/>
          </a:blip>
          <a:srcRect l="23488" t="56140" b="20016"/>
          <a:stretch/>
        </p:blipFill>
        <p:spPr>
          <a:xfrm>
            <a:off x="-115300" y="4062275"/>
            <a:ext cx="2615050" cy="1081226"/>
          </a:xfrm>
          <a:prstGeom prst="rect">
            <a:avLst/>
          </a:prstGeom>
          <a:noFill/>
          <a:ln>
            <a:noFill/>
          </a:ln>
        </p:spPr>
      </p:pic>
      <p:grpSp>
        <p:nvGrpSpPr>
          <p:cNvPr id="82" name="Google Shape;82;p8"/>
          <p:cNvGrpSpPr/>
          <p:nvPr/>
        </p:nvGrpSpPr>
        <p:grpSpPr>
          <a:xfrm>
            <a:off x="-3450" y="1356247"/>
            <a:ext cx="9063275" cy="3652214"/>
            <a:chOff x="-3450" y="1356247"/>
            <a:chExt cx="9063275" cy="3652214"/>
          </a:xfrm>
        </p:grpSpPr>
        <p:pic>
          <p:nvPicPr>
            <p:cNvPr id="83" name="Google Shape;83;p8"/>
            <p:cNvPicPr preferRelativeResize="0"/>
            <p:nvPr/>
          </p:nvPicPr>
          <p:blipFill>
            <a:blip r:embed="rId4">
              <a:alphaModFix/>
            </a:blip>
            <a:stretch>
              <a:fillRect/>
            </a:stretch>
          </p:blipFill>
          <p:spPr>
            <a:xfrm>
              <a:off x="8632201" y="1356247"/>
              <a:ext cx="427625" cy="457947"/>
            </a:xfrm>
            <a:prstGeom prst="rect">
              <a:avLst/>
            </a:prstGeom>
            <a:noFill/>
            <a:ln>
              <a:noFill/>
            </a:ln>
          </p:spPr>
        </p:pic>
        <p:pic>
          <p:nvPicPr>
            <p:cNvPr id="84" name="Google Shape;84;p8"/>
            <p:cNvPicPr preferRelativeResize="0"/>
            <p:nvPr/>
          </p:nvPicPr>
          <p:blipFill>
            <a:blip r:embed="rId4">
              <a:alphaModFix/>
            </a:blip>
            <a:stretch>
              <a:fillRect/>
            </a:stretch>
          </p:blipFill>
          <p:spPr>
            <a:xfrm rot="6391147">
              <a:off x="8381201" y="1979818"/>
              <a:ext cx="416269" cy="445792"/>
            </a:xfrm>
            <a:prstGeom prst="rect">
              <a:avLst/>
            </a:prstGeom>
            <a:noFill/>
            <a:ln>
              <a:noFill/>
            </a:ln>
          </p:spPr>
        </p:pic>
        <p:grpSp>
          <p:nvGrpSpPr>
            <p:cNvPr id="85" name="Google Shape;85;p8"/>
            <p:cNvGrpSpPr/>
            <p:nvPr/>
          </p:nvGrpSpPr>
          <p:grpSpPr>
            <a:xfrm>
              <a:off x="-3450" y="1602439"/>
              <a:ext cx="1433353" cy="3406023"/>
              <a:chOff x="-3450" y="1602439"/>
              <a:chExt cx="1433353" cy="3406023"/>
            </a:xfrm>
          </p:grpSpPr>
          <p:pic>
            <p:nvPicPr>
              <p:cNvPr id="86" name="Google Shape;86;p8"/>
              <p:cNvPicPr preferRelativeResize="0"/>
              <p:nvPr/>
            </p:nvPicPr>
            <p:blipFill>
              <a:blip r:embed="rId5">
                <a:alphaModFix/>
              </a:blip>
              <a:stretch>
                <a:fillRect/>
              </a:stretch>
            </p:blipFill>
            <p:spPr>
              <a:xfrm>
                <a:off x="344120" y="4199529"/>
                <a:ext cx="453446" cy="597396"/>
              </a:xfrm>
              <a:prstGeom prst="rect">
                <a:avLst/>
              </a:prstGeom>
              <a:noFill/>
              <a:ln>
                <a:noFill/>
              </a:ln>
            </p:spPr>
          </p:pic>
          <p:pic>
            <p:nvPicPr>
              <p:cNvPr id="87" name="Google Shape;87;p8"/>
              <p:cNvPicPr preferRelativeResize="0"/>
              <p:nvPr/>
            </p:nvPicPr>
            <p:blipFill>
              <a:blip r:embed="rId5">
                <a:alphaModFix/>
              </a:blip>
              <a:stretch>
                <a:fillRect/>
              </a:stretch>
            </p:blipFill>
            <p:spPr>
              <a:xfrm rot="-4556422">
                <a:off x="642936" y="4621710"/>
                <a:ext cx="295722" cy="389600"/>
              </a:xfrm>
              <a:prstGeom prst="rect">
                <a:avLst/>
              </a:prstGeom>
              <a:noFill/>
              <a:ln>
                <a:noFill/>
              </a:ln>
            </p:spPr>
          </p:pic>
          <p:pic>
            <p:nvPicPr>
              <p:cNvPr id="88" name="Google Shape;88;p8"/>
              <p:cNvPicPr preferRelativeResize="0"/>
              <p:nvPr/>
            </p:nvPicPr>
            <p:blipFill>
              <a:blip r:embed="rId5">
                <a:alphaModFix/>
              </a:blip>
              <a:stretch>
                <a:fillRect/>
              </a:stretch>
            </p:blipFill>
            <p:spPr>
              <a:xfrm rot="2167060">
                <a:off x="646011" y="4307484"/>
                <a:ext cx="289573" cy="381500"/>
              </a:xfrm>
              <a:prstGeom prst="rect">
                <a:avLst/>
              </a:prstGeom>
              <a:noFill/>
              <a:ln>
                <a:noFill/>
              </a:ln>
            </p:spPr>
          </p:pic>
          <p:pic>
            <p:nvPicPr>
              <p:cNvPr id="89" name="Google Shape;89;p8"/>
              <p:cNvPicPr preferRelativeResize="0"/>
              <p:nvPr/>
            </p:nvPicPr>
            <p:blipFill>
              <a:blip r:embed="rId5">
                <a:alphaModFix/>
              </a:blip>
              <a:stretch>
                <a:fillRect/>
              </a:stretch>
            </p:blipFill>
            <p:spPr>
              <a:xfrm rot="-1297892">
                <a:off x="567515" y="4381311"/>
                <a:ext cx="371119" cy="488928"/>
              </a:xfrm>
              <a:prstGeom prst="rect">
                <a:avLst/>
              </a:prstGeom>
              <a:noFill/>
              <a:ln>
                <a:noFill/>
              </a:ln>
            </p:spPr>
          </p:pic>
          <p:pic>
            <p:nvPicPr>
              <p:cNvPr id="90" name="Google Shape;90;p8"/>
              <p:cNvPicPr preferRelativeResize="0"/>
              <p:nvPr/>
            </p:nvPicPr>
            <p:blipFill>
              <a:blip r:embed="rId5">
                <a:alphaModFix/>
              </a:blip>
              <a:stretch>
                <a:fillRect/>
              </a:stretch>
            </p:blipFill>
            <p:spPr>
              <a:xfrm rot="2167060">
                <a:off x="318086" y="4569534"/>
                <a:ext cx="289573" cy="381500"/>
              </a:xfrm>
              <a:prstGeom prst="rect">
                <a:avLst/>
              </a:prstGeom>
              <a:noFill/>
              <a:ln>
                <a:noFill/>
              </a:ln>
            </p:spPr>
          </p:pic>
          <p:pic>
            <p:nvPicPr>
              <p:cNvPr id="91" name="Google Shape;91;p8"/>
              <p:cNvPicPr preferRelativeResize="0"/>
              <p:nvPr/>
            </p:nvPicPr>
            <p:blipFill>
              <a:blip r:embed="rId5">
                <a:alphaModFix/>
              </a:blip>
              <a:stretch>
                <a:fillRect/>
              </a:stretch>
            </p:blipFill>
            <p:spPr>
              <a:xfrm rot="-3262633">
                <a:off x="642936" y="4430960"/>
                <a:ext cx="295722" cy="389600"/>
              </a:xfrm>
              <a:prstGeom prst="rect">
                <a:avLst/>
              </a:prstGeom>
              <a:noFill/>
              <a:ln>
                <a:noFill/>
              </a:ln>
            </p:spPr>
          </p:pic>
          <p:pic>
            <p:nvPicPr>
              <p:cNvPr id="92" name="Google Shape;92;p8"/>
              <p:cNvPicPr preferRelativeResize="0"/>
              <p:nvPr/>
            </p:nvPicPr>
            <p:blipFill>
              <a:blip r:embed="rId5">
                <a:alphaModFix/>
              </a:blip>
              <a:stretch>
                <a:fillRect/>
              </a:stretch>
            </p:blipFill>
            <p:spPr>
              <a:xfrm rot="-3262633">
                <a:off x="315011" y="4303435"/>
                <a:ext cx="295722" cy="389600"/>
              </a:xfrm>
              <a:prstGeom prst="rect">
                <a:avLst/>
              </a:prstGeom>
              <a:noFill/>
              <a:ln>
                <a:noFill/>
              </a:ln>
            </p:spPr>
          </p:pic>
          <p:pic>
            <p:nvPicPr>
              <p:cNvPr id="93" name="Google Shape;93;p8"/>
              <p:cNvPicPr preferRelativeResize="0"/>
              <p:nvPr/>
            </p:nvPicPr>
            <p:blipFill>
              <a:blip r:embed="rId6">
                <a:alphaModFix/>
              </a:blip>
              <a:stretch>
                <a:fillRect/>
              </a:stretch>
            </p:blipFill>
            <p:spPr>
              <a:xfrm rot="2858560">
                <a:off x="107554" y="4385033"/>
                <a:ext cx="410018" cy="481460"/>
              </a:xfrm>
              <a:prstGeom prst="rect">
                <a:avLst/>
              </a:prstGeom>
              <a:noFill/>
              <a:ln>
                <a:noFill/>
              </a:ln>
            </p:spPr>
          </p:pic>
          <p:pic>
            <p:nvPicPr>
              <p:cNvPr id="94" name="Google Shape;94;p8"/>
              <p:cNvPicPr preferRelativeResize="0"/>
              <p:nvPr/>
            </p:nvPicPr>
            <p:blipFill>
              <a:blip r:embed="rId5">
                <a:alphaModFix/>
              </a:blip>
              <a:stretch>
                <a:fillRect/>
              </a:stretch>
            </p:blipFill>
            <p:spPr>
              <a:xfrm rot="-3262633">
                <a:off x="725186" y="4303435"/>
                <a:ext cx="295722" cy="389600"/>
              </a:xfrm>
              <a:prstGeom prst="rect">
                <a:avLst/>
              </a:prstGeom>
              <a:noFill/>
              <a:ln>
                <a:noFill/>
              </a:ln>
            </p:spPr>
          </p:pic>
          <p:pic>
            <p:nvPicPr>
              <p:cNvPr id="95" name="Google Shape;95;p8"/>
              <p:cNvPicPr preferRelativeResize="0"/>
              <p:nvPr/>
            </p:nvPicPr>
            <p:blipFill>
              <a:blip r:embed="rId5">
                <a:alphaModFix/>
              </a:blip>
              <a:stretch>
                <a:fillRect/>
              </a:stretch>
            </p:blipFill>
            <p:spPr>
              <a:xfrm rot="-4556422">
                <a:off x="424836" y="4565485"/>
                <a:ext cx="295722" cy="389600"/>
              </a:xfrm>
              <a:prstGeom prst="rect">
                <a:avLst/>
              </a:prstGeom>
              <a:noFill/>
              <a:ln>
                <a:noFill/>
              </a:ln>
            </p:spPr>
          </p:pic>
          <p:pic>
            <p:nvPicPr>
              <p:cNvPr id="96" name="Google Shape;96;p8"/>
              <p:cNvPicPr preferRelativeResize="0"/>
              <p:nvPr/>
            </p:nvPicPr>
            <p:blipFill>
              <a:blip r:embed="rId6">
                <a:alphaModFix/>
              </a:blip>
              <a:stretch>
                <a:fillRect/>
              </a:stretch>
            </p:blipFill>
            <p:spPr>
              <a:xfrm rot="127844">
                <a:off x="455129" y="4519546"/>
                <a:ext cx="410018" cy="481460"/>
              </a:xfrm>
              <a:prstGeom prst="rect">
                <a:avLst/>
              </a:prstGeom>
              <a:noFill/>
              <a:ln>
                <a:noFill/>
              </a:ln>
            </p:spPr>
          </p:pic>
          <p:pic>
            <p:nvPicPr>
              <p:cNvPr id="97" name="Google Shape;97;p8"/>
              <p:cNvPicPr preferRelativeResize="0"/>
              <p:nvPr/>
            </p:nvPicPr>
            <p:blipFill>
              <a:blip r:embed="rId6">
                <a:alphaModFix/>
              </a:blip>
              <a:stretch>
                <a:fillRect/>
              </a:stretch>
            </p:blipFill>
            <p:spPr>
              <a:xfrm rot="3021169">
                <a:off x="908729" y="4385058"/>
                <a:ext cx="410018" cy="481460"/>
              </a:xfrm>
              <a:prstGeom prst="rect">
                <a:avLst/>
              </a:prstGeom>
              <a:noFill/>
              <a:ln>
                <a:noFill/>
              </a:ln>
            </p:spPr>
          </p:pic>
          <p:pic>
            <p:nvPicPr>
              <p:cNvPr id="98" name="Google Shape;98;p8"/>
              <p:cNvPicPr preferRelativeResize="0"/>
              <p:nvPr/>
            </p:nvPicPr>
            <p:blipFill>
              <a:blip r:embed="rId4">
                <a:alphaModFix/>
              </a:blip>
              <a:stretch>
                <a:fillRect/>
              </a:stretch>
            </p:blipFill>
            <p:spPr>
              <a:xfrm rot="6391147">
                <a:off x="505101" y="1642468"/>
                <a:ext cx="416269" cy="445792"/>
              </a:xfrm>
              <a:prstGeom prst="rect">
                <a:avLst/>
              </a:prstGeom>
              <a:noFill/>
              <a:ln>
                <a:noFill/>
              </a:ln>
            </p:spPr>
          </p:pic>
        </p:grpSp>
      </p:grpSp>
      <p:grpSp>
        <p:nvGrpSpPr>
          <p:cNvPr id="99" name="Google Shape;99;p8"/>
          <p:cNvGrpSpPr/>
          <p:nvPr/>
        </p:nvGrpSpPr>
        <p:grpSpPr>
          <a:xfrm>
            <a:off x="-141376" y="-881027"/>
            <a:ext cx="9982663" cy="7164302"/>
            <a:chOff x="-141376" y="-881027"/>
            <a:chExt cx="9982663" cy="7164302"/>
          </a:xfrm>
        </p:grpSpPr>
        <p:pic>
          <p:nvPicPr>
            <p:cNvPr id="100" name="Google Shape;100;p8"/>
            <p:cNvPicPr preferRelativeResize="0"/>
            <p:nvPr/>
          </p:nvPicPr>
          <p:blipFill>
            <a:blip r:embed="rId7">
              <a:alphaModFix/>
            </a:blip>
            <a:stretch>
              <a:fillRect/>
            </a:stretch>
          </p:blipFill>
          <p:spPr>
            <a:xfrm rot="2118329">
              <a:off x="7567676" y="3087532"/>
              <a:ext cx="1539823" cy="3029362"/>
            </a:xfrm>
            <a:prstGeom prst="rect">
              <a:avLst/>
            </a:prstGeom>
            <a:noFill/>
            <a:ln>
              <a:noFill/>
            </a:ln>
          </p:spPr>
        </p:pic>
        <p:pic>
          <p:nvPicPr>
            <p:cNvPr id="101" name="Google Shape;101;p8"/>
            <p:cNvPicPr preferRelativeResize="0"/>
            <p:nvPr/>
          </p:nvPicPr>
          <p:blipFill>
            <a:blip r:embed="rId8">
              <a:alphaModFix/>
            </a:blip>
            <a:stretch>
              <a:fillRect/>
            </a:stretch>
          </p:blipFill>
          <p:spPr>
            <a:xfrm rot="-6908961" flipH="1">
              <a:off x="7410568" y="-797368"/>
              <a:ext cx="1488914" cy="3026656"/>
            </a:xfrm>
            <a:prstGeom prst="rect">
              <a:avLst/>
            </a:prstGeom>
            <a:noFill/>
            <a:ln>
              <a:noFill/>
            </a:ln>
          </p:spPr>
        </p:pic>
        <p:pic>
          <p:nvPicPr>
            <p:cNvPr id="102" name="Google Shape;102;p8"/>
            <p:cNvPicPr preferRelativeResize="0"/>
            <p:nvPr/>
          </p:nvPicPr>
          <p:blipFill>
            <a:blip r:embed="rId9">
              <a:alphaModFix/>
            </a:blip>
            <a:stretch>
              <a:fillRect/>
            </a:stretch>
          </p:blipFill>
          <p:spPr>
            <a:xfrm rot="10376493">
              <a:off x="-7412" y="-809418"/>
              <a:ext cx="1304925" cy="226085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pic>
        <p:nvPicPr>
          <p:cNvPr id="117" name="Google Shape;117;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8" name="Google Shape;118;p10"/>
          <p:cNvSpPr txBox="1">
            <a:spLocks noGrp="1"/>
          </p:cNvSpPr>
          <p:nvPr>
            <p:ph type="title"/>
          </p:nvPr>
        </p:nvSpPr>
        <p:spPr>
          <a:xfrm>
            <a:off x="740550" y="3955250"/>
            <a:ext cx="7662900" cy="6036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29"/>
        <p:cNvGrpSpPr/>
        <p:nvPr/>
      </p:nvGrpSpPr>
      <p:grpSpPr>
        <a:xfrm>
          <a:off x="0" y="0"/>
          <a:ext cx="0" cy="0"/>
          <a:chOff x="0" y="0"/>
          <a:chExt cx="0" cy="0"/>
        </a:xfrm>
      </p:grpSpPr>
      <p:pic>
        <p:nvPicPr>
          <p:cNvPr id="130" name="Google Shape;130;p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31" name="Google Shape;131;p13"/>
          <p:cNvSpPr txBox="1">
            <a:spLocks noGrp="1"/>
          </p:cNvSpPr>
          <p:nvPr>
            <p:ph type="subTitle" idx="1"/>
          </p:nvPr>
        </p:nvSpPr>
        <p:spPr>
          <a:xfrm>
            <a:off x="5367195" y="2452854"/>
            <a:ext cx="2477700" cy="113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2" name="Google Shape;132;p13"/>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pic>
        <p:nvPicPr>
          <p:cNvPr id="133" name="Google Shape;133;p13"/>
          <p:cNvPicPr preferRelativeResize="0"/>
          <p:nvPr/>
        </p:nvPicPr>
        <p:blipFill>
          <a:blip r:embed="rId3">
            <a:alphaModFix/>
          </a:blip>
          <a:stretch>
            <a:fillRect/>
          </a:stretch>
        </p:blipFill>
        <p:spPr>
          <a:xfrm rot="1386496">
            <a:off x="7495600" y="3562350"/>
            <a:ext cx="1245824" cy="2628548"/>
          </a:xfrm>
          <a:prstGeom prst="rect">
            <a:avLst/>
          </a:prstGeom>
          <a:noFill/>
          <a:ln>
            <a:noFill/>
          </a:ln>
        </p:spPr>
      </p:pic>
      <p:pic>
        <p:nvPicPr>
          <p:cNvPr id="134" name="Google Shape;134;p13"/>
          <p:cNvPicPr preferRelativeResize="0"/>
          <p:nvPr/>
        </p:nvPicPr>
        <p:blipFill>
          <a:blip r:embed="rId4">
            <a:alphaModFix/>
          </a:blip>
          <a:stretch>
            <a:fillRect/>
          </a:stretch>
        </p:blipFill>
        <p:spPr>
          <a:xfrm rot="6700406">
            <a:off x="19307" y="-428387"/>
            <a:ext cx="1410360" cy="2866944"/>
          </a:xfrm>
          <a:prstGeom prst="rect">
            <a:avLst/>
          </a:prstGeom>
          <a:noFill/>
          <a:ln>
            <a:noFill/>
          </a:ln>
        </p:spPr>
      </p:pic>
      <p:pic>
        <p:nvPicPr>
          <p:cNvPr id="135" name="Google Shape;135;p13"/>
          <p:cNvPicPr preferRelativeResize="0"/>
          <p:nvPr/>
        </p:nvPicPr>
        <p:blipFill>
          <a:blip r:embed="rId5">
            <a:alphaModFix/>
          </a:blip>
          <a:stretch>
            <a:fillRect/>
          </a:stretch>
        </p:blipFill>
        <p:spPr>
          <a:xfrm flipH="1">
            <a:off x="-722800" y="3972175"/>
            <a:ext cx="2248475" cy="1978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1pPr>
            <a:lvl2pPr marL="914400" lvl="1"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2pPr>
            <a:lvl3pPr marL="1371600" lvl="2"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3pPr>
            <a:lvl4pPr marL="1828800" lvl="3"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4pPr>
            <a:lvl5pPr marL="2286000" lvl="4"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5pPr>
            <a:lvl6pPr marL="2743200" lvl="5"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6pPr>
            <a:lvl7pPr marL="3200400" lvl="6"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7pPr>
            <a:lvl8pPr marL="3657600" lvl="7"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8pPr>
            <a:lvl9pPr marL="4114800" lvl="8" indent="-317500">
              <a:lnSpc>
                <a:spcPct val="100000"/>
              </a:lnSpc>
              <a:spcBef>
                <a:spcPts val="0"/>
              </a:spcBef>
              <a:spcAft>
                <a:spcPts val="0"/>
              </a:spcAft>
              <a:buClr>
                <a:schemeClr val="dk1"/>
              </a:buClr>
              <a:buSzPts val="1400"/>
              <a:buFont typeface="Balsamiq Sans"/>
              <a:buChar char="■"/>
              <a:defRPr>
                <a:solidFill>
                  <a:schemeClr val="dk1"/>
                </a:solidFill>
                <a:latin typeface="Balsamiq Sans"/>
                <a:ea typeface="Balsamiq Sans"/>
                <a:cs typeface="Balsamiq Sans"/>
                <a:sym typeface="Balsamiq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8" r:id="rId8"/>
    <p:sldLayoutId id="2147483659" r:id="rId9"/>
    <p:sldLayoutId id="2147483666"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26.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0.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0.xml"/><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ctrTitle"/>
          </p:nvPr>
        </p:nvSpPr>
        <p:spPr>
          <a:xfrm>
            <a:off x="360093" y="1922762"/>
            <a:ext cx="6020626" cy="204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Unit 7: </a:t>
            </a:r>
            <a:br>
              <a:rPr lang="en-US" dirty="0"/>
            </a:br>
            <a:r>
              <a:rPr lang="en-US" dirty="0"/>
              <a:t>NATURAL WONDERS OF THE WORLD</a:t>
            </a:r>
            <a:endParaRPr sz="6600" dirty="0"/>
          </a:p>
        </p:txBody>
      </p:sp>
      <p:sp>
        <p:nvSpPr>
          <p:cNvPr id="315" name="Google Shape;315;p27"/>
          <p:cNvSpPr txBox="1">
            <a:spLocks noGrp="1"/>
          </p:cNvSpPr>
          <p:nvPr>
            <p:ph type="subTitle" idx="1"/>
          </p:nvPr>
        </p:nvSpPr>
        <p:spPr>
          <a:xfrm>
            <a:off x="1233806" y="3910776"/>
            <a:ext cx="42732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LESSON 6: SKILLS 2</a:t>
            </a:r>
            <a:endParaRPr sz="2400" dirty="0"/>
          </a:p>
        </p:txBody>
      </p:sp>
      <p:pic>
        <p:nvPicPr>
          <p:cNvPr id="316" name="Google Shape;316;p27"/>
          <p:cNvPicPr preferRelativeResize="0"/>
          <p:nvPr/>
        </p:nvPicPr>
        <p:blipFill>
          <a:blip r:embed="rId3">
            <a:alphaModFix/>
          </a:blip>
          <a:stretch>
            <a:fillRect/>
          </a:stretch>
        </p:blipFill>
        <p:spPr>
          <a:xfrm>
            <a:off x="486500" y="226150"/>
            <a:ext cx="691556" cy="951925"/>
          </a:xfrm>
          <a:prstGeom prst="rect">
            <a:avLst/>
          </a:prstGeom>
          <a:noFill/>
          <a:ln>
            <a:noFill/>
          </a:ln>
        </p:spPr>
      </p:pic>
      <p:grpSp>
        <p:nvGrpSpPr>
          <p:cNvPr id="317" name="Google Shape;317;p27"/>
          <p:cNvGrpSpPr/>
          <p:nvPr/>
        </p:nvGrpSpPr>
        <p:grpSpPr>
          <a:xfrm>
            <a:off x="5070875" y="1495379"/>
            <a:ext cx="4741372" cy="3821837"/>
            <a:chOff x="4451125" y="1087398"/>
            <a:chExt cx="4861450" cy="3918627"/>
          </a:xfrm>
        </p:grpSpPr>
        <p:pic>
          <p:nvPicPr>
            <p:cNvPr id="318" name="Google Shape;318;p27"/>
            <p:cNvPicPr preferRelativeResize="0"/>
            <p:nvPr/>
          </p:nvPicPr>
          <p:blipFill rotWithShape="1">
            <a:blip r:embed="rId4">
              <a:alphaModFix/>
            </a:blip>
            <a:srcRect t="56141" b="13965"/>
            <a:stretch/>
          </p:blipFill>
          <p:spPr>
            <a:xfrm>
              <a:off x="4451125" y="3077950"/>
              <a:ext cx="4861450" cy="1928075"/>
            </a:xfrm>
            <a:prstGeom prst="rect">
              <a:avLst/>
            </a:prstGeom>
            <a:noFill/>
            <a:ln>
              <a:noFill/>
            </a:ln>
          </p:spPr>
        </p:pic>
        <p:grpSp>
          <p:nvGrpSpPr>
            <p:cNvPr id="319" name="Google Shape;319;p27"/>
            <p:cNvGrpSpPr/>
            <p:nvPr/>
          </p:nvGrpSpPr>
          <p:grpSpPr>
            <a:xfrm>
              <a:off x="5183032" y="1087398"/>
              <a:ext cx="3806968" cy="3794240"/>
              <a:chOff x="5198195" y="1092648"/>
              <a:chExt cx="3806968" cy="3794240"/>
            </a:xfrm>
          </p:grpSpPr>
          <p:grpSp>
            <p:nvGrpSpPr>
              <p:cNvPr id="320" name="Google Shape;320;p27"/>
              <p:cNvGrpSpPr/>
              <p:nvPr/>
            </p:nvGrpSpPr>
            <p:grpSpPr>
              <a:xfrm>
                <a:off x="5198195" y="3804405"/>
                <a:ext cx="1538156" cy="1082484"/>
                <a:chOff x="5300820" y="3825755"/>
                <a:chExt cx="1538156" cy="1082484"/>
              </a:xfrm>
            </p:grpSpPr>
            <p:pic>
              <p:nvPicPr>
                <p:cNvPr id="321" name="Google Shape;321;p27"/>
                <p:cNvPicPr preferRelativeResize="0"/>
                <p:nvPr/>
              </p:nvPicPr>
              <p:blipFill>
                <a:blip r:embed="rId5">
                  <a:alphaModFix/>
                </a:blip>
                <a:stretch>
                  <a:fillRect/>
                </a:stretch>
              </p:blipFill>
              <p:spPr>
                <a:xfrm>
                  <a:off x="5300820" y="3825755"/>
                  <a:ext cx="453450" cy="671778"/>
                </a:xfrm>
                <a:prstGeom prst="rect">
                  <a:avLst/>
                </a:prstGeom>
                <a:noFill/>
                <a:ln>
                  <a:noFill/>
                </a:ln>
              </p:spPr>
            </p:pic>
            <p:pic>
              <p:nvPicPr>
                <p:cNvPr id="322" name="Google Shape;322;p27"/>
                <p:cNvPicPr preferRelativeResize="0"/>
                <p:nvPr/>
              </p:nvPicPr>
              <p:blipFill>
                <a:blip r:embed="rId5">
                  <a:alphaModFix/>
                </a:blip>
                <a:stretch>
                  <a:fillRect/>
                </a:stretch>
              </p:blipFill>
              <p:spPr>
                <a:xfrm rot="4572145">
                  <a:off x="6118561" y="4153186"/>
                  <a:ext cx="538179" cy="797305"/>
                </a:xfrm>
                <a:prstGeom prst="rect">
                  <a:avLst/>
                </a:prstGeom>
                <a:noFill/>
                <a:ln>
                  <a:noFill/>
                </a:ln>
              </p:spPr>
            </p:pic>
          </p:grpSp>
          <p:pic>
            <p:nvPicPr>
              <p:cNvPr id="323" name="Google Shape;323;p27"/>
              <p:cNvPicPr preferRelativeResize="0"/>
              <p:nvPr/>
            </p:nvPicPr>
            <p:blipFill>
              <a:blip r:embed="rId6">
                <a:alphaModFix/>
              </a:blip>
              <a:stretch>
                <a:fillRect/>
              </a:stretch>
            </p:blipFill>
            <p:spPr>
              <a:xfrm>
                <a:off x="5198200" y="1092648"/>
                <a:ext cx="2979121" cy="3348437"/>
              </a:xfrm>
              <a:prstGeom prst="rect">
                <a:avLst/>
              </a:prstGeom>
              <a:noFill/>
              <a:ln>
                <a:noFill/>
              </a:ln>
            </p:spPr>
          </p:pic>
          <p:pic>
            <p:nvPicPr>
              <p:cNvPr id="324" name="Google Shape;324;p27"/>
              <p:cNvPicPr preferRelativeResize="0"/>
              <p:nvPr/>
            </p:nvPicPr>
            <p:blipFill>
              <a:blip r:embed="rId7">
                <a:alphaModFix/>
              </a:blip>
              <a:stretch>
                <a:fillRect/>
              </a:stretch>
            </p:blipFill>
            <p:spPr>
              <a:xfrm>
                <a:off x="7674576" y="2530438"/>
                <a:ext cx="1330587" cy="1945739"/>
              </a:xfrm>
              <a:prstGeom prst="rect">
                <a:avLst/>
              </a:prstGeom>
              <a:noFill/>
              <a:ln>
                <a:noFill/>
              </a:ln>
            </p:spPr>
          </p:pic>
        </p:grpSp>
      </p:grpSp>
      <p:pic>
        <p:nvPicPr>
          <p:cNvPr id="325" name="Google Shape;325;p27"/>
          <p:cNvPicPr preferRelativeResize="0"/>
          <p:nvPr/>
        </p:nvPicPr>
        <p:blipFill>
          <a:blip r:embed="rId8">
            <a:alphaModFix/>
          </a:blip>
          <a:stretch>
            <a:fillRect/>
          </a:stretch>
        </p:blipFill>
        <p:spPr>
          <a:xfrm rot="19">
            <a:off x="5986730" y="248463"/>
            <a:ext cx="851725" cy="907287"/>
          </a:xfrm>
          <a:prstGeom prst="rect">
            <a:avLst/>
          </a:prstGeom>
          <a:noFill/>
          <a:ln>
            <a:noFill/>
          </a:ln>
        </p:spPr>
      </p:pic>
      <p:pic>
        <p:nvPicPr>
          <p:cNvPr id="326" name="Google Shape;326;p27"/>
          <p:cNvPicPr preferRelativeResize="0"/>
          <p:nvPr/>
        </p:nvPicPr>
        <p:blipFill>
          <a:blip r:embed="rId9">
            <a:alphaModFix/>
          </a:blip>
          <a:stretch>
            <a:fillRect/>
          </a:stretch>
        </p:blipFill>
        <p:spPr>
          <a:xfrm rot="815161">
            <a:off x="8195887" y="1924225"/>
            <a:ext cx="469775" cy="613225"/>
          </a:xfrm>
          <a:prstGeom prst="rect">
            <a:avLst/>
          </a:prstGeom>
          <a:noFill/>
          <a:ln>
            <a:noFill/>
          </a:ln>
        </p:spPr>
      </p:pic>
      <p:grpSp>
        <p:nvGrpSpPr>
          <p:cNvPr id="327" name="Google Shape;327;p27"/>
          <p:cNvGrpSpPr/>
          <p:nvPr/>
        </p:nvGrpSpPr>
        <p:grpSpPr>
          <a:xfrm>
            <a:off x="-108369" y="1517701"/>
            <a:ext cx="1520597" cy="3137632"/>
            <a:chOff x="440875" y="1727599"/>
            <a:chExt cx="1520597" cy="3137632"/>
          </a:xfrm>
        </p:grpSpPr>
        <p:pic>
          <p:nvPicPr>
            <p:cNvPr id="328" name="Google Shape;328;p27"/>
            <p:cNvPicPr preferRelativeResize="0"/>
            <p:nvPr/>
          </p:nvPicPr>
          <p:blipFill>
            <a:blip r:embed="rId9">
              <a:alphaModFix/>
            </a:blip>
            <a:stretch>
              <a:fillRect/>
            </a:stretch>
          </p:blipFill>
          <p:spPr>
            <a:xfrm rot="167">
              <a:off x="1015379" y="1727607"/>
              <a:ext cx="322642" cy="421161"/>
            </a:xfrm>
            <a:prstGeom prst="rect">
              <a:avLst/>
            </a:prstGeom>
            <a:noFill/>
            <a:ln>
              <a:noFill/>
            </a:ln>
          </p:spPr>
        </p:pic>
        <p:pic>
          <p:nvPicPr>
            <p:cNvPr id="329" name="Google Shape;329;p27"/>
            <p:cNvPicPr preferRelativeResize="0"/>
            <p:nvPr/>
          </p:nvPicPr>
          <p:blipFill>
            <a:blip r:embed="rId9">
              <a:alphaModFix/>
            </a:blip>
            <a:stretch>
              <a:fillRect/>
            </a:stretch>
          </p:blipFill>
          <p:spPr>
            <a:xfrm rot="167">
              <a:off x="440875" y="2326415"/>
              <a:ext cx="498600" cy="650847"/>
            </a:xfrm>
            <a:prstGeom prst="rect">
              <a:avLst/>
            </a:prstGeom>
            <a:noFill/>
            <a:ln>
              <a:noFill/>
            </a:ln>
          </p:spPr>
        </p:pic>
        <p:pic>
          <p:nvPicPr>
            <p:cNvPr id="330" name="Google Shape;330;p27"/>
            <p:cNvPicPr preferRelativeResize="0"/>
            <p:nvPr/>
          </p:nvPicPr>
          <p:blipFill>
            <a:blip r:embed="rId9">
              <a:alphaModFix/>
            </a:blip>
            <a:stretch>
              <a:fillRect/>
            </a:stretch>
          </p:blipFill>
          <p:spPr>
            <a:xfrm rot="7734335">
              <a:off x="911504" y="3157732"/>
              <a:ext cx="322642" cy="421161"/>
            </a:xfrm>
            <a:prstGeom prst="rect">
              <a:avLst/>
            </a:prstGeom>
            <a:noFill/>
            <a:ln>
              <a:noFill/>
            </a:ln>
          </p:spPr>
        </p:pic>
        <p:pic>
          <p:nvPicPr>
            <p:cNvPr id="331" name="Google Shape;331;p27"/>
            <p:cNvPicPr preferRelativeResize="0"/>
            <p:nvPr/>
          </p:nvPicPr>
          <p:blipFill>
            <a:blip r:embed="rId9">
              <a:alphaModFix/>
            </a:blip>
            <a:stretch>
              <a:fillRect/>
            </a:stretch>
          </p:blipFill>
          <p:spPr>
            <a:xfrm rot="-9153741">
              <a:off x="1559954" y="4393420"/>
              <a:ext cx="322642" cy="421161"/>
            </a:xfrm>
            <a:prstGeom prst="rect">
              <a:avLst/>
            </a:prstGeom>
            <a:noFill/>
            <a:ln>
              <a:noFill/>
            </a:ln>
          </p:spPr>
        </p:pic>
      </p:grpSp>
      <p:pic>
        <p:nvPicPr>
          <p:cNvPr id="2" name="Picture 1">
            <a:extLst>
              <a:ext uri="{FF2B5EF4-FFF2-40B4-BE49-F238E27FC236}">
                <a16:creationId xmlns:a16="http://schemas.microsoft.com/office/drawing/2014/main" id="{734E0F37-008A-44CC-A276-B63F0B8109B1}"/>
              </a:ext>
            </a:extLst>
          </p:cNvPr>
          <p:cNvPicPr>
            <a:picLocks noChangeAspect="1"/>
          </p:cNvPicPr>
          <p:nvPr/>
        </p:nvPicPr>
        <p:blipFill>
          <a:blip r:embed="rId10"/>
          <a:stretch>
            <a:fillRect/>
          </a:stretch>
        </p:blipFill>
        <p:spPr>
          <a:xfrm>
            <a:off x="8416718" y="4472354"/>
            <a:ext cx="926831" cy="9268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a:extLst>
            <a:ext uri="{FF2B5EF4-FFF2-40B4-BE49-F238E27FC236}">
              <a16:creationId xmlns:a16="http://schemas.microsoft.com/office/drawing/2014/main" id="{2144034D-C481-28EE-85A2-FD86E87836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ADE580-424A-E29A-3397-59A47B58336C}"/>
              </a:ext>
            </a:extLst>
          </p:cNvPr>
          <p:cNvSpPr/>
          <p:nvPr/>
        </p:nvSpPr>
        <p:spPr>
          <a:xfrm>
            <a:off x="-702129" y="4057650"/>
            <a:ext cx="1502229" cy="167367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Google Shape;533;p41">
            <a:extLst>
              <a:ext uri="{FF2B5EF4-FFF2-40B4-BE49-F238E27FC236}">
                <a16:creationId xmlns:a16="http://schemas.microsoft.com/office/drawing/2014/main" id="{F2B98ECB-F674-31C7-AAAC-6CDCD8ECE33F}"/>
              </a:ext>
            </a:extLst>
          </p:cNvPr>
          <p:cNvSpPr txBox="1">
            <a:spLocks noGrp="1"/>
          </p:cNvSpPr>
          <p:nvPr>
            <p:ph type="title"/>
          </p:nvPr>
        </p:nvSpPr>
        <p:spPr>
          <a:xfrm>
            <a:off x="720000" y="88036"/>
            <a:ext cx="7704000" cy="5727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t>Ex3: Listen again and choose the correct answers.</a:t>
            </a:r>
          </a:p>
        </p:txBody>
      </p:sp>
      <p:sp>
        <p:nvSpPr>
          <p:cNvPr id="5" name="TextBox 4">
            <a:extLst>
              <a:ext uri="{FF2B5EF4-FFF2-40B4-BE49-F238E27FC236}">
                <a16:creationId xmlns:a16="http://schemas.microsoft.com/office/drawing/2014/main" id="{033A340E-5B3A-EE8A-8227-E0CC0FC7E374}"/>
              </a:ext>
            </a:extLst>
          </p:cNvPr>
          <p:cNvSpPr txBox="1"/>
          <p:nvPr/>
        </p:nvSpPr>
        <p:spPr>
          <a:xfrm>
            <a:off x="421569" y="780176"/>
            <a:ext cx="8507185" cy="5632311"/>
          </a:xfrm>
          <a:prstGeom prst="rect">
            <a:avLst/>
          </a:prstGeom>
          <a:noFill/>
        </p:spPr>
        <p:txBody>
          <a:bodyPr wrap="square" rtlCol="0">
            <a:spAutoFit/>
          </a:bodyPr>
          <a:lstStyle/>
          <a:p>
            <a:pPr rtl="0">
              <a:spcBef>
                <a:spcPts val="0"/>
              </a:spcBef>
              <a:spcAft>
                <a:spcPts val="0"/>
              </a:spcAft>
            </a:pPr>
            <a:r>
              <a:rPr lang="en-US" sz="2400" b="1" i="0" u="none" strike="noStrike" dirty="0">
                <a:solidFill>
                  <a:srgbClr val="000000"/>
                </a:solidFill>
                <a:effectLst/>
                <a:latin typeface="Patrick Hand" panose="00000500000000000000" pitchFamily="2" charset="0"/>
              </a:rPr>
              <a:t>3. </a:t>
            </a:r>
            <a:r>
              <a:rPr lang="en-US" sz="2400" b="0" i="0" u="none" strike="noStrike" dirty="0">
                <a:solidFill>
                  <a:srgbClr val="000000"/>
                </a:solidFill>
                <a:effectLst/>
                <a:latin typeface="Patrick Hand" panose="00000500000000000000" pitchFamily="2" charset="0"/>
              </a:rPr>
              <a:t>Which activity can governments and communities do to restore damaged ecosystems?</a:t>
            </a: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A. Punishing loggers.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Establishing parks.             </a:t>
            </a:r>
            <a:endParaRPr lang="en-US" sz="2400" b="0" dirty="0">
              <a:effectLst/>
              <a:latin typeface="Patrick Hand" panose="00000500000000000000" pitchFamily="2" charset="0"/>
            </a:endParaRPr>
          </a:p>
          <a:p>
            <a:r>
              <a:rPr lang="en-US" sz="2400" b="0" i="0" u="none" strike="noStrike" dirty="0">
                <a:solidFill>
                  <a:srgbClr val="000000"/>
                </a:solidFill>
                <a:effectLst/>
                <a:latin typeface="Patrick Hand" panose="00000500000000000000" pitchFamily="2" charset="0"/>
              </a:rPr>
              <a:t>C. Putting out fires.</a:t>
            </a:r>
            <a:r>
              <a:rPr lang="en-US" sz="2400" b="0" i="0" u="none" strike="noStrike" dirty="0">
                <a:solidFill>
                  <a:srgbClr val="FFFFFF"/>
                </a:solidFill>
                <a:effectLst/>
                <a:latin typeface="Patrick Hand" panose="00000500000000000000" pitchFamily="2" charset="0"/>
              </a:rPr>
              <a:t>  </a:t>
            </a:r>
          </a:p>
          <a:p>
            <a:endParaRPr lang="en-US" sz="2400" b="1" i="0" u="none" strike="noStrike" dirty="0">
              <a:solidFill>
                <a:srgbClr val="000000"/>
              </a:solidFill>
              <a:effectLst/>
              <a:latin typeface="Patrick Hand" panose="00000500000000000000" pitchFamily="2" charset="0"/>
            </a:endParaRPr>
          </a:p>
          <a:p>
            <a:r>
              <a:rPr lang="en-US" sz="2400" b="1" i="0" u="none" strike="noStrike" dirty="0">
                <a:solidFill>
                  <a:srgbClr val="000000"/>
                </a:solidFill>
                <a:effectLst/>
                <a:latin typeface="Patrick Hand" panose="00000500000000000000" pitchFamily="2" charset="0"/>
              </a:rPr>
              <a:t>4. </a:t>
            </a:r>
            <a:r>
              <a:rPr lang="en-US" sz="2400" b="0" i="0" u="none" strike="noStrike" dirty="0">
                <a:solidFill>
                  <a:srgbClr val="000000"/>
                </a:solidFill>
                <a:effectLst/>
                <a:latin typeface="Patrick Hand" panose="00000500000000000000" pitchFamily="2" charset="0"/>
              </a:rPr>
              <a:t>Governments are encouraging people to live in a way that doesn’t hurt the ______.</a:t>
            </a:r>
          </a:p>
          <a:p>
            <a:pPr rtl="0">
              <a:spcBef>
                <a:spcPts val="0"/>
              </a:spcBef>
              <a:spcAft>
                <a:spcPts val="0"/>
              </a:spcAft>
            </a:pPr>
            <a:r>
              <a:rPr lang="en-US" sz="2400" b="0" i="0" u="none" strike="noStrike" dirty="0">
                <a:solidFill>
                  <a:srgbClr val="000000"/>
                </a:solidFill>
                <a:effectLst/>
                <a:latin typeface="Patrick Hand" panose="00000500000000000000" pitchFamily="2" charset="0"/>
              </a:rPr>
              <a:t>A. environment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animals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marine life</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6" name="TextBox 5">
            <a:extLst>
              <a:ext uri="{FF2B5EF4-FFF2-40B4-BE49-F238E27FC236}">
                <a16:creationId xmlns:a16="http://schemas.microsoft.com/office/drawing/2014/main" id="{7027EFE2-685C-5926-95AC-36EE514AE5C3}"/>
              </a:ext>
            </a:extLst>
          </p:cNvPr>
          <p:cNvSpPr txBox="1"/>
          <p:nvPr/>
        </p:nvSpPr>
        <p:spPr>
          <a:xfrm>
            <a:off x="3166653" y="1291917"/>
            <a:ext cx="5388429" cy="1526447"/>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ts val="2500"/>
              </a:lnSpc>
            </a:pPr>
            <a:r>
              <a:rPr lang="en-US" sz="2400" dirty="0">
                <a:solidFill>
                  <a:srgbClr val="FF0000"/>
                </a:solidFill>
                <a:latin typeface="Patrick Hand" panose="00000500000000000000" pitchFamily="2" charset="0"/>
              </a:rPr>
              <a:t>Governments and the communities </a:t>
            </a:r>
            <a:r>
              <a:rPr lang="en-US" sz="2400" dirty="0">
                <a:latin typeface="Patrick Hand" panose="00000500000000000000" pitchFamily="2" charset="0"/>
              </a:rPr>
              <a:t>living in the area are doing a lot to </a:t>
            </a:r>
            <a:r>
              <a:rPr lang="en-US" sz="2400" dirty="0">
                <a:solidFill>
                  <a:srgbClr val="FF0000"/>
                </a:solidFill>
                <a:latin typeface="Patrick Hand" panose="00000500000000000000" pitchFamily="2" charset="0"/>
              </a:rPr>
              <a:t>restore damaged ecosystems</a:t>
            </a:r>
            <a:r>
              <a:rPr lang="en-US" sz="2400" dirty="0">
                <a:latin typeface="Patrick Hand" panose="00000500000000000000" pitchFamily="2" charset="0"/>
              </a:rPr>
              <a:t>. They plant trees and </a:t>
            </a:r>
            <a:r>
              <a:rPr lang="en-US" sz="2400" dirty="0">
                <a:solidFill>
                  <a:srgbClr val="FF0000"/>
                </a:solidFill>
                <a:latin typeface="Patrick Hand" panose="00000500000000000000" pitchFamily="2" charset="0"/>
              </a:rPr>
              <a:t>establish parks</a:t>
            </a:r>
            <a:r>
              <a:rPr lang="en-US" sz="2400" dirty="0">
                <a:latin typeface="Patrick Hand" panose="00000500000000000000" pitchFamily="2" charset="0"/>
              </a:rPr>
              <a:t> to protect rainforests and wildlife.</a:t>
            </a:r>
          </a:p>
        </p:txBody>
      </p:sp>
      <p:sp>
        <p:nvSpPr>
          <p:cNvPr id="7" name="TextBox 6">
            <a:extLst>
              <a:ext uri="{FF2B5EF4-FFF2-40B4-BE49-F238E27FC236}">
                <a16:creationId xmlns:a16="http://schemas.microsoft.com/office/drawing/2014/main" id="{F01BF519-6314-EED5-83BF-CE545B12812A}"/>
              </a:ext>
            </a:extLst>
          </p:cNvPr>
          <p:cNvSpPr txBox="1"/>
          <p:nvPr/>
        </p:nvSpPr>
        <p:spPr>
          <a:xfrm>
            <a:off x="3166653" y="3851583"/>
            <a:ext cx="5388429" cy="81703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ts val="2500"/>
              </a:lnSpc>
            </a:pPr>
            <a:r>
              <a:rPr lang="en-US" sz="2400" dirty="0">
                <a:latin typeface="Patrick Hand" panose="00000500000000000000" pitchFamily="2" charset="0"/>
              </a:rPr>
              <a:t>They also </a:t>
            </a:r>
            <a:r>
              <a:rPr lang="en-US" sz="2400" dirty="0">
                <a:solidFill>
                  <a:srgbClr val="FF0000"/>
                </a:solidFill>
                <a:latin typeface="Patrick Hand" panose="00000500000000000000" pitchFamily="2" charset="0"/>
              </a:rPr>
              <a:t>encourage people to live in a way that doesn’t hurt</a:t>
            </a:r>
            <a:r>
              <a:rPr lang="en-US" sz="2400" dirty="0">
                <a:latin typeface="Patrick Hand" panose="00000500000000000000" pitchFamily="2" charset="0"/>
              </a:rPr>
              <a:t> the </a:t>
            </a:r>
            <a:r>
              <a:rPr lang="en-US" sz="2400" dirty="0">
                <a:solidFill>
                  <a:srgbClr val="FF0000"/>
                </a:solidFill>
                <a:latin typeface="Patrick Hand" panose="00000500000000000000" pitchFamily="2" charset="0"/>
              </a:rPr>
              <a:t>environment</a:t>
            </a:r>
            <a:r>
              <a:rPr lang="en-US" sz="2400" dirty="0">
                <a:latin typeface="Patrick Hand" panose="00000500000000000000" pitchFamily="2" charset="0"/>
              </a:rPr>
              <a:t>. </a:t>
            </a:r>
          </a:p>
        </p:txBody>
      </p:sp>
      <p:sp>
        <p:nvSpPr>
          <p:cNvPr id="8" name="Oval 7">
            <a:extLst>
              <a:ext uri="{FF2B5EF4-FFF2-40B4-BE49-F238E27FC236}">
                <a16:creationId xmlns:a16="http://schemas.microsoft.com/office/drawing/2014/main" id="{B0AD03DD-7931-9597-517C-2F0433B4D294}"/>
              </a:ext>
            </a:extLst>
          </p:cNvPr>
          <p:cNvSpPr/>
          <p:nvPr/>
        </p:nvSpPr>
        <p:spPr>
          <a:xfrm>
            <a:off x="453207" y="1953665"/>
            <a:ext cx="283593" cy="3020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AAF480-7809-DCEA-6696-6C0A1C4D32E0}"/>
              </a:ext>
            </a:extLst>
          </p:cNvPr>
          <p:cNvSpPr/>
          <p:nvPr/>
        </p:nvSpPr>
        <p:spPr>
          <a:xfrm>
            <a:off x="453207" y="3780672"/>
            <a:ext cx="283593" cy="3020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295072-1F92-D7D4-5AF3-3A15B8A099F7}"/>
              </a:ext>
            </a:extLst>
          </p:cNvPr>
          <p:cNvPicPr>
            <a:picLocks noChangeAspect="1"/>
          </p:cNvPicPr>
          <p:nvPr/>
        </p:nvPicPr>
        <p:blipFill>
          <a:blip r:embed="rId5"/>
          <a:stretch>
            <a:fillRect/>
          </a:stretch>
        </p:blipFill>
        <p:spPr>
          <a:xfrm>
            <a:off x="8416718" y="4472354"/>
            <a:ext cx="926831" cy="926831"/>
          </a:xfrm>
          <a:prstGeom prst="rect">
            <a:avLst/>
          </a:prstGeom>
        </p:spPr>
      </p:pic>
      <p:pic>
        <p:nvPicPr>
          <p:cNvPr id="4" name="Track 45">
            <a:hlinkClick r:id="" action="ppaction://media"/>
            <a:extLst>
              <a:ext uri="{FF2B5EF4-FFF2-40B4-BE49-F238E27FC236}">
                <a16:creationId xmlns:a16="http://schemas.microsoft.com/office/drawing/2014/main" id="{CA80F175-137D-3A40-FBF1-65A3B2A60B7C}"/>
              </a:ext>
            </a:extLst>
          </p:cNvPr>
          <p:cNvPicPr>
            <a:picLocks noChangeAspect="1"/>
          </p:cNvPicPr>
          <p:nvPr>
            <a:audioFile r:link="rId1"/>
            <p:extLst>
              <p:ext uri="{DAA4B4D4-6D71-4841-9C94-3DE7FCFB9230}">
                <p14:media xmlns:p14="http://schemas.microsoft.com/office/powerpoint/2010/main" r:embed="rId2">
                  <p14:trim st="90133" end="7118.625"/>
                </p14:media>
              </p:ext>
            </p:extLst>
          </p:nvPr>
        </p:nvPicPr>
        <p:blipFill>
          <a:blip r:embed="rId6"/>
          <a:stretch>
            <a:fillRect/>
          </a:stretch>
        </p:blipFill>
        <p:spPr>
          <a:xfrm>
            <a:off x="48985" y="1850773"/>
            <a:ext cx="408733" cy="408733"/>
          </a:xfrm>
          <a:prstGeom prst="rect">
            <a:avLst/>
          </a:prstGeom>
        </p:spPr>
      </p:pic>
      <p:pic>
        <p:nvPicPr>
          <p:cNvPr id="10" name="Track 45">
            <a:hlinkClick r:id="" action="ppaction://media"/>
            <a:extLst>
              <a:ext uri="{FF2B5EF4-FFF2-40B4-BE49-F238E27FC236}">
                <a16:creationId xmlns:a16="http://schemas.microsoft.com/office/drawing/2014/main" id="{A38C613E-2DE9-AA54-6F1D-514A1C000ABB}"/>
              </a:ext>
            </a:extLst>
          </p:cNvPr>
          <p:cNvPicPr>
            <a:picLocks noChangeAspect="1"/>
          </p:cNvPicPr>
          <p:nvPr>
            <a:audioFile r:link="rId1"/>
            <p:extLst>
              <p:ext uri="{DAA4B4D4-6D71-4841-9C94-3DE7FCFB9230}">
                <p14:media xmlns:p14="http://schemas.microsoft.com/office/powerpoint/2010/main" r:embed="rId2">
                  <p14:trim st="103646" end="0.625"/>
                </p14:media>
              </p:ext>
            </p:extLst>
          </p:nvPr>
        </p:nvPicPr>
        <p:blipFill>
          <a:blip r:embed="rId6"/>
          <a:stretch>
            <a:fillRect/>
          </a:stretch>
        </p:blipFill>
        <p:spPr>
          <a:xfrm>
            <a:off x="-2983" y="4063621"/>
            <a:ext cx="408733" cy="408733"/>
          </a:xfrm>
          <a:prstGeom prst="rect">
            <a:avLst/>
          </a:prstGeom>
        </p:spPr>
      </p:pic>
    </p:spTree>
    <p:extLst>
      <p:ext uri="{BB962C8B-B14F-4D97-AF65-F5344CB8AC3E}">
        <p14:creationId xmlns:p14="http://schemas.microsoft.com/office/powerpoint/2010/main" val="396447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1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7119" fill="hold"/>
                                        <p:tgtEl>
                                          <p:spTgt spid="10"/>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4"/>
                </p:tgtEl>
              </p:cMediaNode>
            </p:audio>
            <p:audio>
              <p:cMediaNode vol="80000">
                <p:cTn id="34" fill="hold" display="0">
                  <p:stCondLst>
                    <p:cond delay="indefinite"/>
                  </p:stCondLst>
                  <p:endCondLst>
                    <p:cond evt="onStopAudio" delay="0">
                      <p:tgtEl>
                        <p:sldTgt/>
                      </p:tgtEl>
                    </p:cond>
                  </p:endCondLst>
                </p:cTn>
                <p:tgtEl>
                  <p:spTgt spid="10"/>
                </p:tgtEl>
              </p:cMediaNode>
            </p:audio>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33;p41">
            <a:extLst>
              <a:ext uri="{FF2B5EF4-FFF2-40B4-BE49-F238E27FC236}">
                <a16:creationId xmlns:a16="http://schemas.microsoft.com/office/drawing/2014/main" id="{99F3CCB9-140E-359C-C799-30B01E791BCD}"/>
              </a:ext>
            </a:extLst>
          </p:cNvPr>
          <p:cNvSpPr txBox="1">
            <a:spLocks noGrp="1"/>
          </p:cNvSpPr>
          <p:nvPr>
            <p:ph type="title"/>
          </p:nvPr>
        </p:nvSpPr>
        <p:spPr>
          <a:xfrm>
            <a:off x="720000" y="0"/>
            <a:ext cx="77040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chemeClr val="tx1"/>
                </a:solidFill>
              </a:rPr>
              <a:t>A</a:t>
            </a:r>
            <a:r>
              <a:rPr lang="en" dirty="0">
                <a:solidFill>
                  <a:schemeClr val="tx1"/>
                </a:solidFill>
              </a:rPr>
              <a:t>udio script</a:t>
            </a:r>
            <a:endParaRPr dirty="0">
              <a:solidFill>
                <a:schemeClr val="tx1"/>
              </a:solidFill>
            </a:endParaRPr>
          </a:p>
        </p:txBody>
      </p:sp>
      <p:sp>
        <p:nvSpPr>
          <p:cNvPr id="4" name="TextBox 3">
            <a:extLst>
              <a:ext uri="{FF2B5EF4-FFF2-40B4-BE49-F238E27FC236}">
                <a16:creationId xmlns:a16="http://schemas.microsoft.com/office/drawing/2014/main" id="{12118428-88ED-89A5-DDCC-1771BCDC1F7C}"/>
              </a:ext>
            </a:extLst>
          </p:cNvPr>
          <p:cNvSpPr txBox="1"/>
          <p:nvPr/>
        </p:nvSpPr>
        <p:spPr>
          <a:xfrm>
            <a:off x="1" y="572700"/>
            <a:ext cx="9144000" cy="47602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500"/>
              </a:lnSpc>
            </a:pPr>
            <a:r>
              <a:rPr lang="en-US" sz="2200" dirty="0">
                <a:latin typeface="Patrick Hand" panose="00000500000000000000" pitchFamily="2" charset="0"/>
              </a:rPr>
              <a:t>The Amazon Rainforest is a magnificent area. It is the largest tropical forest on earth. The Amazon possesses more than half of our world’s tropical forest areas. It is very rich in flora and fauna. </a:t>
            </a:r>
          </a:p>
          <a:p>
            <a:pPr algn="just">
              <a:lnSpc>
                <a:spcPts val="2500"/>
              </a:lnSpc>
            </a:pPr>
            <a:r>
              <a:rPr lang="en-US" sz="2200" dirty="0">
                <a:latin typeface="Patrick Hand" panose="00000500000000000000" pitchFamily="2" charset="0"/>
              </a:rPr>
              <a:t>The Amazon Rainforest is home to the most biological diversity, serving as the green lung of the world. It contributes to the production of one – fifth of the oxygen in our atmosphere. The Amazon also helps to slow climate change. For these reasons, the Amazon ranks among seven natural wonders of the world. It has so many things which are especially important for our earth and our future. </a:t>
            </a:r>
          </a:p>
          <a:p>
            <a:pPr algn="just">
              <a:lnSpc>
                <a:spcPts val="2500"/>
              </a:lnSpc>
            </a:pPr>
            <a:r>
              <a:rPr lang="en-US" sz="2200" dirty="0">
                <a:latin typeface="Patrick Hand" panose="00000500000000000000" pitchFamily="2" charset="0"/>
              </a:rPr>
              <a:t>Today, the biodiversity off this region is threatened. These threats include illegal logging, deforestation, fires, and rare animal species extinction. Protecting wild species and the wild place where they live is so urgent for us. Governments and the communities living in the area are doing a lot to restore damaged ecosystems. They plant trees and establish parks to protect rainforests and wildlife. They also encourage people to live in a way that doesn’t hurt the environment. </a:t>
            </a:r>
          </a:p>
        </p:txBody>
      </p:sp>
      <p:pic>
        <p:nvPicPr>
          <p:cNvPr id="2" name="Picture 1">
            <a:extLst>
              <a:ext uri="{FF2B5EF4-FFF2-40B4-BE49-F238E27FC236}">
                <a16:creationId xmlns:a16="http://schemas.microsoft.com/office/drawing/2014/main" id="{26D7FE38-DE33-15EE-79BB-5A67ED0C3BED}"/>
              </a:ext>
            </a:extLst>
          </p:cNvPr>
          <p:cNvPicPr>
            <a:picLocks noChangeAspect="1"/>
          </p:cNvPicPr>
          <p:nvPr/>
        </p:nvPicPr>
        <p:blipFill>
          <a:blip r:embed="rId2"/>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13174505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995CA20C-78E3-6C0B-0F64-52F0A089C074}"/>
            </a:ext>
          </a:extLst>
        </p:cNvPr>
        <p:cNvGrpSpPr/>
        <p:nvPr/>
      </p:nvGrpSpPr>
      <p:grpSpPr>
        <a:xfrm>
          <a:off x="0" y="0"/>
          <a:ext cx="0" cy="0"/>
          <a:chOff x="0" y="0"/>
          <a:chExt cx="0" cy="0"/>
        </a:xfrm>
      </p:grpSpPr>
      <p:sp>
        <p:nvSpPr>
          <p:cNvPr id="375" name="Google Shape;375;p31">
            <a:extLst>
              <a:ext uri="{FF2B5EF4-FFF2-40B4-BE49-F238E27FC236}">
                <a16:creationId xmlns:a16="http://schemas.microsoft.com/office/drawing/2014/main" id="{B6AF0543-42CA-4459-7A17-71E998AB81CA}"/>
              </a:ext>
            </a:extLst>
          </p:cNvPr>
          <p:cNvSpPr txBox="1">
            <a:spLocks noGrp="1"/>
          </p:cNvSpPr>
          <p:nvPr>
            <p:ph type="subTitle" idx="1"/>
          </p:nvPr>
        </p:nvSpPr>
        <p:spPr>
          <a:xfrm>
            <a:off x="1477191" y="3607239"/>
            <a:ext cx="4708800" cy="4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Write about a natural wonder / landscape in their area.</a:t>
            </a:r>
          </a:p>
        </p:txBody>
      </p:sp>
      <p:sp>
        <p:nvSpPr>
          <p:cNvPr id="376" name="Google Shape;376;p31">
            <a:extLst>
              <a:ext uri="{FF2B5EF4-FFF2-40B4-BE49-F238E27FC236}">
                <a16:creationId xmlns:a16="http://schemas.microsoft.com/office/drawing/2014/main" id="{06089E1A-2778-F606-D2FD-06DE02F940DC}"/>
              </a:ext>
            </a:extLst>
          </p:cNvPr>
          <p:cNvSpPr txBox="1">
            <a:spLocks noGrp="1"/>
          </p:cNvSpPr>
          <p:nvPr>
            <p:ph type="title"/>
          </p:nvPr>
        </p:nvSpPr>
        <p:spPr>
          <a:xfrm>
            <a:off x="1477191" y="2782647"/>
            <a:ext cx="47088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a:t>WRITING </a:t>
            </a:r>
            <a:endParaRPr sz="8000" dirty="0"/>
          </a:p>
        </p:txBody>
      </p:sp>
      <p:sp>
        <p:nvSpPr>
          <p:cNvPr id="377" name="Google Shape;377;p31">
            <a:extLst>
              <a:ext uri="{FF2B5EF4-FFF2-40B4-BE49-F238E27FC236}">
                <a16:creationId xmlns:a16="http://schemas.microsoft.com/office/drawing/2014/main" id="{8EE119CC-50E4-3170-C6AB-35317867C39D}"/>
              </a:ext>
            </a:extLst>
          </p:cNvPr>
          <p:cNvSpPr txBox="1">
            <a:spLocks noGrp="1"/>
          </p:cNvSpPr>
          <p:nvPr>
            <p:ph type="title" idx="2"/>
          </p:nvPr>
        </p:nvSpPr>
        <p:spPr>
          <a:xfrm>
            <a:off x="2678523" y="820067"/>
            <a:ext cx="2306136"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02</a:t>
            </a:r>
            <a:endParaRPr sz="11500" dirty="0"/>
          </a:p>
        </p:txBody>
      </p:sp>
      <p:pic>
        <p:nvPicPr>
          <p:cNvPr id="378" name="Google Shape;378;p31">
            <a:extLst>
              <a:ext uri="{FF2B5EF4-FFF2-40B4-BE49-F238E27FC236}">
                <a16:creationId xmlns:a16="http://schemas.microsoft.com/office/drawing/2014/main" id="{8DDBB15C-EDF2-8659-57A3-A6A396BAB430}"/>
              </a:ext>
            </a:extLst>
          </p:cNvPr>
          <p:cNvPicPr preferRelativeResize="0"/>
          <p:nvPr/>
        </p:nvPicPr>
        <p:blipFill rotWithShape="1">
          <a:blip r:embed="rId3">
            <a:alphaModFix/>
          </a:blip>
          <a:srcRect l="20343" t="52846" r="8426" b="21267"/>
          <a:stretch/>
        </p:blipFill>
        <p:spPr>
          <a:xfrm>
            <a:off x="5883290" y="3325685"/>
            <a:ext cx="3652618" cy="1763400"/>
          </a:xfrm>
          <a:prstGeom prst="rect">
            <a:avLst/>
          </a:prstGeom>
          <a:noFill/>
          <a:ln>
            <a:noFill/>
          </a:ln>
        </p:spPr>
      </p:pic>
      <p:pic>
        <p:nvPicPr>
          <p:cNvPr id="379" name="Google Shape;379;p31">
            <a:extLst>
              <a:ext uri="{FF2B5EF4-FFF2-40B4-BE49-F238E27FC236}">
                <a16:creationId xmlns:a16="http://schemas.microsoft.com/office/drawing/2014/main" id="{31DD27D1-368F-20EA-0FCF-4E7A0707AD75}"/>
              </a:ext>
            </a:extLst>
          </p:cNvPr>
          <p:cNvPicPr preferRelativeResize="0"/>
          <p:nvPr/>
        </p:nvPicPr>
        <p:blipFill>
          <a:blip r:embed="rId4">
            <a:alphaModFix/>
          </a:blip>
          <a:stretch>
            <a:fillRect/>
          </a:stretch>
        </p:blipFill>
        <p:spPr>
          <a:xfrm>
            <a:off x="6092131" y="3998271"/>
            <a:ext cx="579965" cy="621117"/>
          </a:xfrm>
          <a:prstGeom prst="rect">
            <a:avLst/>
          </a:prstGeom>
          <a:noFill/>
          <a:ln>
            <a:noFill/>
          </a:ln>
        </p:spPr>
      </p:pic>
      <p:pic>
        <p:nvPicPr>
          <p:cNvPr id="380" name="Google Shape;380;p31">
            <a:extLst>
              <a:ext uri="{FF2B5EF4-FFF2-40B4-BE49-F238E27FC236}">
                <a16:creationId xmlns:a16="http://schemas.microsoft.com/office/drawing/2014/main" id="{352056DE-E0FE-FE62-A4F9-373DDBFDBC9F}"/>
              </a:ext>
            </a:extLst>
          </p:cNvPr>
          <p:cNvPicPr preferRelativeResize="0"/>
          <p:nvPr/>
        </p:nvPicPr>
        <p:blipFill>
          <a:blip r:embed="rId5">
            <a:alphaModFix/>
          </a:blip>
          <a:stretch>
            <a:fillRect/>
          </a:stretch>
        </p:blipFill>
        <p:spPr>
          <a:xfrm flipH="1">
            <a:off x="79037" y="392801"/>
            <a:ext cx="1268400" cy="807173"/>
          </a:xfrm>
          <a:prstGeom prst="rect">
            <a:avLst/>
          </a:prstGeom>
          <a:noFill/>
          <a:ln>
            <a:noFill/>
          </a:ln>
        </p:spPr>
      </p:pic>
      <p:pic>
        <p:nvPicPr>
          <p:cNvPr id="381" name="Google Shape;381;p31">
            <a:extLst>
              <a:ext uri="{FF2B5EF4-FFF2-40B4-BE49-F238E27FC236}">
                <a16:creationId xmlns:a16="http://schemas.microsoft.com/office/drawing/2014/main" id="{0204CD82-F092-2892-E981-383B2897B5F1}"/>
              </a:ext>
            </a:extLst>
          </p:cNvPr>
          <p:cNvPicPr preferRelativeResize="0"/>
          <p:nvPr/>
        </p:nvPicPr>
        <p:blipFill>
          <a:blip r:embed="rId6">
            <a:alphaModFix/>
          </a:blip>
          <a:stretch>
            <a:fillRect/>
          </a:stretch>
        </p:blipFill>
        <p:spPr>
          <a:xfrm>
            <a:off x="6380815" y="846550"/>
            <a:ext cx="2847000" cy="4046268"/>
          </a:xfrm>
          <a:prstGeom prst="rect">
            <a:avLst/>
          </a:prstGeom>
          <a:noFill/>
          <a:ln>
            <a:noFill/>
          </a:ln>
        </p:spPr>
      </p:pic>
      <p:grpSp>
        <p:nvGrpSpPr>
          <p:cNvPr id="382" name="Google Shape;382;p31">
            <a:extLst>
              <a:ext uri="{FF2B5EF4-FFF2-40B4-BE49-F238E27FC236}">
                <a16:creationId xmlns:a16="http://schemas.microsoft.com/office/drawing/2014/main" id="{B5DB5F15-EBE8-DB63-7B3E-9E728D4035EF}"/>
              </a:ext>
            </a:extLst>
          </p:cNvPr>
          <p:cNvGrpSpPr/>
          <p:nvPr/>
        </p:nvGrpSpPr>
        <p:grpSpPr>
          <a:xfrm>
            <a:off x="6604454" y="140818"/>
            <a:ext cx="1247528" cy="794500"/>
            <a:chOff x="5965825" y="135474"/>
            <a:chExt cx="1247528" cy="794500"/>
          </a:xfrm>
        </p:grpSpPr>
        <p:pic>
          <p:nvPicPr>
            <p:cNvPr id="383" name="Google Shape;383;p31">
              <a:extLst>
                <a:ext uri="{FF2B5EF4-FFF2-40B4-BE49-F238E27FC236}">
                  <a16:creationId xmlns:a16="http://schemas.microsoft.com/office/drawing/2014/main" id="{59DA4748-0B5F-408C-3A2E-C97260107A16}"/>
                </a:ext>
              </a:extLst>
            </p:cNvPr>
            <p:cNvPicPr preferRelativeResize="0"/>
            <p:nvPr/>
          </p:nvPicPr>
          <p:blipFill>
            <a:blip r:embed="rId7">
              <a:alphaModFix/>
            </a:blip>
            <a:stretch>
              <a:fillRect/>
            </a:stretch>
          </p:blipFill>
          <p:spPr>
            <a:xfrm rot="860336">
              <a:off x="6040376" y="195734"/>
              <a:ext cx="571398" cy="673982"/>
            </a:xfrm>
            <a:prstGeom prst="rect">
              <a:avLst/>
            </a:prstGeom>
            <a:noFill/>
            <a:ln>
              <a:noFill/>
            </a:ln>
          </p:spPr>
        </p:pic>
        <p:pic>
          <p:nvPicPr>
            <p:cNvPr id="384" name="Google Shape;384;p31">
              <a:extLst>
                <a:ext uri="{FF2B5EF4-FFF2-40B4-BE49-F238E27FC236}">
                  <a16:creationId xmlns:a16="http://schemas.microsoft.com/office/drawing/2014/main" id="{59145565-8351-73A8-DE36-CEA82A6DDA03}"/>
                </a:ext>
              </a:extLst>
            </p:cNvPr>
            <p:cNvPicPr preferRelativeResize="0"/>
            <p:nvPr/>
          </p:nvPicPr>
          <p:blipFill>
            <a:blip r:embed="rId8">
              <a:alphaModFix/>
            </a:blip>
            <a:stretch>
              <a:fillRect/>
            </a:stretch>
          </p:blipFill>
          <p:spPr>
            <a:xfrm rot="5016757">
              <a:off x="6647625" y="353737"/>
              <a:ext cx="469775" cy="613225"/>
            </a:xfrm>
            <a:prstGeom prst="rect">
              <a:avLst/>
            </a:prstGeom>
            <a:noFill/>
            <a:ln>
              <a:noFill/>
            </a:ln>
          </p:spPr>
        </p:pic>
      </p:grpSp>
      <p:pic>
        <p:nvPicPr>
          <p:cNvPr id="385" name="Google Shape;385;p31">
            <a:extLst>
              <a:ext uri="{FF2B5EF4-FFF2-40B4-BE49-F238E27FC236}">
                <a16:creationId xmlns:a16="http://schemas.microsoft.com/office/drawing/2014/main" id="{827FE929-D0FD-55BD-8343-8BFD868BD6BD}"/>
              </a:ext>
            </a:extLst>
          </p:cNvPr>
          <p:cNvPicPr preferRelativeResize="0"/>
          <p:nvPr/>
        </p:nvPicPr>
        <p:blipFill>
          <a:blip r:embed="rId9">
            <a:alphaModFix/>
          </a:blip>
          <a:stretch>
            <a:fillRect/>
          </a:stretch>
        </p:blipFill>
        <p:spPr>
          <a:xfrm rot="1878144">
            <a:off x="8344236" y="2658121"/>
            <a:ext cx="1425684" cy="3008039"/>
          </a:xfrm>
          <a:prstGeom prst="rect">
            <a:avLst/>
          </a:prstGeom>
          <a:noFill/>
          <a:ln>
            <a:noFill/>
          </a:ln>
        </p:spPr>
      </p:pic>
      <p:pic>
        <p:nvPicPr>
          <p:cNvPr id="386" name="Google Shape;386;p31">
            <a:extLst>
              <a:ext uri="{FF2B5EF4-FFF2-40B4-BE49-F238E27FC236}">
                <a16:creationId xmlns:a16="http://schemas.microsoft.com/office/drawing/2014/main" id="{3FDE6A7F-112B-3CFA-F319-808B51517152}"/>
              </a:ext>
            </a:extLst>
          </p:cNvPr>
          <p:cNvPicPr preferRelativeResize="0"/>
          <p:nvPr/>
        </p:nvPicPr>
        <p:blipFill>
          <a:blip r:embed="rId10">
            <a:alphaModFix/>
          </a:blip>
          <a:stretch>
            <a:fillRect/>
          </a:stretch>
        </p:blipFill>
        <p:spPr>
          <a:xfrm>
            <a:off x="6330504" y="2991729"/>
            <a:ext cx="1268400" cy="1770540"/>
          </a:xfrm>
          <a:prstGeom prst="rect">
            <a:avLst/>
          </a:prstGeom>
          <a:noFill/>
          <a:ln>
            <a:noFill/>
          </a:ln>
        </p:spPr>
      </p:pic>
      <p:pic>
        <p:nvPicPr>
          <p:cNvPr id="2" name="Picture 1">
            <a:extLst>
              <a:ext uri="{FF2B5EF4-FFF2-40B4-BE49-F238E27FC236}">
                <a16:creationId xmlns:a16="http://schemas.microsoft.com/office/drawing/2014/main" id="{2E8E2C43-95C1-678C-F5F9-080603C07234}"/>
              </a:ext>
            </a:extLst>
          </p:cNvPr>
          <p:cNvPicPr>
            <a:picLocks noChangeAspect="1"/>
          </p:cNvPicPr>
          <p:nvPr/>
        </p:nvPicPr>
        <p:blipFill>
          <a:blip r:embed="rId11"/>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3228258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713222" y="10378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pairs. Brainstorm ideas about a natural wonder/beautiful landscape in your area. Ask and answer about it, using the following prompts.</a:t>
            </a:r>
          </a:p>
        </p:txBody>
      </p:sp>
      <p:sp>
        <p:nvSpPr>
          <p:cNvPr id="337" name="Google Shape;337;p28"/>
          <p:cNvSpPr txBox="1">
            <a:spLocks noGrp="1"/>
          </p:cNvSpPr>
          <p:nvPr>
            <p:ph type="body" idx="1"/>
          </p:nvPr>
        </p:nvSpPr>
        <p:spPr>
          <a:xfrm>
            <a:off x="713222" y="1344279"/>
            <a:ext cx="8079714" cy="36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dirty="0">
                <a:latin typeface="Patrick Hand" panose="00000500000000000000" pitchFamily="2" charset="0"/>
              </a:rPr>
              <a:t>- Think of a natural wonder / beauty spot / landscape in your area.</a:t>
            </a:r>
          </a:p>
          <a:p>
            <a:pPr marL="0" lvl="0" indent="0" rtl="0">
              <a:spcBef>
                <a:spcPts val="0"/>
              </a:spcBef>
              <a:spcAft>
                <a:spcPts val="0"/>
              </a:spcAft>
              <a:buNone/>
            </a:pPr>
            <a:r>
              <a:rPr lang="en-US" sz="2400" dirty="0">
                <a:latin typeface="Patrick Hand" panose="00000500000000000000" pitchFamily="2" charset="0"/>
              </a:rPr>
              <a:t>- Work in pairs. One asks questions and one answers, based on the following cues:</a:t>
            </a:r>
            <a:endParaRPr sz="2400" dirty="0">
              <a:latin typeface="Patrick Hand" panose="00000500000000000000" pitchFamily="2" charset="0"/>
            </a:endParaRPr>
          </a:p>
        </p:txBody>
      </p:sp>
      <p:pic>
        <p:nvPicPr>
          <p:cNvPr id="340" name="Google Shape;340;p28"/>
          <p:cNvPicPr preferRelativeResize="0"/>
          <p:nvPr/>
        </p:nvPicPr>
        <p:blipFill>
          <a:blip r:embed="rId3">
            <a:alphaModFix/>
          </a:blip>
          <a:stretch>
            <a:fillRect/>
          </a:stretch>
        </p:blipFill>
        <p:spPr>
          <a:xfrm>
            <a:off x="8495379" y="4191550"/>
            <a:ext cx="977671" cy="951950"/>
          </a:xfrm>
          <a:prstGeom prst="rect">
            <a:avLst/>
          </a:prstGeom>
          <a:noFill/>
          <a:ln>
            <a:noFill/>
          </a:ln>
        </p:spPr>
      </p:pic>
      <p:pic>
        <p:nvPicPr>
          <p:cNvPr id="341" name="Google Shape;341;p28"/>
          <p:cNvPicPr preferRelativeResize="0"/>
          <p:nvPr/>
        </p:nvPicPr>
        <p:blipFill>
          <a:blip r:embed="rId4">
            <a:alphaModFix/>
          </a:blip>
          <a:stretch>
            <a:fillRect/>
          </a:stretch>
        </p:blipFill>
        <p:spPr>
          <a:xfrm>
            <a:off x="-138997" y="390139"/>
            <a:ext cx="705975" cy="756100"/>
          </a:xfrm>
          <a:prstGeom prst="rect">
            <a:avLst/>
          </a:prstGeom>
          <a:noFill/>
          <a:ln>
            <a:noFill/>
          </a:ln>
        </p:spPr>
      </p:pic>
      <p:sp>
        <p:nvSpPr>
          <p:cNvPr id="3" name="TextBox 2">
            <a:extLst>
              <a:ext uri="{FF2B5EF4-FFF2-40B4-BE49-F238E27FC236}">
                <a16:creationId xmlns:a16="http://schemas.microsoft.com/office/drawing/2014/main" id="{3360BE3F-A1A6-A79E-BE21-27981AD362AD}"/>
              </a:ext>
            </a:extLst>
          </p:cNvPr>
          <p:cNvSpPr txBox="1"/>
          <p:nvPr/>
        </p:nvSpPr>
        <p:spPr>
          <a:xfrm>
            <a:off x="3175908" y="2377469"/>
            <a:ext cx="4343399" cy="2553891"/>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Name of the natural wonder / beautiful landscape</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Location</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Natural features</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Activities</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Ways to protect it</a:t>
            </a:r>
            <a:endParaRPr lang="en-US" sz="2400" b="0" dirty="0">
              <a:effectLst/>
              <a:latin typeface="Patrick Hand" panose="00000500000000000000" pitchFamily="2" charset="0"/>
            </a:endParaRPr>
          </a:p>
        </p:txBody>
      </p:sp>
      <p:pic>
        <p:nvPicPr>
          <p:cNvPr id="2" name="Picture 1">
            <a:extLst>
              <a:ext uri="{FF2B5EF4-FFF2-40B4-BE49-F238E27FC236}">
                <a16:creationId xmlns:a16="http://schemas.microsoft.com/office/drawing/2014/main" id="{15F20BD7-C784-DEFA-B11F-AEC6AEB2819C}"/>
              </a:ext>
            </a:extLst>
          </p:cNvPr>
          <p:cNvPicPr>
            <a:picLocks noChangeAspect="1"/>
          </p:cNvPicPr>
          <p:nvPr/>
        </p:nvPicPr>
        <p:blipFill>
          <a:blip r:embed="rId5"/>
          <a:stretch>
            <a:fillRect/>
          </a:stretch>
        </p:blipFill>
        <p:spPr>
          <a:xfrm>
            <a:off x="8416718" y="4472354"/>
            <a:ext cx="926831" cy="926831"/>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E5BAC756-A541-4B87-2BBC-DAE411366DCE}"/>
            </a:ext>
          </a:extLst>
        </p:cNvPr>
        <p:cNvGrpSpPr/>
        <p:nvPr/>
      </p:nvGrpSpPr>
      <p:grpSpPr>
        <a:xfrm>
          <a:off x="0" y="0"/>
          <a:ext cx="0" cy="0"/>
          <a:chOff x="0" y="0"/>
          <a:chExt cx="0" cy="0"/>
        </a:xfrm>
      </p:grpSpPr>
      <p:sp>
        <p:nvSpPr>
          <p:cNvPr id="336" name="Google Shape;336;p28">
            <a:extLst>
              <a:ext uri="{FF2B5EF4-FFF2-40B4-BE49-F238E27FC236}">
                <a16:creationId xmlns:a16="http://schemas.microsoft.com/office/drawing/2014/main" id="{1DA26F03-EE02-36AE-A7E3-BED7EAA7A4A1}"/>
              </a:ext>
            </a:extLst>
          </p:cNvPr>
          <p:cNvSpPr txBox="1">
            <a:spLocks noGrp="1"/>
          </p:cNvSpPr>
          <p:nvPr>
            <p:ph type="title"/>
          </p:nvPr>
        </p:nvSpPr>
        <p:spPr>
          <a:xfrm>
            <a:off x="713222" y="10378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Ex4: Work in pairs. Brainstorm ideas about a natural wonder/beautiful landscape in your area. Ask and answer about it, using the following prompts.</a:t>
            </a:r>
          </a:p>
        </p:txBody>
      </p:sp>
      <p:pic>
        <p:nvPicPr>
          <p:cNvPr id="340" name="Google Shape;340;p28">
            <a:extLst>
              <a:ext uri="{FF2B5EF4-FFF2-40B4-BE49-F238E27FC236}">
                <a16:creationId xmlns:a16="http://schemas.microsoft.com/office/drawing/2014/main" id="{1C7C2C31-95D4-BC23-36A2-4F7E7FC4310F}"/>
              </a:ext>
            </a:extLst>
          </p:cNvPr>
          <p:cNvPicPr preferRelativeResize="0"/>
          <p:nvPr/>
        </p:nvPicPr>
        <p:blipFill>
          <a:blip r:embed="rId3">
            <a:alphaModFix/>
          </a:blip>
          <a:stretch>
            <a:fillRect/>
          </a:stretch>
        </p:blipFill>
        <p:spPr>
          <a:xfrm>
            <a:off x="8495379" y="4191550"/>
            <a:ext cx="977671" cy="951950"/>
          </a:xfrm>
          <a:prstGeom prst="rect">
            <a:avLst/>
          </a:prstGeom>
          <a:noFill/>
          <a:ln>
            <a:noFill/>
          </a:ln>
        </p:spPr>
      </p:pic>
      <p:pic>
        <p:nvPicPr>
          <p:cNvPr id="341" name="Google Shape;341;p28">
            <a:extLst>
              <a:ext uri="{FF2B5EF4-FFF2-40B4-BE49-F238E27FC236}">
                <a16:creationId xmlns:a16="http://schemas.microsoft.com/office/drawing/2014/main" id="{5A8AE107-CF82-D8F9-3EB5-64E6E50A4E1E}"/>
              </a:ext>
            </a:extLst>
          </p:cNvPr>
          <p:cNvPicPr preferRelativeResize="0"/>
          <p:nvPr/>
        </p:nvPicPr>
        <p:blipFill>
          <a:blip r:embed="rId4">
            <a:alphaModFix/>
          </a:blip>
          <a:stretch>
            <a:fillRect/>
          </a:stretch>
        </p:blipFill>
        <p:spPr>
          <a:xfrm>
            <a:off x="-138997" y="390139"/>
            <a:ext cx="705975" cy="756100"/>
          </a:xfrm>
          <a:prstGeom prst="rect">
            <a:avLst/>
          </a:prstGeom>
          <a:noFill/>
          <a:ln>
            <a:noFill/>
          </a:ln>
        </p:spPr>
      </p:pic>
      <p:sp>
        <p:nvSpPr>
          <p:cNvPr id="3" name="TextBox 2">
            <a:extLst>
              <a:ext uri="{FF2B5EF4-FFF2-40B4-BE49-F238E27FC236}">
                <a16:creationId xmlns:a16="http://schemas.microsoft.com/office/drawing/2014/main" id="{771B3888-ED64-ABF4-8679-1ADF1C7DB090}"/>
              </a:ext>
            </a:extLst>
          </p:cNvPr>
          <p:cNvSpPr txBox="1"/>
          <p:nvPr/>
        </p:nvSpPr>
        <p:spPr>
          <a:xfrm>
            <a:off x="713222" y="1146239"/>
            <a:ext cx="7445828" cy="377975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Name of the natural wonder / beautiful landscape</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Location</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Natural features</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Activities</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 Ways to protect it</a:t>
            </a:r>
            <a:endParaRPr lang="en-US" sz="2400" b="0" dirty="0">
              <a:effectLst/>
              <a:latin typeface="Patrick Hand" panose="00000500000000000000" pitchFamily="2" charset="0"/>
            </a:endParaRPr>
          </a:p>
        </p:txBody>
      </p:sp>
      <p:sp>
        <p:nvSpPr>
          <p:cNvPr id="5" name="TextBox 4">
            <a:extLst>
              <a:ext uri="{FF2B5EF4-FFF2-40B4-BE49-F238E27FC236}">
                <a16:creationId xmlns:a16="http://schemas.microsoft.com/office/drawing/2014/main" id="{DBBA4F22-118D-3119-0A3F-EDBFEB69FC27}"/>
              </a:ext>
            </a:extLst>
          </p:cNvPr>
          <p:cNvSpPr txBox="1"/>
          <p:nvPr/>
        </p:nvSpPr>
        <p:spPr>
          <a:xfrm>
            <a:off x="1110343" y="1698172"/>
            <a:ext cx="2832827" cy="461665"/>
          </a:xfrm>
          <a:prstGeom prst="rect">
            <a:avLst/>
          </a:prstGeom>
          <a:noFill/>
        </p:spPr>
        <p:txBody>
          <a:bodyPr wrap="none" rtlCol="0">
            <a:spAutoFit/>
          </a:bodyPr>
          <a:lstStyle/>
          <a:p>
            <a:r>
              <a:rPr lang="en-US" sz="2400" b="1" i="0" u="none" strike="noStrike" dirty="0">
                <a:solidFill>
                  <a:srgbClr val="C00000"/>
                </a:solidFill>
                <a:effectLst/>
                <a:latin typeface="Patrick Hand" panose="00000500000000000000" pitchFamily="2" charset="0"/>
              </a:rPr>
              <a:t>What is it / is its name?</a:t>
            </a:r>
            <a:endParaRPr lang="en-US" sz="2400" dirty="0">
              <a:latin typeface="Patrick Hand" panose="00000500000000000000" pitchFamily="2" charset="0"/>
            </a:endParaRPr>
          </a:p>
        </p:txBody>
      </p:sp>
      <p:sp>
        <p:nvSpPr>
          <p:cNvPr id="6" name="TextBox 5">
            <a:extLst>
              <a:ext uri="{FF2B5EF4-FFF2-40B4-BE49-F238E27FC236}">
                <a16:creationId xmlns:a16="http://schemas.microsoft.com/office/drawing/2014/main" id="{2979F5CC-A07D-3844-0596-5EA0B73373F3}"/>
              </a:ext>
            </a:extLst>
          </p:cNvPr>
          <p:cNvSpPr txBox="1"/>
          <p:nvPr/>
        </p:nvSpPr>
        <p:spPr>
          <a:xfrm>
            <a:off x="1109450" y="2447738"/>
            <a:ext cx="2353529" cy="461665"/>
          </a:xfrm>
          <a:prstGeom prst="rect">
            <a:avLst/>
          </a:prstGeom>
          <a:noFill/>
        </p:spPr>
        <p:txBody>
          <a:bodyPr wrap="none" rtlCol="0">
            <a:spAutoFit/>
          </a:bodyPr>
          <a:lstStyle/>
          <a:p>
            <a:r>
              <a:rPr lang="en-US" sz="2400" b="1" dirty="0">
                <a:solidFill>
                  <a:srgbClr val="C00000"/>
                </a:solidFill>
                <a:latin typeface="Patrick Hand" panose="00000500000000000000" pitchFamily="2" charset="0"/>
              </a:rPr>
              <a:t>Where is it located?</a:t>
            </a:r>
            <a:endParaRPr lang="en-US" sz="2400" dirty="0">
              <a:latin typeface="Patrick Hand" panose="00000500000000000000" pitchFamily="2" charset="0"/>
            </a:endParaRPr>
          </a:p>
        </p:txBody>
      </p:sp>
      <p:sp>
        <p:nvSpPr>
          <p:cNvPr id="7" name="TextBox 6">
            <a:extLst>
              <a:ext uri="{FF2B5EF4-FFF2-40B4-BE49-F238E27FC236}">
                <a16:creationId xmlns:a16="http://schemas.microsoft.com/office/drawing/2014/main" id="{19461176-1AC2-7575-5A1D-66692DE405AA}"/>
              </a:ext>
            </a:extLst>
          </p:cNvPr>
          <p:cNvSpPr txBox="1"/>
          <p:nvPr/>
        </p:nvSpPr>
        <p:spPr>
          <a:xfrm>
            <a:off x="1109449" y="3183208"/>
            <a:ext cx="3534942" cy="461665"/>
          </a:xfrm>
          <a:prstGeom prst="rect">
            <a:avLst/>
          </a:prstGeom>
          <a:noFill/>
        </p:spPr>
        <p:txBody>
          <a:bodyPr wrap="none" rtlCol="0">
            <a:spAutoFit/>
          </a:bodyPr>
          <a:lstStyle/>
          <a:p>
            <a:r>
              <a:rPr lang="en-US" sz="2400" b="1" dirty="0">
                <a:solidFill>
                  <a:srgbClr val="C00000"/>
                </a:solidFill>
                <a:latin typeface="Patrick Hand" panose="00000500000000000000" pitchFamily="2" charset="0"/>
              </a:rPr>
              <a:t>What are its natural features?</a:t>
            </a:r>
            <a:endParaRPr lang="en-US" sz="2400" dirty="0">
              <a:latin typeface="Patrick Hand" panose="00000500000000000000" pitchFamily="2" charset="0"/>
            </a:endParaRPr>
          </a:p>
        </p:txBody>
      </p:sp>
      <p:sp>
        <p:nvSpPr>
          <p:cNvPr id="8" name="TextBox 7">
            <a:extLst>
              <a:ext uri="{FF2B5EF4-FFF2-40B4-BE49-F238E27FC236}">
                <a16:creationId xmlns:a16="http://schemas.microsoft.com/office/drawing/2014/main" id="{35FF7C24-91D0-586B-AD51-495A24AC426D}"/>
              </a:ext>
            </a:extLst>
          </p:cNvPr>
          <p:cNvSpPr txBox="1"/>
          <p:nvPr/>
        </p:nvSpPr>
        <p:spPr>
          <a:xfrm>
            <a:off x="1109449" y="3889081"/>
            <a:ext cx="4509568" cy="461665"/>
          </a:xfrm>
          <a:prstGeom prst="rect">
            <a:avLst/>
          </a:prstGeom>
          <a:noFill/>
        </p:spPr>
        <p:txBody>
          <a:bodyPr wrap="none" rtlCol="0">
            <a:spAutoFit/>
          </a:bodyPr>
          <a:lstStyle/>
          <a:p>
            <a:r>
              <a:rPr lang="en-US" sz="2400" b="1" dirty="0">
                <a:solidFill>
                  <a:srgbClr val="C00000"/>
                </a:solidFill>
                <a:latin typeface="Patrick Hand" panose="00000500000000000000" pitchFamily="2" charset="0"/>
              </a:rPr>
              <a:t>What (activities) can visitors do there?</a:t>
            </a:r>
          </a:p>
        </p:txBody>
      </p:sp>
      <p:sp>
        <p:nvSpPr>
          <p:cNvPr id="9" name="TextBox 8">
            <a:extLst>
              <a:ext uri="{FF2B5EF4-FFF2-40B4-BE49-F238E27FC236}">
                <a16:creationId xmlns:a16="http://schemas.microsoft.com/office/drawing/2014/main" id="{5F65FB6D-3C9E-6D10-0E4F-2D302E7C6CBA}"/>
              </a:ext>
            </a:extLst>
          </p:cNvPr>
          <p:cNvSpPr txBox="1"/>
          <p:nvPr/>
        </p:nvSpPr>
        <p:spPr>
          <a:xfrm>
            <a:off x="1116720" y="4681835"/>
            <a:ext cx="3735318" cy="461665"/>
          </a:xfrm>
          <a:prstGeom prst="rect">
            <a:avLst/>
          </a:prstGeom>
          <a:noFill/>
        </p:spPr>
        <p:txBody>
          <a:bodyPr wrap="none" rtlCol="0">
            <a:spAutoFit/>
          </a:bodyPr>
          <a:lstStyle/>
          <a:p>
            <a:r>
              <a:rPr lang="en-US" sz="2400" b="1" dirty="0">
                <a:solidFill>
                  <a:srgbClr val="C00000"/>
                </a:solidFill>
                <a:latin typeface="Patrick Hand" panose="00000500000000000000" pitchFamily="2" charset="0"/>
              </a:rPr>
              <a:t>What are the ways to protect it?</a:t>
            </a:r>
          </a:p>
        </p:txBody>
      </p:sp>
      <p:pic>
        <p:nvPicPr>
          <p:cNvPr id="2" name="Picture 1">
            <a:extLst>
              <a:ext uri="{FF2B5EF4-FFF2-40B4-BE49-F238E27FC236}">
                <a16:creationId xmlns:a16="http://schemas.microsoft.com/office/drawing/2014/main" id="{B8708125-DC94-CAE1-0647-5D7B4155E09B}"/>
              </a:ext>
            </a:extLst>
          </p:cNvPr>
          <p:cNvPicPr>
            <a:picLocks noChangeAspect="1"/>
          </p:cNvPicPr>
          <p:nvPr/>
        </p:nvPicPr>
        <p:blipFill>
          <a:blip r:embed="rId5"/>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3980523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720000" y="1475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Ex5: Write a paragraph (100 - 120 words) about the natural wonder/ beautiful landscape you have talked about in 4.</a:t>
            </a:r>
          </a:p>
        </p:txBody>
      </p:sp>
      <p:pic>
        <p:nvPicPr>
          <p:cNvPr id="360" name="Google Shape;360;p29"/>
          <p:cNvPicPr preferRelativeResize="0"/>
          <p:nvPr/>
        </p:nvPicPr>
        <p:blipFill>
          <a:blip r:embed="rId3">
            <a:alphaModFix/>
          </a:blip>
          <a:stretch>
            <a:fillRect/>
          </a:stretch>
        </p:blipFill>
        <p:spPr>
          <a:xfrm>
            <a:off x="14795288" y="-979725"/>
            <a:ext cx="1070025" cy="1151950"/>
          </a:xfrm>
          <a:prstGeom prst="rect">
            <a:avLst/>
          </a:prstGeom>
          <a:noFill/>
          <a:ln>
            <a:noFill/>
          </a:ln>
        </p:spPr>
      </p:pic>
      <p:sp>
        <p:nvSpPr>
          <p:cNvPr id="27" name="TextBox 26">
            <a:extLst>
              <a:ext uri="{FF2B5EF4-FFF2-40B4-BE49-F238E27FC236}">
                <a16:creationId xmlns:a16="http://schemas.microsoft.com/office/drawing/2014/main" id="{574641EC-8AA1-A3D5-0A86-1A4B7437F9BD}"/>
              </a:ext>
            </a:extLst>
          </p:cNvPr>
          <p:cNvSpPr txBox="1"/>
          <p:nvPr/>
        </p:nvSpPr>
        <p:spPr>
          <a:xfrm>
            <a:off x="1877785" y="1189138"/>
            <a:ext cx="5388429" cy="461665"/>
          </a:xfrm>
          <a:prstGeom prst="rect">
            <a:avLst/>
          </a:prstGeom>
          <a:noFill/>
        </p:spPr>
        <p:txBody>
          <a:bodyPr wrap="square">
            <a:spAutoFit/>
          </a:bodyPr>
          <a:lstStyle/>
          <a:p>
            <a:pPr algn="ctr"/>
            <a:r>
              <a:rPr lang="en-US" sz="2400" b="0" i="0" u="none" strike="noStrike" dirty="0">
                <a:solidFill>
                  <a:srgbClr val="000000"/>
                </a:solidFill>
                <a:effectLst/>
                <a:latin typeface="Patrick Hand" panose="00000500000000000000" pitchFamily="2" charset="0"/>
              </a:rPr>
              <a:t>- Use the ideas in </a:t>
            </a:r>
            <a:r>
              <a:rPr lang="en-US" sz="2400" b="1" i="0" u="sng" dirty="0">
                <a:solidFill>
                  <a:srgbClr val="000000"/>
                </a:solidFill>
                <a:effectLst/>
                <a:latin typeface="Patrick Hand" panose="00000500000000000000" pitchFamily="2" charset="0"/>
              </a:rPr>
              <a:t>Activity 4</a:t>
            </a:r>
            <a:r>
              <a:rPr lang="en-US" sz="2400" b="0" i="0" u="none" strike="noStrike" dirty="0">
                <a:solidFill>
                  <a:srgbClr val="000000"/>
                </a:solidFill>
                <a:effectLst/>
                <a:latin typeface="Patrick Hand" panose="00000500000000000000" pitchFamily="2" charset="0"/>
              </a:rPr>
              <a:t> for your writing.</a:t>
            </a:r>
            <a:endParaRPr lang="en-US" sz="2400" dirty="0">
              <a:latin typeface="Patrick Hand" panose="00000500000000000000" pitchFamily="2" charset="0"/>
            </a:endParaRPr>
          </a:p>
        </p:txBody>
      </p:sp>
      <p:sp>
        <p:nvSpPr>
          <p:cNvPr id="29" name="TextBox 28">
            <a:extLst>
              <a:ext uri="{FF2B5EF4-FFF2-40B4-BE49-F238E27FC236}">
                <a16:creationId xmlns:a16="http://schemas.microsoft.com/office/drawing/2014/main" id="{BB60201E-EB8F-688C-A473-70C3C1DB2EA3}"/>
              </a:ext>
            </a:extLst>
          </p:cNvPr>
          <p:cNvSpPr txBox="1"/>
          <p:nvPr/>
        </p:nvSpPr>
        <p:spPr>
          <a:xfrm>
            <a:off x="240846" y="1955694"/>
            <a:ext cx="8837840" cy="3416320"/>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Patrick Hand" panose="00000500000000000000" pitchFamily="2" charset="0"/>
              </a:rPr>
              <a:t>There is a beautiful ___________________________ near my home. __________________________________________________________________________________________________</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____________________________________________________________________________________________________________________________________________________________________________________________________</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dirty="0">
              <a:latin typeface="Patrick Hand" panose="00000500000000000000" pitchFamily="2" charset="0"/>
            </a:endParaRPr>
          </a:p>
        </p:txBody>
      </p:sp>
      <p:pic>
        <p:nvPicPr>
          <p:cNvPr id="2" name="Picture 1">
            <a:extLst>
              <a:ext uri="{FF2B5EF4-FFF2-40B4-BE49-F238E27FC236}">
                <a16:creationId xmlns:a16="http://schemas.microsoft.com/office/drawing/2014/main" id="{8F0C4C40-369D-405D-B053-BC3D6C94BEC3}"/>
              </a:ext>
            </a:extLst>
          </p:cNvPr>
          <p:cNvPicPr>
            <a:picLocks noChangeAspect="1"/>
          </p:cNvPicPr>
          <p:nvPr/>
        </p:nvPicPr>
        <p:blipFill>
          <a:blip r:embed="rId4"/>
          <a:stretch>
            <a:fillRect/>
          </a:stretch>
        </p:blipFill>
        <p:spPr>
          <a:xfrm>
            <a:off x="8416718" y="4472354"/>
            <a:ext cx="926831" cy="926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DC9DF0CD-3974-05FF-7BCB-63466257C348}"/>
            </a:ext>
          </a:extLst>
        </p:cNvPr>
        <p:cNvGrpSpPr/>
        <p:nvPr/>
      </p:nvGrpSpPr>
      <p:grpSpPr>
        <a:xfrm>
          <a:off x="0" y="0"/>
          <a:ext cx="0" cy="0"/>
          <a:chOff x="0" y="0"/>
          <a:chExt cx="0" cy="0"/>
        </a:xfrm>
      </p:grpSpPr>
      <p:sp>
        <p:nvSpPr>
          <p:cNvPr id="347" name="Google Shape;347;p29">
            <a:extLst>
              <a:ext uri="{FF2B5EF4-FFF2-40B4-BE49-F238E27FC236}">
                <a16:creationId xmlns:a16="http://schemas.microsoft.com/office/drawing/2014/main" id="{56228C40-074A-87B3-349E-B9F1CE22609F}"/>
              </a:ext>
            </a:extLst>
          </p:cNvPr>
          <p:cNvSpPr txBox="1">
            <a:spLocks noGrp="1"/>
          </p:cNvSpPr>
          <p:nvPr>
            <p:ph type="title"/>
          </p:nvPr>
        </p:nvSpPr>
        <p:spPr>
          <a:xfrm>
            <a:off x="720000" y="14750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Ex5: Write a paragraph (100 - 120 words) about the natural wonder/ beautiful landscape you have talked about in 4.</a:t>
            </a:r>
          </a:p>
        </p:txBody>
      </p:sp>
      <p:pic>
        <p:nvPicPr>
          <p:cNvPr id="360" name="Google Shape;360;p29">
            <a:extLst>
              <a:ext uri="{FF2B5EF4-FFF2-40B4-BE49-F238E27FC236}">
                <a16:creationId xmlns:a16="http://schemas.microsoft.com/office/drawing/2014/main" id="{E5C7ED19-ED40-062D-774D-2726014C4E0B}"/>
              </a:ext>
            </a:extLst>
          </p:cNvPr>
          <p:cNvPicPr preferRelativeResize="0"/>
          <p:nvPr/>
        </p:nvPicPr>
        <p:blipFill>
          <a:blip r:embed="rId3">
            <a:alphaModFix/>
          </a:blip>
          <a:stretch>
            <a:fillRect/>
          </a:stretch>
        </p:blipFill>
        <p:spPr>
          <a:xfrm>
            <a:off x="14795288" y="-979725"/>
            <a:ext cx="1070025" cy="1151950"/>
          </a:xfrm>
          <a:prstGeom prst="rect">
            <a:avLst/>
          </a:prstGeom>
          <a:noFill/>
          <a:ln>
            <a:noFill/>
          </a:ln>
        </p:spPr>
      </p:pic>
      <p:sp>
        <p:nvSpPr>
          <p:cNvPr id="27" name="TextBox 26">
            <a:extLst>
              <a:ext uri="{FF2B5EF4-FFF2-40B4-BE49-F238E27FC236}">
                <a16:creationId xmlns:a16="http://schemas.microsoft.com/office/drawing/2014/main" id="{769FCAAF-4858-BEE4-6A31-978E08C377DD}"/>
              </a:ext>
            </a:extLst>
          </p:cNvPr>
          <p:cNvSpPr txBox="1"/>
          <p:nvPr/>
        </p:nvSpPr>
        <p:spPr>
          <a:xfrm>
            <a:off x="-963386" y="1058509"/>
            <a:ext cx="5388429" cy="461665"/>
          </a:xfrm>
          <a:prstGeom prst="rect">
            <a:avLst/>
          </a:prstGeom>
          <a:noFill/>
        </p:spPr>
        <p:txBody>
          <a:bodyPr wrap="square">
            <a:spAutoFit/>
          </a:bodyPr>
          <a:lstStyle/>
          <a:p>
            <a:pPr algn="ctr"/>
            <a:r>
              <a:rPr lang="en-US" sz="2400" b="0" i="0" u="none" strike="noStrike" dirty="0">
                <a:solidFill>
                  <a:srgbClr val="FF0000"/>
                </a:solidFill>
                <a:effectLst/>
                <a:latin typeface="Patrick Hand" panose="00000500000000000000" pitchFamily="2" charset="0"/>
              </a:rPr>
              <a:t>Suggested answer:</a:t>
            </a:r>
          </a:p>
        </p:txBody>
      </p:sp>
      <p:sp>
        <p:nvSpPr>
          <p:cNvPr id="29" name="TextBox 28">
            <a:extLst>
              <a:ext uri="{FF2B5EF4-FFF2-40B4-BE49-F238E27FC236}">
                <a16:creationId xmlns:a16="http://schemas.microsoft.com/office/drawing/2014/main" id="{84C2B4A1-3D08-CEFD-8E77-DF89DA6B806E}"/>
              </a:ext>
            </a:extLst>
          </p:cNvPr>
          <p:cNvSpPr txBox="1"/>
          <p:nvPr/>
        </p:nvSpPr>
        <p:spPr>
          <a:xfrm>
            <a:off x="153080" y="1520174"/>
            <a:ext cx="8837840" cy="3785652"/>
          </a:xfrm>
          <a:prstGeom prst="rect">
            <a:avLst/>
          </a:prstGeom>
          <a:noFill/>
        </p:spPr>
        <p:txBody>
          <a:bodyPr wrap="square">
            <a:spAutoFit/>
          </a:bodyPr>
          <a:lstStyle/>
          <a:p>
            <a:pPr rtl="0">
              <a:spcBef>
                <a:spcPts val="0"/>
              </a:spcBef>
              <a:spcAft>
                <a:spcPts val="0"/>
              </a:spcAft>
            </a:pPr>
            <a:r>
              <a:rPr lang="en-US" sz="2400" b="0" i="0" u="none" strike="noStrike" dirty="0">
                <a:solidFill>
                  <a:srgbClr val="000000"/>
                </a:solidFill>
                <a:effectLst/>
                <a:latin typeface="Patrick Hand" panose="00000500000000000000" pitchFamily="2" charset="0"/>
              </a:rPr>
              <a:t>There is a beautiful river near my home. It is called Dong Son River. It is not very large, but it is nice and peaceful. On the right bank of the river near my village, there are rice fields and patches of green grass. There are also bushes and a lot of wild flowers. At weekends, a lot of people gather here for entertainment. Young people go camping and have a picnic. Old people may spend their time fishing or playing chess. Many swim in the river or row a boat on it. This place is becoming more and more popular, so it is more and more crowded. I think the authorities need to do something to protect this natural beauty. </a:t>
            </a:r>
          </a:p>
          <a:p>
            <a:endParaRPr lang="en-US" sz="2400" dirty="0">
              <a:latin typeface="Patrick Hand" panose="00000500000000000000" pitchFamily="2" charset="0"/>
            </a:endParaRPr>
          </a:p>
        </p:txBody>
      </p:sp>
      <p:pic>
        <p:nvPicPr>
          <p:cNvPr id="2" name="Picture 1">
            <a:extLst>
              <a:ext uri="{FF2B5EF4-FFF2-40B4-BE49-F238E27FC236}">
                <a16:creationId xmlns:a16="http://schemas.microsoft.com/office/drawing/2014/main" id="{A934D82B-9C8A-6DE8-F6E4-3DC0FFC69808}"/>
              </a:ext>
            </a:extLst>
          </p:cNvPr>
          <p:cNvPicPr>
            <a:picLocks noChangeAspect="1"/>
          </p:cNvPicPr>
          <p:nvPr/>
        </p:nvPicPr>
        <p:blipFill>
          <a:blip r:embed="rId4"/>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163118975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4EF9-79C5-D340-EF98-C02161E34A1D}"/>
              </a:ext>
            </a:extLst>
          </p:cNvPr>
          <p:cNvSpPr>
            <a:spLocks noGrp="1"/>
          </p:cNvSpPr>
          <p:nvPr>
            <p:ph type="title"/>
          </p:nvPr>
        </p:nvSpPr>
        <p:spPr>
          <a:xfrm>
            <a:off x="720000" y="182755"/>
            <a:ext cx="7704000" cy="572700"/>
          </a:xfrm>
        </p:spPr>
        <p:txBody>
          <a:bodyPr/>
          <a:lstStyle/>
          <a:p>
            <a:r>
              <a:rPr lang="en-US" sz="4800" dirty="0"/>
              <a:t>SWAP AND CHECK </a:t>
            </a:r>
          </a:p>
        </p:txBody>
      </p:sp>
      <p:sp>
        <p:nvSpPr>
          <p:cNvPr id="15" name="TextBox 14">
            <a:extLst>
              <a:ext uri="{FF2B5EF4-FFF2-40B4-BE49-F238E27FC236}">
                <a16:creationId xmlns:a16="http://schemas.microsoft.com/office/drawing/2014/main" id="{65AAC019-0F19-917C-582E-12AE482FDDC6}"/>
              </a:ext>
            </a:extLst>
          </p:cNvPr>
          <p:cNvSpPr txBox="1"/>
          <p:nvPr/>
        </p:nvSpPr>
        <p:spPr>
          <a:xfrm>
            <a:off x="1452995" y="1051695"/>
            <a:ext cx="7367954" cy="3985515"/>
          </a:xfrm>
          <a:prstGeom prst="rect">
            <a:avLst/>
          </a:prstGeom>
          <a:noFill/>
        </p:spPr>
        <p:txBody>
          <a:bodyPr wrap="square" rtlCol="0">
            <a:spAutoFit/>
          </a:bodyPr>
          <a:lstStyle/>
          <a:p>
            <a:pPr>
              <a:lnSpc>
                <a:spcPts val="3400"/>
              </a:lnSpc>
            </a:pPr>
            <a:r>
              <a:rPr lang="en-US" sz="2200" b="1" dirty="0">
                <a:solidFill>
                  <a:srgbClr val="D37300"/>
                </a:solidFill>
                <a:latin typeface="Patrick Hand" panose="00000500000000000000" pitchFamily="2" charset="0"/>
              </a:rPr>
              <a:t>Check for spelling</a:t>
            </a:r>
          </a:p>
          <a:p>
            <a:pPr>
              <a:lnSpc>
                <a:spcPts val="3400"/>
              </a:lnSpc>
            </a:pPr>
            <a:r>
              <a:rPr lang="en-US" sz="2200" dirty="0">
                <a:solidFill>
                  <a:schemeClr val="bg1">
                    <a:lumMod val="10000"/>
                  </a:schemeClr>
                </a:solidFill>
                <a:latin typeface="Patrick Hand" panose="00000500000000000000" pitchFamily="2" charset="0"/>
              </a:rPr>
              <a:t>Do the words spell correctly?</a:t>
            </a:r>
            <a:endParaRPr lang="en-US" sz="2200" b="1" i="0" u="none" strike="noStrike" dirty="0">
              <a:solidFill>
                <a:srgbClr val="D37300"/>
              </a:solidFill>
              <a:effectLst/>
              <a:latin typeface="Patrick Hand" panose="00000500000000000000" pitchFamily="2" charset="0"/>
            </a:endParaRPr>
          </a:p>
          <a:p>
            <a:pPr rtl="0">
              <a:lnSpc>
                <a:spcPts val="3400"/>
              </a:lnSpc>
              <a:spcBef>
                <a:spcPts val="0"/>
              </a:spcBef>
              <a:spcAft>
                <a:spcPts val="0"/>
              </a:spcAft>
            </a:pPr>
            <a:r>
              <a:rPr lang="en-US" sz="2200" b="1" i="0" u="none" strike="noStrike" dirty="0">
                <a:solidFill>
                  <a:srgbClr val="D37300"/>
                </a:solidFill>
                <a:effectLst/>
                <a:latin typeface="Patrick Hand" panose="00000500000000000000" pitchFamily="2" charset="0"/>
              </a:rPr>
              <a:t>Check for ideas</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Did your friend write about the natural wonder/ beautiful landscape </a:t>
            </a:r>
            <a:r>
              <a:rPr lang="en-US" sz="2200">
                <a:solidFill>
                  <a:srgbClr val="1F3636"/>
                </a:solidFill>
                <a:latin typeface="Patrick Hand" panose="00000500000000000000" pitchFamily="2" charset="0"/>
              </a:rPr>
              <a:t>your friend have talked about in 4?</a:t>
            </a:r>
            <a:endParaRPr lang="en-US" sz="2200" dirty="0">
              <a:solidFill>
                <a:srgbClr val="1F3636"/>
              </a:solidFill>
              <a:latin typeface="Patrick Hand" panose="00000500000000000000" pitchFamily="2" charset="0"/>
            </a:endParaRPr>
          </a:p>
          <a:p>
            <a:pPr>
              <a:lnSpc>
                <a:spcPts val="3400"/>
              </a:lnSpc>
            </a:pPr>
            <a:r>
              <a:rPr lang="en-US" sz="2200" b="1" i="0" u="none" strike="noStrike" dirty="0">
                <a:solidFill>
                  <a:srgbClr val="D37300"/>
                </a:solidFill>
                <a:effectLst/>
                <a:latin typeface="Patrick Hand" panose="00000500000000000000" pitchFamily="2" charset="0"/>
              </a:rPr>
              <a:t>Check for comprehension</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Does the writing make sense?</a:t>
            </a:r>
          </a:p>
          <a:p>
            <a:pPr>
              <a:lnSpc>
                <a:spcPts val="3400"/>
              </a:lnSpc>
            </a:pPr>
            <a:r>
              <a:rPr lang="en-US" sz="2200" b="1" i="0" u="none" strike="noStrike" dirty="0">
                <a:solidFill>
                  <a:srgbClr val="D37300"/>
                </a:solidFill>
                <a:effectLst/>
                <a:latin typeface="Patrick Hand" panose="00000500000000000000" pitchFamily="2" charset="0"/>
              </a:rPr>
              <a:t>Check for grammar</a:t>
            </a:r>
            <a:endParaRPr lang="en-US" sz="2200" b="0" dirty="0">
              <a:effectLst/>
              <a:latin typeface="Patrick Hand" panose="00000500000000000000" pitchFamily="2" charset="0"/>
            </a:endParaRPr>
          </a:p>
          <a:p>
            <a:pPr rtl="0">
              <a:lnSpc>
                <a:spcPts val="3400"/>
              </a:lnSpc>
              <a:spcBef>
                <a:spcPts val="0"/>
              </a:spcBef>
              <a:spcAft>
                <a:spcPts val="0"/>
              </a:spcAft>
            </a:pPr>
            <a:r>
              <a:rPr lang="en-US" sz="2200" b="0" i="0" u="none" strike="noStrike" dirty="0">
                <a:solidFill>
                  <a:srgbClr val="1F3636"/>
                </a:solidFill>
                <a:effectLst/>
                <a:latin typeface="Patrick Hand" panose="00000500000000000000" pitchFamily="2" charset="0"/>
              </a:rPr>
              <a:t>Does the writing use the correct tenses and structures?</a:t>
            </a:r>
            <a:endParaRPr lang="en-US" sz="2200" b="0" dirty="0">
              <a:effectLst/>
              <a:latin typeface="Patrick Hand" panose="00000500000000000000" pitchFamily="2" charset="0"/>
            </a:endParaRPr>
          </a:p>
        </p:txBody>
      </p:sp>
    </p:spTree>
    <p:extLst>
      <p:ext uri="{BB962C8B-B14F-4D97-AF65-F5344CB8AC3E}">
        <p14:creationId xmlns:p14="http://schemas.microsoft.com/office/powerpoint/2010/main" val="7777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a:extLst>
            <a:ext uri="{FF2B5EF4-FFF2-40B4-BE49-F238E27FC236}">
              <a16:creationId xmlns:a16="http://schemas.microsoft.com/office/drawing/2014/main" id="{C846906A-DEB1-A584-1D07-066999FAE57C}"/>
            </a:ext>
          </a:extLst>
        </p:cNvPr>
        <p:cNvGrpSpPr/>
        <p:nvPr/>
      </p:nvGrpSpPr>
      <p:grpSpPr>
        <a:xfrm>
          <a:off x="0" y="0"/>
          <a:ext cx="0" cy="0"/>
          <a:chOff x="0" y="0"/>
          <a:chExt cx="0" cy="0"/>
        </a:xfrm>
      </p:grpSpPr>
      <p:sp>
        <p:nvSpPr>
          <p:cNvPr id="465" name="Google Shape;465;p38">
            <a:extLst>
              <a:ext uri="{FF2B5EF4-FFF2-40B4-BE49-F238E27FC236}">
                <a16:creationId xmlns:a16="http://schemas.microsoft.com/office/drawing/2014/main" id="{34598480-1DDA-5E0A-5AB9-3F10FAC26334}"/>
              </a:ext>
            </a:extLst>
          </p:cNvPr>
          <p:cNvSpPr txBox="1">
            <a:spLocks noGrp="1"/>
          </p:cNvSpPr>
          <p:nvPr>
            <p:ph type="title"/>
          </p:nvPr>
        </p:nvSpPr>
        <p:spPr>
          <a:xfrm>
            <a:off x="659222" y="1032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WRAP – UP </a:t>
            </a:r>
            <a:endParaRPr sz="5400" dirty="0"/>
          </a:p>
        </p:txBody>
      </p:sp>
      <p:pic>
        <p:nvPicPr>
          <p:cNvPr id="472" name="Google Shape;472;p38">
            <a:extLst>
              <a:ext uri="{FF2B5EF4-FFF2-40B4-BE49-F238E27FC236}">
                <a16:creationId xmlns:a16="http://schemas.microsoft.com/office/drawing/2014/main" id="{4171F94A-2510-410C-FCCB-3893259AEB00}"/>
              </a:ext>
            </a:extLst>
          </p:cNvPr>
          <p:cNvPicPr preferRelativeResize="0"/>
          <p:nvPr/>
        </p:nvPicPr>
        <p:blipFill>
          <a:blip r:embed="rId3">
            <a:alphaModFix/>
          </a:blip>
          <a:stretch>
            <a:fillRect/>
          </a:stretch>
        </p:blipFill>
        <p:spPr>
          <a:xfrm>
            <a:off x="476925" y="332275"/>
            <a:ext cx="691556" cy="951925"/>
          </a:xfrm>
          <a:prstGeom prst="rect">
            <a:avLst/>
          </a:prstGeom>
          <a:noFill/>
          <a:ln>
            <a:noFill/>
          </a:ln>
        </p:spPr>
      </p:pic>
      <p:grpSp>
        <p:nvGrpSpPr>
          <p:cNvPr id="473" name="Google Shape;473;p38">
            <a:extLst>
              <a:ext uri="{FF2B5EF4-FFF2-40B4-BE49-F238E27FC236}">
                <a16:creationId xmlns:a16="http://schemas.microsoft.com/office/drawing/2014/main" id="{C1162F48-8EE5-7E8F-688E-FA1F8F778874}"/>
              </a:ext>
            </a:extLst>
          </p:cNvPr>
          <p:cNvGrpSpPr/>
          <p:nvPr/>
        </p:nvGrpSpPr>
        <p:grpSpPr>
          <a:xfrm>
            <a:off x="7358528" y="389648"/>
            <a:ext cx="1666375" cy="2063202"/>
            <a:chOff x="7358528" y="389648"/>
            <a:chExt cx="1666375" cy="2063202"/>
          </a:xfrm>
        </p:grpSpPr>
        <p:pic>
          <p:nvPicPr>
            <p:cNvPr id="474" name="Google Shape;474;p38">
              <a:extLst>
                <a:ext uri="{FF2B5EF4-FFF2-40B4-BE49-F238E27FC236}">
                  <a16:creationId xmlns:a16="http://schemas.microsoft.com/office/drawing/2014/main" id="{388616C1-0A25-AC5B-07C9-C9DB7651FA3B}"/>
                </a:ext>
              </a:extLst>
            </p:cNvPr>
            <p:cNvPicPr preferRelativeResize="0"/>
            <p:nvPr/>
          </p:nvPicPr>
          <p:blipFill>
            <a:blip r:embed="rId4">
              <a:alphaModFix/>
            </a:blip>
            <a:stretch>
              <a:fillRect/>
            </a:stretch>
          </p:blipFill>
          <p:spPr>
            <a:xfrm rot="4535327">
              <a:off x="7418195" y="425476"/>
              <a:ext cx="425366" cy="453093"/>
            </a:xfrm>
            <a:prstGeom prst="rect">
              <a:avLst/>
            </a:prstGeom>
            <a:noFill/>
            <a:ln>
              <a:noFill/>
            </a:ln>
          </p:spPr>
        </p:pic>
        <p:pic>
          <p:nvPicPr>
            <p:cNvPr id="475" name="Google Shape;475;p38">
              <a:extLst>
                <a:ext uri="{FF2B5EF4-FFF2-40B4-BE49-F238E27FC236}">
                  <a16:creationId xmlns:a16="http://schemas.microsoft.com/office/drawing/2014/main" id="{F38E2695-8612-862C-60F5-5891BC080D75}"/>
                </a:ext>
              </a:extLst>
            </p:cNvPr>
            <p:cNvPicPr preferRelativeResize="0"/>
            <p:nvPr/>
          </p:nvPicPr>
          <p:blipFill>
            <a:blip r:embed="rId5">
              <a:alphaModFix/>
            </a:blip>
            <a:stretch>
              <a:fillRect/>
            </a:stretch>
          </p:blipFill>
          <p:spPr>
            <a:xfrm>
              <a:off x="7949325" y="843125"/>
              <a:ext cx="469775" cy="613225"/>
            </a:xfrm>
            <a:prstGeom prst="rect">
              <a:avLst/>
            </a:prstGeom>
            <a:noFill/>
            <a:ln>
              <a:noFill/>
            </a:ln>
          </p:spPr>
        </p:pic>
        <p:pic>
          <p:nvPicPr>
            <p:cNvPr id="476" name="Google Shape;476;p38">
              <a:extLst>
                <a:ext uri="{FF2B5EF4-FFF2-40B4-BE49-F238E27FC236}">
                  <a16:creationId xmlns:a16="http://schemas.microsoft.com/office/drawing/2014/main" id="{54F304DC-7352-96A0-7BC2-241361F5FD59}"/>
                </a:ext>
              </a:extLst>
            </p:cNvPr>
            <p:cNvPicPr preferRelativeResize="0"/>
            <p:nvPr/>
          </p:nvPicPr>
          <p:blipFill>
            <a:blip r:embed="rId5">
              <a:alphaModFix/>
            </a:blip>
            <a:stretch>
              <a:fillRect/>
            </a:stretch>
          </p:blipFill>
          <p:spPr>
            <a:xfrm rot="8326038">
              <a:off x="7771879" y="1977582"/>
              <a:ext cx="322642" cy="421161"/>
            </a:xfrm>
            <a:prstGeom prst="rect">
              <a:avLst/>
            </a:prstGeom>
            <a:noFill/>
            <a:ln>
              <a:noFill/>
            </a:ln>
          </p:spPr>
        </p:pic>
        <p:pic>
          <p:nvPicPr>
            <p:cNvPr id="477" name="Google Shape;477;p38">
              <a:extLst>
                <a:ext uri="{FF2B5EF4-FFF2-40B4-BE49-F238E27FC236}">
                  <a16:creationId xmlns:a16="http://schemas.microsoft.com/office/drawing/2014/main" id="{0453D195-35DD-375C-D948-5BDED7375EB2}"/>
                </a:ext>
              </a:extLst>
            </p:cNvPr>
            <p:cNvPicPr preferRelativeResize="0"/>
            <p:nvPr/>
          </p:nvPicPr>
          <p:blipFill>
            <a:blip r:embed="rId5">
              <a:alphaModFix/>
            </a:blip>
            <a:stretch>
              <a:fillRect/>
            </a:stretch>
          </p:blipFill>
          <p:spPr>
            <a:xfrm rot="5016757">
              <a:off x="8459175" y="1521375"/>
              <a:ext cx="469775" cy="613225"/>
            </a:xfrm>
            <a:prstGeom prst="rect">
              <a:avLst/>
            </a:prstGeom>
            <a:noFill/>
            <a:ln>
              <a:noFill/>
            </a:ln>
          </p:spPr>
        </p:pic>
      </p:grpSp>
      <p:sp>
        <p:nvSpPr>
          <p:cNvPr id="12" name="Google Shape;2970;p43">
            <a:extLst>
              <a:ext uri="{FF2B5EF4-FFF2-40B4-BE49-F238E27FC236}">
                <a16:creationId xmlns:a16="http://schemas.microsoft.com/office/drawing/2014/main" id="{C0DBB61B-BD12-9CA5-FFE4-99EFE38CECD2}"/>
              </a:ext>
            </a:extLst>
          </p:cNvPr>
          <p:cNvSpPr txBox="1">
            <a:spLocks/>
          </p:cNvSpPr>
          <p:nvPr/>
        </p:nvSpPr>
        <p:spPr>
          <a:xfrm>
            <a:off x="1651234" y="1588796"/>
            <a:ext cx="3823200" cy="75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2pPr>
            <a:lvl3pPr marR="0" lvl="2"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3pPr>
            <a:lvl4pPr marR="0" lvl="3"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4pPr>
            <a:lvl5pPr marR="0" lvl="4"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5pPr>
            <a:lvl6pPr marR="0" lvl="5"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6pPr>
            <a:lvl7pPr marR="0" lvl="6"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7pPr>
            <a:lvl8pPr marR="0" lvl="7"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8pPr>
            <a:lvl9pPr marR="0" lvl="8"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9pPr>
          </a:lstStyle>
          <a:p>
            <a:pPr algn="l"/>
            <a:r>
              <a:rPr lang="en-US" sz="3200" dirty="0"/>
              <a:t>Listening </a:t>
            </a:r>
          </a:p>
        </p:txBody>
      </p:sp>
      <p:sp>
        <p:nvSpPr>
          <p:cNvPr id="13" name="Google Shape;2971;p43">
            <a:extLst>
              <a:ext uri="{FF2B5EF4-FFF2-40B4-BE49-F238E27FC236}">
                <a16:creationId xmlns:a16="http://schemas.microsoft.com/office/drawing/2014/main" id="{50612528-366A-FBA8-0F39-F82D74DD5967}"/>
              </a:ext>
            </a:extLst>
          </p:cNvPr>
          <p:cNvSpPr txBox="1">
            <a:spLocks noGrp="1"/>
          </p:cNvSpPr>
          <p:nvPr>
            <p:ph type="subTitle" idx="1"/>
          </p:nvPr>
        </p:nvSpPr>
        <p:spPr>
          <a:xfrm>
            <a:off x="1188066" y="2205147"/>
            <a:ext cx="6767867" cy="309300"/>
          </a:xfrm>
          <a:prstGeom prst="rect">
            <a:avLst/>
          </a:prstGeom>
        </p:spPr>
        <p:txBody>
          <a:bodyPr spcFirstLastPara="1" wrap="square" lIns="91425" tIns="91425" rIns="91425" bIns="91425" anchor="t" anchorCtr="0">
            <a:noAutofit/>
          </a:bodyPr>
          <a:lstStyle/>
          <a:p>
            <a:pPr lvl="0" indent="-457200">
              <a:buSzPct val="100000"/>
              <a:buFont typeface="Wingdings" panose="05000000000000000000" pitchFamily="2" charset="2"/>
              <a:buChar char="ü"/>
            </a:pPr>
            <a:r>
              <a:rPr lang="en-US" sz="2800" dirty="0">
                <a:latin typeface="Patrick Hand" panose="00000500000000000000" pitchFamily="2" charset="0"/>
              </a:rPr>
              <a:t>Listen for specific information about the Amazon Rainforest;</a:t>
            </a:r>
          </a:p>
        </p:txBody>
      </p:sp>
      <p:sp>
        <p:nvSpPr>
          <p:cNvPr id="14" name="Google Shape;2972;p43">
            <a:extLst>
              <a:ext uri="{FF2B5EF4-FFF2-40B4-BE49-F238E27FC236}">
                <a16:creationId xmlns:a16="http://schemas.microsoft.com/office/drawing/2014/main" id="{BEA49347-8333-AE70-AF92-48508F3B2106}"/>
              </a:ext>
            </a:extLst>
          </p:cNvPr>
          <p:cNvSpPr txBox="1">
            <a:spLocks/>
          </p:cNvSpPr>
          <p:nvPr/>
        </p:nvSpPr>
        <p:spPr>
          <a:xfrm>
            <a:off x="1651234" y="3253288"/>
            <a:ext cx="3823200" cy="75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1"/>
                </a:solidFill>
                <a:latin typeface="Chewy" panose="020B0604020202020204" charset="0"/>
              </a:rPr>
              <a:t>Writing </a:t>
            </a:r>
          </a:p>
        </p:txBody>
      </p:sp>
      <p:sp>
        <p:nvSpPr>
          <p:cNvPr id="15" name="Google Shape;2973;p43">
            <a:extLst>
              <a:ext uri="{FF2B5EF4-FFF2-40B4-BE49-F238E27FC236}">
                <a16:creationId xmlns:a16="http://schemas.microsoft.com/office/drawing/2014/main" id="{2157BB4F-C12D-EBC5-0088-8577D90E71AA}"/>
              </a:ext>
            </a:extLst>
          </p:cNvPr>
          <p:cNvSpPr txBox="1">
            <a:spLocks/>
          </p:cNvSpPr>
          <p:nvPr/>
        </p:nvSpPr>
        <p:spPr>
          <a:xfrm>
            <a:off x="1188066" y="3972602"/>
            <a:ext cx="6053717" cy="30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ü"/>
            </a:pPr>
            <a:r>
              <a:rPr lang="en-US" sz="2800" dirty="0">
                <a:solidFill>
                  <a:schemeClr val="tx1"/>
                </a:solidFill>
                <a:latin typeface="Patrick Hand" panose="00000500000000000000" pitchFamily="2" charset="0"/>
              </a:rPr>
              <a:t>Write about a natural wonder / landscape in their area.</a:t>
            </a:r>
          </a:p>
        </p:txBody>
      </p:sp>
      <p:sp>
        <p:nvSpPr>
          <p:cNvPr id="16" name="Google Shape;3084;p43">
            <a:extLst>
              <a:ext uri="{FF2B5EF4-FFF2-40B4-BE49-F238E27FC236}">
                <a16:creationId xmlns:a16="http://schemas.microsoft.com/office/drawing/2014/main" id="{57228A7C-5401-99B8-FE03-E0F9B89786AB}"/>
              </a:ext>
            </a:extLst>
          </p:cNvPr>
          <p:cNvSpPr/>
          <p:nvPr/>
        </p:nvSpPr>
        <p:spPr>
          <a:xfrm>
            <a:off x="1610181" y="1205987"/>
            <a:ext cx="754021" cy="30930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D1878AB4-FA10-BFC6-BD3D-C195E97DF7D5}"/>
              </a:ext>
            </a:extLst>
          </p:cNvPr>
          <p:cNvSpPr txBox="1"/>
          <p:nvPr/>
        </p:nvSpPr>
        <p:spPr>
          <a:xfrm>
            <a:off x="1651233" y="1016248"/>
            <a:ext cx="6077856" cy="584775"/>
          </a:xfrm>
          <a:prstGeom prst="rect">
            <a:avLst/>
          </a:prstGeom>
          <a:noFill/>
        </p:spPr>
        <p:txBody>
          <a:bodyPr wrap="square">
            <a:spAutoFit/>
          </a:bodyPr>
          <a:lstStyle/>
          <a:p>
            <a:pPr algn="ctr"/>
            <a:r>
              <a:rPr lang="en-US" sz="3200" b="0" i="0" u="none" strike="noStrike" dirty="0">
                <a:solidFill>
                  <a:schemeClr val="tx1">
                    <a:lumMod val="50000"/>
                  </a:schemeClr>
                </a:solidFill>
                <a:effectLst/>
                <a:latin typeface="Patrick Hand" panose="00000500000000000000" pitchFamily="2" charset="0"/>
              </a:rPr>
              <a:t>What have we learnt in this lesson?</a:t>
            </a:r>
          </a:p>
        </p:txBody>
      </p:sp>
      <p:pic>
        <p:nvPicPr>
          <p:cNvPr id="2" name="Picture 1">
            <a:extLst>
              <a:ext uri="{FF2B5EF4-FFF2-40B4-BE49-F238E27FC236}">
                <a16:creationId xmlns:a16="http://schemas.microsoft.com/office/drawing/2014/main" id="{6B2F9261-C853-AFAD-42EE-C1A1ABE98A3B}"/>
              </a:ext>
            </a:extLst>
          </p:cNvPr>
          <p:cNvPicPr>
            <a:picLocks noChangeAspect="1"/>
          </p:cNvPicPr>
          <p:nvPr/>
        </p:nvPicPr>
        <p:blipFill>
          <a:blip r:embed="rId6"/>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1248666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4" grpId="0"/>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2096800" y="1281150"/>
            <a:ext cx="5042700" cy="25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THANK YOU!</a:t>
            </a:r>
            <a:endParaRPr sz="11500" dirty="0"/>
          </a:p>
        </p:txBody>
      </p:sp>
      <p:pic>
        <p:nvPicPr>
          <p:cNvPr id="446" name="Google Shape;446;p36"/>
          <p:cNvPicPr preferRelativeResize="0"/>
          <p:nvPr/>
        </p:nvPicPr>
        <p:blipFill>
          <a:blip r:embed="rId3">
            <a:alphaModFix/>
          </a:blip>
          <a:stretch>
            <a:fillRect/>
          </a:stretch>
        </p:blipFill>
        <p:spPr>
          <a:xfrm flipH="1">
            <a:off x="7596425" y="221882"/>
            <a:ext cx="545750" cy="751218"/>
          </a:xfrm>
          <a:prstGeom prst="rect">
            <a:avLst/>
          </a:prstGeom>
          <a:noFill/>
          <a:ln>
            <a:noFill/>
          </a:ln>
        </p:spPr>
      </p:pic>
      <p:pic>
        <p:nvPicPr>
          <p:cNvPr id="447" name="Google Shape;447;p36"/>
          <p:cNvPicPr preferRelativeResize="0"/>
          <p:nvPr/>
        </p:nvPicPr>
        <p:blipFill>
          <a:blip r:embed="rId4">
            <a:alphaModFix/>
          </a:blip>
          <a:stretch>
            <a:fillRect/>
          </a:stretch>
        </p:blipFill>
        <p:spPr>
          <a:xfrm>
            <a:off x="7755897" y="2128310"/>
            <a:ext cx="427625" cy="457967"/>
          </a:xfrm>
          <a:prstGeom prst="rect">
            <a:avLst/>
          </a:prstGeom>
          <a:noFill/>
          <a:ln>
            <a:noFill/>
          </a:ln>
        </p:spPr>
      </p:pic>
      <p:grpSp>
        <p:nvGrpSpPr>
          <p:cNvPr id="448" name="Google Shape;448;p36"/>
          <p:cNvGrpSpPr/>
          <p:nvPr/>
        </p:nvGrpSpPr>
        <p:grpSpPr>
          <a:xfrm>
            <a:off x="865151" y="2224982"/>
            <a:ext cx="1499353" cy="2234404"/>
            <a:chOff x="865151" y="2224982"/>
            <a:chExt cx="1499353" cy="2234404"/>
          </a:xfrm>
        </p:grpSpPr>
        <p:pic>
          <p:nvPicPr>
            <p:cNvPr id="449" name="Google Shape;449;p36"/>
            <p:cNvPicPr preferRelativeResize="0"/>
            <p:nvPr/>
          </p:nvPicPr>
          <p:blipFill>
            <a:blip r:embed="rId5">
              <a:alphaModFix/>
            </a:blip>
            <a:stretch>
              <a:fillRect/>
            </a:stretch>
          </p:blipFill>
          <p:spPr>
            <a:xfrm rot="4681397">
              <a:off x="1850454" y="3936616"/>
              <a:ext cx="436340" cy="512369"/>
            </a:xfrm>
            <a:prstGeom prst="rect">
              <a:avLst/>
            </a:prstGeom>
            <a:noFill/>
            <a:ln>
              <a:noFill/>
            </a:ln>
          </p:spPr>
        </p:pic>
        <p:pic>
          <p:nvPicPr>
            <p:cNvPr id="450" name="Google Shape;450;p36"/>
            <p:cNvPicPr preferRelativeResize="0"/>
            <p:nvPr/>
          </p:nvPicPr>
          <p:blipFill>
            <a:blip r:embed="rId4">
              <a:alphaModFix/>
            </a:blip>
            <a:stretch>
              <a:fillRect/>
            </a:stretch>
          </p:blipFill>
          <p:spPr>
            <a:xfrm rot="693849">
              <a:off x="905613" y="2262180"/>
              <a:ext cx="416269" cy="445792"/>
            </a:xfrm>
            <a:prstGeom prst="rect">
              <a:avLst/>
            </a:prstGeom>
            <a:noFill/>
            <a:ln>
              <a:noFill/>
            </a:ln>
          </p:spPr>
        </p:pic>
      </p:grpSp>
      <p:pic>
        <p:nvPicPr>
          <p:cNvPr id="451" name="Google Shape;451;p36"/>
          <p:cNvPicPr preferRelativeResize="0"/>
          <p:nvPr/>
        </p:nvPicPr>
        <p:blipFill>
          <a:blip r:embed="rId6">
            <a:alphaModFix/>
          </a:blip>
          <a:stretch>
            <a:fillRect/>
          </a:stretch>
        </p:blipFill>
        <p:spPr>
          <a:xfrm flipH="1">
            <a:off x="7153927" y="3311850"/>
            <a:ext cx="1430733" cy="1609575"/>
          </a:xfrm>
          <a:prstGeom prst="rect">
            <a:avLst/>
          </a:prstGeom>
          <a:noFill/>
          <a:ln>
            <a:noFill/>
          </a:ln>
        </p:spPr>
      </p:pic>
      <p:pic>
        <p:nvPicPr>
          <p:cNvPr id="452" name="Google Shape;452;p36"/>
          <p:cNvPicPr preferRelativeResize="0"/>
          <p:nvPr/>
        </p:nvPicPr>
        <p:blipFill>
          <a:blip r:embed="rId7">
            <a:alphaModFix/>
          </a:blip>
          <a:stretch>
            <a:fillRect/>
          </a:stretch>
        </p:blipFill>
        <p:spPr>
          <a:xfrm>
            <a:off x="189175" y="2340225"/>
            <a:ext cx="1849145" cy="2581200"/>
          </a:xfrm>
          <a:prstGeom prst="rect">
            <a:avLst/>
          </a:prstGeom>
          <a:noFill/>
          <a:ln>
            <a:noFill/>
          </a:ln>
        </p:spPr>
      </p:pic>
      <p:pic>
        <p:nvPicPr>
          <p:cNvPr id="2" name="Picture 1">
            <a:extLst>
              <a:ext uri="{FF2B5EF4-FFF2-40B4-BE49-F238E27FC236}">
                <a16:creationId xmlns:a16="http://schemas.microsoft.com/office/drawing/2014/main" id="{380C040A-E31B-B9DB-E8A6-7990B1A87479}"/>
              </a:ext>
            </a:extLst>
          </p:cNvPr>
          <p:cNvPicPr>
            <a:picLocks noChangeAspect="1"/>
          </p:cNvPicPr>
          <p:nvPr/>
        </p:nvPicPr>
        <p:blipFill>
          <a:blip r:embed="rId8"/>
          <a:stretch>
            <a:fillRect/>
          </a:stretch>
        </p:blipFill>
        <p:spPr>
          <a:xfrm>
            <a:off x="8416718" y="4472354"/>
            <a:ext cx="926831" cy="9268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659222" y="1032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OBJECTIVES</a:t>
            </a:r>
            <a:endParaRPr sz="5400" dirty="0"/>
          </a:p>
        </p:txBody>
      </p:sp>
      <p:pic>
        <p:nvPicPr>
          <p:cNvPr id="472" name="Google Shape;472;p38"/>
          <p:cNvPicPr preferRelativeResize="0"/>
          <p:nvPr/>
        </p:nvPicPr>
        <p:blipFill>
          <a:blip r:embed="rId3">
            <a:alphaModFix/>
          </a:blip>
          <a:stretch>
            <a:fillRect/>
          </a:stretch>
        </p:blipFill>
        <p:spPr>
          <a:xfrm>
            <a:off x="476925" y="332275"/>
            <a:ext cx="691556" cy="951925"/>
          </a:xfrm>
          <a:prstGeom prst="rect">
            <a:avLst/>
          </a:prstGeom>
          <a:noFill/>
          <a:ln>
            <a:noFill/>
          </a:ln>
        </p:spPr>
      </p:pic>
      <p:grpSp>
        <p:nvGrpSpPr>
          <p:cNvPr id="473" name="Google Shape;473;p38"/>
          <p:cNvGrpSpPr/>
          <p:nvPr/>
        </p:nvGrpSpPr>
        <p:grpSpPr>
          <a:xfrm>
            <a:off x="7358528" y="389648"/>
            <a:ext cx="1666375" cy="2063202"/>
            <a:chOff x="7358528" y="389648"/>
            <a:chExt cx="1666375" cy="2063202"/>
          </a:xfrm>
        </p:grpSpPr>
        <p:pic>
          <p:nvPicPr>
            <p:cNvPr id="474" name="Google Shape;474;p38"/>
            <p:cNvPicPr preferRelativeResize="0"/>
            <p:nvPr/>
          </p:nvPicPr>
          <p:blipFill>
            <a:blip r:embed="rId4">
              <a:alphaModFix/>
            </a:blip>
            <a:stretch>
              <a:fillRect/>
            </a:stretch>
          </p:blipFill>
          <p:spPr>
            <a:xfrm rot="4535327">
              <a:off x="7418195" y="425476"/>
              <a:ext cx="425366" cy="453093"/>
            </a:xfrm>
            <a:prstGeom prst="rect">
              <a:avLst/>
            </a:prstGeom>
            <a:noFill/>
            <a:ln>
              <a:noFill/>
            </a:ln>
          </p:spPr>
        </p:pic>
        <p:pic>
          <p:nvPicPr>
            <p:cNvPr id="475" name="Google Shape;475;p38"/>
            <p:cNvPicPr preferRelativeResize="0"/>
            <p:nvPr/>
          </p:nvPicPr>
          <p:blipFill>
            <a:blip r:embed="rId5">
              <a:alphaModFix/>
            </a:blip>
            <a:stretch>
              <a:fillRect/>
            </a:stretch>
          </p:blipFill>
          <p:spPr>
            <a:xfrm>
              <a:off x="7949325" y="843125"/>
              <a:ext cx="469775" cy="613225"/>
            </a:xfrm>
            <a:prstGeom prst="rect">
              <a:avLst/>
            </a:prstGeom>
            <a:noFill/>
            <a:ln>
              <a:noFill/>
            </a:ln>
          </p:spPr>
        </p:pic>
        <p:pic>
          <p:nvPicPr>
            <p:cNvPr id="476" name="Google Shape;476;p38"/>
            <p:cNvPicPr preferRelativeResize="0"/>
            <p:nvPr/>
          </p:nvPicPr>
          <p:blipFill>
            <a:blip r:embed="rId5">
              <a:alphaModFix/>
            </a:blip>
            <a:stretch>
              <a:fillRect/>
            </a:stretch>
          </p:blipFill>
          <p:spPr>
            <a:xfrm rot="8326038">
              <a:off x="7771879" y="1977582"/>
              <a:ext cx="322642" cy="421161"/>
            </a:xfrm>
            <a:prstGeom prst="rect">
              <a:avLst/>
            </a:prstGeom>
            <a:noFill/>
            <a:ln>
              <a:noFill/>
            </a:ln>
          </p:spPr>
        </p:pic>
        <p:pic>
          <p:nvPicPr>
            <p:cNvPr id="477" name="Google Shape;477;p38"/>
            <p:cNvPicPr preferRelativeResize="0"/>
            <p:nvPr/>
          </p:nvPicPr>
          <p:blipFill>
            <a:blip r:embed="rId5">
              <a:alphaModFix/>
            </a:blip>
            <a:stretch>
              <a:fillRect/>
            </a:stretch>
          </p:blipFill>
          <p:spPr>
            <a:xfrm rot="5016757">
              <a:off x="8459175" y="1521375"/>
              <a:ext cx="469775" cy="613225"/>
            </a:xfrm>
            <a:prstGeom prst="rect">
              <a:avLst/>
            </a:prstGeom>
            <a:noFill/>
            <a:ln>
              <a:noFill/>
            </a:ln>
          </p:spPr>
        </p:pic>
      </p:grpSp>
      <p:sp>
        <p:nvSpPr>
          <p:cNvPr id="12" name="Google Shape;2970;p43">
            <a:extLst>
              <a:ext uri="{FF2B5EF4-FFF2-40B4-BE49-F238E27FC236}">
                <a16:creationId xmlns:a16="http://schemas.microsoft.com/office/drawing/2014/main" id="{557FC163-8A38-5289-0214-96E14D94B5BE}"/>
              </a:ext>
            </a:extLst>
          </p:cNvPr>
          <p:cNvSpPr txBox="1">
            <a:spLocks/>
          </p:cNvSpPr>
          <p:nvPr/>
        </p:nvSpPr>
        <p:spPr>
          <a:xfrm>
            <a:off x="1651234" y="1588796"/>
            <a:ext cx="3823200" cy="75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2pPr>
            <a:lvl3pPr marR="0" lvl="2"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3pPr>
            <a:lvl4pPr marR="0" lvl="3"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4pPr>
            <a:lvl5pPr marR="0" lvl="4"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5pPr>
            <a:lvl6pPr marR="0" lvl="5"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6pPr>
            <a:lvl7pPr marR="0" lvl="6"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7pPr>
            <a:lvl8pPr marR="0" lvl="7"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8pPr>
            <a:lvl9pPr marR="0" lvl="8" algn="r" rtl="0">
              <a:lnSpc>
                <a:spcPct val="100000"/>
              </a:lnSpc>
              <a:spcBef>
                <a:spcPts val="0"/>
              </a:spcBef>
              <a:spcAft>
                <a:spcPts val="0"/>
              </a:spcAft>
              <a:buClr>
                <a:schemeClr val="dk1"/>
              </a:buClr>
              <a:buSzPts val="3000"/>
              <a:buFont typeface="Raleway"/>
              <a:buNone/>
              <a:defRPr sz="3000" b="0" i="0" u="none" strike="noStrike" cap="none">
                <a:solidFill>
                  <a:schemeClr val="dk1"/>
                </a:solidFill>
                <a:latin typeface="Raleway"/>
                <a:ea typeface="Raleway"/>
                <a:cs typeface="Raleway"/>
                <a:sym typeface="Raleway"/>
              </a:defRPr>
            </a:lvl9pPr>
          </a:lstStyle>
          <a:p>
            <a:pPr algn="l"/>
            <a:r>
              <a:rPr lang="en-US" sz="3200"/>
              <a:t>Listening </a:t>
            </a:r>
            <a:endParaRPr lang="en-US" sz="3200" dirty="0"/>
          </a:p>
        </p:txBody>
      </p:sp>
      <p:sp>
        <p:nvSpPr>
          <p:cNvPr id="13" name="Google Shape;2971;p43">
            <a:extLst>
              <a:ext uri="{FF2B5EF4-FFF2-40B4-BE49-F238E27FC236}">
                <a16:creationId xmlns:a16="http://schemas.microsoft.com/office/drawing/2014/main" id="{9BF351E6-E935-9961-D34D-96425FDCD8D4}"/>
              </a:ext>
            </a:extLst>
          </p:cNvPr>
          <p:cNvSpPr txBox="1">
            <a:spLocks noGrp="1"/>
          </p:cNvSpPr>
          <p:nvPr>
            <p:ph type="subTitle" idx="1"/>
          </p:nvPr>
        </p:nvSpPr>
        <p:spPr>
          <a:xfrm>
            <a:off x="1651232" y="2262450"/>
            <a:ext cx="6767867" cy="309300"/>
          </a:xfrm>
          <a:prstGeom prst="rect">
            <a:avLst/>
          </a:prstGeom>
        </p:spPr>
        <p:txBody>
          <a:bodyPr spcFirstLastPara="1" wrap="square" lIns="91425" tIns="91425" rIns="91425" bIns="91425" anchor="t" anchorCtr="0">
            <a:noAutofit/>
          </a:bodyPr>
          <a:lstStyle/>
          <a:p>
            <a:pPr marL="0" lvl="0" indent="0"/>
            <a:r>
              <a:rPr lang="en-US" sz="2800" dirty="0">
                <a:latin typeface="Patrick Hand" panose="00000500000000000000" pitchFamily="2" charset="0"/>
              </a:rPr>
              <a:t>Listen for specific information about the Amazon Rainforest;</a:t>
            </a:r>
          </a:p>
        </p:txBody>
      </p:sp>
      <p:sp>
        <p:nvSpPr>
          <p:cNvPr id="14" name="Google Shape;2972;p43">
            <a:extLst>
              <a:ext uri="{FF2B5EF4-FFF2-40B4-BE49-F238E27FC236}">
                <a16:creationId xmlns:a16="http://schemas.microsoft.com/office/drawing/2014/main" id="{A60F9AD8-B8BD-43C6-9C35-838F10883196}"/>
              </a:ext>
            </a:extLst>
          </p:cNvPr>
          <p:cNvSpPr txBox="1">
            <a:spLocks/>
          </p:cNvSpPr>
          <p:nvPr/>
        </p:nvSpPr>
        <p:spPr>
          <a:xfrm>
            <a:off x="1651234" y="3253288"/>
            <a:ext cx="3823200" cy="754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1"/>
                </a:solidFill>
                <a:latin typeface="Chewy" panose="020B0604020202020204" charset="0"/>
              </a:rPr>
              <a:t>Writing </a:t>
            </a:r>
          </a:p>
        </p:txBody>
      </p:sp>
      <p:sp>
        <p:nvSpPr>
          <p:cNvPr id="15" name="Google Shape;2973;p43">
            <a:extLst>
              <a:ext uri="{FF2B5EF4-FFF2-40B4-BE49-F238E27FC236}">
                <a16:creationId xmlns:a16="http://schemas.microsoft.com/office/drawing/2014/main" id="{9677E0D6-053B-F242-9281-52A29B287A7F}"/>
              </a:ext>
            </a:extLst>
          </p:cNvPr>
          <p:cNvSpPr txBox="1">
            <a:spLocks/>
          </p:cNvSpPr>
          <p:nvPr/>
        </p:nvSpPr>
        <p:spPr>
          <a:xfrm>
            <a:off x="1675372" y="3949921"/>
            <a:ext cx="6053717" cy="30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tx1"/>
                </a:solidFill>
                <a:latin typeface="Patrick Hand" panose="00000500000000000000" pitchFamily="2" charset="0"/>
              </a:rPr>
              <a:t>Write about a natural wonder / landscape in their area.</a:t>
            </a:r>
          </a:p>
        </p:txBody>
      </p:sp>
      <p:sp>
        <p:nvSpPr>
          <p:cNvPr id="16" name="Google Shape;3084;p43">
            <a:extLst>
              <a:ext uri="{FF2B5EF4-FFF2-40B4-BE49-F238E27FC236}">
                <a16:creationId xmlns:a16="http://schemas.microsoft.com/office/drawing/2014/main" id="{7A4E8328-49A6-57A1-03C9-A1079FA33551}"/>
              </a:ext>
            </a:extLst>
          </p:cNvPr>
          <p:cNvSpPr/>
          <p:nvPr/>
        </p:nvSpPr>
        <p:spPr>
          <a:xfrm>
            <a:off x="1610181" y="1205987"/>
            <a:ext cx="754021" cy="30930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51C0FEE-AD51-8B0E-83F8-1FCA7B79A535}"/>
              </a:ext>
            </a:extLst>
          </p:cNvPr>
          <p:cNvSpPr txBox="1"/>
          <p:nvPr/>
        </p:nvSpPr>
        <p:spPr>
          <a:xfrm>
            <a:off x="1651233" y="1016248"/>
            <a:ext cx="6077856" cy="584775"/>
          </a:xfrm>
          <a:prstGeom prst="rect">
            <a:avLst/>
          </a:prstGeom>
          <a:noFill/>
        </p:spPr>
        <p:txBody>
          <a:bodyPr wrap="square">
            <a:spAutoFit/>
          </a:bodyPr>
          <a:lstStyle/>
          <a:p>
            <a:pPr algn="ctr"/>
            <a:r>
              <a:rPr lang="en-US" sz="3200" b="0" i="0" u="none" strike="noStrike" dirty="0">
                <a:solidFill>
                  <a:schemeClr val="tx1">
                    <a:lumMod val="50000"/>
                  </a:schemeClr>
                </a:solidFill>
                <a:effectLst/>
                <a:latin typeface="Patrick Hand" panose="00000500000000000000" pitchFamily="2" charset="0"/>
              </a:rPr>
              <a:t>In this lesson, students have learned to:</a:t>
            </a:r>
            <a:endParaRPr lang="en-US" sz="3200" dirty="0">
              <a:solidFill>
                <a:schemeClr val="tx1">
                  <a:lumMod val="50000"/>
                </a:schemeClr>
              </a:solidFill>
            </a:endParaRPr>
          </a:p>
        </p:txBody>
      </p:sp>
      <p:pic>
        <p:nvPicPr>
          <p:cNvPr id="2" name="Picture 1">
            <a:extLst>
              <a:ext uri="{FF2B5EF4-FFF2-40B4-BE49-F238E27FC236}">
                <a16:creationId xmlns:a16="http://schemas.microsoft.com/office/drawing/2014/main" id="{9B569722-7D34-10E1-A994-5BFD9298D807}"/>
              </a:ext>
            </a:extLst>
          </p:cNvPr>
          <p:cNvPicPr>
            <a:picLocks noChangeAspect="1"/>
          </p:cNvPicPr>
          <p:nvPr/>
        </p:nvPicPr>
        <p:blipFill>
          <a:blip r:embed="rId6"/>
          <a:stretch>
            <a:fillRect/>
          </a:stretch>
        </p:blipFill>
        <p:spPr>
          <a:xfrm>
            <a:off x="8416718" y="4472354"/>
            <a:ext cx="926831" cy="9268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4" grpId="0"/>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1"/>
          <p:cNvSpPr txBox="1">
            <a:spLocks noGrp="1"/>
          </p:cNvSpPr>
          <p:nvPr>
            <p:ph type="subTitle" idx="1"/>
          </p:nvPr>
        </p:nvSpPr>
        <p:spPr>
          <a:xfrm>
            <a:off x="1477191" y="3607239"/>
            <a:ext cx="4708800" cy="4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Listen for specific information about the Amazon Rainforest</a:t>
            </a:r>
            <a:endParaRPr sz="2400" dirty="0"/>
          </a:p>
        </p:txBody>
      </p:sp>
      <p:sp>
        <p:nvSpPr>
          <p:cNvPr id="376" name="Google Shape;376;p31"/>
          <p:cNvSpPr txBox="1">
            <a:spLocks noGrp="1"/>
          </p:cNvSpPr>
          <p:nvPr>
            <p:ph type="title"/>
          </p:nvPr>
        </p:nvSpPr>
        <p:spPr>
          <a:xfrm>
            <a:off x="1477191" y="2782647"/>
            <a:ext cx="47088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a:t>LISTENING </a:t>
            </a:r>
            <a:endParaRPr sz="8000" dirty="0"/>
          </a:p>
        </p:txBody>
      </p:sp>
      <p:sp>
        <p:nvSpPr>
          <p:cNvPr id="377" name="Google Shape;377;p31"/>
          <p:cNvSpPr txBox="1">
            <a:spLocks noGrp="1"/>
          </p:cNvSpPr>
          <p:nvPr>
            <p:ph type="title" idx="2"/>
          </p:nvPr>
        </p:nvSpPr>
        <p:spPr>
          <a:xfrm>
            <a:off x="2678523" y="820067"/>
            <a:ext cx="2306136"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01</a:t>
            </a:r>
            <a:endParaRPr sz="11500" dirty="0"/>
          </a:p>
        </p:txBody>
      </p:sp>
      <p:pic>
        <p:nvPicPr>
          <p:cNvPr id="378" name="Google Shape;378;p31"/>
          <p:cNvPicPr preferRelativeResize="0"/>
          <p:nvPr/>
        </p:nvPicPr>
        <p:blipFill rotWithShape="1">
          <a:blip r:embed="rId3">
            <a:alphaModFix/>
          </a:blip>
          <a:srcRect l="20343" t="52846" r="8426" b="21267"/>
          <a:stretch/>
        </p:blipFill>
        <p:spPr>
          <a:xfrm>
            <a:off x="5883290" y="3325685"/>
            <a:ext cx="3652618" cy="1763400"/>
          </a:xfrm>
          <a:prstGeom prst="rect">
            <a:avLst/>
          </a:prstGeom>
          <a:noFill/>
          <a:ln>
            <a:noFill/>
          </a:ln>
        </p:spPr>
      </p:pic>
      <p:pic>
        <p:nvPicPr>
          <p:cNvPr id="379" name="Google Shape;379;p31"/>
          <p:cNvPicPr preferRelativeResize="0"/>
          <p:nvPr/>
        </p:nvPicPr>
        <p:blipFill>
          <a:blip r:embed="rId4">
            <a:alphaModFix/>
          </a:blip>
          <a:stretch>
            <a:fillRect/>
          </a:stretch>
        </p:blipFill>
        <p:spPr>
          <a:xfrm>
            <a:off x="6092131" y="3998271"/>
            <a:ext cx="579965" cy="621117"/>
          </a:xfrm>
          <a:prstGeom prst="rect">
            <a:avLst/>
          </a:prstGeom>
          <a:noFill/>
          <a:ln>
            <a:noFill/>
          </a:ln>
        </p:spPr>
      </p:pic>
      <p:pic>
        <p:nvPicPr>
          <p:cNvPr id="380" name="Google Shape;380;p31"/>
          <p:cNvPicPr preferRelativeResize="0"/>
          <p:nvPr/>
        </p:nvPicPr>
        <p:blipFill>
          <a:blip r:embed="rId5">
            <a:alphaModFix/>
          </a:blip>
          <a:stretch>
            <a:fillRect/>
          </a:stretch>
        </p:blipFill>
        <p:spPr>
          <a:xfrm flipH="1">
            <a:off x="79037" y="392801"/>
            <a:ext cx="1268400" cy="807173"/>
          </a:xfrm>
          <a:prstGeom prst="rect">
            <a:avLst/>
          </a:prstGeom>
          <a:noFill/>
          <a:ln>
            <a:noFill/>
          </a:ln>
        </p:spPr>
      </p:pic>
      <p:pic>
        <p:nvPicPr>
          <p:cNvPr id="381" name="Google Shape;381;p31"/>
          <p:cNvPicPr preferRelativeResize="0"/>
          <p:nvPr/>
        </p:nvPicPr>
        <p:blipFill>
          <a:blip r:embed="rId6">
            <a:alphaModFix/>
          </a:blip>
          <a:stretch>
            <a:fillRect/>
          </a:stretch>
        </p:blipFill>
        <p:spPr>
          <a:xfrm>
            <a:off x="6380815" y="846550"/>
            <a:ext cx="2847000" cy="4046268"/>
          </a:xfrm>
          <a:prstGeom prst="rect">
            <a:avLst/>
          </a:prstGeom>
          <a:noFill/>
          <a:ln>
            <a:noFill/>
          </a:ln>
        </p:spPr>
      </p:pic>
      <p:grpSp>
        <p:nvGrpSpPr>
          <p:cNvPr id="382" name="Google Shape;382;p31"/>
          <p:cNvGrpSpPr/>
          <p:nvPr/>
        </p:nvGrpSpPr>
        <p:grpSpPr>
          <a:xfrm>
            <a:off x="6604454" y="140818"/>
            <a:ext cx="1247528" cy="794500"/>
            <a:chOff x="5965825" y="135474"/>
            <a:chExt cx="1247528" cy="794500"/>
          </a:xfrm>
        </p:grpSpPr>
        <p:pic>
          <p:nvPicPr>
            <p:cNvPr id="383" name="Google Shape;383;p31"/>
            <p:cNvPicPr preferRelativeResize="0"/>
            <p:nvPr/>
          </p:nvPicPr>
          <p:blipFill>
            <a:blip r:embed="rId7">
              <a:alphaModFix/>
            </a:blip>
            <a:stretch>
              <a:fillRect/>
            </a:stretch>
          </p:blipFill>
          <p:spPr>
            <a:xfrm rot="860336">
              <a:off x="6040376" y="195734"/>
              <a:ext cx="571398" cy="673982"/>
            </a:xfrm>
            <a:prstGeom prst="rect">
              <a:avLst/>
            </a:prstGeom>
            <a:noFill/>
            <a:ln>
              <a:noFill/>
            </a:ln>
          </p:spPr>
        </p:pic>
        <p:pic>
          <p:nvPicPr>
            <p:cNvPr id="384" name="Google Shape;384;p31"/>
            <p:cNvPicPr preferRelativeResize="0"/>
            <p:nvPr/>
          </p:nvPicPr>
          <p:blipFill>
            <a:blip r:embed="rId8">
              <a:alphaModFix/>
            </a:blip>
            <a:stretch>
              <a:fillRect/>
            </a:stretch>
          </p:blipFill>
          <p:spPr>
            <a:xfrm rot="5016757">
              <a:off x="6647625" y="353737"/>
              <a:ext cx="469775" cy="613225"/>
            </a:xfrm>
            <a:prstGeom prst="rect">
              <a:avLst/>
            </a:prstGeom>
            <a:noFill/>
            <a:ln>
              <a:noFill/>
            </a:ln>
          </p:spPr>
        </p:pic>
      </p:grpSp>
      <p:pic>
        <p:nvPicPr>
          <p:cNvPr id="385" name="Google Shape;385;p31"/>
          <p:cNvPicPr preferRelativeResize="0"/>
          <p:nvPr/>
        </p:nvPicPr>
        <p:blipFill>
          <a:blip r:embed="rId9">
            <a:alphaModFix/>
          </a:blip>
          <a:stretch>
            <a:fillRect/>
          </a:stretch>
        </p:blipFill>
        <p:spPr>
          <a:xfrm rot="1878144">
            <a:off x="8344236" y="2658121"/>
            <a:ext cx="1425684" cy="3008039"/>
          </a:xfrm>
          <a:prstGeom prst="rect">
            <a:avLst/>
          </a:prstGeom>
          <a:noFill/>
          <a:ln>
            <a:noFill/>
          </a:ln>
        </p:spPr>
      </p:pic>
      <p:pic>
        <p:nvPicPr>
          <p:cNvPr id="386" name="Google Shape;386;p31"/>
          <p:cNvPicPr preferRelativeResize="0"/>
          <p:nvPr/>
        </p:nvPicPr>
        <p:blipFill>
          <a:blip r:embed="rId10">
            <a:alphaModFix/>
          </a:blip>
          <a:stretch>
            <a:fillRect/>
          </a:stretch>
        </p:blipFill>
        <p:spPr>
          <a:xfrm>
            <a:off x="6330504" y="2991729"/>
            <a:ext cx="1268400" cy="1770540"/>
          </a:xfrm>
          <a:prstGeom prst="rect">
            <a:avLst/>
          </a:prstGeom>
          <a:noFill/>
          <a:ln>
            <a:noFill/>
          </a:ln>
        </p:spPr>
      </p:pic>
      <p:pic>
        <p:nvPicPr>
          <p:cNvPr id="2" name="Picture 1">
            <a:extLst>
              <a:ext uri="{FF2B5EF4-FFF2-40B4-BE49-F238E27FC236}">
                <a16:creationId xmlns:a16="http://schemas.microsoft.com/office/drawing/2014/main" id="{128F1F5E-3FE2-FBAF-DEFE-C3E9D0E910D3}"/>
              </a:ext>
            </a:extLst>
          </p:cNvPr>
          <p:cNvPicPr>
            <a:picLocks noChangeAspect="1"/>
          </p:cNvPicPr>
          <p:nvPr/>
        </p:nvPicPr>
        <p:blipFill>
          <a:blip r:embed="rId11"/>
          <a:stretch>
            <a:fillRect/>
          </a:stretch>
        </p:blipFill>
        <p:spPr>
          <a:xfrm>
            <a:off x="8416718" y="4472354"/>
            <a:ext cx="926831" cy="926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3"/>
          <p:cNvSpPr txBox="1">
            <a:spLocks noGrp="1"/>
          </p:cNvSpPr>
          <p:nvPr>
            <p:ph type="title"/>
          </p:nvPr>
        </p:nvSpPr>
        <p:spPr>
          <a:xfrm>
            <a:off x="125918" y="215834"/>
            <a:ext cx="88921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Ex1: Write a word from the box under the correct picture.</a:t>
            </a:r>
          </a:p>
        </p:txBody>
      </p:sp>
      <p:pic>
        <p:nvPicPr>
          <p:cNvPr id="406" name="Google Shape;406;p33"/>
          <p:cNvPicPr preferRelativeResize="0"/>
          <p:nvPr/>
        </p:nvPicPr>
        <p:blipFill>
          <a:blip r:embed="rId3">
            <a:alphaModFix/>
          </a:blip>
          <a:stretch>
            <a:fillRect/>
          </a:stretch>
        </p:blipFill>
        <p:spPr>
          <a:xfrm flipH="1">
            <a:off x="7931250" y="3495675"/>
            <a:ext cx="1527983" cy="1647825"/>
          </a:xfrm>
          <a:prstGeom prst="rect">
            <a:avLst/>
          </a:prstGeom>
          <a:noFill/>
          <a:ln>
            <a:noFill/>
          </a:ln>
        </p:spPr>
      </p:pic>
      <p:pic>
        <p:nvPicPr>
          <p:cNvPr id="1026" name="Picture 2">
            <a:extLst>
              <a:ext uri="{FF2B5EF4-FFF2-40B4-BE49-F238E27FC236}">
                <a16:creationId xmlns:a16="http://schemas.microsoft.com/office/drawing/2014/main" id="{65AFDD37-BEB7-8A7B-0144-9DC113311B0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58" r="99590">
                        <a14:backgroundMark x1="31737" y1="99462" x2="36389" y2="99462"/>
                        <a14:backgroundMark x1="37209" y1="99462" x2="59097" y2="99731"/>
                        <a14:backgroundMark x1="59508" y1="99462" x2="84268" y2="99462"/>
                        <a14:backgroundMark x1="85499" y1="99462" x2="95486" y2="99731"/>
                        <a14:backgroundMark x1="5609" y1="99731" x2="31601" y2="99731"/>
                      </a14:backgroundRemoval>
                    </a14:imgEffect>
                  </a14:imgLayer>
                </a14:imgProps>
              </a:ext>
              <a:ext uri="{28A0092B-C50C-407E-A947-70E740481C1C}">
                <a14:useLocalDpi xmlns:a14="http://schemas.microsoft.com/office/drawing/2010/main" val="0"/>
              </a:ext>
            </a:extLst>
          </a:blip>
          <a:srcRect/>
          <a:stretch>
            <a:fillRect/>
          </a:stretch>
        </p:blipFill>
        <p:spPr bwMode="auto">
          <a:xfrm>
            <a:off x="251837" y="1848735"/>
            <a:ext cx="2594344" cy="2033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21FD09-244B-4E65-20FC-43FA73E0FFB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829" r="100000"/>
                    </a14:imgEffect>
                  </a14:imgLayer>
                </a14:imgProps>
              </a:ext>
              <a:ext uri="{28A0092B-C50C-407E-A947-70E740481C1C}">
                <a14:useLocalDpi xmlns:a14="http://schemas.microsoft.com/office/drawing/2010/main" val="0"/>
              </a:ext>
            </a:extLst>
          </a:blip>
          <a:srcRect/>
          <a:stretch>
            <a:fillRect/>
          </a:stretch>
        </p:blipFill>
        <p:spPr bwMode="auto">
          <a:xfrm>
            <a:off x="3207689" y="1848735"/>
            <a:ext cx="2594344" cy="2033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562D9C-0F39-FB9D-9545-3A64058D2E1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5" b="99745" l="1507" r="99315"/>
                    </a14:imgEffect>
                  </a14:imgLayer>
                </a14:imgProps>
              </a:ext>
              <a:ext uri="{28A0092B-C50C-407E-A947-70E740481C1C}">
                <a14:useLocalDpi xmlns:a14="http://schemas.microsoft.com/office/drawing/2010/main" val="0"/>
              </a:ext>
            </a:extLst>
          </a:blip>
          <a:srcRect/>
          <a:stretch>
            <a:fillRect/>
          </a:stretch>
        </p:blipFill>
        <p:spPr bwMode="auto">
          <a:xfrm>
            <a:off x="6163541" y="1848735"/>
            <a:ext cx="2594345" cy="20339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044D306-C55F-4269-50E8-808B57F5FDC3}"/>
              </a:ext>
            </a:extLst>
          </p:cNvPr>
          <p:cNvSpPr/>
          <p:nvPr/>
        </p:nvSpPr>
        <p:spPr>
          <a:xfrm>
            <a:off x="549548" y="1109528"/>
            <a:ext cx="1998921" cy="418213"/>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schemeClr val="tx1">
                    <a:lumMod val="50000"/>
                  </a:schemeClr>
                </a:solidFill>
                <a:latin typeface="Patrick Hand" panose="00000500000000000000" pitchFamily="2" charset="0"/>
              </a:rPr>
              <a:t>a. rainforest </a:t>
            </a:r>
          </a:p>
        </p:txBody>
      </p:sp>
      <p:sp>
        <p:nvSpPr>
          <p:cNvPr id="11" name="Rectangle: Rounded Corners 10">
            <a:extLst>
              <a:ext uri="{FF2B5EF4-FFF2-40B4-BE49-F238E27FC236}">
                <a16:creationId xmlns:a16="http://schemas.microsoft.com/office/drawing/2014/main" id="{5279208C-0A5B-55C1-1650-9F87DCD50D35}"/>
              </a:ext>
            </a:extLst>
          </p:cNvPr>
          <p:cNvSpPr/>
          <p:nvPr/>
        </p:nvSpPr>
        <p:spPr>
          <a:xfrm>
            <a:off x="3505400" y="1109527"/>
            <a:ext cx="1998921" cy="418213"/>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schemeClr val="tx1">
                    <a:lumMod val="50000"/>
                  </a:schemeClr>
                </a:solidFill>
                <a:latin typeface="Patrick Hand" panose="00000500000000000000" pitchFamily="2" charset="0"/>
              </a:rPr>
              <a:t>b. flora</a:t>
            </a:r>
          </a:p>
        </p:txBody>
      </p:sp>
      <p:sp>
        <p:nvSpPr>
          <p:cNvPr id="12" name="Rectangle: Rounded Corners 11">
            <a:extLst>
              <a:ext uri="{FF2B5EF4-FFF2-40B4-BE49-F238E27FC236}">
                <a16:creationId xmlns:a16="http://schemas.microsoft.com/office/drawing/2014/main" id="{18D49223-3A52-B730-FC04-B2DD8F265EB6}"/>
              </a:ext>
            </a:extLst>
          </p:cNvPr>
          <p:cNvSpPr/>
          <p:nvPr/>
        </p:nvSpPr>
        <p:spPr>
          <a:xfrm>
            <a:off x="6461252" y="1109526"/>
            <a:ext cx="1998921" cy="418213"/>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solidFill>
                  <a:schemeClr val="tx1">
                    <a:lumMod val="50000"/>
                  </a:schemeClr>
                </a:solidFill>
                <a:latin typeface="Patrick Hand" panose="00000500000000000000" pitchFamily="2" charset="0"/>
              </a:rPr>
              <a:t>c. fauna</a:t>
            </a:r>
          </a:p>
        </p:txBody>
      </p:sp>
      <p:pic>
        <p:nvPicPr>
          <p:cNvPr id="2" name="Picture 1">
            <a:extLst>
              <a:ext uri="{FF2B5EF4-FFF2-40B4-BE49-F238E27FC236}">
                <a16:creationId xmlns:a16="http://schemas.microsoft.com/office/drawing/2014/main" id="{F2E48703-6C22-0C3E-D57C-DBF304B66CD1}"/>
              </a:ext>
            </a:extLst>
          </p:cNvPr>
          <p:cNvPicPr>
            <a:picLocks noChangeAspect="1"/>
          </p:cNvPicPr>
          <p:nvPr/>
        </p:nvPicPr>
        <p:blipFill>
          <a:blip r:embed="rId10"/>
          <a:stretch>
            <a:fillRect/>
          </a:stretch>
        </p:blipFill>
        <p:spPr>
          <a:xfrm>
            <a:off x="8416718" y="4472354"/>
            <a:ext cx="926831" cy="92683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2.83951E-6 L -0.64688 0.59013 " pathEditMode="relative" rAng="0" ptsTypes="AA">
                                      <p:cBhvr>
                                        <p:cTn id="6" dur="2000" fill="hold"/>
                                        <p:tgtEl>
                                          <p:spTgt spid="12"/>
                                        </p:tgtEl>
                                        <p:attrNameLst>
                                          <p:attrName>ppt_x</p:attrName>
                                          <p:attrName>ppt_y</p:attrName>
                                        </p:attrNameLst>
                                      </p:cBhvr>
                                      <p:rCtr x="-32344" y="295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0.00771 L 0.33073 0.59198 " pathEditMode="relative" rAng="0" ptsTypes="AA">
                                      <p:cBhvr>
                                        <p:cTn id="10" dur="2000" fill="hold"/>
                                        <p:tgtEl>
                                          <p:spTgt spid="10"/>
                                        </p:tgtEl>
                                        <p:attrNameLst>
                                          <p:attrName>ppt_x</p:attrName>
                                          <p:attrName>ppt_y</p:attrName>
                                        </p:attrNameLst>
                                      </p:cBhvr>
                                      <p:rCtr x="16528" y="299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2222E-6 -2.83951E-6 L 0.32292 0.59198 " pathEditMode="relative" rAng="0" ptsTypes="AA">
                                      <p:cBhvr>
                                        <p:cTn id="14" dur="2000" fill="hold"/>
                                        <p:tgtEl>
                                          <p:spTgt spid="11"/>
                                        </p:tgtEl>
                                        <p:attrNameLst>
                                          <p:attrName>ppt_x</p:attrName>
                                          <p:attrName>ppt_y</p:attrName>
                                        </p:attrNameLst>
                                      </p:cBhvr>
                                      <p:rCtr x="16146" y="295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2DF9FA92-5061-A0B6-656E-EF1760081771}"/>
            </a:ext>
          </a:extLst>
        </p:cNvPr>
        <p:cNvGrpSpPr/>
        <p:nvPr/>
      </p:nvGrpSpPr>
      <p:grpSpPr>
        <a:xfrm>
          <a:off x="0" y="0"/>
          <a:ext cx="0" cy="0"/>
          <a:chOff x="0" y="0"/>
          <a:chExt cx="0" cy="0"/>
        </a:xfrm>
      </p:grpSpPr>
      <p:sp>
        <p:nvSpPr>
          <p:cNvPr id="347" name="Google Shape;347;p29">
            <a:extLst>
              <a:ext uri="{FF2B5EF4-FFF2-40B4-BE49-F238E27FC236}">
                <a16:creationId xmlns:a16="http://schemas.microsoft.com/office/drawing/2014/main" id="{A89C2AC0-BF53-F0A5-B631-A6526B83E325}"/>
              </a:ext>
            </a:extLst>
          </p:cNvPr>
          <p:cNvSpPr txBox="1">
            <a:spLocks noGrp="1"/>
          </p:cNvSpPr>
          <p:nvPr>
            <p:ph type="title"/>
          </p:nvPr>
        </p:nvSpPr>
        <p:spPr>
          <a:xfrm>
            <a:off x="410800" y="69825"/>
            <a:ext cx="8322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dirty="0"/>
              <a:t>Ex2:</a:t>
            </a:r>
            <a:br>
              <a:rPr lang="en-US" sz="2800" dirty="0"/>
            </a:br>
            <a:r>
              <a:rPr lang="en-US" sz="2800" dirty="0"/>
              <a:t> Listen to the passage and tick the things you hear.</a:t>
            </a:r>
          </a:p>
        </p:txBody>
      </p:sp>
      <p:pic>
        <p:nvPicPr>
          <p:cNvPr id="360" name="Google Shape;360;p29">
            <a:extLst>
              <a:ext uri="{FF2B5EF4-FFF2-40B4-BE49-F238E27FC236}">
                <a16:creationId xmlns:a16="http://schemas.microsoft.com/office/drawing/2014/main" id="{5023DF62-5E73-5B97-2E8D-A4F3781EF5A7}"/>
              </a:ext>
            </a:extLst>
          </p:cNvPr>
          <p:cNvPicPr preferRelativeResize="0"/>
          <p:nvPr/>
        </p:nvPicPr>
        <p:blipFill>
          <a:blip r:embed="rId5">
            <a:alphaModFix/>
          </a:blip>
          <a:stretch>
            <a:fillRect/>
          </a:stretch>
        </p:blipFill>
        <p:spPr>
          <a:xfrm>
            <a:off x="14795288" y="-979725"/>
            <a:ext cx="1070025" cy="1151950"/>
          </a:xfrm>
          <a:prstGeom prst="rect">
            <a:avLst/>
          </a:prstGeom>
          <a:noFill/>
          <a:ln>
            <a:noFill/>
          </a:ln>
        </p:spPr>
      </p:pic>
      <p:pic>
        <p:nvPicPr>
          <p:cNvPr id="362" name="Google Shape;362;p29">
            <a:extLst>
              <a:ext uri="{FF2B5EF4-FFF2-40B4-BE49-F238E27FC236}">
                <a16:creationId xmlns:a16="http://schemas.microsoft.com/office/drawing/2014/main" id="{CF208540-ADD3-F89E-7224-4496F21823CD}"/>
              </a:ext>
            </a:extLst>
          </p:cNvPr>
          <p:cNvPicPr preferRelativeResize="0"/>
          <p:nvPr/>
        </p:nvPicPr>
        <p:blipFill>
          <a:blip r:embed="rId6">
            <a:alphaModFix/>
          </a:blip>
          <a:stretch>
            <a:fillRect/>
          </a:stretch>
        </p:blipFill>
        <p:spPr>
          <a:xfrm>
            <a:off x="471350" y="3835400"/>
            <a:ext cx="691556" cy="951925"/>
          </a:xfrm>
          <a:prstGeom prst="rect">
            <a:avLst/>
          </a:prstGeom>
          <a:noFill/>
          <a:ln>
            <a:noFill/>
          </a:ln>
        </p:spPr>
      </p:pic>
      <p:sp>
        <p:nvSpPr>
          <p:cNvPr id="26" name="Rectangle 25">
            <a:extLst>
              <a:ext uri="{FF2B5EF4-FFF2-40B4-BE49-F238E27FC236}">
                <a16:creationId xmlns:a16="http://schemas.microsoft.com/office/drawing/2014/main" id="{C9D250A9-0B37-6A5A-4DE1-CEF04742EF97}"/>
              </a:ext>
            </a:extLst>
          </p:cNvPr>
          <p:cNvSpPr/>
          <p:nvPr/>
        </p:nvSpPr>
        <p:spPr>
          <a:xfrm>
            <a:off x="6131055" y="1357074"/>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DBDC26-A705-961A-EC53-0D3B6748449E}"/>
              </a:ext>
            </a:extLst>
          </p:cNvPr>
          <p:cNvSpPr/>
          <p:nvPr/>
        </p:nvSpPr>
        <p:spPr>
          <a:xfrm>
            <a:off x="6131022" y="2006107"/>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ACB439B-C909-9F08-BC38-1DA22556979E}"/>
              </a:ext>
            </a:extLst>
          </p:cNvPr>
          <p:cNvSpPr/>
          <p:nvPr/>
        </p:nvSpPr>
        <p:spPr>
          <a:xfrm>
            <a:off x="6131022" y="2658776"/>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594B38E-66CF-A79C-1A4F-FD9D2AD27D09}"/>
              </a:ext>
            </a:extLst>
          </p:cNvPr>
          <p:cNvSpPr/>
          <p:nvPr/>
        </p:nvSpPr>
        <p:spPr>
          <a:xfrm>
            <a:off x="6131021" y="3311445"/>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9FD6D8-2C9D-D3DC-781C-C1FF1C75C881}"/>
              </a:ext>
            </a:extLst>
          </p:cNvPr>
          <p:cNvSpPr/>
          <p:nvPr/>
        </p:nvSpPr>
        <p:spPr>
          <a:xfrm>
            <a:off x="6131020" y="3955626"/>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5D3496-42F3-2E7D-123E-69AECD6C5D73}"/>
              </a:ext>
            </a:extLst>
          </p:cNvPr>
          <p:cNvSpPr/>
          <p:nvPr/>
        </p:nvSpPr>
        <p:spPr>
          <a:xfrm>
            <a:off x="6131019" y="4599807"/>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FBCB765C-1122-6F6A-A5F8-B12D942ADAD0}"/>
              </a:ext>
            </a:extLst>
          </p:cNvPr>
          <p:cNvSpPr txBox="1"/>
          <p:nvPr/>
        </p:nvSpPr>
        <p:spPr>
          <a:xfrm>
            <a:off x="2092487" y="1106123"/>
            <a:ext cx="4060372" cy="3864328"/>
          </a:xfrm>
          <a:prstGeom prst="rect">
            <a:avLst/>
          </a:prstGeom>
          <a:noFill/>
        </p:spPr>
        <p:txBody>
          <a:bodyPr wrap="square">
            <a:spAutoFit/>
          </a:bodyPr>
          <a:lstStyle/>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Green lung of the world</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Causing climate change</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Threats to biodiversity</a:t>
            </a: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Planting trees</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Exploring ecosystems</a:t>
            </a:r>
            <a:endParaRPr lang="en-US" sz="2400" b="0" dirty="0">
              <a:effectLst/>
              <a:latin typeface="Patrick Hand" panose="00000500000000000000" pitchFamily="2" charset="0"/>
            </a:endParaRPr>
          </a:p>
          <a:p>
            <a:pPr rtl="0">
              <a:lnSpc>
                <a:spcPts val="5000"/>
              </a:lnSpc>
              <a:spcBef>
                <a:spcPts val="0"/>
              </a:spcBef>
              <a:spcAft>
                <a:spcPts val="0"/>
              </a:spcAft>
            </a:pPr>
            <a:r>
              <a:rPr lang="en-US" sz="2400" b="0" i="0" u="none" strike="noStrike" dirty="0">
                <a:solidFill>
                  <a:srgbClr val="000000"/>
                </a:solidFill>
                <a:effectLst/>
                <a:latin typeface="Patrick Hand" panose="00000500000000000000" pitchFamily="2" charset="0"/>
              </a:rPr>
              <a:t>- Protecting wildlife</a:t>
            </a:r>
            <a:endParaRPr lang="en-US" sz="2400" b="0" dirty="0">
              <a:effectLst/>
              <a:latin typeface="Patrick Hand" panose="00000500000000000000" pitchFamily="2" charset="0"/>
            </a:endParaRPr>
          </a:p>
        </p:txBody>
      </p:sp>
      <p:pic>
        <p:nvPicPr>
          <p:cNvPr id="322" name="Track 45">
            <a:hlinkClick r:id="" action="ppaction://media"/>
            <a:extLst>
              <a:ext uri="{FF2B5EF4-FFF2-40B4-BE49-F238E27FC236}">
                <a16:creationId xmlns:a16="http://schemas.microsoft.com/office/drawing/2014/main" id="{14C12F37-AFAD-372D-7E33-022E3BC6402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93775" y="151808"/>
            <a:ext cx="408733" cy="408733"/>
          </a:xfrm>
          <a:prstGeom prst="rect">
            <a:avLst/>
          </a:prstGeom>
        </p:spPr>
      </p:pic>
      <p:pic>
        <p:nvPicPr>
          <p:cNvPr id="3" name="Picture 2">
            <a:extLst>
              <a:ext uri="{FF2B5EF4-FFF2-40B4-BE49-F238E27FC236}">
                <a16:creationId xmlns:a16="http://schemas.microsoft.com/office/drawing/2014/main" id="{19692783-C5D3-7ADE-9595-996FFC597E22}"/>
              </a:ext>
            </a:extLst>
          </p:cNvPr>
          <p:cNvPicPr>
            <a:picLocks noChangeAspect="1"/>
          </p:cNvPicPr>
          <p:nvPr/>
        </p:nvPicPr>
        <p:blipFill>
          <a:blip r:embed="rId8"/>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1655208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65" fill="hold"/>
                                        <p:tgtEl>
                                          <p:spTgt spid="3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02D7D93B-B526-E4E5-0053-0C2A4B2364EB}"/>
            </a:ext>
          </a:extLst>
        </p:cNvPr>
        <p:cNvGrpSpPr/>
        <p:nvPr/>
      </p:nvGrpSpPr>
      <p:grpSpPr>
        <a:xfrm>
          <a:off x="0" y="0"/>
          <a:ext cx="0" cy="0"/>
          <a:chOff x="0" y="0"/>
          <a:chExt cx="0" cy="0"/>
        </a:xfrm>
      </p:grpSpPr>
      <p:sp>
        <p:nvSpPr>
          <p:cNvPr id="347" name="Google Shape;347;p29">
            <a:extLst>
              <a:ext uri="{FF2B5EF4-FFF2-40B4-BE49-F238E27FC236}">
                <a16:creationId xmlns:a16="http://schemas.microsoft.com/office/drawing/2014/main" id="{6911487B-DC70-2F90-B7F4-A8327BE4276E}"/>
              </a:ext>
            </a:extLst>
          </p:cNvPr>
          <p:cNvSpPr txBox="1">
            <a:spLocks noGrp="1"/>
          </p:cNvSpPr>
          <p:nvPr>
            <p:ph type="title"/>
          </p:nvPr>
        </p:nvSpPr>
        <p:spPr>
          <a:xfrm>
            <a:off x="410800" y="69825"/>
            <a:ext cx="8322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dirty="0"/>
              <a:t>Ex2:</a:t>
            </a:r>
            <a:br>
              <a:rPr lang="en-US" sz="2800" dirty="0"/>
            </a:br>
            <a:r>
              <a:rPr lang="en-US" sz="2800" dirty="0"/>
              <a:t> Listen to the passage and tick the things you hear.</a:t>
            </a:r>
          </a:p>
        </p:txBody>
      </p:sp>
      <p:pic>
        <p:nvPicPr>
          <p:cNvPr id="360" name="Google Shape;360;p29">
            <a:extLst>
              <a:ext uri="{FF2B5EF4-FFF2-40B4-BE49-F238E27FC236}">
                <a16:creationId xmlns:a16="http://schemas.microsoft.com/office/drawing/2014/main" id="{8356A35C-34AC-960B-E20F-C17042E3D264}"/>
              </a:ext>
            </a:extLst>
          </p:cNvPr>
          <p:cNvPicPr preferRelativeResize="0"/>
          <p:nvPr/>
        </p:nvPicPr>
        <p:blipFill>
          <a:blip r:embed="rId5">
            <a:alphaModFix/>
          </a:blip>
          <a:stretch>
            <a:fillRect/>
          </a:stretch>
        </p:blipFill>
        <p:spPr>
          <a:xfrm>
            <a:off x="14795288" y="-979725"/>
            <a:ext cx="1070025" cy="1151950"/>
          </a:xfrm>
          <a:prstGeom prst="rect">
            <a:avLst/>
          </a:prstGeom>
          <a:noFill/>
          <a:ln>
            <a:noFill/>
          </a:ln>
        </p:spPr>
      </p:pic>
      <p:pic>
        <p:nvPicPr>
          <p:cNvPr id="362" name="Google Shape;362;p29">
            <a:extLst>
              <a:ext uri="{FF2B5EF4-FFF2-40B4-BE49-F238E27FC236}">
                <a16:creationId xmlns:a16="http://schemas.microsoft.com/office/drawing/2014/main" id="{4339DCC9-BF24-2098-2BF3-7A0394576568}"/>
              </a:ext>
            </a:extLst>
          </p:cNvPr>
          <p:cNvPicPr preferRelativeResize="0"/>
          <p:nvPr/>
        </p:nvPicPr>
        <p:blipFill>
          <a:blip r:embed="rId6">
            <a:alphaModFix/>
          </a:blip>
          <a:stretch>
            <a:fillRect/>
          </a:stretch>
        </p:blipFill>
        <p:spPr>
          <a:xfrm>
            <a:off x="0" y="3806371"/>
            <a:ext cx="691556" cy="951925"/>
          </a:xfrm>
          <a:prstGeom prst="rect">
            <a:avLst/>
          </a:prstGeom>
          <a:noFill/>
          <a:ln>
            <a:noFill/>
          </a:ln>
        </p:spPr>
      </p:pic>
      <p:sp>
        <p:nvSpPr>
          <p:cNvPr id="26" name="Rectangle 25">
            <a:extLst>
              <a:ext uri="{FF2B5EF4-FFF2-40B4-BE49-F238E27FC236}">
                <a16:creationId xmlns:a16="http://schemas.microsoft.com/office/drawing/2014/main" id="{C4D8D093-C06E-0FE1-E0AF-5492438B561E}"/>
              </a:ext>
            </a:extLst>
          </p:cNvPr>
          <p:cNvSpPr/>
          <p:nvPr/>
        </p:nvSpPr>
        <p:spPr>
          <a:xfrm>
            <a:off x="6131055" y="1357074"/>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41FD4A-68DE-3D6B-FC76-493AE9E3B20A}"/>
              </a:ext>
            </a:extLst>
          </p:cNvPr>
          <p:cNvSpPr/>
          <p:nvPr/>
        </p:nvSpPr>
        <p:spPr>
          <a:xfrm>
            <a:off x="6131022" y="2006107"/>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C4F05C-ECCF-D48B-AF2C-36EAD8773644}"/>
              </a:ext>
            </a:extLst>
          </p:cNvPr>
          <p:cNvSpPr/>
          <p:nvPr/>
        </p:nvSpPr>
        <p:spPr>
          <a:xfrm>
            <a:off x="6131022" y="2658776"/>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53D9BCFC-09BE-C9C0-04D6-AC4A5F7C1BAB}"/>
              </a:ext>
            </a:extLst>
          </p:cNvPr>
          <p:cNvSpPr txBox="1"/>
          <p:nvPr/>
        </p:nvSpPr>
        <p:spPr>
          <a:xfrm>
            <a:off x="2092487" y="1106123"/>
            <a:ext cx="4060372" cy="1940724"/>
          </a:xfrm>
          <a:prstGeom prst="rect">
            <a:avLst/>
          </a:prstGeom>
          <a:noFill/>
        </p:spPr>
        <p:txBody>
          <a:bodyPr wrap="square">
            <a:spAutoFit/>
          </a:bodyPr>
          <a:lstStyle/>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Green lung of the world</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Causing climate change</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Threats to biodiversity</a:t>
            </a:r>
          </a:p>
        </p:txBody>
      </p:sp>
      <p:sp>
        <p:nvSpPr>
          <p:cNvPr id="2" name="TextBox 1">
            <a:extLst>
              <a:ext uri="{FF2B5EF4-FFF2-40B4-BE49-F238E27FC236}">
                <a16:creationId xmlns:a16="http://schemas.microsoft.com/office/drawing/2014/main" id="{8121900A-B412-47CD-B796-99EF68052CC9}"/>
              </a:ext>
            </a:extLst>
          </p:cNvPr>
          <p:cNvSpPr txBox="1"/>
          <p:nvPr/>
        </p:nvSpPr>
        <p:spPr>
          <a:xfrm>
            <a:off x="6052696" y="1240664"/>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7" name="TextBox 6">
            <a:extLst>
              <a:ext uri="{FF2B5EF4-FFF2-40B4-BE49-F238E27FC236}">
                <a16:creationId xmlns:a16="http://schemas.microsoft.com/office/drawing/2014/main" id="{EFB01DDB-5BB8-3009-CB26-A360C6A223EE}"/>
              </a:ext>
            </a:extLst>
          </p:cNvPr>
          <p:cNvSpPr txBox="1"/>
          <p:nvPr/>
        </p:nvSpPr>
        <p:spPr>
          <a:xfrm>
            <a:off x="6051790" y="2545711"/>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pic>
        <p:nvPicPr>
          <p:cNvPr id="3" name="Picture 2">
            <a:extLst>
              <a:ext uri="{FF2B5EF4-FFF2-40B4-BE49-F238E27FC236}">
                <a16:creationId xmlns:a16="http://schemas.microsoft.com/office/drawing/2014/main" id="{DBCFC414-EAC7-2D64-9E13-C208B9D01595}"/>
              </a:ext>
            </a:extLst>
          </p:cNvPr>
          <p:cNvPicPr>
            <a:picLocks noChangeAspect="1"/>
          </p:cNvPicPr>
          <p:nvPr/>
        </p:nvPicPr>
        <p:blipFill>
          <a:blip r:embed="rId7"/>
          <a:stretch>
            <a:fillRect/>
          </a:stretch>
        </p:blipFill>
        <p:spPr>
          <a:xfrm>
            <a:off x="8416718" y="4472354"/>
            <a:ext cx="926831" cy="926831"/>
          </a:xfrm>
          <a:prstGeom prst="rect">
            <a:avLst/>
          </a:prstGeom>
        </p:spPr>
      </p:pic>
      <p:pic>
        <p:nvPicPr>
          <p:cNvPr id="4" name="Track 45">
            <a:hlinkClick r:id="" action="ppaction://media"/>
            <a:extLst>
              <a:ext uri="{FF2B5EF4-FFF2-40B4-BE49-F238E27FC236}">
                <a16:creationId xmlns:a16="http://schemas.microsoft.com/office/drawing/2014/main" id="{61F4EBC6-5C48-AD34-2984-04B47DF51A91}"/>
              </a:ext>
            </a:extLst>
          </p:cNvPr>
          <p:cNvPicPr>
            <a:picLocks noChangeAspect="1"/>
          </p:cNvPicPr>
          <p:nvPr>
            <a:audioFile r:link="rId1"/>
            <p:extLst>
              <p:ext uri="{DAA4B4D4-6D71-4841-9C94-3DE7FCFB9230}">
                <p14:media xmlns:p14="http://schemas.microsoft.com/office/powerpoint/2010/main" r:embed="rId2">
                  <p14:trim st="38613" end="63653.625"/>
                </p14:media>
              </p:ext>
            </p:extLst>
          </p:nvPr>
        </p:nvPicPr>
        <p:blipFill>
          <a:blip r:embed="rId8"/>
          <a:stretch>
            <a:fillRect/>
          </a:stretch>
        </p:blipFill>
        <p:spPr>
          <a:xfrm>
            <a:off x="1493240" y="1315992"/>
            <a:ext cx="408733" cy="408733"/>
          </a:xfrm>
          <a:prstGeom prst="rect">
            <a:avLst/>
          </a:prstGeom>
        </p:spPr>
      </p:pic>
      <p:sp>
        <p:nvSpPr>
          <p:cNvPr id="6" name="TextBox 5">
            <a:extLst>
              <a:ext uri="{FF2B5EF4-FFF2-40B4-BE49-F238E27FC236}">
                <a16:creationId xmlns:a16="http://schemas.microsoft.com/office/drawing/2014/main" id="{81BA1E3F-7553-39BD-3611-FF57E2F22EFF}"/>
              </a:ext>
            </a:extLst>
          </p:cNvPr>
          <p:cNvSpPr txBox="1"/>
          <p:nvPr/>
        </p:nvSpPr>
        <p:spPr>
          <a:xfrm>
            <a:off x="781956" y="3119793"/>
            <a:ext cx="7580087" cy="769441"/>
          </a:xfrm>
          <a:prstGeom prst="rect">
            <a:avLst/>
          </a:prstGeom>
          <a:noFill/>
        </p:spPr>
        <p:txBody>
          <a:bodyPr wrap="square">
            <a:spAutoFit/>
          </a:bodyPr>
          <a:lstStyle/>
          <a:p>
            <a:r>
              <a:rPr lang="en-US" sz="2000" dirty="0">
                <a:latin typeface="Patrick Hand" panose="00000500000000000000" pitchFamily="2" charset="0"/>
              </a:rPr>
              <a:t>The Amazon Rainforest is home to the most biological diversity, </a:t>
            </a:r>
            <a:r>
              <a:rPr lang="en-US" sz="2200" dirty="0">
                <a:solidFill>
                  <a:srgbClr val="FF0000"/>
                </a:solidFill>
                <a:latin typeface="Patrick Hand" panose="00000500000000000000" pitchFamily="2" charset="0"/>
              </a:rPr>
              <a:t>serving as the green lung of the world. </a:t>
            </a:r>
            <a:endParaRPr lang="en-US" sz="2200" dirty="0">
              <a:solidFill>
                <a:srgbClr val="FF0000"/>
              </a:solidFill>
            </a:endParaRPr>
          </a:p>
        </p:txBody>
      </p:sp>
      <p:sp>
        <p:nvSpPr>
          <p:cNvPr id="11" name="TextBox 10">
            <a:extLst>
              <a:ext uri="{FF2B5EF4-FFF2-40B4-BE49-F238E27FC236}">
                <a16:creationId xmlns:a16="http://schemas.microsoft.com/office/drawing/2014/main" id="{2A1B97C4-B3EE-88B4-5518-68D4120C8AE3}"/>
              </a:ext>
            </a:extLst>
          </p:cNvPr>
          <p:cNvSpPr txBox="1"/>
          <p:nvPr/>
        </p:nvSpPr>
        <p:spPr>
          <a:xfrm>
            <a:off x="781956" y="3871820"/>
            <a:ext cx="8483600" cy="430887"/>
          </a:xfrm>
          <a:prstGeom prst="rect">
            <a:avLst/>
          </a:prstGeom>
          <a:noFill/>
        </p:spPr>
        <p:txBody>
          <a:bodyPr wrap="square">
            <a:spAutoFit/>
          </a:bodyPr>
          <a:lstStyle/>
          <a:p>
            <a:r>
              <a:rPr lang="en-US" sz="2200" dirty="0">
                <a:latin typeface="Patrick Hand" panose="00000500000000000000" pitchFamily="2" charset="0"/>
              </a:rPr>
              <a:t>The Amazon also </a:t>
            </a:r>
            <a:r>
              <a:rPr lang="en-US" sz="2200" dirty="0">
                <a:solidFill>
                  <a:srgbClr val="FF0000"/>
                </a:solidFill>
                <a:latin typeface="Patrick Hand" panose="00000500000000000000" pitchFamily="2" charset="0"/>
              </a:rPr>
              <a:t>helps to</a:t>
            </a:r>
            <a:r>
              <a:rPr lang="en-US" sz="2200" dirty="0">
                <a:latin typeface="Patrick Hand" panose="00000500000000000000" pitchFamily="2" charset="0"/>
              </a:rPr>
              <a:t> </a:t>
            </a:r>
            <a:r>
              <a:rPr lang="en-US" sz="2200" dirty="0">
                <a:solidFill>
                  <a:srgbClr val="FF0000"/>
                </a:solidFill>
                <a:latin typeface="Patrick Hand" panose="00000500000000000000" pitchFamily="2" charset="0"/>
              </a:rPr>
              <a:t>slow climate change</a:t>
            </a:r>
            <a:r>
              <a:rPr lang="en-US" sz="2200" dirty="0">
                <a:latin typeface="Patrick Hand" panose="00000500000000000000" pitchFamily="2" charset="0"/>
              </a:rPr>
              <a:t>.</a:t>
            </a:r>
            <a:endParaRPr lang="en-US" sz="2200" dirty="0"/>
          </a:p>
        </p:txBody>
      </p:sp>
      <p:pic>
        <p:nvPicPr>
          <p:cNvPr id="12" name="Track 45">
            <a:hlinkClick r:id="" action="ppaction://media"/>
            <a:extLst>
              <a:ext uri="{FF2B5EF4-FFF2-40B4-BE49-F238E27FC236}">
                <a16:creationId xmlns:a16="http://schemas.microsoft.com/office/drawing/2014/main" id="{50F68180-336B-7073-9A36-66D85C815D85}"/>
              </a:ext>
            </a:extLst>
          </p:cNvPr>
          <p:cNvPicPr>
            <a:picLocks noChangeAspect="1"/>
          </p:cNvPicPr>
          <p:nvPr>
            <a:audioFile r:link="rId1"/>
            <p:extLst>
              <p:ext uri="{DAA4B4D4-6D71-4841-9C94-3DE7FCFB9230}">
                <p14:media xmlns:p14="http://schemas.microsoft.com/office/powerpoint/2010/main" r:embed="rId2">
                  <p14:trim st="53863" end="53065.625"/>
                </p14:media>
              </p:ext>
            </p:extLst>
          </p:nvPr>
        </p:nvPicPr>
        <p:blipFill>
          <a:blip r:embed="rId8"/>
          <a:stretch>
            <a:fillRect/>
          </a:stretch>
        </p:blipFill>
        <p:spPr>
          <a:xfrm>
            <a:off x="1493240" y="2006107"/>
            <a:ext cx="408733" cy="408733"/>
          </a:xfrm>
          <a:prstGeom prst="rect">
            <a:avLst/>
          </a:prstGeom>
        </p:spPr>
      </p:pic>
      <p:pic>
        <p:nvPicPr>
          <p:cNvPr id="13" name="Track 45">
            <a:hlinkClick r:id="" action="ppaction://media"/>
            <a:extLst>
              <a:ext uri="{FF2B5EF4-FFF2-40B4-BE49-F238E27FC236}">
                <a16:creationId xmlns:a16="http://schemas.microsoft.com/office/drawing/2014/main" id="{E6F02C7D-A24C-3DAF-567D-3E062A1ECBA3}"/>
              </a:ext>
            </a:extLst>
          </p:cNvPr>
          <p:cNvPicPr>
            <a:picLocks noChangeAspect="1"/>
          </p:cNvPicPr>
          <p:nvPr>
            <a:audioFile r:link="rId1"/>
            <p:extLst>
              <p:ext uri="{DAA4B4D4-6D71-4841-9C94-3DE7FCFB9230}">
                <p14:media xmlns:p14="http://schemas.microsoft.com/office/powerpoint/2010/main" r:embed="rId2">
                  <p14:trim st="69902" end="37206.625"/>
                </p14:media>
              </p:ext>
            </p:extLst>
          </p:nvPr>
        </p:nvPicPr>
        <p:blipFill>
          <a:blip r:embed="rId8"/>
          <a:stretch>
            <a:fillRect/>
          </a:stretch>
        </p:blipFill>
        <p:spPr>
          <a:xfrm>
            <a:off x="1493240" y="2628386"/>
            <a:ext cx="408733" cy="408733"/>
          </a:xfrm>
          <a:prstGeom prst="rect">
            <a:avLst/>
          </a:prstGeom>
        </p:spPr>
      </p:pic>
      <p:sp>
        <p:nvSpPr>
          <p:cNvPr id="15" name="TextBox 14">
            <a:extLst>
              <a:ext uri="{FF2B5EF4-FFF2-40B4-BE49-F238E27FC236}">
                <a16:creationId xmlns:a16="http://schemas.microsoft.com/office/drawing/2014/main" id="{B2C9B56B-4873-AC23-CDA1-0C8B054559D8}"/>
              </a:ext>
            </a:extLst>
          </p:cNvPr>
          <p:cNvSpPr txBox="1"/>
          <p:nvPr/>
        </p:nvSpPr>
        <p:spPr>
          <a:xfrm>
            <a:off x="781956" y="4411626"/>
            <a:ext cx="8483600" cy="430887"/>
          </a:xfrm>
          <a:prstGeom prst="rect">
            <a:avLst/>
          </a:prstGeom>
          <a:noFill/>
        </p:spPr>
        <p:txBody>
          <a:bodyPr wrap="square">
            <a:spAutoFit/>
          </a:bodyPr>
          <a:lstStyle/>
          <a:p>
            <a:r>
              <a:rPr lang="en-US" sz="2200" dirty="0">
                <a:latin typeface="Patrick Hand" panose="00000500000000000000" pitchFamily="2" charset="0"/>
              </a:rPr>
              <a:t>Today, </a:t>
            </a:r>
            <a:r>
              <a:rPr lang="en-US" sz="2200" dirty="0">
                <a:solidFill>
                  <a:srgbClr val="FF0000"/>
                </a:solidFill>
                <a:latin typeface="Patrick Hand" panose="00000500000000000000" pitchFamily="2" charset="0"/>
              </a:rPr>
              <a:t>the biodiversity off this region is threatened</a:t>
            </a:r>
            <a:r>
              <a:rPr lang="en-US" sz="2200" dirty="0">
                <a:latin typeface="Patrick Hand" panose="00000500000000000000" pitchFamily="2" charset="0"/>
              </a:rPr>
              <a:t>. </a:t>
            </a:r>
            <a:endParaRPr lang="en-US" sz="2200" dirty="0"/>
          </a:p>
        </p:txBody>
      </p:sp>
    </p:spTree>
    <p:extLst>
      <p:ext uri="{BB962C8B-B14F-4D97-AF65-F5344CB8AC3E}">
        <p14:creationId xmlns:p14="http://schemas.microsoft.com/office/powerpoint/2010/main" val="110299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9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837" fill="hold"/>
                                        <p:tgtEl>
                                          <p:spTgt spid="12"/>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657" fill="hold"/>
                                        <p:tgtEl>
                                          <p:spTgt spid="13"/>
                                        </p:tgtEl>
                                      </p:cBhvr>
                                    </p:cmd>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80000">
                <p:cTn id="44" fill="hold" display="0">
                  <p:stCondLst>
                    <p:cond delay="indefinite"/>
                  </p:stCondLst>
                  <p:endCondLst>
                    <p:cond evt="onStopAudio" delay="0">
                      <p:tgtEl>
                        <p:sldTgt/>
                      </p:tgtEl>
                    </p:cond>
                  </p:endCondLst>
                </p:cTn>
                <p:tgtEl>
                  <p:spTgt spid="12"/>
                </p:tgtEl>
              </p:cMediaNode>
            </p:audio>
            <p:audio>
              <p:cMediaNode vol="80000">
                <p:cTn id="45" fill="hold" display="0">
                  <p:stCondLst>
                    <p:cond delay="indefinite"/>
                  </p:stCondLst>
                  <p:endCondLst>
                    <p:cond evt="onStopAudio" delay="0">
                      <p:tgtEl>
                        <p:sldTgt/>
                      </p:tgtEl>
                    </p:cond>
                  </p:endCondLst>
                </p:cTn>
                <p:tgtEl>
                  <p:spTgt spid="13"/>
                </p:tgtEl>
              </p:cMediaNode>
            </p:audio>
          </p:childTnLst>
        </p:cTn>
      </p:par>
    </p:tnLst>
    <p:bldLst>
      <p:bldP spid="2" grpId="0"/>
      <p:bldP spid="7" grpId="0"/>
      <p:bldP spid="6"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9009DE97-FDA4-9EDA-EBA7-D38BB5F9D5CE}"/>
            </a:ext>
          </a:extLst>
        </p:cNvPr>
        <p:cNvGrpSpPr/>
        <p:nvPr/>
      </p:nvGrpSpPr>
      <p:grpSpPr>
        <a:xfrm>
          <a:off x="0" y="0"/>
          <a:ext cx="0" cy="0"/>
          <a:chOff x="0" y="0"/>
          <a:chExt cx="0" cy="0"/>
        </a:xfrm>
      </p:grpSpPr>
      <p:sp>
        <p:nvSpPr>
          <p:cNvPr id="347" name="Google Shape;347;p29">
            <a:extLst>
              <a:ext uri="{FF2B5EF4-FFF2-40B4-BE49-F238E27FC236}">
                <a16:creationId xmlns:a16="http://schemas.microsoft.com/office/drawing/2014/main" id="{00A9D300-7B50-77AA-3C6F-9DFEC16D82C0}"/>
              </a:ext>
            </a:extLst>
          </p:cNvPr>
          <p:cNvSpPr txBox="1">
            <a:spLocks noGrp="1"/>
          </p:cNvSpPr>
          <p:nvPr>
            <p:ph type="title"/>
          </p:nvPr>
        </p:nvSpPr>
        <p:spPr>
          <a:xfrm>
            <a:off x="410800" y="69825"/>
            <a:ext cx="83224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dirty="0"/>
              <a:t>Ex2:</a:t>
            </a:r>
            <a:br>
              <a:rPr lang="en-US" sz="2800" dirty="0"/>
            </a:br>
            <a:r>
              <a:rPr lang="en-US" sz="2800" dirty="0"/>
              <a:t> Listen to the passage and tick the things you hear.</a:t>
            </a:r>
          </a:p>
        </p:txBody>
      </p:sp>
      <p:pic>
        <p:nvPicPr>
          <p:cNvPr id="360" name="Google Shape;360;p29">
            <a:extLst>
              <a:ext uri="{FF2B5EF4-FFF2-40B4-BE49-F238E27FC236}">
                <a16:creationId xmlns:a16="http://schemas.microsoft.com/office/drawing/2014/main" id="{B7411105-3E99-E748-FC34-75C85D1E2805}"/>
              </a:ext>
            </a:extLst>
          </p:cNvPr>
          <p:cNvPicPr preferRelativeResize="0"/>
          <p:nvPr/>
        </p:nvPicPr>
        <p:blipFill>
          <a:blip r:embed="rId5">
            <a:alphaModFix/>
          </a:blip>
          <a:stretch>
            <a:fillRect/>
          </a:stretch>
        </p:blipFill>
        <p:spPr>
          <a:xfrm>
            <a:off x="14795288" y="-979725"/>
            <a:ext cx="1070025" cy="1151950"/>
          </a:xfrm>
          <a:prstGeom prst="rect">
            <a:avLst/>
          </a:prstGeom>
          <a:noFill/>
          <a:ln>
            <a:noFill/>
          </a:ln>
        </p:spPr>
      </p:pic>
      <p:sp>
        <p:nvSpPr>
          <p:cNvPr id="26" name="Rectangle 25">
            <a:extLst>
              <a:ext uri="{FF2B5EF4-FFF2-40B4-BE49-F238E27FC236}">
                <a16:creationId xmlns:a16="http://schemas.microsoft.com/office/drawing/2014/main" id="{D25C0DB7-980E-0E3E-8BCA-C43CAC6005D6}"/>
              </a:ext>
            </a:extLst>
          </p:cNvPr>
          <p:cNvSpPr/>
          <p:nvPr/>
        </p:nvSpPr>
        <p:spPr>
          <a:xfrm>
            <a:off x="6131055" y="1357074"/>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592823-8343-91A8-199C-3C244E69E06D}"/>
              </a:ext>
            </a:extLst>
          </p:cNvPr>
          <p:cNvSpPr/>
          <p:nvPr/>
        </p:nvSpPr>
        <p:spPr>
          <a:xfrm>
            <a:off x="6131022" y="2006107"/>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100FE9-0C7B-AD80-6F9D-A97DBDF8FE3D}"/>
              </a:ext>
            </a:extLst>
          </p:cNvPr>
          <p:cNvSpPr/>
          <p:nvPr/>
        </p:nvSpPr>
        <p:spPr>
          <a:xfrm>
            <a:off x="6131022" y="2658776"/>
            <a:ext cx="326571" cy="326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06E5E99F-7ED2-C849-85B4-5A86FC674FB0}"/>
              </a:ext>
            </a:extLst>
          </p:cNvPr>
          <p:cNvSpPr txBox="1"/>
          <p:nvPr/>
        </p:nvSpPr>
        <p:spPr>
          <a:xfrm>
            <a:off x="2092487" y="1106123"/>
            <a:ext cx="4060372" cy="1940724"/>
          </a:xfrm>
          <a:prstGeom prst="rect">
            <a:avLst/>
          </a:prstGeom>
          <a:noFill/>
        </p:spPr>
        <p:txBody>
          <a:bodyPr wrap="square">
            <a:spAutoFit/>
          </a:bodyPr>
          <a:lstStyle/>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Planting trees</a:t>
            </a:r>
            <a:endParaRPr lang="en-US" sz="2400" b="0" dirty="0">
              <a:effectLst/>
              <a:latin typeface="Patrick Hand" panose="00000500000000000000" pitchFamily="2" charset="0"/>
            </a:endParaRPr>
          </a:p>
          <a:p>
            <a:pPr rtl="0">
              <a:lnSpc>
                <a:spcPts val="5000"/>
              </a:lnSpc>
              <a:spcBef>
                <a:spcPts val="0"/>
              </a:spcBef>
              <a:spcAft>
                <a:spcPts val="0"/>
              </a:spcAft>
            </a:pPr>
            <a:r>
              <a:rPr lang="en-US" sz="2400" b="1"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Exploring ecosystems</a:t>
            </a:r>
            <a:endParaRPr lang="en-US" sz="2400" b="0" dirty="0">
              <a:effectLst/>
              <a:latin typeface="Patrick Hand" panose="00000500000000000000" pitchFamily="2" charset="0"/>
            </a:endParaRPr>
          </a:p>
          <a:p>
            <a:pPr rtl="0">
              <a:lnSpc>
                <a:spcPts val="5000"/>
              </a:lnSpc>
              <a:spcBef>
                <a:spcPts val="0"/>
              </a:spcBef>
              <a:spcAft>
                <a:spcPts val="0"/>
              </a:spcAft>
            </a:pPr>
            <a:r>
              <a:rPr lang="en-US" sz="2400" b="0" i="0" u="none" strike="noStrike" dirty="0">
                <a:solidFill>
                  <a:srgbClr val="000000"/>
                </a:solidFill>
                <a:effectLst/>
                <a:latin typeface="Patrick Hand" panose="00000500000000000000" pitchFamily="2" charset="0"/>
              </a:rPr>
              <a:t>- Protecting wildlife</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26358436-6B7D-A8A0-8C60-5AACAEAED086}"/>
              </a:ext>
            </a:extLst>
          </p:cNvPr>
          <p:cNvSpPr txBox="1"/>
          <p:nvPr/>
        </p:nvSpPr>
        <p:spPr>
          <a:xfrm>
            <a:off x="6052696" y="1240664"/>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7" name="TextBox 6">
            <a:extLst>
              <a:ext uri="{FF2B5EF4-FFF2-40B4-BE49-F238E27FC236}">
                <a16:creationId xmlns:a16="http://schemas.microsoft.com/office/drawing/2014/main" id="{FC48DAF9-C276-F2A9-F3D1-A9AE2D027F06}"/>
              </a:ext>
            </a:extLst>
          </p:cNvPr>
          <p:cNvSpPr txBox="1"/>
          <p:nvPr/>
        </p:nvSpPr>
        <p:spPr>
          <a:xfrm>
            <a:off x="6051790" y="2545711"/>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pic>
        <p:nvPicPr>
          <p:cNvPr id="3" name="Picture 2">
            <a:extLst>
              <a:ext uri="{FF2B5EF4-FFF2-40B4-BE49-F238E27FC236}">
                <a16:creationId xmlns:a16="http://schemas.microsoft.com/office/drawing/2014/main" id="{7AB9DAC0-2F73-CF6D-FBA4-B8C5EC6B8484}"/>
              </a:ext>
            </a:extLst>
          </p:cNvPr>
          <p:cNvPicPr>
            <a:picLocks noChangeAspect="1"/>
          </p:cNvPicPr>
          <p:nvPr/>
        </p:nvPicPr>
        <p:blipFill>
          <a:blip r:embed="rId6"/>
          <a:stretch>
            <a:fillRect/>
          </a:stretch>
        </p:blipFill>
        <p:spPr>
          <a:xfrm>
            <a:off x="8416718" y="4472354"/>
            <a:ext cx="926831" cy="926831"/>
          </a:xfrm>
          <a:prstGeom prst="rect">
            <a:avLst/>
          </a:prstGeom>
        </p:spPr>
      </p:pic>
      <p:pic>
        <p:nvPicPr>
          <p:cNvPr id="4" name="Track 45">
            <a:hlinkClick r:id="" action="ppaction://media"/>
            <a:extLst>
              <a:ext uri="{FF2B5EF4-FFF2-40B4-BE49-F238E27FC236}">
                <a16:creationId xmlns:a16="http://schemas.microsoft.com/office/drawing/2014/main" id="{3F7F6ADB-1E2E-40DF-6098-9C5A8E5DA651}"/>
              </a:ext>
            </a:extLst>
          </p:cNvPr>
          <p:cNvPicPr>
            <a:picLocks noChangeAspect="1"/>
          </p:cNvPicPr>
          <p:nvPr>
            <a:audioFile r:link="rId1"/>
            <p:extLst>
              <p:ext uri="{DAA4B4D4-6D71-4841-9C94-3DE7FCFB9230}">
                <p14:media xmlns:p14="http://schemas.microsoft.com/office/powerpoint/2010/main" r:embed="rId2">
                  <p14:trim st="97486" end="0.625"/>
                </p14:media>
              </p:ext>
            </p:extLst>
          </p:nvPr>
        </p:nvPicPr>
        <p:blipFill>
          <a:blip r:embed="rId7"/>
          <a:stretch>
            <a:fillRect/>
          </a:stretch>
        </p:blipFill>
        <p:spPr>
          <a:xfrm>
            <a:off x="1493240" y="1315992"/>
            <a:ext cx="408733" cy="408733"/>
          </a:xfrm>
          <a:prstGeom prst="rect">
            <a:avLst/>
          </a:prstGeom>
        </p:spPr>
      </p:pic>
      <p:sp>
        <p:nvSpPr>
          <p:cNvPr id="10" name="TextBox 9">
            <a:extLst>
              <a:ext uri="{FF2B5EF4-FFF2-40B4-BE49-F238E27FC236}">
                <a16:creationId xmlns:a16="http://schemas.microsoft.com/office/drawing/2014/main" id="{BAE10729-F445-F20D-C120-C1E471434484}"/>
              </a:ext>
            </a:extLst>
          </p:cNvPr>
          <p:cNvSpPr txBox="1"/>
          <p:nvPr/>
        </p:nvSpPr>
        <p:spPr>
          <a:xfrm>
            <a:off x="934355" y="3204936"/>
            <a:ext cx="7580087" cy="430887"/>
          </a:xfrm>
          <a:prstGeom prst="rect">
            <a:avLst/>
          </a:prstGeom>
          <a:noFill/>
        </p:spPr>
        <p:txBody>
          <a:bodyPr wrap="square">
            <a:spAutoFit/>
          </a:bodyPr>
          <a:lstStyle/>
          <a:p>
            <a:r>
              <a:rPr lang="en-US" sz="2200" dirty="0">
                <a:solidFill>
                  <a:srgbClr val="FF0000"/>
                </a:solidFill>
                <a:latin typeface="Patrick Hand" panose="00000500000000000000" pitchFamily="2" charset="0"/>
              </a:rPr>
              <a:t>They plant trees </a:t>
            </a:r>
            <a:r>
              <a:rPr lang="en-US" sz="2200" dirty="0">
                <a:latin typeface="Patrick Hand" panose="00000500000000000000" pitchFamily="2" charset="0"/>
              </a:rPr>
              <a:t>and establish parks to protect rainforests and wildlife.</a:t>
            </a:r>
            <a:endParaRPr lang="en-US" sz="2200" dirty="0">
              <a:solidFill>
                <a:srgbClr val="FF0000"/>
              </a:solidFill>
            </a:endParaRPr>
          </a:p>
        </p:txBody>
      </p:sp>
      <p:pic>
        <p:nvPicPr>
          <p:cNvPr id="13" name="Track 45">
            <a:hlinkClick r:id="" action="ppaction://media"/>
            <a:extLst>
              <a:ext uri="{FF2B5EF4-FFF2-40B4-BE49-F238E27FC236}">
                <a16:creationId xmlns:a16="http://schemas.microsoft.com/office/drawing/2014/main" id="{E6719512-C78E-7694-33B9-F20EDB94C172}"/>
              </a:ext>
            </a:extLst>
          </p:cNvPr>
          <p:cNvPicPr>
            <a:picLocks noChangeAspect="1"/>
          </p:cNvPicPr>
          <p:nvPr>
            <a:audioFile r:link="rId1"/>
            <p:extLst>
              <p:ext uri="{DAA4B4D4-6D71-4841-9C94-3DE7FCFB9230}">
                <p14:media xmlns:p14="http://schemas.microsoft.com/office/powerpoint/2010/main" r:embed="rId2">
                  <p14:trim st="90133" end="13241.625"/>
                </p14:media>
              </p:ext>
            </p:extLst>
          </p:nvPr>
        </p:nvPicPr>
        <p:blipFill>
          <a:blip r:embed="rId7"/>
          <a:stretch>
            <a:fillRect/>
          </a:stretch>
        </p:blipFill>
        <p:spPr>
          <a:xfrm>
            <a:off x="1493240" y="1984441"/>
            <a:ext cx="408733" cy="408733"/>
          </a:xfrm>
          <a:prstGeom prst="rect">
            <a:avLst/>
          </a:prstGeom>
        </p:spPr>
      </p:pic>
      <p:pic>
        <p:nvPicPr>
          <p:cNvPr id="14" name="Track 45">
            <a:hlinkClick r:id="" action="ppaction://media"/>
            <a:extLst>
              <a:ext uri="{FF2B5EF4-FFF2-40B4-BE49-F238E27FC236}">
                <a16:creationId xmlns:a16="http://schemas.microsoft.com/office/drawing/2014/main" id="{D152276D-FB17-93C4-BC50-6863DF86C0AD}"/>
              </a:ext>
            </a:extLst>
          </p:cNvPr>
          <p:cNvPicPr>
            <a:picLocks noChangeAspect="1"/>
          </p:cNvPicPr>
          <p:nvPr>
            <a:audioFile r:link="rId1"/>
            <p:extLst>
              <p:ext uri="{DAA4B4D4-6D71-4841-9C94-3DE7FCFB9230}">
                <p14:media xmlns:p14="http://schemas.microsoft.com/office/powerpoint/2010/main" r:embed="rId2">
                  <p14:trim st="97486" end="0.625"/>
                </p14:media>
              </p:ext>
            </p:extLst>
          </p:nvPr>
        </p:nvPicPr>
        <p:blipFill>
          <a:blip r:embed="rId7"/>
          <a:stretch>
            <a:fillRect/>
          </a:stretch>
        </p:blipFill>
        <p:spPr>
          <a:xfrm>
            <a:off x="1493240" y="2617694"/>
            <a:ext cx="408733" cy="408733"/>
          </a:xfrm>
          <a:prstGeom prst="rect">
            <a:avLst/>
          </a:prstGeom>
        </p:spPr>
      </p:pic>
      <p:sp>
        <p:nvSpPr>
          <p:cNvPr id="15" name="TextBox 14">
            <a:extLst>
              <a:ext uri="{FF2B5EF4-FFF2-40B4-BE49-F238E27FC236}">
                <a16:creationId xmlns:a16="http://schemas.microsoft.com/office/drawing/2014/main" id="{ED992327-AD44-0CB9-CF93-5528ACB31644}"/>
              </a:ext>
            </a:extLst>
          </p:cNvPr>
          <p:cNvSpPr txBox="1"/>
          <p:nvPr/>
        </p:nvSpPr>
        <p:spPr>
          <a:xfrm>
            <a:off x="934355" y="3652656"/>
            <a:ext cx="7580087" cy="769441"/>
          </a:xfrm>
          <a:prstGeom prst="rect">
            <a:avLst/>
          </a:prstGeom>
          <a:noFill/>
        </p:spPr>
        <p:txBody>
          <a:bodyPr wrap="square">
            <a:spAutoFit/>
          </a:bodyPr>
          <a:lstStyle/>
          <a:p>
            <a:r>
              <a:rPr lang="en-US" sz="2200" dirty="0">
                <a:solidFill>
                  <a:schemeClr val="tx1">
                    <a:lumMod val="50000"/>
                  </a:schemeClr>
                </a:solidFill>
                <a:latin typeface="Patrick Hand" panose="00000500000000000000" pitchFamily="2" charset="0"/>
              </a:rPr>
              <a:t>Governments and the communities living in the area </a:t>
            </a:r>
            <a:r>
              <a:rPr lang="en-US" sz="2200" dirty="0">
                <a:solidFill>
                  <a:srgbClr val="FF0000"/>
                </a:solidFill>
                <a:latin typeface="Patrick Hand" panose="00000500000000000000" pitchFamily="2" charset="0"/>
              </a:rPr>
              <a:t>are doing a lot to restore damaged ecosystems. </a:t>
            </a:r>
            <a:endParaRPr lang="en-US" sz="2200" dirty="0">
              <a:solidFill>
                <a:srgbClr val="FF0000"/>
              </a:solidFill>
            </a:endParaRPr>
          </a:p>
        </p:txBody>
      </p:sp>
      <p:sp>
        <p:nvSpPr>
          <p:cNvPr id="16" name="TextBox 15">
            <a:extLst>
              <a:ext uri="{FF2B5EF4-FFF2-40B4-BE49-F238E27FC236}">
                <a16:creationId xmlns:a16="http://schemas.microsoft.com/office/drawing/2014/main" id="{1BAC8D97-A9F1-8814-951B-9C1BB1391CD0}"/>
              </a:ext>
            </a:extLst>
          </p:cNvPr>
          <p:cNvSpPr txBox="1"/>
          <p:nvPr/>
        </p:nvSpPr>
        <p:spPr>
          <a:xfrm>
            <a:off x="934355" y="4447585"/>
            <a:ext cx="7580087" cy="430887"/>
          </a:xfrm>
          <a:prstGeom prst="rect">
            <a:avLst/>
          </a:prstGeom>
          <a:noFill/>
        </p:spPr>
        <p:txBody>
          <a:bodyPr wrap="square">
            <a:spAutoFit/>
          </a:bodyPr>
          <a:lstStyle/>
          <a:p>
            <a:r>
              <a:rPr lang="en-US" sz="2200" dirty="0">
                <a:solidFill>
                  <a:schemeClr val="tx1">
                    <a:lumMod val="50000"/>
                  </a:schemeClr>
                </a:solidFill>
                <a:latin typeface="Patrick Hand" panose="00000500000000000000" pitchFamily="2" charset="0"/>
              </a:rPr>
              <a:t>They plant trees </a:t>
            </a:r>
            <a:r>
              <a:rPr lang="en-US" sz="2200" dirty="0">
                <a:latin typeface="Patrick Hand" panose="00000500000000000000" pitchFamily="2" charset="0"/>
              </a:rPr>
              <a:t>and establish parks </a:t>
            </a:r>
            <a:r>
              <a:rPr lang="en-US" sz="2200" dirty="0">
                <a:solidFill>
                  <a:srgbClr val="FF0000"/>
                </a:solidFill>
                <a:latin typeface="Patrick Hand" panose="00000500000000000000" pitchFamily="2" charset="0"/>
              </a:rPr>
              <a:t>to protect rainforests and wildlife.</a:t>
            </a:r>
            <a:endParaRPr lang="en-US" sz="2200" dirty="0">
              <a:solidFill>
                <a:srgbClr val="FF0000"/>
              </a:solidFill>
            </a:endParaRPr>
          </a:p>
        </p:txBody>
      </p:sp>
    </p:spTree>
    <p:extLst>
      <p:ext uri="{BB962C8B-B14F-4D97-AF65-F5344CB8AC3E}">
        <p14:creationId xmlns:p14="http://schemas.microsoft.com/office/powerpoint/2010/main" val="212325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7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7391" fill="hold"/>
                                        <p:tgtEl>
                                          <p:spTgt spid="13"/>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3279" fill="hold"/>
                                        <p:tgtEl>
                                          <p:spTgt spid="14"/>
                                        </p:tgtEl>
                                      </p:cBhvr>
                                    </p:cmd>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80000">
                <p:cTn id="44" fill="hold" display="0">
                  <p:stCondLst>
                    <p:cond delay="indefinite"/>
                  </p:stCondLst>
                  <p:endCondLst>
                    <p:cond evt="onStopAudio" delay="0">
                      <p:tgtEl>
                        <p:sldTgt/>
                      </p:tgtEl>
                    </p:cond>
                  </p:endCondLst>
                </p:cTn>
                <p:tgtEl>
                  <p:spTgt spid="13"/>
                </p:tgtEl>
              </p:cMediaNode>
            </p:audio>
            <p:audio>
              <p:cMediaNode vol="80000">
                <p:cTn id="45" fill="hold" display="0">
                  <p:stCondLst>
                    <p:cond delay="indefinite"/>
                  </p:stCondLst>
                  <p:endCondLst>
                    <p:cond evt="onStopAudio" delay="0">
                      <p:tgtEl>
                        <p:sldTgt/>
                      </p:tgtEl>
                    </p:cond>
                  </p:endCondLst>
                </p:cTn>
                <p:tgtEl>
                  <p:spTgt spid="14"/>
                </p:tgtEl>
              </p:cMediaNode>
            </p:audio>
          </p:childTnLst>
        </p:cTn>
      </p:par>
    </p:tnLst>
    <p:bldLst>
      <p:bldP spid="2" grpId="0"/>
      <p:bldP spid="7" grpId="0"/>
      <p:bldP spid="10"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a:extLst>
            <a:ext uri="{FF2B5EF4-FFF2-40B4-BE49-F238E27FC236}">
              <a16:creationId xmlns:a16="http://schemas.microsoft.com/office/drawing/2014/main" id="{D37449F0-4AE0-9A2B-AA8A-9A9BA61362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886A2A-68B3-01E6-AEDE-6369CCA2B844}"/>
              </a:ext>
            </a:extLst>
          </p:cNvPr>
          <p:cNvSpPr/>
          <p:nvPr/>
        </p:nvSpPr>
        <p:spPr>
          <a:xfrm>
            <a:off x="-702129" y="4057650"/>
            <a:ext cx="1502229" cy="167367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Google Shape;533;p41">
            <a:extLst>
              <a:ext uri="{FF2B5EF4-FFF2-40B4-BE49-F238E27FC236}">
                <a16:creationId xmlns:a16="http://schemas.microsoft.com/office/drawing/2014/main" id="{C244E040-1BF7-0324-3592-C9445B45EC1F}"/>
              </a:ext>
            </a:extLst>
          </p:cNvPr>
          <p:cNvSpPr txBox="1">
            <a:spLocks noGrp="1"/>
          </p:cNvSpPr>
          <p:nvPr>
            <p:ph type="title"/>
          </p:nvPr>
        </p:nvSpPr>
        <p:spPr>
          <a:xfrm>
            <a:off x="720000" y="88036"/>
            <a:ext cx="7704000" cy="5727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t>Ex3: Listen again and choose the correct answers.</a:t>
            </a:r>
          </a:p>
        </p:txBody>
      </p:sp>
      <p:pic>
        <p:nvPicPr>
          <p:cNvPr id="3" name="Track 46">
            <a:hlinkClick r:id="" action="ppaction://media"/>
            <a:extLst>
              <a:ext uri="{FF2B5EF4-FFF2-40B4-BE49-F238E27FC236}">
                <a16:creationId xmlns:a16="http://schemas.microsoft.com/office/drawing/2014/main" id="{4A9C15CA-B2E4-2456-1A45-8EA633ECC2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6009" y="126395"/>
            <a:ext cx="495981" cy="495981"/>
          </a:xfrm>
          <a:prstGeom prst="rect">
            <a:avLst/>
          </a:prstGeom>
        </p:spPr>
      </p:pic>
      <p:sp>
        <p:nvSpPr>
          <p:cNvPr id="4" name="TextBox 3">
            <a:extLst>
              <a:ext uri="{FF2B5EF4-FFF2-40B4-BE49-F238E27FC236}">
                <a16:creationId xmlns:a16="http://schemas.microsoft.com/office/drawing/2014/main" id="{4AD46D34-FDF1-EF00-1824-04181537B3BE}"/>
              </a:ext>
            </a:extLst>
          </p:cNvPr>
          <p:cNvSpPr txBox="1"/>
          <p:nvPr/>
        </p:nvSpPr>
        <p:spPr>
          <a:xfrm>
            <a:off x="1" y="687907"/>
            <a:ext cx="4572000" cy="5262979"/>
          </a:xfrm>
          <a:prstGeom prst="rect">
            <a:avLst/>
          </a:prstGeom>
          <a:noFill/>
        </p:spPr>
        <p:txBody>
          <a:bodyPr wrap="square" rtlCol="0">
            <a:spAutoFit/>
          </a:bodyPr>
          <a:lstStyle/>
          <a:p>
            <a:pPr rtl="0">
              <a:spcBef>
                <a:spcPts val="0"/>
              </a:spcBef>
              <a:spcAft>
                <a:spcPts val="0"/>
              </a:spcAft>
            </a:pPr>
            <a:r>
              <a:rPr lang="en-US" sz="2400" b="1" i="0" u="none" strike="noStrike" dirty="0">
                <a:solidFill>
                  <a:srgbClr val="000000"/>
                </a:solidFill>
                <a:effectLst/>
                <a:latin typeface="Patrick Hand" panose="00000500000000000000" pitchFamily="2" charset="0"/>
              </a:rPr>
              <a:t>1. </a:t>
            </a:r>
            <a:r>
              <a:rPr lang="en-US" sz="2400" b="0" i="0" u="none" strike="noStrike" dirty="0">
                <a:solidFill>
                  <a:srgbClr val="000000"/>
                </a:solidFill>
                <a:effectLst/>
                <a:latin typeface="Patrick Hand" panose="00000500000000000000" pitchFamily="2" charset="0"/>
              </a:rPr>
              <a:t>The Amazon Rainforest is rich in ______.</a:t>
            </a: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A. rivers and forests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flora and fauna               </a:t>
            </a:r>
            <a:endParaRPr lang="en-US" sz="2400" b="0" dirty="0">
              <a:effectLst/>
              <a:latin typeface="Patrick Hand" panose="00000500000000000000" pitchFamily="2" charset="0"/>
            </a:endParaRPr>
          </a:p>
          <a:p>
            <a:r>
              <a:rPr lang="en-US" sz="2400" b="0" i="0" u="none" strike="noStrike" dirty="0">
                <a:solidFill>
                  <a:srgbClr val="000000"/>
                </a:solidFill>
                <a:effectLst/>
                <a:latin typeface="Patrick Hand" panose="00000500000000000000" pitchFamily="2" charset="0"/>
              </a:rPr>
              <a:t>C. climate change</a:t>
            </a:r>
            <a:r>
              <a:rPr lang="en-US" sz="2400" b="0" i="0" u="none" strike="noStrike" dirty="0">
                <a:solidFill>
                  <a:srgbClr val="FFFFFF"/>
                </a:solidFill>
                <a:effectLst/>
                <a:latin typeface="Patrick Hand" panose="00000500000000000000" pitchFamily="2" charset="0"/>
              </a:rPr>
              <a:t>     </a:t>
            </a:r>
            <a:endParaRPr lang="en-US" sz="2400" b="1" i="0" u="none" strike="noStrike" dirty="0">
              <a:solidFill>
                <a:srgbClr val="000000"/>
              </a:solidFill>
              <a:effectLst/>
              <a:latin typeface="Patrick Hand" panose="00000500000000000000" pitchFamily="2" charset="0"/>
            </a:endParaRPr>
          </a:p>
          <a:p>
            <a:pPr rtl="0">
              <a:spcBef>
                <a:spcPts val="0"/>
              </a:spcBef>
              <a:spcAft>
                <a:spcPts val="0"/>
              </a:spcAft>
            </a:pPr>
            <a:r>
              <a:rPr lang="en-US" sz="2400" b="1" i="0" u="none" strike="noStrike" dirty="0">
                <a:solidFill>
                  <a:srgbClr val="000000"/>
                </a:solidFill>
                <a:effectLst/>
                <a:latin typeface="Patrick Hand" panose="00000500000000000000" pitchFamily="2" charset="0"/>
              </a:rPr>
              <a:t>2. </a:t>
            </a:r>
            <a:r>
              <a:rPr lang="en-US" sz="2400" b="0" i="0" u="none" strike="noStrike" dirty="0">
                <a:solidFill>
                  <a:srgbClr val="000000"/>
                </a:solidFill>
                <a:effectLst/>
                <a:latin typeface="Patrick Hand" panose="00000500000000000000" pitchFamily="2" charset="0"/>
              </a:rPr>
              <a:t>The threats to biodiversity are deforestation, fires, and extinction of rare animal ______.</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flora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fauna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species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5" name="TextBox 4">
            <a:extLst>
              <a:ext uri="{FF2B5EF4-FFF2-40B4-BE49-F238E27FC236}">
                <a16:creationId xmlns:a16="http://schemas.microsoft.com/office/drawing/2014/main" id="{712A6848-56D6-2685-9FE9-1FAF7B65B941}"/>
              </a:ext>
            </a:extLst>
          </p:cNvPr>
          <p:cNvSpPr txBox="1"/>
          <p:nvPr/>
        </p:nvSpPr>
        <p:spPr>
          <a:xfrm>
            <a:off x="4572000" y="649547"/>
            <a:ext cx="4572000" cy="6001643"/>
          </a:xfrm>
          <a:prstGeom prst="rect">
            <a:avLst/>
          </a:prstGeom>
          <a:noFill/>
        </p:spPr>
        <p:txBody>
          <a:bodyPr wrap="square" rtlCol="0">
            <a:spAutoFit/>
          </a:bodyPr>
          <a:lstStyle/>
          <a:p>
            <a:pPr rtl="0">
              <a:spcBef>
                <a:spcPts val="0"/>
              </a:spcBef>
              <a:spcAft>
                <a:spcPts val="0"/>
              </a:spcAft>
            </a:pPr>
            <a:r>
              <a:rPr lang="en-US" sz="2400" b="1" i="0" u="none" strike="noStrike" dirty="0">
                <a:solidFill>
                  <a:srgbClr val="000000"/>
                </a:solidFill>
                <a:effectLst/>
                <a:latin typeface="Patrick Hand" panose="00000500000000000000" pitchFamily="2" charset="0"/>
              </a:rPr>
              <a:t>3. </a:t>
            </a:r>
            <a:r>
              <a:rPr lang="en-US" sz="2400" b="0" i="0" u="none" strike="noStrike" dirty="0">
                <a:solidFill>
                  <a:srgbClr val="000000"/>
                </a:solidFill>
                <a:effectLst/>
                <a:latin typeface="Patrick Hand" panose="00000500000000000000" pitchFamily="2" charset="0"/>
              </a:rPr>
              <a:t>Which activity can governments and communities do to restore damaged ecosystems?</a:t>
            </a: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A. Punishing loggers.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Establishing parks.             </a:t>
            </a:r>
            <a:endParaRPr lang="en-US" sz="2400" b="0" dirty="0">
              <a:effectLst/>
              <a:latin typeface="Patrick Hand" panose="00000500000000000000" pitchFamily="2" charset="0"/>
            </a:endParaRPr>
          </a:p>
          <a:p>
            <a:r>
              <a:rPr lang="en-US" sz="2400" b="0" i="0" u="none" strike="noStrike" dirty="0">
                <a:solidFill>
                  <a:srgbClr val="000000"/>
                </a:solidFill>
                <a:effectLst/>
                <a:latin typeface="Patrick Hand" panose="00000500000000000000" pitchFamily="2" charset="0"/>
              </a:rPr>
              <a:t>C. Putting out fires.</a:t>
            </a:r>
            <a:r>
              <a:rPr lang="en-US" sz="2400" b="0" i="0" u="none" strike="noStrike" dirty="0">
                <a:solidFill>
                  <a:srgbClr val="FFFFFF"/>
                </a:solidFill>
                <a:effectLst/>
                <a:latin typeface="Patrick Hand" panose="00000500000000000000" pitchFamily="2" charset="0"/>
              </a:rPr>
              <a:t>  </a:t>
            </a:r>
          </a:p>
          <a:p>
            <a:r>
              <a:rPr lang="en-US" sz="2400" b="1" i="0" u="none" strike="noStrike" dirty="0">
                <a:solidFill>
                  <a:srgbClr val="000000"/>
                </a:solidFill>
                <a:effectLst/>
                <a:latin typeface="Patrick Hand" panose="00000500000000000000" pitchFamily="2" charset="0"/>
              </a:rPr>
              <a:t>4. </a:t>
            </a:r>
            <a:r>
              <a:rPr lang="en-US" sz="2400" b="0" i="0" u="none" strike="noStrike" dirty="0">
                <a:solidFill>
                  <a:srgbClr val="000000"/>
                </a:solidFill>
                <a:effectLst/>
                <a:latin typeface="Patrick Hand" panose="00000500000000000000" pitchFamily="2" charset="0"/>
              </a:rPr>
              <a:t>Governments are encouraging people to live in a way that doesn’t hurt the ______.</a:t>
            </a:r>
          </a:p>
          <a:p>
            <a:pPr rtl="0">
              <a:spcBef>
                <a:spcPts val="0"/>
              </a:spcBef>
              <a:spcAft>
                <a:spcPts val="0"/>
              </a:spcAft>
            </a:pPr>
            <a:r>
              <a:rPr lang="en-US" sz="2400" b="0" i="0" u="none" strike="noStrike" dirty="0">
                <a:solidFill>
                  <a:srgbClr val="000000"/>
                </a:solidFill>
                <a:effectLst/>
                <a:latin typeface="Patrick Hand" panose="00000500000000000000" pitchFamily="2" charset="0"/>
              </a:rPr>
              <a:t>A. environment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animals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marine life</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pic>
        <p:nvPicPr>
          <p:cNvPr id="6" name="Picture 5">
            <a:extLst>
              <a:ext uri="{FF2B5EF4-FFF2-40B4-BE49-F238E27FC236}">
                <a16:creationId xmlns:a16="http://schemas.microsoft.com/office/drawing/2014/main" id="{1A433010-B3F4-F290-5BC9-7843F000BCFE}"/>
              </a:ext>
            </a:extLst>
          </p:cNvPr>
          <p:cNvPicPr>
            <a:picLocks noChangeAspect="1"/>
          </p:cNvPicPr>
          <p:nvPr/>
        </p:nvPicPr>
        <p:blipFill>
          <a:blip r:embed="rId6"/>
          <a:stretch>
            <a:fillRect/>
          </a:stretch>
        </p:blipFill>
        <p:spPr>
          <a:xfrm>
            <a:off x="8416718" y="4472354"/>
            <a:ext cx="926831" cy="926831"/>
          </a:xfrm>
          <a:prstGeom prst="rect">
            <a:avLst/>
          </a:prstGeom>
        </p:spPr>
      </p:pic>
    </p:spTree>
    <p:extLst>
      <p:ext uri="{BB962C8B-B14F-4D97-AF65-F5344CB8AC3E}">
        <p14:creationId xmlns:p14="http://schemas.microsoft.com/office/powerpoint/2010/main" val="28361734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3" name="Google Shape;533;p41"/>
          <p:cNvSpPr txBox="1">
            <a:spLocks noGrp="1"/>
          </p:cNvSpPr>
          <p:nvPr>
            <p:ph type="title"/>
          </p:nvPr>
        </p:nvSpPr>
        <p:spPr>
          <a:xfrm>
            <a:off x="720000" y="254000"/>
            <a:ext cx="7704000" cy="5727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t>Ex3: Listen again and choose the correct answers.</a:t>
            </a:r>
          </a:p>
        </p:txBody>
      </p:sp>
      <p:sp>
        <p:nvSpPr>
          <p:cNvPr id="4" name="TextBox 3">
            <a:extLst>
              <a:ext uri="{FF2B5EF4-FFF2-40B4-BE49-F238E27FC236}">
                <a16:creationId xmlns:a16="http://schemas.microsoft.com/office/drawing/2014/main" id="{EEC74A59-414D-B0BF-2558-854493B06693}"/>
              </a:ext>
            </a:extLst>
          </p:cNvPr>
          <p:cNvSpPr txBox="1"/>
          <p:nvPr/>
        </p:nvSpPr>
        <p:spPr>
          <a:xfrm>
            <a:off x="614478" y="1045436"/>
            <a:ext cx="8415222" cy="4893647"/>
          </a:xfrm>
          <a:prstGeom prst="rect">
            <a:avLst/>
          </a:prstGeom>
          <a:noFill/>
        </p:spPr>
        <p:txBody>
          <a:bodyPr wrap="square" rtlCol="0">
            <a:spAutoFit/>
          </a:bodyPr>
          <a:lstStyle/>
          <a:p>
            <a:pPr rtl="0">
              <a:spcBef>
                <a:spcPts val="0"/>
              </a:spcBef>
              <a:spcAft>
                <a:spcPts val="0"/>
              </a:spcAft>
            </a:pPr>
            <a:r>
              <a:rPr lang="en-US" sz="2400" b="1" i="0" u="none" strike="noStrike" dirty="0">
                <a:solidFill>
                  <a:srgbClr val="000000"/>
                </a:solidFill>
                <a:effectLst/>
                <a:latin typeface="Patrick Hand" panose="00000500000000000000" pitchFamily="2" charset="0"/>
              </a:rPr>
              <a:t>1. </a:t>
            </a:r>
            <a:r>
              <a:rPr lang="en-US" sz="2400" b="0" i="0" u="none" strike="noStrike" dirty="0">
                <a:solidFill>
                  <a:srgbClr val="000000"/>
                </a:solidFill>
                <a:effectLst/>
                <a:latin typeface="Patrick Hand" panose="00000500000000000000" pitchFamily="2" charset="0"/>
              </a:rPr>
              <a:t>The Amazon Rainforest is rich in ______.</a:t>
            </a: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A. rivers and forests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flora and fauna               </a:t>
            </a:r>
            <a:endParaRPr lang="en-US" sz="2400" b="0" dirty="0">
              <a:effectLst/>
              <a:latin typeface="Patrick Hand" panose="00000500000000000000" pitchFamily="2" charset="0"/>
            </a:endParaRPr>
          </a:p>
          <a:p>
            <a:r>
              <a:rPr lang="en-US" sz="2400" b="0" i="0" u="none" strike="noStrike" dirty="0">
                <a:solidFill>
                  <a:srgbClr val="000000"/>
                </a:solidFill>
                <a:effectLst/>
                <a:latin typeface="Patrick Hand" panose="00000500000000000000" pitchFamily="2" charset="0"/>
              </a:rPr>
              <a:t>C. climate change</a:t>
            </a:r>
            <a:r>
              <a:rPr lang="en-US" sz="2400" b="0" i="0" u="none" strike="noStrike" dirty="0">
                <a:solidFill>
                  <a:srgbClr val="FFFFFF"/>
                </a:solidFill>
                <a:effectLst/>
                <a:latin typeface="Patrick Hand" panose="00000500000000000000" pitchFamily="2" charset="0"/>
              </a:rPr>
              <a:t>     </a:t>
            </a:r>
          </a:p>
          <a:p>
            <a:pPr rtl="0">
              <a:spcBef>
                <a:spcPts val="0"/>
              </a:spcBef>
              <a:spcAft>
                <a:spcPts val="0"/>
              </a:spcAft>
            </a:pPr>
            <a:endParaRPr lang="en-US" sz="2400" b="1" i="0" u="none" strike="noStrike" dirty="0">
              <a:solidFill>
                <a:srgbClr val="000000"/>
              </a:solidFill>
              <a:effectLst/>
              <a:latin typeface="Patrick Hand" panose="00000500000000000000" pitchFamily="2" charset="0"/>
            </a:endParaRPr>
          </a:p>
          <a:p>
            <a:pPr rtl="0">
              <a:spcBef>
                <a:spcPts val="0"/>
              </a:spcBef>
              <a:spcAft>
                <a:spcPts val="0"/>
              </a:spcAft>
            </a:pPr>
            <a:r>
              <a:rPr lang="en-US" sz="2400" b="1" i="0" u="none" strike="noStrike" dirty="0">
                <a:solidFill>
                  <a:srgbClr val="000000"/>
                </a:solidFill>
                <a:effectLst/>
                <a:latin typeface="Patrick Hand" panose="00000500000000000000" pitchFamily="2" charset="0"/>
              </a:rPr>
              <a:t>2. </a:t>
            </a:r>
            <a:r>
              <a:rPr lang="en-US" sz="2400" b="0" i="0" u="none" strike="noStrike" dirty="0">
                <a:solidFill>
                  <a:srgbClr val="000000"/>
                </a:solidFill>
                <a:effectLst/>
                <a:latin typeface="Patrick Hand" panose="00000500000000000000" pitchFamily="2" charset="0"/>
              </a:rPr>
              <a:t>The threats to biodiversity are deforestation, fires, and extinction of rare animal ______.</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flora     </a:t>
            </a:r>
          </a:p>
          <a:p>
            <a:pPr rtl="0">
              <a:spcBef>
                <a:spcPts val="0"/>
              </a:spcBef>
              <a:spcAft>
                <a:spcPts val="0"/>
              </a:spcAft>
            </a:pPr>
            <a:r>
              <a:rPr lang="en-US" sz="2400" b="0" i="0" u="none" strike="noStrike" dirty="0">
                <a:solidFill>
                  <a:srgbClr val="000000"/>
                </a:solidFill>
                <a:effectLst/>
                <a:latin typeface="Patrick Hand" panose="00000500000000000000" pitchFamily="2" charset="0"/>
              </a:rPr>
              <a:t>B. fauna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species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6" name="TextBox 5">
            <a:extLst>
              <a:ext uri="{FF2B5EF4-FFF2-40B4-BE49-F238E27FC236}">
                <a16:creationId xmlns:a16="http://schemas.microsoft.com/office/drawing/2014/main" id="{F2FEDF75-E1B6-648B-8A25-27D0E65F137C}"/>
              </a:ext>
            </a:extLst>
          </p:cNvPr>
          <p:cNvSpPr txBox="1"/>
          <p:nvPr/>
        </p:nvSpPr>
        <p:spPr>
          <a:xfrm>
            <a:off x="4245430" y="1599759"/>
            <a:ext cx="4523013" cy="117174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ts val="2500"/>
              </a:lnSpc>
            </a:pPr>
            <a:r>
              <a:rPr lang="en-US" sz="2400" dirty="0">
                <a:latin typeface="Patrick Hand" panose="00000500000000000000" pitchFamily="2" charset="0"/>
              </a:rPr>
              <a:t>The Amazon possesses more than half of our world’s tropical forest areas. It is very rich in </a:t>
            </a:r>
            <a:r>
              <a:rPr lang="en-US" sz="2400" dirty="0">
                <a:solidFill>
                  <a:srgbClr val="FF0000"/>
                </a:solidFill>
                <a:latin typeface="Patrick Hand" panose="00000500000000000000" pitchFamily="2" charset="0"/>
              </a:rPr>
              <a:t>flora and fauna</a:t>
            </a:r>
            <a:r>
              <a:rPr lang="en-US" sz="2400" dirty="0">
                <a:latin typeface="Patrick Hand" panose="00000500000000000000" pitchFamily="2" charset="0"/>
              </a:rPr>
              <a:t>. </a:t>
            </a:r>
          </a:p>
        </p:txBody>
      </p:sp>
      <p:sp>
        <p:nvSpPr>
          <p:cNvPr id="7" name="TextBox 6">
            <a:extLst>
              <a:ext uri="{FF2B5EF4-FFF2-40B4-BE49-F238E27FC236}">
                <a16:creationId xmlns:a16="http://schemas.microsoft.com/office/drawing/2014/main" id="{A471CF6F-3A5E-6E91-A6E1-94AED100C6C7}"/>
              </a:ext>
            </a:extLst>
          </p:cNvPr>
          <p:cNvSpPr txBox="1"/>
          <p:nvPr/>
        </p:nvSpPr>
        <p:spPr>
          <a:xfrm>
            <a:off x="4245429" y="3589124"/>
            <a:ext cx="4523013" cy="117174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ts val="2500"/>
              </a:lnSpc>
            </a:pPr>
            <a:r>
              <a:rPr lang="en-US" sz="2400" dirty="0">
                <a:latin typeface="Patrick Hand" panose="00000500000000000000" pitchFamily="2" charset="0"/>
              </a:rPr>
              <a:t>These threats include illegal logging, deforestation, fires, and rare </a:t>
            </a:r>
            <a:r>
              <a:rPr lang="en-US" sz="2400" dirty="0">
                <a:solidFill>
                  <a:srgbClr val="FF0000"/>
                </a:solidFill>
                <a:latin typeface="Patrick Hand" panose="00000500000000000000" pitchFamily="2" charset="0"/>
              </a:rPr>
              <a:t>animal species</a:t>
            </a:r>
            <a:r>
              <a:rPr lang="en-US" sz="2400" dirty="0">
                <a:latin typeface="Patrick Hand" panose="00000500000000000000" pitchFamily="2" charset="0"/>
              </a:rPr>
              <a:t> extinction. </a:t>
            </a:r>
          </a:p>
        </p:txBody>
      </p:sp>
      <p:sp>
        <p:nvSpPr>
          <p:cNvPr id="8" name="Oval 7">
            <a:extLst>
              <a:ext uri="{FF2B5EF4-FFF2-40B4-BE49-F238E27FC236}">
                <a16:creationId xmlns:a16="http://schemas.microsoft.com/office/drawing/2014/main" id="{8F4C85C9-5853-DCC1-2AC4-CB9EA29A7FFA}"/>
              </a:ext>
            </a:extLst>
          </p:cNvPr>
          <p:cNvSpPr/>
          <p:nvPr/>
        </p:nvSpPr>
        <p:spPr>
          <a:xfrm>
            <a:off x="638970" y="1861457"/>
            <a:ext cx="283593" cy="3020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42692-55CF-BC9B-39DE-C48261196681}"/>
              </a:ext>
            </a:extLst>
          </p:cNvPr>
          <p:cNvSpPr/>
          <p:nvPr/>
        </p:nvSpPr>
        <p:spPr>
          <a:xfrm>
            <a:off x="649573" y="4408714"/>
            <a:ext cx="283593" cy="3020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E042554-C042-1723-3171-82524DE26267}"/>
              </a:ext>
            </a:extLst>
          </p:cNvPr>
          <p:cNvPicPr>
            <a:picLocks noChangeAspect="1"/>
          </p:cNvPicPr>
          <p:nvPr/>
        </p:nvPicPr>
        <p:blipFill>
          <a:blip r:embed="rId5"/>
          <a:stretch>
            <a:fillRect/>
          </a:stretch>
        </p:blipFill>
        <p:spPr>
          <a:xfrm>
            <a:off x="8416718" y="4472354"/>
            <a:ext cx="926831" cy="926831"/>
          </a:xfrm>
          <a:prstGeom prst="rect">
            <a:avLst/>
          </a:prstGeom>
        </p:spPr>
      </p:pic>
      <p:pic>
        <p:nvPicPr>
          <p:cNvPr id="3" name="Track 46">
            <a:hlinkClick r:id="" action="ppaction://media"/>
            <a:extLst>
              <a:ext uri="{FF2B5EF4-FFF2-40B4-BE49-F238E27FC236}">
                <a16:creationId xmlns:a16="http://schemas.microsoft.com/office/drawing/2014/main" id="{72A1EC0F-D06C-F5D4-0B2E-0020739382F7}"/>
              </a:ext>
            </a:extLst>
          </p:cNvPr>
          <p:cNvPicPr>
            <a:picLocks noChangeAspect="1"/>
          </p:cNvPicPr>
          <p:nvPr>
            <a:audioFile r:link="rId1"/>
            <p:extLst>
              <p:ext uri="{DAA4B4D4-6D71-4841-9C94-3DE7FCFB9230}">
                <p14:media xmlns:p14="http://schemas.microsoft.com/office/powerpoint/2010/main" r:embed="rId2">
                  <p14:trim st="29128" end="71884.125"/>
                </p14:media>
              </p:ext>
            </p:extLst>
          </p:nvPr>
        </p:nvPicPr>
        <p:blipFill>
          <a:blip r:embed="rId6"/>
          <a:stretch>
            <a:fillRect/>
          </a:stretch>
        </p:blipFill>
        <p:spPr>
          <a:xfrm>
            <a:off x="105230" y="1764505"/>
            <a:ext cx="495981" cy="495981"/>
          </a:xfrm>
          <a:prstGeom prst="rect">
            <a:avLst/>
          </a:prstGeom>
        </p:spPr>
      </p:pic>
      <p:pic>
        <p:nvPicPr>
          <p:cNvPr id="5" name="Track 46">
            <a:hlinkClick r:id="" action="ppaction://media"/>
            <a:extLst>
              <a:ext uri="{FF2B5EF4-FFF2-40B4-BE49-F238E27FC236}">
                <a16:creationId xmlns:a16="http://schemas.microsoft.com/office/drawing/2014/main" id="{AE232C0A-6464-7CB7-00AB-4AFA0DD515E3}"/>
              </a:ext>
            </a:extLst>
          </p:cNvPr>
          <p:cNvPicPr>
            <a:picLocks noChangeAspect="1"/>
          </p:cNvPicPr>
          <p:nvPr>
            <a:audioFile r:link="rId1"/>
            <p:extLst>
              <p:ext uri="{DAA4B4D4-6D71-4841-9C94-3DE7FCFB9230}">
                <p14:media xmlns:p14="http://schemas.microsoft.com/office/powerpoint/2010/main" r:embed="rId2">
                  <p14:trim st="73588" end="28279.125"/>
                </p14:media>
              </p:ext>
            </p:extLst>
          </p:nvPr>
        </p:nvPicPr>
        <p:blipFill>
          <a:blip r:embed="rId6"/>
          <a:stretch>
            <a:fillRect/>
          </a:stretch>
        </p:blipFill>
        <p:spPr>
          <a:xfrm>
            <a:off x="105230" y="3866469"/>
            <a:ext cx="495981" cy="4959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8690" fill="hold"/>
                                        <p:tgtEl>
                                          <p:spTgt spid="5"/>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
                </p:tgtEl>
              </p:cMediaNode>
            </p:audio>
            <p:audio>
              <p:cMediaNode vol="80000">
                <p:cTn id="34" fill="hold" display="0">
                  <p:stCondLst>
                    <p:cond delay="indefinite"/>
                  </p:stCondLst>
                  <p:endCondLst>
                    <p:cond evt="onStopAudio" delay="0">
                      <p:tgtEl>
                        <p:sldTgt/>
                      </p:tgtEl>
                    </p:cond>
                  </p:endCondLst>
                </p:cTn>
                <p:tgtEl>
                  <p:spTgt spid="5"/>
                </p:tgtEl>
              </p:cMediaNode>
            </p:audio>
          </p:childTnLst>
        </p:cTn>
      </p:par>
    </p:tnLst>
    <p:bldLst>
      <p:bldP spid="6" grpId="0" animBg="1"/>
      <p:bldP spid="7" grpId="0" animBg="1"/>
      <p:bldP spid="8" grpId="0" animBg="1"/>
      <p:bldP spid="10" grpId="0" animBg="1"/>
    </p:bldLst>
  </p:timing>
</p:sld>
</file>

<file path=ppt/theme/theme1.xml><?xml version="1.0" encoding="utf-8"?>
<a:theme xmlns:a="http://schemas.openxmlformats.org/drawingml/2006/main" name="Cute Spring Animals by Slidesgo">
  <a:themeElements>
    <a:clrScheme name="Simple Light">
      <a:dk1>
        <a:srgbClr val="553437"/>
      </a:dk1>
      <a:lt1>
        <a:srgbClr val="FCF4E5"/>
      </a:lt1>
      <a:dk2>
        <a:srgbClr val="FCBE2C"/>
      </a:dk2>
      <a:lt2>
        <a:srgbClr val="E4B8BD"/>
      </a:lt2>
      <a:accent1>
        <a:srgbClr val="A9ADDB"/>
      </a:accent1>
      <a:accent2>
        <a:srgbClr val="9BC2D8"/>
      </a:accent2>
      <a:accent3>
        <a:srgbClr val="A0B9C9"/>
      </a:accent3>
      <a:accent4>
        <a:srgbClr val="CCC8C9"/>
      </a:accent4>
      <a:accent5>
        <a:srgbClr val="8C9C5B"/>
      </a:accent5>
      <a:accent6>
        <a:srgbClr val="FFFFFF"/>
      </a:accent6>
      <a:hlink>
        <a:srgbClr val="5534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1281</Words>
  <Application>Microsoft Office PowerPoint</Application>
  <PresentationFormat>On-screen Show (16:9)</PresentationFormat>
  <Paragraphs>135</Paragraphs>
  <Slides>19</Slides>
  <Notes>17</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Raleway</vt:lpstr>
      <vt:lpstr>Wingdings</vt:lpstr>
      <vt:lpstr>Bebas Neue</vt:lpstr>
      <vt:lpstr>Darker Grotesque SemiBold</vt:lpstr>
      <vt:lpstr>Patrick Hand</vt:lpstr>
      <vt:lpstr>Anaheim</vt:lpstr>
      <vt:lpstr>Chewy</vt:lpstr>
      <vt:lpstr>Arial</vt:lpstr>
      <vt:lpstr>Balsamiq Sans</vt:lpstr>
      <vt:lpstr>Cute Spring Animals by Slidesgo</vt:lpstr>
      <vt:lpstr>Unit 7:  NATURAL WONDERS OF THE WORLD</vt:lpstr>
      <vt:lpstr>OBJECTIVES</vt:lpstr>
      <vt:lpstr>LISTENING </vt:lpstr>
      <vt:lpstr>Ex1: Write a word from the box under the correct picture.</vt:lpstr>
      <vt:lpstr>Ex2:  Listen to the passage and tick the things you hear.</vt:lpstr>
      <vt:lpstr>Ex2:  Listen to the passage and tick the things you hear.</vt:lpstr>
      <vt:lpstr>Ex2:  Listen to the passage and tick the things you hear.</vt:lpstr>
      <vt:lpstr>Ex3: Listen again and choose the correct answers.</vt:lpstr>
      <vt:lpstr>Ex3: Listen again and choose the correct answers.</vt:lpstr>
      <vt:lpstr>Ex3: Listen again and choose the correct answers.</vt:lpstr>
      <vt:lpstr>Audio script</vt:lpstr>
      <vt:lpstr>WRITING </vt:lpstr>
      <vt:lpstr>Ex4: Work in pairs. Brainstorm ideas about a natural wonder/beautiful landscape in your area. Ask and answer about it, using the following prompts.</vt:lpstr>
      <vt:lpstr>Ex4: Work in pairs. Brainstorm ideas about a natural wonder/beautiful landscape in your area. Ask and answer about it, using the following prompts.</vt:lpstr>
      <vt:lpstr>Ex5: Write a paragraph (100 - 120 words) about the natural wonder/ beautiful landscape you have talked about in 4.</vt:lpstr>
      <vt:lpstr>Ex5: Write a paragraph (100 - 120 words) about the natural wonder/ beautiful landscape you have talked about in 4.</vt:lpstr>
      <vt:lpstr>SWAP AND CHECK </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nhi tran</dc:creator>
  <cp:lastModifiedBy>nhi tran</cp:lastModifiedBy>
  <cp:revision>9</cp:revision>
  <dcterms:modified xsi:type="dcterms:W3CDTF">2024-12-29T16:47:10Z</dcterms:modified>
</cp:coreProperties>
</file>