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007577249" r:id="rId2"/>
    <p:sldId id="2007577247" r:id="rId3"/>
    <p:sldId id="2007577258" r:id="rId4"/>
    <p:sldId id="260" r:id="rId5"/>
    <p:sldId id="259" r:id="rId6"/>
    <p:sldId id="2007577262" r:id="rId7"/>
    <p:sldId id="2007577263" r:id="rId8"/>
    <p:sldId id="256" r:id="rId9"/>
    <p:sldId id="261" r:id="rId10"/>
    <p:sldId id="18782" r:id="rId11"/>
    <p:sldId id="278" r:id="rId12"/>
    <p:sldId id="2007577241" r:id="rId13"/>
    <p:sldId id="277" r:id="rId14"/>
    <p:sldId id="2007577265" r:id="rId15"/>
    <p:sldId id="2007577259" r:id="rId16"/>
    <p:sldId id="2007577260" r:id="rId17"/>
    <p:sldId id="2007577257" r:id="rId18"/>
    <p:sldId id="279" r:id="rId19"/>
    <p:sldId id="2007577244" r:id="rId20"/>
    <p:sldId id="2007577266" r:id="rId21"/>
    <p:sldId id="18698" r:id="rId22"/>
    <p:sldId id="2007577269" r:id="rId23"/>
    <p:sldId id="18726" r:id="rId24"/>
    <p:sldId id="2007577270" r:id="rId25"/>
    <p:sldId id="2007577268" r:id="rId26"/>
    <p:sldId id="257" r:id="rId27"/>
    <p:sldId id="355" r:id="rId28"/>
    <p:sldId id="285" r:id="rId29"/>
    <p:sldId id="2007577236" r:id="rId30"/>
    <p:sldId id="2007577254" r:id="rId31"/>
    <p:sldId id="290" r:id="rId32"/>
    <p:sldId id="2007577250" r:id="rId33"/>
    <p:sldId id="258" r:id="rId34"/>
    <p:sldId id="2007577255" r:id="rId35"/>
    <p:sldId id="354" r:id="rId36"/>
    <p:sldId id="2007577264" r:id="rId37"/>
    <p:sldId id="2007577271" r:id="rId38"/>
    <p:sldId id="2007577272" r:id="rId39"/>
    <p:sldId id="324" r:id="rId40"/>
    <p:sldId id="2007577273" r:id="rId41"/>
    <p:sldId id="2007577274" r:id="rId42"/>
    <p:sldId id="2007577275" r:id="rId43"/>
    <p:sldId id="298" r:id="rId4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0D0"/>
    <a:srgbClr val="BDD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92" autoAdjust="0"/>
  </p:normalViewPr>
  <p:slideViewPr>
    <p:cSldViewPr snapToGrid="0">
      <p:cViewPr varScale="1">
        <p:scale>
          <a:sx n="82" d="100"/>
          <a:sy n="82" d="100"/>
        </p:scale>
        <p:origin x="72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2CEE3-0D65-4835-86B3-DDD11000593B}" type="datetimeFigureOut">
              <a:rPr lang="vi-VN" smtClean="0"/>
              <a:t>28/10/2023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DC45F-FBE9-454A-8CB2-2B2F94F6581F}" type="slidenum">
              <a:rPr lang="vi-VN" smtClean="0"/>
              <a:t>‹#›</a:t>
            </a:fld>
            <a:endParaRPr lang="vi-VN"/>
          </a:p>
        </p:txBody>
      </p:sp>
    </p:spTree>
    <p:extLst>
      <p:ext uri="{BB962C8B-B14F-4D97-AF65-F5344CB8AC3E}">
        <p14:creationId xmlns:p14="http://schemas.microsoft.com/office/powerpoint/2010/main" val="138296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27</a:t>
            </a:fld>
            <a:endParaRPr lang="zh-CN" altLang="en-US"/>
          </a:p>
        </p:txBody>
      </p:sp>
    </p:spTree>
    <p:extLst>
      <p:ext uri="{BB962C8B-B14F-4D97-AF65-F5344CB8AC3E}">
        <p14:creationId xmlns:p14="http://schemas.microsoft.com/office/powerpoint/2010/main" val="337787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38644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31</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33</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99699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35</a:t>
            </a:fld>
            <a:endParaRPr lang="zh-CN" altLang="en-US"/>
          </a:p>
        </p:txBody>
      </p:sp>
    </p:spTree>
    <p:extLst>
      <p:ext uri="{BB962C8B-B14F-4D97-AF65-F5344CB8AC3E}">
        <p14:creationId xmlns:p14="http://schemas.microsoft.com/office/powerpoint/2010/main" val="69897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36</a:t>
            </a:fld>
            <a:endParaRPr lang="zh-CN" altLang="en-US"/>
          </a:p>
        </p:txBody>
      </p:sp>
    </p:spTree>
    <p:extLst>
      <p:ext uri="{BB962C8B-B14F-4D97-AF65-F5344CB8AC3E}">
        <p14:creationId xmlns:p14="http://schemas.microsoft.com/office/powerpoint/2010/main" val="10311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37</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38</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43</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427257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Vd</a:t>
            </a:r>
            <a:r>
              <a:rPr lang="en-US" dirty="0"/>
              <a:t>: </a:t>
            </a:r>
            <a:r>
              <a:rPr lang="en-US" dirty="0" err="1"/>
              <a:t>chuyện</a:t>
            </a:r>
            <a:r>
              <a:rPr lang="en-US" dirty="0"/>
              <a:t> </a:t>
            </a:r>
            <a:r>
              <a:rPr lang="en-US" dirty="0" err="1"/>
              <a:t>cổ</a:t>
            </a:r>
            <a:r>
              <a:rPr lang="en-US" dirty="0"/>
              <a:t> </a:t>
            </a:r>
            <a:r>
              <a:rPr lang="en-US" dirty="0" err="1"/>
              <a:t>tích</a:t>
            </a:r>
            <a:r>
              <a:rPr lang="en-US" dirty="0"/>
              <a:t> </a:t>
            </a:r>
            <a:r>
              <a:rPr lang="en-US" dirty="0" err="1"/>
              <a:t>về</a:t>
            </a:r>
            <a:r>
              <a:rPr lang="en-US" dirty="0"/>
              <a:t> </a:t>
            </a:r>
            <a:r>
              <a:rPr lang="en-US" dirty="0" err="1"/>
              <a:t>loài</a:t>
            </a:r>
            <a:r>
              <a:rPr lang="en-US" dirty="0"/>
              <a:t> ng, </a:t>
            </a:r>
            <a:r>
              <a:rPr lang="en-US" dirty="0" err="1"/>
              <a:t>mây</a:t>
            </a:r>
            <a:r>
              <a:rPr lang="en-US" dirty="0"/>
              <a:t> </a:t>
            </a:r>
            <a:r>
              <a:rPr lang="en-US" dirty="0" err="1"/>
              <a:t>và</a:t>
            </a:r>
            <a:r>
              <a:rPr lang="en-US" dirty="0"/>
              <a:t> song, </a:t>
            </a:r>
            <a:r>
              <a:rPr lang="en-US" dirty="0" err="1"/>
              <a:t>đêm</a:t>
            </a:r>
            <a:r>
              <a:rPr lang="en-US" dirty="0"/>
              <a:t> nay </a:t>
            </a:r>
            <a:r>
              <a:rPr lang="en-US" dirty="0" err="1"/>
              <a:t>bác</a:t>
            </a:r>
            <a:r>
              <a:rPr lang="en-US" dirty="0"/>
              <a:t> k </a:t>
            </a:r>
            <a:r>
              <a:rPr lang="en-US" dirty="0" err="1"/>
              <a:t>ngủ</a:t>
            </a:r>
            <a:r>
              <a:rPr lang="en-US" dirty="0"/>
              <a:t>, </a:t>
            </a:r>
            <a:r>
              <a:rPr lang="en-US" dirty="0" err="1"/>
              <a:t>lượm</a:t>
            </a:r>
            <a:r>
              <a:rPr lang="en-US" dirty="0"/>
              <a:t>, …</a:t>
            </a:r>
          </a:p>
        </p:txBody>
      </p:sp>
      <p:sp>
        <p:nvSpPr>
          <p:cNvPr id="4" name="Slide Number Placeholder 3"/>
          <p:cNvSpPr>
            <a:spLocks noGrp="1"/>
          </p:cNvSpPr>
          <p:nvPr>
            <p:ph type="sldNum" sz="quarter" idx="5"/>
          </p:nvPr>
        </p:nvSpPr>
        <p:spPr/>
        <p:txBody>
          <a:bodyPr/>
          <a:lstStyle/>
          <a:p>
            <a:fld id="{D06B9EE2-3F5D-4B6C-B33E-766BC1112C44}" type="slidenum">
              <a:rPr lang="en-US" smtClean="0"/>
              <a:t>23</a:t>
            </a:fld>
            <a:endParaRPr lang="en-US"/>
          </a:p>
        </p:txBody>
      </p:sp>
    </p:spTree>
    <p:extLst>
      <p:ext uri="{BB962C8B-B14F-4D97-AF65-F5344CB8AC3E}">
        <p14:creationId xmlns:p14="http://schemas.microsoft.com/office/powerpoint/2010/main" val="96773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C76A-AB21-8F0A-CBE0-6D3C439864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675D07A-8CF9-7D89-9C47-60BE904CFB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B12E1AA-8C78-C5A1-847D-E60B6AA50BA9}"/>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7267989A-DBA5-8E74-7847-45D2D7BF7A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2635CE-9F41-7A77-DE17-92B63950586A}"/>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2415962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299E-0F95-060D-BAAE-259E42A9C56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9CAF2F-1021-F5AC-C0B8-BE1BECB13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598A38-7563-D77C-302D-E5D3282A850F}"/>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9EECBCC0-3301-5383-687B-3F729292C2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0244730-CAE5-CCF7-F582-7F71353763CC}"/>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389234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CF6083-82A4-6BBE-D42C-3B56BD25F8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499C089-C733-53CB-8612-A15B12F154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F1A6708-0CB3-664E-92CA-0036B07BAF68}"/>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0FBA8076-A993-6B01-52A6-4196D040D89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E2BF723-2422-6678-64CB-343117EBC652}"/>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2122195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86824"/>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5D17-F2A5-1FCF-7B93-69C35A4490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BF9B469-1F93-9E5E-5C41-CDE27CB8A6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0F8DD4-9DDB-CC3B-9A8F-E22A4A556212}"/>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643A2B0E-291E-94E6-1725-6D51AEEAB8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FECB0A-4280-1F09-2B4B-BA496226540E}"/>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421434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70CA-B3C1-DC62-2786-6DB667FE4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8B9C60-6801-4E89-E051-8A0A8E529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94082-87CF-6A22-3B2D-712E3B65984F}"/>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C2586141-F5ED-10A1-2CC7-82A2AC634B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30C8C2-0971-93DF-D963-55A2A3F9FD72}"/>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407085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2A1A-E149-46A6-BC46-41EE8FDD0E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308F4D-A6AD-A0BA-8175-7031D1CA7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08EA467-04ED-20AF-D005-B1866A64FE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38F27B9-1A4F-9911-D54B-35EB624C9EE9}"/>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6" name="Footer Placeholder 5">
            <a:extLst>
              <a:ext uri="{FF2B5EF4-FFF2-40B4-BE49-F238E27FC236}">
                <a16:creationId xmlns:a16="http://schemas.microsoft.com/office/drawing/2014/main" id="{F8830930-F3CE-382E-FACD-56CF7CD6AE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99469FD-CD9A-6C6F-4FD8-26C0F1DBF278}"/>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112022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153E4-18F7-107A-9837-DD27EC1AC3C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AF01A0E-B7C5-3FF8-D574-C8C553A1D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61994-C796-43A4-DBBA-CCCF96780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0EE7938-5ED5-9315-90AB-B3DF6C0DA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7F0BE2-AE70-1EE5-1E1C-89D2EA2F0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5450E64-EDBD-4861-C0B5-3516EF2A6AE3}"/>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8" name="Footer Placeholder 7">
            <a:extLst>
              <a:ext uri="{FF2B5EF4-FFF2-40B4-BE49-F238E27FC236}">
                <a16:creationId xmlns:a16="http://schemas.microsoft.com/office/drawing/2014/main" id="{D6B13158-4660-FCFE-778E-53C95B7A4DA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1421F65-5AF6-F787-F86C-E31B26ED4B75}"/>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173504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466B-DAFA-015E-19A8-D77614B1B0B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0D0B1AA-5FC7-A987-6F6A-8A208F7C4D12}"/>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4" name="Footer Placeholder 3">
            <a:extLst>
              <a:ext uri="{FF2B5EF4-FFF2-40B4-BE49-F238E27FC236}">
                <a16:creationId xmlns:a16="http://schemas.microsoft.com/office/drawing/2014/main" id="{081FAD6E-80F2-427D-45B1-4B5A04D475A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D75CA2-9F09-B1D3-4F78-8CEF72DD1C93}"/>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108996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CCD31-6E00-5A52-DB47-52EE04104CB8}"/>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3" name="Footer Placeholder 2">
            <a:extLst>
              <a:ext uri="{FF2B5EF4-FFF2-40B4-BE49-F238E27FC236}">
                <a16:creationId xmlns:a16="http://schemas.microsoft.com/office/drawing/2014/main" id="{65AF0DA3-4E2B-FD24-605F-F9DDD5C839E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1CFEE09-9BEE-A78F-25DB-EEEC048412CB}"/>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172162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E052-2D61-1A45-2DD3-C48944140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F1F55CE-2A64-49A6-CF0E-2720CF341A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CA1E3AE-A87D-8E29-8D86-E73D8CD81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B3441-6646-DE47-69C3-D2B7C49FE4B8}"/>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6" name="Footer Placeholder 5">
            <a:extLst>
              <a:ext uri="{FF2B5EF4-FFF2-40B4-BE49-F238E27FC236}">
                <a16:creationId xmlns:a16="http://schemas.microsoft.com/office/drawing/2014/main" id="{50F07950-3F25-73BC-E2D7-322B7E2AD5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469FC2-B819-9FDF-7157-FEE7816F900D}"/>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427694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D80F-07D5-CF3E-45EB-5E2563863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A2A099B-067B-8CF5-E106-E0C4A8440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C72BFF4-C2BE-2FD9-53E7-70A877626C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0485E-633A-605C-FA6E-0F604785D73E}"/>
              </a:ext>
            </a:extLst>
          </p:cNvPr>
          <p:cNvSpPr>
            <a:spLocks noGrp="1"/>
          </p:cNvSpPr>
          <p:nvPr>
            <p:ph type="dt" sz="half" idx="10"/>
          </p:nvPr>
        </p:nvSpPr>
        <p:spPr/>
        <p:txBody>
          <a:bodyPr/>
          <a:lstStyle/>
          <a:p>
            <a:fld id="{FAFD039B-31C3-4D41-A0EC-DFF0B7153883}" type="datetimeFigureOut">
              <a:rPr lang="vi-VN" smtClean="0"/>
              <a:t>28/10/2023</a:t>
            </a:fld>
            <a:endParaRPr lang="vi-VN"/>
          </a:p>
        </p:txBody>
      </p:sp>
      <p:sp>
        <p:nvSpPr>
          <p:cNvPr id="6" name="Footer Placeholder 5">
            <a:extLst>
              <a:ext uri="{FF2B5EF4-FFF2-40B4-BE49-F238E27FC236}">
                <a16:creationId xmlns:a16="http://schemas.microsoft.com/office/drawing/2014/main" id="{CE2BE467-13A9-0198-5397-E1DCD8C4AE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0AD8B92-1202-82D2-8949-E143C4738B19}"/>
              </a:ext>
            </a:extLst>
          </p:cNvPr>
          <p:cNvSpPr>
            <a:spLocks noGrp="1"/>
          </p:cNvSpPr>
          <p:nvPr>
            <p:ph type="sldNum" sz="quarter" idx="12"/>
          </p:nvPr>
        </p:nvSpPr>
        <p:spPr/>
        <p:txBody>
          <a:bodyPr/>
          <a:lstStyle/>
          <a:p>
            <a:fld id="{F138BF59-7BDD-4610-BFB2-95C2D23BEA62}" type="slidenum">
              <a:rPr lang="vi-VN" smtClean="0"/>
              <a:t>‹#›</a:t>
            </a:fld>
            <a:endParaRPr lang="vi-VN"/>
          </a:p>
        </p:txBody>
      </p:sp>
    </p:spTree>
    <p:extLst>
      <p:ext uri="{BB962C8B-B14F-4D97-AF65-F5344CB8AC3E}">
        <p14:creationId xmlns:p14="http://schemas.microsoft.com/office/powerpoint/2010/main" val="377222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BA1FA-2B1F-46A6-3C68-A6E0481AC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B29C35-4A84-1FAF-1FBA-550CE1696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69B28D-3682-5609-4DAE-9F5275C73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D039B-31C3-4D41-A0EC-DFF0B7153883}" type="datetimeFigureOut">
              <a:rPr lang="vi-VN" smtClean="0"/>
              <a:t>28/10/2023</a:t>
            </a:fld>
            <a:endParaRPr lang="vi-VN"/>
          </a:p>
        </p:txBody>
      </p:sp>
      <p:sp>
        <p:nvSpPr>
          <p:cNvPr id="5" name="Footer Placeholder 4">
            <a:extLst>
              <a:ext uri="{FF2B5EF4-FFF2-40B4-BE49-F238E27FC236}">
                <a16:creationId xmlns:a16="http://schemas.microsoft.com/office/drawing/2014/main" id="{3A59080F-5457-2E9C-204A-FEAAF5D83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BBDD243-B2E7-1172-FC22-4F08EF65D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8BF59-7BDD-4610-BFB2-95C2D23BEA62}" type="slidenum">
              <a:rPr lang="vi-VN" smtClean="0"/>
              <a:t>‹#›</a:t>
            </a:fld>
            <a:endParaRPr lang="vi-VN"/>
          </a:p>
        </p:txBody>
      </p:sp>
    </p:spTree>
    <p:extLst>
      <p:ext uri="{BB962C8B-B14F-4D97-AF65-F5344CB8AC3E}">
        <p14:creationId xmlns:p14="http://schemas.microsoft.com/office/powerpoint/2010/main" val="4255733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54.png"/><Relationship Id="rId2" Type="http://schemas.openxmlformats.org/officeDocument/2006/relationships/notesSlide" Target="../notesSlides/notesSlide10.xml"/><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46.png"/><Relationship Id="rId1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13.png"/><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54.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7.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7.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19.png"/><Relationship Id="rId1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wdp"/></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wdp"/></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2.wdp"/><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wdp"/></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19.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46.png"/><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 y="0"/>
            <a:ext cx="12192000" cy="6858000"/>
          </a:xfrm>
          <a:prstGeom prst="rect">
            <a:avLst/>
          </a:prstGeom>
        </p:spPr>
      </p:pic>
      <p:sp>
        <p:nvSpPr>
          <p:cNvPr id="14" name="矩形: 圆角 13"/>
          <p:cNvSpPr/>
          <p:nvPr/>
        </p:nvSpPr>
        <p:spPr>
          <a:xfrm>
            <a:off x="3534944" y="4446022"/>
            <a:ext cx="2474169" cy="323385"/>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15" name="矩形: 圆角 14"/>
          <p:cNvSpPr/>
          <p:nvPr/>
        </p:nvSpPr>
        <p:spPr>
          <a:xfrm>
            <a:off x="6141146" y="4446022"/>
            <a:ext cx="2474169" cy="323385"/>
          </a:xfrm>
          <a:prstGeom prst="roundRect">
            <a:avLst>
              <a:gd name="adj" fmla="val 50000"/>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333783" y="1579384"/>
            <a:ext cx="9727793" cy="353415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1767040" y="2235678"/>
            <a:ext cx="8352256" cy="1938992"/>
          </a:xfrm>
          <a:prstGeom prst="rect">
            <a:avLst/>
          </a:prstGeom>
          <a:noFill/>
        </p:spPr>
        <p:txBody>
          <a:bodyPr wrap="square" rtlCol="0">
            <a:spAutoFit/>
          </a:bodyPr>
          <a:lstStyle/>
          <a:p>
            <a:pPr algn="ctr"/>
            <a:r>
              <a:rPr lang="vi-VN" sz="4000" b="1" dirty="0">
                <a:solidFill>
                  <a:srgbClr val="FF0000"/>
                </a:solidFill>
                <a:latin typeface="+mj-lt"/>
              </a:rPr>
              <a:t>VIẾT BÀI VĂN THUYẾT MINH GIẢI THÍCH MỘT HIỆN TƯỢNG TỰ NHIÊN</a:t>
            </a:r>
            <a:endParaRPr lang="vi-VN" sz="4000" dirty="0">
              <a:solidFill>
                <a:srgbClr val="FF0000"/>
              </a:solidFill>
              <a:latin typeface="+mj-lt"/>
            </a:endParaRPr>
          </a:p>
        </p:txBody>
      </p:sp>
      <p:grpSp>
        <p:nvGrpSpPr>
          <p:cNvPr id="88" name="组合 87"/>
          <p:cNvGrpSpPr/>
          <p:nvPr/>
        </p:nvGrpSpPr>
        <p:grpSpPr>
          <a:xfrm flipH="1">
            <a:off x="9372707" y="3166753"/>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011905" y="3855923"/>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67056" y="1161555"/>
            <a:ext cx="866974" cy="7975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5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70"/>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par>
                                <p:cTn id="26" presetID="55"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strVal val="#ppt_w*0.70"/>
                                          </p:val>
                                        </p:tav>
                                        <p:tav tm="100000">
                                          <p:val>
                                            <p:strVal val="#ppt_w"/>
                                          </p:val>
                                        </p:tav>
                                      </p:tavLst>
                                    </p:anim>
                                    <p:anim calcmode="lin" valueType="num">
                                      <p:cBhvr>
                                        <p:cTn id="29" dur="1000" fill="hold"/>
                                        <p:tgtEl>
                                          <p:spTgt spid="34"/>
                                        </p:tgtEl>
                                        <p:attrNameLst>
                                          <p:attrName>ppt_h</p:attrName>
                                        </p:attrNameLst>
                                      </p:cBhvr>
                                      <p:tavLst>
                                        <p:tav tm="0">
                                          <p:val>
                                            <p:strVal val="#ppt_h"/>
                                          </p:val>
                                        </p:tav>
                                        <p:tav tm="100000">
                                          <p:val>
                                            <p:strVal val="#ppt_h"/>
                                          </p:val>
                                        </p:tav>
                                      </p:tavLst>
                                    </p:anim>
                                    <p:animEffect transition="in" filter="fade">
                                      <p:cBhvr>
                                        <p:cTn id="30" dur="1000"/>
                                        <p:tgtEl>
                                          <p:spTgt spid="3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anim calcmode="lin" valueType="num">
                                      <p:cBhvr>
                                        <p:cTn id="33" dur="1000" fill="hold"/>
                                        <p:tgtEl>
                                          <p:spTgt spid="179"/>
                                        </p:tgtEl>
                                        <p:attrNameLst>
                                          <p:attrName>ppt_w</p:attrName>
                                        </p:attrNameLst>
                                      </p:cBhvr>
                                      <p:tavLst>
                                        <p:tav tm="0">
                                          <p:val>
                                            <p:strVal val="#ppt_w*0.70"/>
                                          </p:val>
                                        </p:tav>
                                        <p:tav tm="100000">
                                          <p:val>
                                            <p:strVal val="#ppt_w"/>
                                          </p:val>
                                        </p:tav>
                                      </p:tavLst>
                                    </p:anim>
                                    <p:anim calcmode="lin" valueType="num">
                                      <p:cBhvr>
                                        <p:cTn id="34" dur="1000" fill="hold"/>
                                        <p:tgtEl>
                                          <p:spTgt spid="179"/>
                                        </p:tgtEl>
                                        <p:attrNameLst>
                                          <p:attrName>ppt_h</p:attrName>
                                        </p:attrNameLst>
                                      </p:cBhvr>
                                      <p:tavLst>
                                        <p:tav tm="0">
                                          <p:val>
                                            <p:strVal val="#ppt_h"/>
                                          </p:val>
                                        </p:tav>
                                        <p:tav tm="100000">
                                          <p:val>
                                            <p:strVal val="#ppt_h"/>
                                          </p:val>
                                        </p:tav>
                                      </p:tavLst>
                                    </p:anim>
                                    <p:animEffect transition="in" filter="fade">
                                      <p:cBhvr>
                                        <p:cTn id="35" dur="1000"/>
                                        <p:tgtEl>
                                          <p:spTgt spid="1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9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0" grpId="0" bldLvl="0" animBg="1"/>
      <p:bldP spid="81" grpId="0"/>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609120" y="1351392"/>
            <a:ext cx="4314152" cy="3866121"/>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a:extLst>
              <a:ext uri="{FF2B5EF4-FFF2-40B4-BE49-F238E27FC236}">
                <a16:creationId xmlns:a16="http://schemas.microsoft.com/office/drawing/2014/main" id="{DDA25FA3-06D4-4CE9-AEA7-3C4C24F133A4}"/>
              </a:ext>
            </a:extLst>
          </p:cNvPr>
          <p:cNvSpPr/>
          <p:nvPr/>
        </p:nvSpPr>
        <p:spPr>
          <a:xfrm>
            <a:off x="2680081" y="820923"/>
            <a:ext cx="6163059" cy="3821061"/>
          </a:xfrm>
          <a:prstGeom prst="wedgeEllipseCallout">
            <a:avLst>
              <a:gd name="adj1" fmla="val -55945"/>
              <a:gd name="adj2" fmla="val 3394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err="1">
                <a:effectLst/>
                <a:latin typeface="Times New Roman" panose="02020603050405020304" pitchFamily="18" charset="0"/>
                <a:ea typeface="Calibri" panose="020F0502020204030204" pitchFamily="34" charset="0"/>
              </a:rPr>
              <a:t>Bài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văn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thuyết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minh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giải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thích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một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hiện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tượng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tự</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nhiên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cần</a:t>
            </a:r>
            <a:r>
              <a:rPr lang="en-US" sz="2800" b="1" i="1" dirty="0">
                <a:effectLst/>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đảm</a:t>
            </a:r>
            <a:r>
              <a:rPr lang="en-US" sz="2800" b="1" i="1" dirty="0">
                <a:latin typeface="Times New Roman" panose="02020603050405020304" pitchFamily="18" charset="0"/>
                <a:ea typeface="Calibri" panose="020F0502020204030204" pitchFamily="34" charset="0"/>
              </a:rPr>
              <a:t> </a:t>
            </a:r>
            <a:r>
              <a:rPr lang="en-US" sz="2800" b="1" i="1" dirty="0" err="1">
                <a:latin typeface="Times New Roman" panose="02020603050405020304" pitchFamily="18" charset="0"/>
                <a:ea typeface="Calibri" panose="020F0502020204030204" pitchFamily="34" charset="0"/>
              </a:rPr>
              <a:t>bảo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những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yêu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cầu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nào</a:t>
            </a:r>
            <a:r>
              <a:rPr lang="en-US" sz="2800" b="1" i="1" dirty="0">
                <a:effectLst/>
                <a:latin typeface="Times New Roman" panose="02020603050405020304" pitchFamily="18" charset="0"/>
                <a:ea typeface="Calibri" panose="020F0502020204030204" pitchFamily="34" charset="0"/>
              </a:rPr>
              <a:t>?</a:t>
            </a:r>
            <a:endParaRPr lang="en-US" sz="2800" dirty="0">
              <a:solidFill>
                <a:schemeClr val="tx1"/>
              </a:solidFill>
              <a:latin typeface="#9Slide05 SVNBulgary" pitchFamily="2" charset="0"/>
            </a:endParaRPr>
          </a:p>
        </p:txBody>
      </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grpSp>
        <p:nvGrpSpPr>
          <p:cNvPr id="5" name="Google Shape;700;p21">
            <a:extLst>
              <a:ext uri="{FF2B5EF4-FFF2-40B4-BE49-F238E27FC236}">
                <a16:creationId xmlns:a16="http://schemas.microsoft.com/office/drawing/2014/main" id="{D547F73D-7D00-8EC7-A6B3-88B9B4BAADCC}"/>
              </a:ext>
            </a:extLst>
          </p:cNvPr>
          <p:cNvGrpSpPr/>
          <p:nvPr/>
        </p:nvGrpSpPr>
        <p:grpSpPr>
          <a:xfrm>
            <a:off x="3035766" y="649905"/>
            <a:ext cx="1190111" cy="1110781"/>
            <a:chOff x="-1361850" y="2418675"/>
            <a:chExt cx="2254175" cy="2185275"/>
          </a:xfrm>
        </p:grpSpPr>
        <p:sp>
          <p:nvSpPr>
            <p:cNvPr id="11" name="Google Shape;701;p21">
              <a:extLst>
                <a:ext uri="{FF2B5EF4-FFF2-40B4-BE49-F238E27FC236}">
                  <a16:creationId xmlns:a16="http://schemas.microsoft.com/office/drawing/2014/main" id="{1A492349-1A52-FFC6-3241-FBBC948D0BAA}"/>
                </a:ext>
              </a:extLst>
            </p:cNvPr>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02;p21">
              <a:extLst>
                <a:ext uri="{FF2B5EF4-FFF2-40B4-BE49-F238E27FC236}">
                  <a16:creationId xmlns:a16="http://schemas.microsoft.com/office/drawing/2014/main" id="{AF21ABC2-7AE5-5BA2-8200-061D0DBEB76A}"/>
                </a:ext>
              </a:extLst>
            </p:cNvPr>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03;p21">
              <a:extLst>
                <a:ext uri="{FF2B5EF4-FFF2-40B4-BE49-F238E27FC236}">
                  <a16:creationId xmlns:a16="http://schemas.microsoft.com/office/drawing/2014/main" id="{DF02CA0F-3BDC-F383-F4AE-619D32A87CA7}"/>
                </a:ext>
              </a:extLst>
            </p:cNvPr>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04;p21">
              <a:extLst>
                <a:ext uri="{FF2B5EF4-FFF2-40B4-BE49-F238E27FC236}">
                  <a16:creationId xmlns:a16="http://schemas.microsoft.com/office/drawing/2014/main" id="{3C389A39-33E7-5B94-5F71-00D319B699BF}"/>
                </a:ext>
              </a:extLst>
            </p:cNvPr>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05;p21">
              <a:extLst>
                <a:ext uri="{FF2B5EF4-FFF2-40B4-BE49-F238E27FC236}">
                  <a16:creationId xmlns:a16="http://schemas.microsoft.com/office/drawing/2014/main" id="{044FFA24-117B-ACAD-82F0-79E458C12609}"/>
                </a:ext>
              </a:extLst>
            </p:cNvPr>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06;p21">
              <a:extLst>
                <a:ext uri="{FF2B5EF4-FFF2-40B4-BE49-F238E27FC236}">
                  <a16:creationId xmlns:a16="http://schemas.microsoft.com/office/drawing/2014/main" id="{2A979F08-66B3-1791-D6C6-4F8C906FB814}"/>
                </a:ext>
              </a:extLst>
            </p:cNvPr>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07;p21">
              <a:extLst>
                <a:ext uri="{FF2B5EF4-FFF2-40B4-BE49-F238E27FC236}">
                  <a16:creationId xmlns:a16="http://schemas.microsoft.com/office/drawing/2014/main" id="{0B25AEA8-6441-0E35-5A52-BF63C0E69CC9}"/>
                </a:ext>
              </a:extLst>
            </p:cNvPr>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08;p21">
              <a:extLst>
                <a:ext uri="{FF2B5EF4-FFF2-40B4-BE49-F238E27FC236}">
                  <a16:creationId xmlns:a16="http://schemas.microsoft.com/office/drawing/2014/main" id="{3AD14139-ADD9-2E72-1B0A-535548A92E3E}"/>
                </a:ext>
              </a:extLst>
            </p:cNvPr>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09;p21">
              <a:extLst>
                <a:ext uri="{FF2B5EF4-FFF2-40B4-BE49-F238E27FC236}">
                  <a16:creationId xmlns:a16="http://schemas.microsoft.com/office/drawing/2014/main" id="{DE63BCB4-7436-1494-F9A8-F9672897281F}"/>
                </a:ext>
              </a:extLst>
            </p:cNvPr>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10;p21">
              <a:extLst>
                <a:ext uri="{FF2B5EF4-FFF2-40B4-BE49-F238E27FC236}">
                  <a16:creationId xmlns:a16="http://schemas.microsoft.com/office/drawing/2014/main" id="{5EA4C023-DEE4-8870-7B7D-C96A5CF1EEA6}"/>
                </a:ext>
              </a:extLst>
            </p:cNvPr>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11;p21">
              <a:extLst>
                <a:ext uri="{FF2B5EF4-FFF2-40B4-BE49-F238E27FC236}">
                  <a16:creationId xmlns:a16="http://schemas.microsoft.com/office/drawing/2014/main" id="{7E59C7AC-8F06-900F-995F-11B981A37DBC}"/>
                </a:ext>
              </a:extLst>
            </p:cNvPr>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12;p21">
              <a:extLst>
                <a:ext uri="{FF2B5EF4-FFF2-40B4-BE49-F238E27FC236}">
                  <a16:creationId xmlns:a16="http://schemas.microsoft.com/office/drawing/2014/main" id="{5E043FBC-2714-76C5-A683-311AE49047FF}"/>
                </a:ext>
              </a:extLst>
            </p:cNvPr>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13;p21">
              <a:extLst>
                <a:ext uri="{FF2B5EF4-FFF2-40B4-BE49-F238E27FC236}">
                  <a16:creationId xmlns:a16="http://schemas.microsoft.com/office/drawing/2014/main" id="{52BD3409-9C59-4A71-93A1-89A7220DF7B0}"/>
                </a:ext>
              </a:extLst>
            </p:cNvPr>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14;p21">
              <a:extLst>
                <a:ext uri="{FF2B5EF4-FFF2-40B4-BE49-F238E27FC236}">
                  <a16:creationId xmlns:a16="http://schemas.microsoft.com/office/drawing/2014/main" id="{F5BAB668-E471-151B-A5A2-179D07C41F29}"/>
                </a:ext>
              </a:extLst>
            </p:cNvPr>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15;p21">
              <a:extLst>
                <a:ext uri="{FF2B5EF4-FFF2-40B4-BE49-F238E27FC236}">
                  <a16:creationId xmlns:a16="http://schemas.microsoft.com/office/drawing/2014/main" id="{D2FB54F9-3327-ACE7-627A-8E6360F4987E}"/>
                </a:ext>
              </a:extLst>
            </p:cNvPr>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49218" y="4231974"/>
            <a:ext cx="4660177" cy="2797167"/>
          </a:xfrm>
          <a:prstGeom prst="rect">
            <a:avLst/>
          </a:prstGeom>
        </p:spPr>
      </p:pic>
      <p:pic>
        <p:nvPicPr>
          <p:cNvPr id="27" name="图片 13">
            <a:extLst>
              <a:ext uri="{FF2B5EF4-FFF2-40B4-BE49-F238E27FC236}">
                <a16:creationId xmlns:a16="http://schemas.microsoft.com/office/drawing/2014/main" id="{7C623A4D-F8EE-FB85-996B-4087010B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grpSp>
        <p:nvGrpSpPr>
          <p:cNvPr id="28" name="组合 87">
            <a:extLst>
              <a:ext uri="{FF2B5EF4-FFF2-40B4-BE49-F238E27FC236}">
                <a16:creationId xmlns:a16="http://schemas.microsoft.com/office/drawing/2014/main" id="{9EF2BEC0-16A3-2648-191E-E04F285C7905}"/>
              </a:ext>
            </a:extLst>
          </p:cNvPr>
          <p:cNvGrpSpPr/>
          <p:nvPr/>
        </p:nvGrpSpPr>
        <p:grpSpPr>
          <a:xfrm flipH="1">
            <a:off x="8337330" y="3049398"/>
            <a:ext cx="1471295" cy="1772920"/>
            <a:chOff x="1289955" y="1628061"/>
            <a:chExt cx="3941631" cy="5174701"/>
          </a:xfrm>
        </p:grpSpPr>
        <p:sp>
          <p:nvSpPr>
            <p:cNvPr id="29" name="Shape 209">
              <a:extLst>
                <a:ext uri="{FF2B5EF4-FFF2-40B4-BE49-F238E27FC236}">
                  <a16:creationId xmlns:a16="http://schemas.microsoft.com/office/drawing/2014/main" id="{7FE536E5-DB30-E0FA-5B5E-2F3936EA5F67}"/>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0" name="组 13">
              <a:extLst>
                <a:ext uri="{FF2B5EF4-FFF2-40B4-BE49-F238E27FC236}">
                  <a16:creationId xmlns:a16="http://schemas.microsoft.com/office/drawing/2014/main" id="{9E26E6BB-A0D2-76C1-5E4F-AD9BC2D07EA9}"/>
                </a:ext>
              </a:extLst>
            </p:cNvPr>
            <p:cNvGrpSpPr/>
            <p:nvPr/>
          </p:nvGrpSpPr>
          <p:grpSpPr>
            <a:xfrm>
              <a:off x="1289955" y="1628061"/>
              <a:ext cx="2187025" cy="2569107"/>
              <a:chOff x="5943842" y="1013911"/>
              <a:chExt cx="2187025" cy="2569107"/>
            </a:xfrm>
          </p:grpSpPr>
          <p:sp>
            <p:nvSpPr>
              <p:cNvPr id="31" name="Shape 202">
                <a:extLst>
                  <a:ext uri="{FF2B5EF4-FFF2-40B4-BE49-F238E27FC236}">
                    <a16:creationId xmlns:a16="http://schemas.microsoft.com/office/drawing/2014/main" id="{936FAB99-1697-5ACA-19BA-AE205EDCE4BF}"/>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2" name="Shape 203">
                <a:extLst>
                  <a:ext uri="{FF2B5EF4-FFF2-40B4-BE49-F238E27FC236}">
                    <a16:creationId xmlns:a16="http://schemas.microsoft.com/office/drawing/2014/main" id="{23A65DFD-22AB-FEC9-FDBA-558603FE847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3" name="Shape 204">
                <a:extLst>
                  <a:ext uri="{FF2B5EF4-FFF2-40B4-BE49-F238E27FC236}">
                    <a16:creationId xmlns:a16="http://schemas.microsoft.com/office/drawing/2014/main" id="{E7C2050C-7F8A-346A-86DD-0659A7B1F34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4" name="Shape 205">
                <a:extLst>
                  <a:ext uri="{FF2B5EF4-FFF2-40B4-BE49-F238E27FC236}">
                    <a16:creationId xmlns:a16="http://schemas.microsoft.com/office/drawing/2014/main" id="{A5619296-E94A-4C0F-117C-3463C04FD9A8}"/>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5" name="Shape 206">
                <a:extLst>
                  <a:ext uri="{FF2B5EF4-FFF2-40B4-BE49-F238E27FC236}">
                    <a16:creationId xmlns:a16="http://schemas.microsoft.com/office/drawing/2014/main" id="{71498C8F-B1D4-89AD-ED2E-BB7C77441585}"/>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6" name="Shape 207">
                <a:extLst>
                  <a:ext uri="{FF2B5EF4-FFF2-40B4-BE49-F238E27FC236}">
                    <a16:creationId xmlns:a16="http://schemas.microsoft.com/office/drawing/2014/main" id="{AB9149C2-3822-04D9-B1B8-F8E2A4D3AA43}"/>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7" name="Shape 208">
                <a:extLst>
                  <a:ext uri="{FF2B5EF4-FFF2-40B4-BE49-F238E27FC236}">
                    <a16:creationId xmlns:a16="http://schemas.microsoft.com/office/drawing/2014/main" id="{A9CC96D8-FEDB-240E-AE80-3359A465B423}"/>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8" name="Shape 210">
                <a:extLst>
                  <a:ext uri="{FF2B5EF4-FFF2-40B4-BE49-F238E27FC236}">
                    <a16:creationId xmlns:a16="http://schemas.microsoft.com/office/drawing/2014/main" id="{D14E8435-ACB0-25C5-5473-0C564F9DDC3F}"/>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Tree>
    <p:extLst>
      <p:ext uri="{BB962C8B-B14F-4D97-AF65-F5344CB8AC3E}">
        <p14:creationId xmlns:p14="http://schemas.microsoft.com/office/powerpoint/2010/main" val="3662920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350" y="0"/>
            <a:ext cx="11087100" cy="6074282"/>
          </a:xfrm>
          <a:prstGeom prst="rect">
            <a:avLst/>
          </a:prstGeom>
        </p:spPr>
        <p:style>
          <a:lnRef idx="1">
            <a:schemeClr val="accent2"/>
          </a:lnRef>
          <a:fillRef idx="2">
            <a:schemeClr val="accent2"/>
          </a:fillRef>
          <a:effectRef idx="1">
            <a:schemeClr val="accent2"/>
          </a:effectRef>
          <a:fontRef idx="minor">
            <a:schemeClr val="dk1"/>
          </a:fontRef>
        </p:style>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506" y="4547013"/>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19" name="矩形 18">
            <a:extLst>
              <a:ext uri="{FF2B5EF4-FFF2-40B4-BE49-F238E27FC236}">
                <a16:creationId xmlns:a16="http://schemas.microsoft.com/office/drawing/2014/main" id="{A86A831D-62BD-4F27-A690-E525E487E15B}"/>
              </a:ext>
            </a:extLst>
          </p:cNvPr>
          <p:cNvSpPr/>
          <p:nvPr/>
        </p:nvSpPr>
        <p:spPr>
          <a:xfrm>
            <a:off x="1232985" y="1003873"/>
            <a:ext cx="265662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01</a:t>
            </a:r>
            <a:endParaRPr lang="zh-CN" altLang="en-US" sz="2400" b="1" noProof="1">
              <a:solidFill>
                <a:srgbClr val="1E5AA4"/>
              </a:solidFill>
              <a:latin typeface="+mj-lt"/>
              <a:ea typeface="微软雅黑" panose="020B0503020204020204" pitchFamily="34" charset="-122"/>
            </a:endParaRPr>
          </a:p>
        </p:txBody>
      </p:sp>
      <p:grpSp>
        <p:nvGrpSpPr>
          <p:cNvPr id="20" name="组合 19"/>
          <p:cNvGrpSpPr/>
          <p:nvPr/>
        </p:nvGrpSpPr>
        <p:grpSpPr>
          <a:xfrm>
            <a:off x="5879343" y="1012015"/>
            <a:ext cx="4976384" cy="1871760"/>
            <a:chOff x="1878864" y="1473165"/>
            <a:chExt cx="6352279" cy="1754039"/>
          </a:xfrm>
        </p:grpSpPr>
        <p:sp>
          <p:nvSpPr>
            <p:cNvPr id="21" name="矩形 20">
              <a:extLst>
                <a:ext uri="{FF2B5EF4-FFF2-40B4-BE49-F238E27FC236}">
                  <a16:creationId xmlns:a16="http://schemas.microsoft.com/office/drawing/2014/main" id="{BA470F2E-80F2-4DE8-81CE-707F27B30EC4}"/>
                </a:ext>
              </a:extLst>
            </p:cNvPr>
            <p:cNvSpPr/>
            <p:nvPr/>
          </p:nvSpPr>
          <p:spPr>
            <a:xfrm>
              <a:off x="3284377" y="2066747"/>
              <a:ext cx="4946766" cy="1160457"/>
            </a:xfrm>
            <a:prstGeom prst="rect">
              <a:avLst/>
            </a:prstGeom>
          </p:spPr>
          <p:txBody>
            <a:bodyPr wrap="square">
              <a:noAutofit/>
            </a:bodyPr>
            <a:lstStyle/>
            <a:p>
              <a:pPr algn="just"/>
              <a:r>
                <a:rPr lang="vi-VN" sz="2400" b="1" dirty="0">
                  <a:solidFill>
                    <a:schemeClr val="accent6">
                      <a:lumMod val="50000"/>
                    </a:schemeClr>
                  </a:solidFill>
                  <a:latin typeface="+mj-lt"/>
                </a:rPr>
                <a:t>Nêu được các biểu hiện cơ bản của hiện tượng tự nhiên cần giải thích</a:t>
              </a:r>
              <a:endParaRPr lang="en-US" sz="2400" b="1" dirty="0">
                <a:solidFill>
                  <a:schemeClr val="accent6">
                    <a:lumMod val="50000"/>
                  </a:schemeClr>
                </a:solidFill>
                <a:latin typeface="+mj-lt"/>
              </a:endParaRPr>
            </a:p>
          </p:txBody>
        </p:sp>
        <p:sp>
          <p:nvSpPr>
            <p:cNvPr id="22" name="矩形 21">
              <a:extLst>
                <a:ext uri="{FF2B5EF4-FFF2-40B4-BE49-F238E27FC236}">
                  <a16:creationId xmlns:a16="http://schemas.microsoft.com/office/drawing/2014/main" id="{A86A831D-62BD-4F27-A690-E525E487E15B}"/>
                </a:ext>
              </a:extLst>
            </p:cNvPr>
            <p:cNvSpPr/>
            <p:nvPr/>
          </p:nvSpPr>
          <p:spPr>
            <a:xfrm>
              <a:off x="1878864" y="1473165"/>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02</a:t>
              </a:r>
              <a:endParaRPr lang="zh-CN" altLang="en-US" sz="2400" b="1" noProof="1">
                <a:solidFill>
                  <a:srgbClr val="1E5AA4"/>
                </a:solidFill>
                <a:latin typeface="+mj-lt"/>
                <a:ea typeface="微软雅黑" panose="020B0503020204020204" pitchFamily="34" charset="-122"/>
              </a:endParaRPr>
            </a:p>
          </p:txBody>
        </p:sp>
      </p:grpSp>
      <p:sp>
        <p:nvSpPr>
          <p:cNvPr id="24" name="矩形 23">
            <a:extLst>
              <a:ext uri="{FF2B5EF4-FFF2-40B4-BE49-F238E27FC236}">
                <a16:creationId xmlns:a16="http://schemas.microsoft.com/office/drawing/2014/main" id="{BA470F2E-80F2-4DE8-81CE-707F27B30EC4}"/>
              </a:ext>
            </a:extLst>
          </p:cNvPr>
          <p:cNvSpPr/>
          <p:nvPr/>
        </p:nvSpPr>
        <p:spPr>
          <a:xfrm>
            <a:off x="2240708" y="1769468"/>
            <a:ext cx="3846627" cy="1159822"/>
          </a:xfrm>
          <a:prstGeom prst="rect">
            <a:avLst/>
          </a:prstGeom>
        </p:spPr>
        <p:txBody>
          <a:bodyPr wrap="square">
            <a:noAutofit/>
          </a:bodyPr>
          <a:lstStyle/>
          <a:p>
            <a:pPr algn="just"/>
            <a:r>
              <a:rPr lang="vi-VN" sz="2400" b="1" dirty="0">
                <a:latin typeface="Times New Roman" panose="02020603050405020304" pitchFamily="18" charset="0"/>
                <a:cs typeface="Times New Roman" panose="02020603050405020304" pitchFamily="18" charset="0"/>
              </a:rPr>
              <a:t>Nêu được các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vi-VN" sz="2400" b="1" dirty="0">
                <a:latin typeface="Times New Roman" panose="02020603050405020304" pitchFamily="18" charset="0"/>
                <a:cs typeface="Times New Roman" panose="02020603050405020304" pitchFamily="18" charset="0"/>
              </a:rPr>
              <a:t> tự nhiên cần giải thích</a:t>
            </a:r>
            <a:r>
              <a:rPr lang="en-US" sz="2400" b="1" dirty="0">
                <a:latin typeface="Times New Roman" panose="02020603050405020304" pitchFamily="18" charset="0"/>
                <a:cs typeface="Times New Roman" panose="02020603050405020304" pitchFamily="18" charset="0"/>
              </a:rPr>
              <a:t>.</a:t>
            </a:r>
          </a:p>
        </p:txBody>
      </p:sp>
      <p:sp>
        <p:nvSpPr>
          <p:cNvPr id="28" name="矩形 27">
            <a:extLst>
              <a:ext uri="{FF2B5EF4-FFF2-40B4-BE49-F238E27FC236}">
                <a16:creationId xmlns:a16="http://schemas.microsoft.com/office/drawing/2014/main" id="{A86A831D-62BD-4F27-A690-E525E487E15B}"/>
              </a:ext>
            </a:extLst>
          </p:cNvPr>
          <p:cNvSpPr/>
          <p:nvPr/>
        </p:nvSpPr>
        <p:spPr>
          <a:xfrm>
            <a:off x="5880887" y="3136554"/>
            <a:ext cx="2656627"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8238" y="976458"/>
            <a:ext cx="560595" cy="634032"/>
          </a:xfrm>
          <a:prstGeom prst="rect">
            <a:avLst/>
          </a:prstGeom>
        </p:spPr>
      </p:pic>
      <p:pic>
        <p:nvPicPr>
          <p:cNvPr id="30" name="图片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82534" y="3047894"/>
            <a:ext cx="560595" cy="561706"/>
          </a:xfrm>
          <a:prstGeom prst="rect">
            <a:avLst/>
          </a:pr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19829" y="3114446"/>
            <a:ext cx="560595" cy="634032"/>
          </a:xfrm>
          <a:prstGeom prst="rect">
            <a:avLst/>
          </a:prstGeom>
        </p:spPr>
      </p:pic>
      <p:pic>
        <p:nvPicPr>
          <p:cNvPr id="32"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2658" y="970481"/>
            <a:ext cx="560595" cy="561706"/>
          </a:xfrm>
          <a:prstGeom prst="rect">
            <a:avLst/>
          </a:prstGeom>
        </p:spPr>
      </p:pic>
      <p:cxnSp>
        <p:nvCxnSpPr>
          <p:cNvPr id="33" name="直接连接符 32">
            <a:extLst>
              <a:ext uri="{FF2B5EF4-FFF2-40B4-BE49-F238E27FC236}">
                <a16:creationId xmlns:a16="http://schemas.microsoft.com/office/drawing/2014/main" id="{1D921CB1-EA05-455B-81A1-B97485C43BEC}"/>
              </a:ext>
            </a:extLst>
          </p:cNvPr>
          <p:cNvCxnSpPr/>
          <p:nvPr/>
        </p:nvCxnSpPr>
        <p:spPr>
          <a:xfrm>
            <a:off x="6138134" y="1243132"/>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921CB1-EA05-455B-81A1-B97485C43BEC}"/>
              </a:ext>
            </a:extLst>
          </p:cNvPr>
          <p:cNvCxnSpPr/>
          <p:nvPr/>
        </p:nvCxnSpPr>
        <p:spPr>
          <a:xfrm flipV="1">
            <a:off x="2291507" y="2999382"/>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089891-CC64-4053-B0CA-44AD326EB75E}"/>
              </a:ext>
            </a:extLst>
          </p:cNvPr>
          <p:cNvSpPr/>
          <p:nvPr/>
        </p:nvSpPr>
        <p:spPr>
          <a:xfrm>
            <a:off x="4940169" y="412197"/>
            <a:ext cx="2269032" cy="523220"/>
          </a:xfrm>
          <a:prstGeom prst="rect">
            <a:avLst/>
          </a:prstGeom>
          <a:solidFill>
            <a:schemeClr val="accent2"/>
          </a:solidFill>
        </p:spPr>
        <p:txBody>
          <a:bodyPr wrap="square">
            <a:spAutoFit/>
          </a:bodyPr>
          <a:lstStyle/>
          <a:p>
            <a:pPr algn="ctr">
              <a:spcAft>
                <a:spcPts val="0"/>
              </a:spcAft>
            </a:pPr>
            <a:r>
              <a:rPr lang="vi-VN" sz="2800" b="1" kern="100" dirty="0">
                <a:solidFill>
                  <a:schemeClr val="bg1"/>
                </a:solidFill>
                <a:latin typeface="Times New Roman" panose="02020603050405020304" pitchFamily="18" charset="0"/>
                <a:ea typeface="SimSun" panose="02010600030101010101" pitchFamily="2" charset="-122"/>
              </a:rPr>
              <a:t>Yêu cầu </a:t>
            </a:r>
            <a:endParaRPr lang="en-US" sz="2400" b="1" kern="100" dirty="0">
              <a:solidFill>
                <a:schemeClr val="bg1"/>
              </a:solidFill>
              <a:effectLst/>
              <a:latin typeface="Times New Roman" panose="02020603050405020304" pitchFamily="18" charset="0"/>
              <a:ea typeface="SimSun" panose="02010600030101010101" pitchFamily="2" charset="-122"/>
            </a:endParaRPr>
          </a:p>
        </p:txBody>
      </p:sp>
      <p:sp>
        <p:nvSpPr>
          <p:cNvPr id="37" name="矩形 23">
            <a:extLst>
              <a:ext uri="{FF2B5EF4-FFF2-40B4-BE49-F238E27FC236}">
                <a16:creationId xmlns:a16="http://schemas.microsoft.com/office/drawing/2014/main" id="{D96BC77A-AC28-4E34-91FD-D5595E3EBA52}"/>
              </a:ext>
            </a:extLst>
          </p:cNvPr>
          <p:cNvSpPr/>
          <p:nvPr/>
        </p:nvSpPr>
        <p:spPr>
          <a:xfrm>
            <a:off x="7063146" y="3982772"/>
            <a:ext cx="3875303" cy="1441611"/>
          </a:xfrm>
          <a:prstGeom prst="rect">
            <a:avLst/>
          </a:prstGeom>
        </p:spPr>
        <p:txBody>
          <a:bodyPr wrap="square">
            <a:noAutofit/>
          </a:bodyPr>
          <a:lstStyle/>
          <a:p>
            <a:pPr algn="just"/>
            <a:r>
              <a:rPr lang="vi-VN" sz="2400" b="1" dirty="0" err="1">
                <a:solidFill>
                  <a:schemeClr val="tx2">
                    <a:lumMod val="75000"/>
                  </a:schemeClr>
                </a:solidFill>
                <a:latin typeface="+mj-lt"/>
              </a:rPr>
              <a:t>Nói</a:t>
            </a:r>
            <a:r>
              <a:rPr lang="vi-VN" sz="2400" b="1" dirty="0">
                <a:solidFill>
                  <a:schemeClr val="tx2">
                    <a:lumMod val="75000"/>
                  </a:schemeClr>
                </a:solidFill>
                <a:latin typeface="+mj-lt"/>
              </a:rPr>
              <a:t> </a:t>
            </a:r>
            <a:r>
              <a:rPr lang="vi-VN" sz="2400" b="1" dirty="0" err="1">
                <a:solidFill>
                  <a:schemeClr val="tx2">
                    <a:lumMod val="75000"/>
                  </a:schemeClr>
                </a:solidFill>
                <a:latin typeface="+mj-lt"/>
              </a:rPr>
              <a:t>rõ</a:t>
            </a:r>
            <a:r>
              <a:rPr lang="vi-VN" sz="2400" b="1" dirty="0">
                <a:solidFill>
                  <a:schemeClr val="tx2">
                    <a:lumMod val="75000"/>
                  </a:schemeClr>
                </a:solidFill>
                <a:latin typeface="+mj-lt"/>
              </a:rPr>
              <a:t> </a:t>
            </a:r>
            <a:r>
              <a:rPr lang="vi-VN" sz="2400" b="1" dirty="0" err="1">
                <a:solidFill>
                  <a:schemeClr val="tx2">
                    <a:lumMod val="75000"/>
                  </a:schemeClr>
                </a:solidFill>
                <a:latin typeface="+mj-lt"/>
              </a:rPr>
              <a:t>ảnh</a:t>
            </a:r>
            <a:r>
              <a:rPr lang="vi-VN" sz="2400" b="1" dirty="0">
                <a:solidFill>
                  <a:schemeClr val="tx2">
                    <a:lumMod val="75000"/>
                  </a:schemeClr>
                </a:solidFill>
                <a:latin typeface="+mj-lt"/>
              </a:rPr>
              <a:t> </a:t>
            </a:r>
            <a:r>
              <a:rPr lang="vi-VN" sz="2400" b="1" dirty="0" err="1">
                <a:solidFill>
                  <a:schemeClr val="tx2">
                    <a:lumMod val="75000"/>
                  </a:schemeClr>
                </a:solidFill>
                <a:latin typeface="+mj-lt"/>
              </a:rPr>
              <a:t>hưởng</a:t>
            </a:r>
            <a:r>
              <a:rPr lang="vi-VN" sz="2400" b="1" dirty="0">
                <a:solidFill>
                  <a:schemeClr val="tx2">
                    <a:lumMod val="75000"/>
                  </a:schemeClr>
                </a:solidFill>
                <a:latin typeface="+mj-lt"/>
              </a:rPr>
              <a:t>, </a:t>
            </a:r>
            <a:r>
              <a:rPr lang="vi-VN" sz="2400" b="1" dirty="0" err="1">
                <a:solidFill>
                  <a:schemeClr val="tx2">
                    <a:lumMod val="75000"/>
                  </a:schemeClr>
                </a:solidFill>
                <a:latin typeface="+mj-lt"/>
              </a:rPr>
              <a:t>tác</a:t>
            </a:r>
            <a:r>
              <a:rPr lang="vi-VN" sz="2400" b="1" dirty="0">
                <a:solidFill>
                  <a:schemeClr val="tx2">
                    <a:lumMod val="75000"/>
                  </a:schemeClr>
                </a:solidFill>
                <a:latin typeface="+mj-lt"/>
              </a:rPr>
              <a:t> </a:t>
            </a:r>
            <a:r>
              <a:rPr lang="vi-VN" sz="2400" b="1" dirty="0" err="1">
                <a:solidFill>
                  <a:schemeClr val="tx2">
                    <a:lumMod val="75000"/>
                  </a:schemeClr>
                </a:solidFill>
                <a:latin typeface="+mj-lt"/>
              </a:rPr>
              <a:t>động</a:t>
            </a:r>
            <a:r>
              <a:rPr lang="vi-VN" sz="2400" b="1" dirty="0">
                <a:solidFill>
                  <a:schemeClr val="tx2">
                    <a:lumMod val="75000"/>
                  </a:schemeClr>
                </a:solidFill>
                <a:latin typeface="+mj-lt"/>
              </a:rPr>
              <a:t> </a:t>
            </a:r>
            <a:r>
              <a:rPr lang="vi-VN" sz="2400" b="1" dirty="0" err="1">
                <a:solidFill>
                  <a:schemeClr val="tx2">
                    <a:lumMod val="75000"/>
                  </a:schemeClr>
                </a:solidFill>
                <a:latin typeface="+mj-lt"/>
              </a:rPr>
              <a:t>của</a:t>
            </a:r>
            <a:r>
              <a:rPr lang="vi-VN" sz="2400" b="1" dirty="0">
                <a:solidFill>
                  <a:schemeClr val="tx2">
                    <a:lumMod val="75000"/>
                  </a:schemeClr>
                </a:solidFill>
                <a:latin typeface="+mj-lt"/>
              </a:rPr>
              <a:t> </a:t>
            </a:r>
            <a:r>
              <a:rPr lang="vi-VN" sz="2400" b="1" dirty="0" err="1">
                <a:solidFill>
                  <a:schemeClr val="tx2">
                    <a:lumMod val="75000"/>
                  </a:schemeClr>
                </a:solidFill>
                <a:latin typeface="+mj-lt"/>
              </a:rPr>
              <a:t>hiện</a:t>
            </a:r>
            <a:r>
              <a:rPr lang="vi-VN" sz="2400" b="1" dirty="0">
                <a:solidFill>
                  <a:schemeClr val="tx2">
                    <a:lumMod val="75000"/>
                  </a:schemeClr>
                </a:solidFill>
                <a:latin typeface="+mj-lt"/>
              </a:rPr>
              <a:t> </a:t>
            </a:r>
            <a:r>
              <a:rPr lang="vi-VN" sz="2400" b="1" dirty="0" err="1">
                <a:solidFill>
                  <a:schemeClr val="tx2">
                    <a:lumMod val="75000"/>
                  </a:schemeClr>
                </a:solidFill>
                <a:latin typeface="+mj-lt"/>
              </a:rPr>
              <a:t>tượng</a:t>
            </a:r>
            <a:r>
              <a:rPr lang="vi-VN" sz="2400" b="1" dirty="0">
                <a:solidFill>
                  <a:schemeClr val="tx2">
                    <a:lumMod val="75000"/>
                  </a:schemeClr>
                </a:solidFill>
                <a:latin typeface="+mj-lt"/>
              </a:rPr>
              <a:t> </a:t>
            </a:r>
            <a:r>
              <a:rPr lang="vi-VN" sz="2400" b="1" dirty="0" err="1">
                <a:solidFill>
                  <a:schemeClr val="tx2">
                    <a:lumMod val="75000"/>
                  </a:schemeClr>
                </a:solidFill>
                <a:latin typeface="+mj-lt"/>
              </a:rPr>
              <a:t>tự</a:t>
            </a:r>
            <a:r>
              <a:rPr lang="vi-VN" sz="2400" b="1" dirty="0">
                <a:solidFill>
                  <a:schemeClr val="tx2">
                    <a:lumMod val="75000"/>
                  </a:schemeClr>
                </a:solidFill>
                <a:latin typeface="+mj-lt"/>
              </a:rPr>
              <a:t> nhiên </a:t>
            </a:r>
            <a:r>
              <a:rPr lang="vi-VN" sz="2400" b="1" dirty="0" err="1">
                <a:solidFill>
                  <a:schemeClr val="tx2">
                    <a:lumMod val="75000"/>
                  </a:schemeClr>
                </a:solidFill>
                <a:latin typeface="+mj-lt"/>
              </a:rPr>
              <a:t>đó</a:t>
            </a:r>
            <a:r>
              <a:rPr lang="vi-VN" sz="2400" b="1" dirty="0">
                <a:solidFill>
                  <a:schemeClr val="tx2">
                    <a:lumMod val="75000"/>
                  </a:schemeClr>
                </a:solidFill>
                <a:latin typeface="+mj-lt"/>
              </a:rPr>
              <a:t> </a:t>
            </a:r>
            <a:r>
              <a:rPr lang="vi-VN" sz="2400" b="1" dirty="0" err="1">
                <a:solidFill>
                  <a:schemeClr val="tx2">
                    <a:lumMod val="75000"/>
                  </a:schemeClr>
                </a:solidFill>
                <a:latin typeface="+mj-lt"/>
              </a:rPr>
              <a:t>đối</a:t>
            </a:r>
            <a:r>
              <a:rPr lang="vi-VN" sz="2400" b="1" dirty="0">
                <a:solidFill>
                  <a:schemeClr val="tx2">
                    <a:lumMod val="75000"/>
                  </a:schemeClr>
                </a:solidFill>
                <a:latin typeface="+mj-lt"/>
              </a:rPr>
              <a:t> </a:t>
            </a:r>
            <a:r>
              <a:rPr lang="vi-VN" sz="2400" b="1" dirty="0" err="1">
                <a:solidFill>
                  <a:schemeClr val="tx2">
                    <a:lumMod val="75000"/>
                  </a:schemeClr>
                </a:solidFill>
                <a:latin typeface="+mj-lt"/>
              </a:rPr>
              <a:t>với</a:t>
            </a:r>
            <a:r>
              <a:rPr lang="vi-VN" sz="2400" b="1" dirty="0">
                <a:solidFill>
                  <a:schemeClr val="tx2">
                    <a:lumMod val="75000"/>
                  </a:schemeClr>
                </a:solidFill>
                <a:latin typeface="+mj-lt"/>
              </a:rPr>
              <a:t> </a:t>
            </a:r>
            <a:r>
              <a:rPr lang="vi-VN" sz="2400" b="1" dirty="0" err="1">
                <a:solidFill>
                  <a:schemeClr val="tx2">
                    <a:lumMod val="75000"/>
                  </a:schemeClr>
                </a:solidFill>
                <a:latin typeface="+mj-lt"/>
              </a:rPr>
              <a:t>cuộc</a:t>
            </a:r>
            <a:r>
              <a:rPr lang="vi-VN" sz="2400" b="1" dirty="0">
                <a:solidFill>
                  <a:schemeClr val="tx2">
                    <a:lumMod val="75000"/>
                  </a:schemeClr>
                </a:solidFill>
                <a:latin typeface="+mj-lt"/>
              </a:rPr>
              <a:t> </a:t>
            </a:r>
            <a:r>
              <a:rPr lang="vi-VN" sz="2400" b="1" dirty="0" err="1">
                <a:solidFill>
                  <a:schemeClr val="tx2">
                    <a:lumMod val="75000"/>
                  </a:schemeClr>
                </a:solidFill>
                <a:latin typeface="+mj-lt"/>
              </a:rPr>
              <a:t>sống</a:t>
            </a:r>
            <a:r>
              <a:rPr lang="vi-VN" sz="2400" b="1" dirty="0">
                <a:solidFill>
                  <a:schemeClr val="tx2">
                    <a:lumMod val="75000"/>
                  </a:schemeClr>
                </a:solidFill>
                <a:latin typeface="+mj-lt"/>
              </a:rPr>
              <a:t> con </a:t>
            </a:r>
            <a:r>
              <a:rPr lang="vi-VN" sz="2400" b="1" dirty="0" err="1">
                <a:solidFill>
                  <a:schemeClr val="tx2">
                    <a:lumMod val="75000"/>
                  </a:schemeClr>
                </a:solidFill>
                <a:latin typeface="+mj-lt"/>
              </a:rPr>
              <a:t>người</a:t>
            </a:r>
            <a:r>
              <a:rPr lang="vi-VN" sz="2400" b="1" dirty="0">
                <a:solidFill>
                  <a:schemeClr val="tx2">
                    <a:lumMod val="75000"/>
                  </a:schemeClr>
                </a:solidFill>
                <a:latin typeface="+mj-lt"/>
              </a:rPr>
              <a:t> </a:t>
            </a:r>
            <a:endParaRPr lang="en-US" sz="2400" b="1" dirty="0">
              <a:solidFill>
                <a:schemeClr val="tx2">
                  <a:lumMod val="75000"/>
                </a:schemeClr>
              </a:solidFill>
              <a:latin typeface="+mj-lt"/>
            </a:endParaRPr>
          </a:p>
          <a:p>
            <a:pPr>
              <a:lnSpc>
                <a:spcPct val="150000"/>
              </a:lnSpc>
              <a:buClr>
                <a:schemeClr val="tx1">
                  <a:lumMod val="50000"/>
                  <a:lumOff val="50000"/>
                </a:schemeClr>
              </a:buClr>
            </a:pPr>
            <a:br>
              <a:rPr lang="zh-CN" altLang="en-US" sz="1600" noProof="1">
                <a:solidFill>
                  <a:srgbClr val="1E5AA4"/>
                </a:solidFill>
                <a:latin typeface="+mj-lt"/>
                <a:ea typeface="微软雅黑" panose="020B0503020204020204" pitchFamily="34" charset="-122"/>
              </a:rPr>
            </a:br>
            <a:endParaRPr lang="zh-CN" altLang="en-US" sz="1600" noProof="1">
              <a:solidFill>
                <a:srgbClr val="1E5AA4"/>
              </a:solidFill>
              <a:latin typeface="+mj-lt"/>
              <a:ea typeface="微软雅黑" panose="020B0503020204020204" pitchFamily="34" charset="-122"/>
            </a:endParaRPr>
          </a:p>
        </p:txBody>
      </p:sp>
      <p:sp>
        <p:nvSpPr>
          <p:cNvPr id="3" name="TextBox 2">
            <a:extLst>
              <a:ext uri="{FF2B5EF4-FFF2-40B4-BE49-F238E27FC236}">
                <a16:creationId xmlns:a16="http://schemas.microsoft.com/office/drawing/2014/main" id="{31A27B5D-A108-4178-B6C7-ED5D84CD6D79}"/>
              </a:ext>
            </a:extLst>
          </p:cNvPr>
          <p:cNvSpPr txBox="1"/>
          <p:nvPr/>
        </p:nvSpPr>
        <p:spPr>
          <a:xfrm>
            <a:off x="1882534" y="4016637"/>
            <a:ext cx="3968043" cy="1200329"/>
          </a:xfrm>
          <a:prstGeom prst="rect">
            <a:avLst/>
          </a:prstGeom>
          <a:noFill/>
        </p:spPr>
        <p:txBody>
          <a:bodyPr wrap="square" rtlCol="0">
            <a:spAutoFit/>
          </a:bodyPr>
          <a:lstStyle/>
          <a:p>
            <a:pPr algn="just"/>
            <a:r>
              <a:rPr lang="vi-VN" sz="2400" b="1" dirty="0" err="1">
                <a:solidFill>
                  <a:srgbClr val="002060"/>
                </a:solidFill>
                <a:latin typeface="+mj-lt"/>
              </a:rPr>
              <a:t>Trình</a:t>
            </a:r>
            <a:r>
              <a:rPr lang="vi-VN" sz="2400" b="1" dirty="0">
                <a:solidFill>
                  <a:srgbClr val="002060"/>
                </a:solidFill>
                <a:latin typeface="+mj-lt"/>
              </a:rPr>
              <a:t> </a:t>
            </a:r>
            <a:r>
              <a:rPr lang="vi-VN" sz="2400" b="1" dirty="0" err="1">
                <a:solidFill>
                  <a:srgbClr val="002060"/>
                </a:solidFill>
                <a:latin typeface="+mj-lt"/>
              </a:rPr>
              <a:t>bày</a:t>
            </a:r>
            <a:r>
              <a:rPr lang="vi-VN" sz="2400" b="1" dirty="0">
                <a:solidFill>
                  <a:srgbClr val="002060"/>
                </a:solidFill>
                <a:latin typeface="+mj-lt"/>
              </a:rPr>
              <a:t> </a:t>
            </a:r>
            <a:r>
              <a:rPr lang="vi-VN" sz="2400" b="1" dirty="0" err="1">
                <a:solidFill>
                  <a:srgbClr val="002060"/>
                </a:solidFill>
                <a:latin typeface="+mj-lt"/>
              </a:rPr>
              <a:t>được</a:t>
            </a:r>
            <a:r>
              <a:rPr lang="vi-VN" sz="2400" b="1" dirty="0">
                <a:solidFill>
                  <a:srgbClr val="002060"/>
                </a:solidFill>
                <a:latin typeface="+mj-lt"/>
              </a:rPr>
              <a:t> căn </a:t>
            </a:r>
            <a:r>
              <a:rPr lang="vi-VN" sz="2400" b="1" dirty="0" err="1">
                <a:solidFill>
                  <a:srgbClr val="002060"/>
                </a:solidFill>
                <a:latin typeface="+mj-lt"/>
              </a:rPr>
              <a:t>cứ</a:t>
            </a:r>
            <a:r>
              <a:rPr lang="vi-VN" sz="2400" b="1" dirty="0">
                <a:solidFill>
                  <a:srgbClr val="002060"/>
                </a:solidFill>
                <a:latin typeface="+mj-lt"/>
              </a:rPr>
              <a:t> </a:t>
            </a:r>
            <a:r>
              <a:rPr lang="vi-VN" sz="2400" b="1" dirty="0" err="1">
                <a:solidFill>
                  <a:srgbClr val="002060"/>
                </a:solidFill>
                <a:latin typeface="+mj-lt"/>
              </a:rPr>
              <a:t>xác</a:t>
            </a:r>
            <a:r>
              <a:rPr lang="vi-VN" sz="2400" b="1" dirty="0">
                <a:solidFill>
                  <a:srgbClr val="002060"/>
                </a:solidFill>
                <a:latin typeface="+mj-lt"/>
              </a:rPr>
              <a:t> </a:t>
            </a:r>
            <a:r>
              <a:rPr lang="vi-VN" sz="2400" b="1" dirty="0" err="1">
                <a:solidFill>
                  <a:srgbClr val="002060"/>
                </a:solidFill>
                <a:latin typeface="+mj-lt"/>
              </a:rPr>
              <a:t>đáng</a:t>
            </a:r>
            <a:r>
              <a:rPr lang="vi-VN" sz="2400" b="1" dirty="0">
                <a:solidFill>
                  <a:srgbClr val="002060"/>
                </a:solidFill>
                <a:latin typeface="+mj-lt"/>
              </a:rPr>
              <a:t> </a:t>
            </a:r>
            <a:r>
              <a:rPr lang="vi-VN" sz="2400" b="1" dirty="0" err="1">
                <a:solidFill>
                  <a:srgbClr val="002060"/>
                </a:solidFill>
                <a:latin typeface="+mj-lt"/>
              </a:rPr>
              <a:t>để</a:t>
            </a:r>
            <a:r>
              <a:rPr lang="vi-VN" sz="2400" b="1" dirty="0">
                <a:solidFill>
                  <a:srgbClr val="002060"/>
                </a:solidFill>
                <a:latin typeface="+mj-lt"/>
              </a:rPr>
              <a:t> </a:t>
            </a:r>
            <a:r>
              <a:rPr lang="vi-VN" sz="2400" b="1" dirty="0" err="1">
                <a:solidFill>
                  <a:srgbClr val="002060"/>
                </a:solidFill>
                <a:latin typeface="+mj-lt"/>
              </a:rPr>
              <a:t>giải</a:t>
            </a:r>
            <a:r>
              <a:rPr lang="vi-VN" sz="2400" b="1" dirty="0">
                <a:solidFill>
                  <a:srgbClr val="002060"/>
                </a:solidFill>
                <a:latin typeface="+mj-lt"/>
              </a:rPr>
              <a:t> </a:t>
            </a:r>
            <a:r>
              <a:rPr lang="vi-VN" sz="2400" b="1" dirty="0" err="1">
                <a:solidFill>
                  <a:srgbClr val="002060"/>
                </a:solidFill>
                <a:latin typeface="+mj-lt"/>
              </a:rPr>
              <a:t>thích</a:t>
            </a:r>
            <a:r>
              <a:rPr lang="vi-VN" sz="2400" b="1" dirty="0">
                <a:solidFill>
                  <a:srgbClr val="002060"/>
                </a:solidFill>
                <a:latin typeface="+mj-lt"/>
              </a:rPr>
              <a:t> </a:t>
            </a:r>
            <a:r>
              <a:rPr lang="vi-VN" sz="2400" b="1" dirty="0" err="1">
                <a:solidFill>
                  <a:srgbClr val="002060"/>
                </a:solidFill>
                <a:latin typeface="+mj-lt"/>
              </a:rPr>
              <a:t>hiện</a:t>
            </a:r>
            <a:r>
              <a:rPr lang="vi-VN" sz="2400" b="1" dirty="0">
                <a:solidFill>
                  <a:srgbClr val="002060"/>
                </a:solidFill>
                <a:latin typeface="+mj-lt"/>
              </a:rPr>
              <a:t> </a:t>
            </a:r>
            <a:r>
              <a:rPr lang="vi-VN" sz="2400" b="1" dirty="0" err="1">
                <a:solidFill>
                  <a:srgbClr val="002060"/>
                </a:solidFill>
                <a:latin typeface="+mj-lt"/>
              </a:rPr>
              <a:t>tượng</a:t>
            </a:r>
            <a:r>
              <a:rPr lang="vi-VN" sz="2400" b="1" dirty="0">
                <a:solidFill>
                  <a:srgbClr val="002060"/>
                </a:solidFill>
                <a:latin typeface="+mj-lt"/>
              </a:rPr>
              <a:t> </a:t>
            </a:r>
            <a:r>
              <a:rPr lang="vi-VN" sz="2400" b="1" dirty="0" err="1">
                <a:solidFill>
                  <a:srgbClr val="002060"/>
                </a:solidFill>
                <a:latin typeface="+mj-lt"/>
              </a:rPr>
              <a:t>tự</a:t>
            </a:r>
            <a:r>
              <a:rPr lang="vi-VN" sz="2400" b="1" dirty="0">
                <a:solidFill>
                  <a:srgbClr val="002060"/>
                </a:solidFill>
                <a:latin typeface="+mj-lt"/>
              </a:rPr>
              <a:t> nhiên </a:t>
            </a:r>
            <a:r>
              <a:rPr lang="vi-VN" sz="2400" b="1" dirty="0" err="1">
                <a:solidFill>
                  <a:srgbClr val="002060"/>
                </a:solidFill>
                <a:latin typeface="+mj-lt"/>
              </a:rPr>
              <a:t>đã</a:t>
            </a:r>
            <a:r>
              <a:rPr lang="vi-VN" sz="2400" b="1" dirty="0">
                <a:solidFill>
                  <a:srgbClr val="002060"/>
                </a:solidFill>
                <a:latin typeface="+mj-lt"/>
              </a:rPr>
              <a:t> </a:t>
            </a:r>
            <a:r>
              <a:rPr lang="vi-VN" sz="2400" b="1" dirty="0" err="1">
                <a:solidFill>
                  <a:srgbClr val="002060"/>
                </a:solidFill>
                <a:latin typeface="+mj-lt"/>
              </a:rPr>
              <a:t>chọn</a:t>
            </a:r>
            <a:endParaRPr lang="vi-VN" sz="2400" b="1" dirty="0">
              <a:solidFill>
                <a:srgbClr val="002060"/>
              </a:solidFill>
              <a:latin typeface="+mj-lt"/>
            </a:endParaRPr>
          </a:p>
        </p:txBody>
      </p:sp>
      <p:sp>
        <p:nvSpPr>
          <p:cNvPr id="5" name="TextBox 4">
            <a:extLst>
              <a:ext uri="{FF2B5EF4-FFF2-40B4-BE49-F238E27FC236}">
                <a16:creationId xmlns:a16="http://schemas.microsoft.com/office/drawing/2014/main" id="{9A0DB6A3-F024-F277-2E07-EFE8C039CD2D}"/>
              </a:ext>
            </a:extLst>
          </p:cNvPr>
          <p:cNvSpPr txBox="1"/>
          <p:nvPr/>
        </p:nvSpPr>
        <p:spPr>
          <a:xfrm>
            <a:off x="2453753" y="3160522"/>
            <a:ext cx="587530" cy="461665"/>
          </a:xfrm>
          <a:prstGeom prst="rect">
            <a:avLst/>
          </a:prstGeom>
          <a:noFill/>
        </p:spPr>
        <p:txBody>
          <a:bodyPr wrap="square" rtlCol="0">
            <a:spAutoFit/>
          </a:bodyPr>
          <a:lstStyle/>
          <a:p>
            <a:r>
              <a:rPr lang="en-US" sz="2400" dirty="0">
                <a:solidFill>
                  <a:schemeClr val="accent1">
                    <a:lumMod val="75000"/>
                  </a:schemeClr>
                </a:solidFill>
              </a:rPr>
              <a:t>03</a:t>
            </a:r>
            <a:endParaRPr lang="vi-VN" sz="2400" dirty="0">
              <a:solidFill>
                <a:schemeClr val="accent1">
                  <a:lumMod val="75000"/>
                </a:schemeClr>
              </a:solidFill>
            </a:endParaRPr>
          </a:p>
        </p:txBody>
      </p:sp>
    </p:spTree>
    <p:extLst>
      <p:ext uri="{BB962C8B-B14F-4D97-AF65-F5344CB8AC3E}">
        <p14:creationId xmlns:p14="http://schemas.microsoft.com/office/powerpoint/2010/main" val="114019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1000"/>
                                        <p:tgtEl>
                                          <p:spTgt spid="100"/>
                                        </p:tgtEl>
                                      </p:cBhvr>
                                    </p:animEffect>
                                    <p:anim calcmode="lin" valueType="num">
                                      <p:cBhvr>
                                        <p:cTn id="35" dur="1000" fill="hold"/>
                                        <p:tgtEl>
                                          <p:spTgt spid="100"/>
                                        </p:tgtEl>
                                        <p:attrNameLst>
                                          <p:attrName>ppt_x</p:attrName>
                                        </p:attrNameLst>
                                      </p:cBhvr>
                                      <p:tavLst>
                                        <p:tav tm="0">
                                          <p:val>
                                            <p:strVal val="#ppt_x"/>
                                          </p:val>
                                        </p:tav>
                                        <p:tav tm="100000">
                                          <p:val>
                                            <p:strVal val="#ppt_x"/>
                                          </p:val>
                                        </p:tav>
                                      </p:tavLst>
                                    </p:anim>
                                    <p:anim calcmode="lin" valueType="num">
                                      <p:cBhvr>
                                        <p:cTn id="36" dur="1000" fill="hold"/>
                                        <p:tgtEl>
                                          <p:spTgt spid="100"/>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8" grpId="0"/>
      <p:bldP spid="37"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style>
          <a:lnRef idx="1">
            <a:schemeClr val="accent3"/>
          </a:lnRef>
          <a:fillRef idx="2">
            <a:schemeClr val="accent3"/>
          </a:fillRef>
          <a:effectRef idx="1">
            <a:schemeClr val="accent3"/>
          </a:effectRef>
          <a:fontRef idx="minor">
            <a:schemeClr val="dk1"/>
          </a:fontRef>
        </p:style>
      </p:pic>
      <p:sp>
        <p:nvSpPr>
          <p:cNvPr id="5" name="任意多边形 2">
            <a:extLst>
              <a:ext uri="{FF2B5EF4-FFF2-40B4-BE49-F238E27FC236}">
                <a16:creationId xmlns:a16="http://schemas.microsoft.com/office/drawing/2014/main" id="{CE62F7F1-299A-49CF-8691-5DD65FE70087}"/>
              </a:ext>
            </a:extLst>
          </p:cNvPr>
          <p:cNvSpPr/>
          <p:nvPr/>
        </p:nvSpPr>
        <p:spPr>
          <a:xfrm>
            <a:off x="2571568" y="1600169"/>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7" name="图片 99">
            <a:extLst>
              <a:ext uri="{FF2B5EF4-FFF2-40B4-BE49-F238E27FC236}">
                <a16:creationId xmlns:a16="http://schemas.microsoft.com/office/drawing/2014/main" id="{07A22993-2C75-4229-98DD-9E32E1C98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70" y="3951604"/>
            <a:ext cx="6265047" cy="1963850"/>
          </a:xfrm>
          <a:prstGeom prst="rect">
            <a:avLst/>
          </a:prstGeom>
        </p:spPr>
      </p:pic>
      <p:sp>
        <p:nvSpPr>
          <p:cNvPr id="8" name="文本框 39">
            <a:extLst>
              <a:ext uri="{FF2B5EF4-FFF2-40B4-BE49-F238E27FC236}">
                <a16:creationId xmlns:a16="http://schemas.microsoft.com/office/drawing/2014/main" id="{AA3EC9DF-3E3C-489E-9DB5-6A6C1D31B872}"/>
              </a:ext>
            </a:extLst>
          </p:cNvPr>
          <p:cNvSpPr txBox="1"/>
          <p:nvPr/>
        </p:nvSpPr>
        <p:spPr>
          <a:xfrm>
            <a:off x="2571568" y="1467157"/>
            <a:ext cx="113364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Times New Roman" panose="02020603050405020304" pitchFamily="18" charset="0"/>
                <a:ea typeface="造字工房朗宋（非商用）常规体" pitchFamily="50" charset="-122"/>
                <a:cs typeface="Times New Roman" panose="02020603050405020304" pitchFamily="18" charset="0"/>
              </a:rPr>
              <a:t>II.</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造字工房朗宋（非商用）常规体" pitchFamily="50" charset="-122"/>
              <a:cs typeface="Times New Roman" panose="02020603050405020304" pitchFamily="18" charset="0"/>
            </a:endParaRPr>
          </a:p>
        </p:txBody>
      </p:sp>
      <p:grpSp>
        <p:nvGrpSpPr>
          <p:cNvPr id="9" name="组合 5">
            <a:extLst>
              <a:ext uri="{FF2B5EF4-FFF2-40B4-BE49-F238E27FC236}">
                <a16:creationId xmlns:a16="http://schemas.microsoft.com/office/drawing/2014/main" id="{4C4D861D-4CC5-4E09-B127-D7FDBE06160D}"/>
              </a:ext>
            </a:extLst>
          </p:cNvPr>
          <p:cNvGrpSpPr/>
          <p:nvPr/>
        </p:nvGrpSpPr>
        <p:grpSpPr>
          <a:xfrm>
            <a:off x="3804193" y="1264873"/>
            <a:ext cx="6319358" cy="1994993"/>
            <a:chOff x="3940334" y="2221185"/>
            <a:chExt cx="6319358" cy="1994993"/>
          </a:xfrm>
        </p:grpSpPr>
        <p:sp>
          <p:nvSpPr>
            <p:cNvPr id="10" name="文本框 40">
              <a:extLst>
                <a:ext uri="{FF2B5EF4-FFF2-40B4-BE49-F238E27FC236}">
                  <a16:creationId xmlns:a16="http://schemas.microsoft.com/office/drawing/2014/main" id="{3B1B3131-7BC7-4EA3-AF60-C56DC2591AAF}"/>
                </a:ext>
              </a:extLst>
            </p:cNvPr>
            <p:cNvSpPr txBox="1"/>
            <p:nvPr/>
          </p:nvSpPr>
          <p:spPr>
            <a:xfrm>
              <a:off x="3940334" y="2249185"/>
              <a:ext cx="6319358" cy="1938992"/>
            </a:xfrm>
            <a:prstGeom prst="rect">
              <a:avLst/>
            </a:prstGeom>
            <a:noFill/>
            <a:ln w="127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 tích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 viết tham khảo</a:t>
              </a:r>
              <a:endParaRPr kumimoji="0" lang="zh-CN" altLang="en-US" sz="6000" b="1" i="0" u="none" strike="noStrike" kern="1200" cap="none"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
              <a:extLst>
                <a:ext uri="{FF2B5EF4-FFF2-40B4-BE49-F238E27FC236}">
                  <a16:creationId xmlns:a16="http://schemas.microsoft.com/office/drawing/2014/main" id="{A43176BF-CCB3-4A56-A6AD-3BC2451880AD}"/>
                </a:ext>
              </a:extLst>
            </p:cNvPr>
            <p:cNvSpPr/>
            <p:nvPr/>
          </p:nvSpPr>
          <p:spPr>
            <a:xfrm>
              <a:off x="4005486" y="2221185"/>
              <a:ext cx="6189055"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900841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5" presetClass="entr" presetSubtype="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7D18ABC9-6C00-9199-EE7B-10F7DCF87581}"/>
              </a:ext>
            </a:extLst>
          </p:cNvPr>
          <p:cNvGraphicFramePr>
            <a:graphicFrameLocks noGrp="1"/>
          </p:cNvGraphicFramePr>
          <p:nvPr>
            <p:extLst>
              <p:ext uri="{D42A27DB-BD31-4B8C-83A1-F6EECF244321}">
                <p14:modId xmlns:p14="http://schemas.microsoft.com/office/powerpoint/2010/main" val="3300382002"/>
              </p:ext>
            </p:extLst>
          </p:nvPr>
        </p:nvGraphicFramePr>
        <p:xfrm>
          <a:off x="-1" y="0"/>
          <a:ext cx="12191999" cy="6786781"/>
        </p:xfrm>
        <a:graphic>
          <a:graphicData uri="http://schemas.openxmlformats.org/drawingml/2006/table">
            <a:tbl>
              <a:tblPr firstRow="1" firstCol="1" bandRow="1">
                <a:tableStyleId>{5C22544A-7EE6-4342-B048-85BDC9FD1C3A}</a:tableStyleId>
              </a:tblPr>
              <a:tblGrid>
                <a:gridCol w="9204627">
                  <a:extLst>
                    <a:ext uri="{9D8B030D-6E8A-4147-A177-3AD203B41FA5}">
                      <a16:colId xmlns:a16="http://schemas.microsoft.com/office/drawing/2014/main" val="1205119339"/>
                    </a:ext>
                  </a:extLst>
                </a:gridCol>
                <a:gridCol w="2987372">
                  <a:extLst>
                    <a:ext uri="{9D8B030D-6E8A-4147-A177-3AD203B41FA5}">
                      <a16:colId xmlns:a16="http://schemas.microsoft.com/office/drawing/2014/main" val="3717539480"/>
                    </a:ext>
                  </a:extLst>
                </a:gridCol>
              </a:tblGrid>
              <a:tr h="381996">
                <a:tc gridSpan="2">
                  <a:txBody>
                    <a:bodyPr/>
                    <a:lstStyle/>
                    <a:p>
                      <a:pPr algn="ctr">
                        <a:spcBef>
                          <a:spcPts val="600"/>
                        </a:spcBef>
                        <a:spcAft>
                          <a:spcPts val="600"/>
                        </a:spcAft>
                      </a:pPr>
                      <a:r>
                        <a:rPr lang="en-US" sz="2400" b="1" dirty="0">
                          <a:solidFill>
                            <a:srgbClr val="FF0000"/>
                          </a:solidFill>
                          <a:effectLst/>
                          <a:latin typeface="Times New Roman" panose="02020603050405020304" pitchFamily="18" charset="0"/>
                          <a:cs typeface="Times New Roman" panose="02020603050405020304" pitchFamily="18" charset="0"/>
                        </a:rPr>
                        <a:t>PHIẾU HỌC TẬP SỐ 1</a:t>
                      </a:r>
                      <a:endPar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vi-VN"/>
                    </a:p>
                  </a:txBody>
                  <a:tcPr/>
                </a:tc>
                <a:extLst>
                  <a:ext uri="{0D108BD9-81ED-4DB2-BD59-A6C34878D82A}">
                    <a16:rowId xmlns:a16="http://schemas.microsoft.com/office/drawing/2014/main" val="143906309"/>
                  </a:ext>
                </a:extLst>
              </a:tr>
              <a:tr h="394215">
                <a:tc>
                  <a:txBody>
                    <a:bodyPr/>
                    <a:lstStyle/>
                    <a:p>
                      <a:pPr algn="just">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Bài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viết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được</a:t>
                      </a:r>
                      <a:r>
                        <a:rPr lang="en-US" sz="2800" b="0" dirty="0">
                          <a:solidFill>
                            <a:srgbClr val="002060"/>
                          </a:solidFill>
                          <a:effectLst/>
                          <a:latin typeface="Times New Roman" panose="02020603050405020304" pitchFamily="18" charset="0"/>
                          <a:cs typeface="Times New Roman" panose="02020603050405020304" pitchFamily="18" charset="0"/>
                        </a:rPr>
                        <a:t> chia </a:t>
                      </a:r>
                      <a:r>
                        <a:rPr lang="en-US" sz="2800" b="0" dirty="0" err="1">
                          <a:solidFill>
                            <a:srgbClr val="002060"/>
                          </a:solidFill>
                          <a:effectLst/>
                          <a:latin typeface="Times New Roman" panose="02020603050405020304" pitchFamily="18" charset="0"/>
                          <a:cs typeface="Times New Roman" panose="02020603050405020304" pitchFamily="18" charset="0"/>
                        </a:rPr>
                        <a:t>làm</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mấy</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phần</a:t>
                      </a:r>
                      <a:r>
                        <a:rPr lang="en-US" sz="2800" b="0" dirty="0">
                          <a:solidFill>
                            <a:srgbClr val="002060"/>
                          </a:solidFill>
                          <a:effectLst/>
                          <a:latin typeface="Times New Roman" panose="02020603050405020304" pitchFamily="18" charset="0"/>
                          <a:cs typeface="Times New Roman" panose="02020603050405020304" pitchFamily="18" charset="0"/>
                        </a:rPr>
                        <a:t>? </a:t>
                      </a:r>
                    </a:p>
                    <a:p>
                      <a:pPr algn="just">
                        <a:spcBef>
                          <a:spcPts val="600"/>
                        </a:spcBef>
                        <a:spcAft>
                          <a:spcPts val="600"/>
                        </a:spcAft>
                      </a:pPr>
                      <a:endParaRPr lang="vi-VN" sz="28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spcBef>
                          <a:spcPts val="600"/>
                        </a:spcBef>
                        <a:spcAft>
                          <a:spcPts val="600"/>
                        </a:spcAft>
                      </a:pPr>
                      <a:r>
                        <a:rPr lang="en-US" sz="1400" b="0" dirty="0">
                          <a:effectLst/>
                        </a:rPr>
                        <a:t> </a:t>
                      </a:r>
                      <a:endParaRPr lang="vi-VN" sz="1400" b="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53004255"/>
                  </a:ext>
                </a:extLst>
              </a:tr>
              <a:tr h="394215">
                <a:tc>
                  <a:txBody>
                    <a:bodyPr/>
                    <a:lstStyle/>
                    <a:p>
                      <a:pPr algn="just">
                        <a:spcBef>
                          <a:spcPts val="600"/>
                        </a:spcBef>
                        <a:spcAft>
                          <a:spcPts val="600"/>
                        </a:spcAft>
                      </a:pPr>
                      <a:r>
                        <a:rPr lang="en-US" sz="2800" b="0" dirty="0" err="1">
                          <a:solidFill>
                            <a:srgbClr val="002060"/>
                          </a:solidFill>
                          <a:effectLst/>
                          <a:latin typeface="Times New Roman" panose="02020603050405020304" pitchFamily="18" charset="0"/>
                          <a:cs typeface="Times New Roman" panose="02020603050405020304" pitchFamily="18" charset="0"/>
                        </a:rPr>
                        <a:t>Văn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bản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thuyết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minh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về</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đối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nào</a:t>
                      </a:r>
                      <a:r>
                        <a:rPr lang="en-US" sz="2800" b="0" dirty="0">
                          <a:solidFill>
                            <a:srgbClr val="002060"/>
                          </a:solidFill>
                          <a:effectLst/>
                          <a:latin typeface="Times New Roman" panose="02020603050405020304" pitchFamily="18" charset="0"/>
                          <a:cs typeface="Times New Roman" panose="02020603050405020304" pitchFamily="18" charset="0"/>
                        </a:rPr>
                        <a:t>?</a:t>
                      </a:r>
                    </a:p>
                    <a:p>
                      <a:pPr algn="just">
                        <a:spcBef>
                          <a:spcPts val="600"/>
                        </a:spcBef>
                        <a:spcAft>
                          <a:spcPts val="600"/>
                        </a:spcAft>
                      </a:pPr>
                      <a:endParaRPr lang="vi-VN" sz="28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Bef>
                          <a:spcPts val="600"/>
                        </a:spcBef>
                        <a:spcAft>
                          <a:spcPts val="600"/>
                        </a:spcAft>
                      </a:pPr>
                      <a:r>
                        <a:rPr lang="en-US" sz="1400" b="0" dirty="0">
                          <a:effectLst/>
                        </a:rPr>
                        <a:t> </a:t>
                      </a:r>
                      <a:endParaRPr lang="vi-VN" sz="1400" b="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44805245"/>
                  </a:ext>
                </a:extLst>
              </a:tr>
              <a:tr h="844696">
                <a:tc>
                  <a:txBody>
                    <a:bodyPr/>
                    <a:lstStyle/>
                    <a:p>
                      <a:pPr algn="just">
                        <a:spcBef>
                          <a:spcPts val="600"/>
                        </a:spcBef>
                        <a:spcAft>
                          <a:spcPts val="600"/>
                        </a:spcAft>
                      </a:pPr>
                      <a:r>
                        <a:rPr lang="en-US" sz="2800" b="1" dirty="0" err="1">
                          <a:solidFill>
                            <a:srgbClr val="002060"/>
                          </a:solidFill>
                          <a:effectLst/>
                          <a:latin typeface="Times New Roman" panose="02020603050405020304" pitchFamily="18" charset="0"/>
                          <a:cs typeface="Times New Roman" panose="02020603050405020304" pitchFamily="18" charset="0"/>
                        </a:rPr>
                        <a:t>Phần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mở</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bài</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0" dirty="0">
                          <a:solidFill>
                            <a:srgbClr val="002060"/>
                          </a:solidFill>
                          <a:effectLst/>
                          <a:latin typeface="Times New Roman" panose="02020603050405020304" pitchFamily="18" charset="0"/>
                          <a:cs typeface="Times New Roman" panose="02020603050405020304" pitchFamily="18" charset="0"/>
                        </a:rPr>
                        <a:t>VB </a:t>
                      </a:r>
                      <a:r>
                        <a:rPr lang="en-US" sz="2800" b="0" dirty="0" err="1">
                          <a:solidFill>
                            <a:srgbClr val="002060"/>
                          </a:solidFill>
                          <a:effectLst/>
                          <a:latin typeface="Times New Roman" panose="02020603050405020304" pitchFamily="18" charset="0"/>
                          <a:cs typeface="Times New Roman" panose="02020603050405020304" pitchFamily="18" charset="0"/>
                        </a:rPr>
                        <a:t>đã</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cung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cấp</a:t>
                      </a:r>
                      <a:r>
                        <a:rPr lang="en-US" sz="2800" b="0" dirty="0">
                          <a:solidFill>
                            <a:srgbClr val="002060"/>
                          </a:solidFill>
                          <a:effectLst/>
                          <a:latin typeface="Times New Roman" panose="02020603050405020304" pitchFamily="18" charset="0"/>
                          <a:cs typeface="Times New Roman" panose="02020603050405020304" pitchFamily="18" charset="0"/>
                        </a:rPr>
                        <a:t> tri </a:t>
                      </a:r>
                      <a:r>
                        <a:rPr lang="en-US" sz="2800" b="0" dirty="0" err="1">
                          <a:solidFill>
                            <a:srgbClr val="002060"/>
                          </a:solidFill>
                          <a:effectLst/>
                          <a:latin typeface="Times New Roman" panose="02020603050405020304" pitchFamily="18" charset="0"/>
                          <a:cs typeface="Times New Roman" panose="02020603050405020304" pitchFamily="18" charset="0"/>
                        </a:rPr>
                        <a:t>thức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gì</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về</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đối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thuyết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minh</a:t>
                      </a:r>
                      <a:r>
                        <a:rPr lang="en-US" sz="2800" b="0" dirty="0">
                          <a:solidFill>
                            <a:srgbClr val="002060"/>
                          </a:solidFill>
                          <a:effectLst/>
                          <a:latin typeface="Times New Roman" panose="02020603050405020304" pitchFamily="18" charset="0"/>
                          <a:cs typeface="Times New Roman" panose="02020603050405020304" pitchFamily="18" charset="0"/>
                        </a:rPr>
                        <a:t>?</a:t>
                      </a:r>
                      <a:endParaRPr lang="vi-VN" sz="28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Bef>
                          <a:spcPts val="600"/>
                        </a:spcBef>
                        <a:spcAft>
                          <a:spcPts val="600"/>
                        </a:spcAft>
                      </a:pPr>
                      <a:r>
                        <a:rPr lang="vi-VN" sz="1400" b="0" dirty="0">
                          <a:effectLst/>
                        </a:rPr>
                        <a:t> </a:t>
                      </a:r>
                      <a:endParaRPr lang="vi-VN" sz="1400" b="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773478129"/>
                  </a:ext>
                </a:extLst>
              </a:tr>
              <a:tr h="1986157">
                <a:tc>
                  <a:txBody>
                    <a:bodyPr/>
                    <a:lstStyle/>
                    <a:p>
                      <a:pPr algn="just">
                        <a:spcBef>
                          <a:spcPts val="600"/>
                        </a:spcBef>
                        <a:spcAft>
                          <a:spcPts val="600"/>
                        </a:spcAft>
                      </a:pP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Phần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thân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bài</a:t>
                      </a:r>
                      <a:r>
                        <a:rPr lang="en-US" sz="2800" b="1" dirty="0">
                          <a:solidFill>
                            <a:srgbClr val="002060"/>
                          </a:solidFill>
                          <a:effectLst/>
                          <a:latin typeface="Times New Roman" panose="02020603050405020304" pitchFamily="18" charset="0"/>
                          <a:cs typeface="Times New Roman" panose="02020603050405020304" pitchFamily="18" charset="0"/>
                        </a:rPr>
                        <a:t>: </a:t>
                      </a:r>
                      <a:endParaRPr lang="vi-VN" sz="2800" b="1" dirty="0">
                        <a:solidFill>
                          <a:srgbClr val="002060"/>
                        </a:solidFill>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Đối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thuyết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minh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được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miêu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tả</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thuật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lại</a:t>
                      </a:r>
                      <a:r>
                        <a:rPr lang="en-US" sz="2800" b="0" dirty="0">
                          <a:solidFill>
                            <a:srgbClr val="002060"/>
                          </a:solidFill>
                          <a:effectLst/>
                          <a:latin typeface="Times New Roman" panose="02020603050405020304" pitchFamily="18" charset="0"/>
                          <a:cs typeface="Times New Roman" panose="02020603050405020304" pitchFamily="18" charset="0"/>
                        </a:rPr>
                        <a:t> qua </a:t>
                      </a:r>
                      <a:r>
                        <a:rPr lang="en-US" sz="2800" b="0" dirty="0" err="1">
                          <a:solidFill>
                            <a:srgbClr val="002060"/>
                          </a:solidFill>
                          <a:effectLst/>
                          <a:latin typeface="Times New Roman" panose="02020603050405020304" pitchFamily="18" charset="0"/>
                          <a:cs typeface="Times New Roman" panose="02020603050405020304" pitchFamily="18" charset="0"/>
                        </a:rPr>
                        <a:t>các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biểu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hiện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nào</a:t>
                      </a:r>
                      <a:r>
                        <a:rPr lang="en-US" sz="2800" b="0" dirty="0">
                          <a:solidFill>
                            <a:srgbClr val="002060"/>
                          </a:solidFill>
                          <a:effectLst/>
                          <a:latin typeface="Times New Roman" panose="02020603050405020304" pitchFamily="18" charset="0"/>
                          <a:cs typeface="Times New Roman" panose="02020603050405020304" pitchFamily="18" charset="0"/>
                        </a:rPr>
                        <a:t>? </a:t>
                      </a:r>
                      <a:endParaRPr lang="vi-VN" sz="2800" b="0" dirty="0">
                        <a:solidFill>
                          <a:srgbClr val="002060"/>
                        </a:solidFill>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b="0" dirty="0">
                          <a:solidFill>
                            <a:srgbClr val="002060"/>
                          </a:solidFill>
                          <a:effectLst/>
                          <a:latin typeface="Times New Roman" panose="02020603050405020304" pitchFamily="18" charset="0"/>
                          <a:cs typeface="Times New Roman" panose="02020603050405020304" pitchFamily="18" charset="0"/>
                        </a:rPr>
                        <a:t>+ Khoa </a:t>
                      </a:r>
                      <a:r>
                        <a:rPr lang="en-US" sz="2800" b="0" dirty="0" err="1">
                          <a:solidFill>
                            <a:srgbClr val="002060"/>
                          </a:solidFill>
                          <a:effectLst/>
                          <a:latin typeface="Times New Roman" panose="02020603050405020304" pitchFamily="18" charset="0"/>
                          <a:cs typeface="Times New Roman" panose="02020603050405020304" pitchFamily="18" charset="0"/>
                        </a:rPr>
                        <a:t>học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đã</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giải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thích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hiện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đó</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ra</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sao</a:t>
                      </a:r>
                      <a:r>
                        <a:rPr lang="en-US" sz="2800" b="0" dirty="0">
                          <a:solidFill>
                            <a:srgbClr val="002060"/>
                          </a:solidFill>
                          <a:effectLst/>
                          <a:latin typeface="Times New Roman" panose="02020603050405020304" pitchFamily="18" charset="0"/>
                          <a:cs typeface="Times New Roman" panose="02020603050405020304" pitchFamily="18" charset="0"/>
                        </a:rPr>
                        <a:t>?</a:t>
                      </a:r>
                      <a:endParaRPr lang="vi-VN" sz="28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spcBef>
                          <a:spcPts val="600"/>
                        </a:spcBef>
                        <a:spcAft>
                          <a:spcPts val="600"/>
                        </a:spcAft>
                      </a:pPr>
                      <a:r>
                        <a:rPr lang="vi-VN" sz="1400" b="0" dirty="0">
                          <a:effectLst/>
                        </a:rPr>
                        <a:t> </a:t>
                      </a:r>
                      <a:endParaRPr lang="vi-VN" sz="1400" b="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90036052"/>
                  </a:ext>
                </a:extLst>
              </a:tr>
              <a:tr h="1527985">
                <a:tc>
                  <a:txBody>
                    <a:bodyPr/>
                    <a:lstStyle/>
                    <a:p>
                      <a:pPr algn="just">
                        <a:spcBef>
                          <a:spcPts val="600"/>
                        </a:spcBef>
                        <a:spcAft>
                          <a:spcPts val="600"/>
                        </a:spcAft>
                      </a:pPr>
                      <a:endParaRPr lang="en-US" sz="2800" b="0" dirty="0">
                        <a:solidFill>
                          <a:srgbClr val="002060"/>
                        </a:solidFill>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Phần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kết</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bài</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người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viết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đã</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nêu</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được</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ấn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đánh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giá</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chung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của</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bản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thân</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về</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đối</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tượng</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thuyết</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minh</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như</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thế</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nào</a:t>
                      </a:r>
                      <a:r>
                        <a:rPr lang="en-US" sz="2800" b="0" dirty="0">
                          <a:solidFill>
                            <a:srgbClr val="002060"/>
                          </a:solidFill>
                          <a:effectLst/>
                          <a:latin typeface="Times New Roman" panose="02020603050405020304" pitchFamily="18" charset="0"/>
                          <a:cs typeface="Times New Roman" panose="02020603050405020304" pitchFamily="18" charset="0"/>
                        </a:rPr>
                        <a:t>?</a:t>
                      </a:r>
                      <a:endParaRPr lang="vi-VN" sz="2800" b="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algn="just">
                        <a:spcBef>
                          <a:spcPts val="600"/>
                        </a:spcBef>
                        <a:spcAft>
                          <a:spcPts val="600"/>
                        </a:spcAft>
                      </a:pPr>
                      <a:r>
                        <a:rPr lang="vi-VN" sz="1400" b="0" dirty="0">
                          <a:effectLst/>
                        </a:rPr>
                        <a:t> </a:t>
                      </a:r>
                      <a:endParaRPr lang="vi-VN" sz="1400" b="0" dirty="0">
                        <a:solidFill>
                          <a:srgbClr val="000000"/>
                        </a:solidFill>
                        <a:effectLst/>
                        <a:latin typeface="Times New Roman" panose="02020603050405020304" pitchFamily="18" charset="0"/>
                        <a:ea typeface="Calibri" panose="020F050202020403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296108277"/>
                  </a:ext>
                </a:extLst>
              </a:tr>
            </a:tbl>
          </a:graphicData>
        </a:graphic>
      </p:graphicFrame>
      <p:graphicFrame>
        <p:nvGraphicFramePr>
          <p:cNvPr id="4" name="Table 3">
            <a:extLst>
              <a:ext uri="{FF2B5EF4-FFF2-40B4-BE49-F238E27FC236}">
                <a16:creationId xmlns:a16="http://schemas.microsoft.com/office/drawing/2014/main" id="{D2A2B06C-AF28-49F8-81A4-371077850D7F}"/>
              </a:ext>
            </a:extLst>
          </p:cNvPr>
          <p:cNvGraphicFramePr>
            <a:graphicFrameLocks noGrp="1"/>
          </p:cNvGraphicFramePr>
          <p:nvPr>
            <p:extLst>
              <p:ext uri="{D42A27DB-BD31-4B8C-83A1-F6EECF244321}">
                <p14:modId xmlns:p14="http://schemas.microsoft.com/office/powerpoint/2010/main" val="1527162276"/>
              </p:ext>
            </p:extLst>
          </p:nvPr>
        </p:nvGraphicFramePr>
        <p:xfrm>
          <a:off x="28575" y="1"/>
          <a:ext cx="12187238" cy="6815138"/>
        </p:xfrm>
        <a:graphic>
          <a:graphicData uri="http://schemas.openxmlformats.org/drawingml/2006/table">
            <a:tbl>
              <a:tblPr/>
              <a:tblGrid>
                <a:gridCol w="12187238">
                  <a:extLst>
                    <a:ext uri="{9D8B030D-6E8A-4147-A177-3AD203B41FA5}">
                      <a16:colId xmlns:a16="http://schemas.microsoft.com/office/drawing/2014/main" val="4016907915"/>
                    </a:ext>
                  </a:extLst>
                </a:gridCol>
              </a:tblGrid>
              <a:tr h="6815138">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55785814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608568-D23B-429F-9F7C-14CA2F7D5CF3}"/>
              </a:ext>
            </a:extLst>
          </p:cNvPr>
          <p:cNvGraphicFramePr>
            <a:graphicFrameLocks noGrp="1"/>
          </p:cNvGraphicFramePr>
          <p:nvPr>
            <p:extLst>
              <p:ext uri="{D42A27DB-BD31-4B8C-83A1-F6EECF244321}">
                <p14:modId xmlns:p14="http://schemas.microsoft.com/office/powerpoint/2010/main" val="1853664910"/>
              </p:ext>
            </p:extLst>
          </p:nvPr>
        </p:nvGraphicFramePr>
        <p:xfrm>
          <a:off x="0" y="1"/>
          <a:ext cx="12192000" cy="6873799"/>
        </p:xfrm>
        <a:graphic>
          <a:graphicData uri="http://schemas.openxmlformats.org/drawingml/2006/table">
            <a:tbl>
              <a:tblPr firstRow="1" firstCol="1" bandRow="1">
                <a:tableStyleId>{5C22544A-7EE6-4342-B048-85BDC9FD1C3A}</a:tableStyleId>
              </a:tblPr>
              <a:tblGrid>
                <a:gridCol w="3000375">
                  <a:extLst>
                    <a:ext uri="{9D8B030D-6E8A-4147-A177-3AD203B41FA5}">
                      <a16:colId xmlns:a16="http://schemas.microsoft.com/office/drawing/2014/main" val="1776838638"/>
                    </a:ext>
                  </a:extLst>
                </a:gridCol>
                <a:gridCol w="9191625">
                  <a:extLst>
                    <a:ext uri="{9D8B030D-6E8A-4147-A177-3AD203B41FA5}">
                      <a16:colId xmlns:a16="http://schemas.microsoft.com/office/drawing/2014/main" val="3646208308"/>
                    </a:ext>
                  </a:extLst>
                </a:gridCol>
              </a:tblGrid>
              <a:tr h="184826">
                <a:tc gridSpan="2">
                  <a:txBody>
                    <a:bodyPr/>
                    <a:lstStyle/>
                    <a:p>
                      <a:pPr algn="ctr">
                        <a:lnSpc>
                          <a:spcPts val="1900"/>
                        </a:lnSpc>
                        <a:spcBef>
                          <a:spcPts val="600"/>
                        </a:spcBef>
                        <a:spcAft>
                          <a:spcPts val="600"/>
                        </a:spcAft>
                      </a:pPr>
                      <a:r>
                        <a:rPr lang="en-US" sz="1600" b="0" dirty="0">
                          <a:effectLst/>
                          <a:latin typeface="Times New Roman" panose="02020603050405020304" pitchFamily="18" charset="0"/>
                          <a:cs typeface="Times New Roman" panose="02020603050405020304" pitchFamily="18" charset="0"/>
                        </a:rPr>
                        <a:t>PHIẾU HỌC TẬP SỐ 1</a:t>
                      </a:r>
                      <a:endParaRPr lang="vi-VN"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tc>
                <a:tc hMerge="1">
                  <a:txBody>
                    <a:bodyPr/>
                    <a:lstStyle/>
                    <a:p>
                      <a:endParaRPr lang="vi-VN"/>
                    </a:p>
                  </a:txBody>
                  <a:tcPr/>
                </a:tc>
                <a:extLst>
                  <a:ext uri="{0D108BD9-81ED-4DB2-BD59-A6C34878D82A}">
                    <a16:rowId xmlns:a16="http://schemas.microsoft.com/office/drawing/2014/main" val="318952664"/>
                  </a:ext>
                </a:extLst>
              </a:tr>
              <a:tr h="281012">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Bố</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cục</a:t>
                      </a:r>
                      <a:endParaRPr lang="vi-VN" sz="2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3 </a:t>
                      </a:r>
                      <a:r>
                        <a:rPr lang="en-US" sz="2200" b="1" dirty="0" err="1">
                          <a:solidFill>
                            <a:schemeClr val="tx1"/>
                          </a:solidFill>
                          <a:effectLst/>
                          <a:latin typeface="Times New Roman" panose="02020603050405020304" pitchFamily="18" charset="0"/>
                          <a:cs typeface="Times New Roman" panose="02020603050405020304" pitchFamily="18" charset="0"/>
                        </a:rPr>
                        <a:t>phần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Mở</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bài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thân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bài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kết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bài</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568440100"/>
                  </a:ext>
                </a:extLst>
              </a:tr>
              <a:tr h="334937">
                <a:tc>
                  <a:txBody>
                    <a:bodyPr/>
                    <a:lstStyle/>
                    <a:p>
                      <a:pPr algn="just">
                        <a:lnSpc>
                          <a:spcPts val="2200"/>
                        </a:lnSpc>
                        <a:spcBef>
                          <a:spcPts val="0"/>
                        </a:spcBef>
                        <a:spcAft>
                          <a:spcPts val="0"/>
                        </a:spcAft>
                      </a:pPr>
                      <a:r>
                        <a:rPr lang="en-US" sz="2200" b="1" dirty="0" err="1">
                          <a:solidFill>
                            <a:srgbClr val="002060"/>
                          </a:solidFill>
                          <a:effectLst/>
                          <a:latin typeface="Times New Roman" panose="02020603050405020304" pitchFamily="18" charset="0"/>
                          <a:cs typeface="Times New Roman" panose="02020603050405020304" pitchFamily="18" charset="0"/>
                        </a:rPr>
                        <a:t>Đối</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tượng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thuyết</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minh</a:t>
                      </a:r>
                      <a:r>
                        <a:rPr lang="en-US" sz="2200" b="1" dirty="0">
                          <a:solidFill>
                            <a:srgbClr val="002060"/>
                          </a:solidFill>
                          <a:effectLst/>
                          <a:latin typeface="Times New Roman" panose="02020603050405020304" pitchFamily="18" charset="0"/>
                          <a:cs typeface="Times New Roman" panose="02020603050405020304" pitchFamily="18" charset="0"/>
                        </a:rPr>
                        <a:t> </a:t>
                      </a:r>
                      <a:endParaRPr lang="vi-VN"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Ghềnh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Đá</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Đĩa</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a:solidFill>
                            <a:schemeClr val="tx1"/>
                          </a:solidFill>
                          <a:effectLst/>
                          <a:latin typeface="Times New Roman" panose="02020603050405020304" pitchFamily="18" charset="0"/>
                          <a:cs typeface="Times New Roman" panose="02020603050405020304" pitchFamily="18" charset="0"/>
                        </a:rPr>
                        <a:t>(</a:t>
                      </a:r>
                      <a:r>
                        <a:rPr lang="en-US" sz="2200" b="1" dirty="0" err="1">
                          <a:solidFill>
                            <a:schemeClr val="tx1"/>
                          </a:solidFill>
                          <a:effectLst/>
                          <a:latin typeface="Times New Roman" panose="02020603050405020304" pitchFamily="18" charset="0"/>
                          <a:cs typeface="Times New Roman" panose="02020603050405020304" pitchFamily="18" charset="0"/>
                        </a:rPr>
                        <a:t>hiện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tượng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tự</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nhiên</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3158401959"/>
                  </a:ext>
                </a:extLst>
              </a:tr>
              <a:tr h="611138">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Phần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mở</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bài</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văn</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bản</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đã</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cung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cấp</a:t>
                      </a:r>
                      <a:r>
                        <a:rPr lang="en-US" sz="2200" b="1" dirty="0">
                          <a:solidFill>
                            <a:srgbClr val="002060"/>
                          </a:solidFill>
                          <a:effectLst/>
                          <a:latin typeface="Times New Roman" panose="02020603050405020304" pitchFamily="18" charset="0"/>
                          <a:cs typeface="Times New Roman" panose="02020603050405020304" pitchFamily="18" charset="0"/>
                        </a:rPr>
                        <a:t> tri </a:t>
                      </a:r>
                      <a:r>
                        <a:rPr lang="en-US" sz="2200" b="1" dirty="0" err="1">
                          <a:solidFill>
                            <a:srgbClr val="002060"/>
                          </a:solidFill>
                          <a:effectLst/>
                          <a:latin typeface="Times New Roman" panose="02020603050405020304" pitchFamily="18" charset="0"/>
                          <a:cs typeface="Times New Roman" panose="02020603050405020304" pitchFamily="18" charset="0"/>
                        </a:rPr>
                        <a:t>thức</a:t>
                      </a:r>
                      <a:endParaRPr lang="vi-VN"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Nêu</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đối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tượng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thuyết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minh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Ghềnh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Đĩa</a:t>
                      </a:r>
                      <a:r>
                        <a:rPr lang="en-US" sz="2200" b="1" dirty="0">
                          <a:solidFill>
                            <a:schemeClr val="tx1"/>
                          </a:solidFill>
                          <a:effectLst/>
                          <a:latin typeface="Times New Roman" panose="02020603050405020304" pitchFamily="18" charset="0"/>
                          <a:cs typeface="Times New Roman" panose="02020603050405020304" pitchFamily="18" charset="0"/>
                        </a:rPr>
                        <a:t> </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Khái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quát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về</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đối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tượng</a:t>
                      </a:r>
                      <a:r>
                        <a:rPr lang="en-US" sz="2200" b="1" dirty="0">
                          <a:solidFill>
                            <a:schemeClr val="tx1"/>
                          </a:solidFill>
                          <a:effectLst/>
                          <a:latin typeface="Times New Roman" panose="02020603050405020304" pitchFamily="18" charset="0"/>
                          <a:cs typeface="Times New Roman" panose="02020603050405020304" pitchFamily="18" charset="0"/>
                        </a:rPr>
                        <a:t> ở </a:t>
                      </a:r>
                      <a:r>
                        <a:rPr lang="en-US" sz="2200" b="1" dirty="0" err="1">
                          <a:solidFill>
                            <a:schemeClr val="tx1"/>
                          </a:solidFill>
                          <a:effectLst/>
                          <a:latin typeface="Times New Roman" panose="02020603050405020304" pitchFamily="18" charset="0"/>
                          <a:cs typeface="Times New Roman" panose="02020603050405020304" pitchFamily="18" charset="0"/>
                        </a:rPr>
                        <a:t>tọa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độ</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không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gian</a:t>
                      </a:r>
                      <a:endParaRPr lang="vi-VN"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3785965907"/>
                  </a:ext>
                </a:extLst>
              </a:tr>
              <a:tr h="2052612">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Phần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thân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bài</a:t>
                      </a:r>
                      <a:r>
                        <a:rPr lang="en-US" sz="2200" b="1" dirty="0">
                          <a:solidFill>
                            <a:srgbClr val="FF0000"/>
                          </a:solidFill>
                          <a:effectLst/>
                          <a:latin typeface="Times New Roman" panose="02020603050405020304" pitchFamily="18" charset="0"/>
                          <a:cs typeface="Times New Roman" panose="02020603050405020304" pitchFamily="18" charset="0"/>
                        </a:rPr>
                        <a:t>:</a:t>
                      </a:r>
                      <a:endParaRPr lang="vi-VN" sz="2200" b="1" dirty="0">
                        <a:solidFill>
                          <a:srgbClr val="FF0000"/>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Đối</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tượng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thuyết</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minh</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được</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miêu</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tả</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thuật</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lại</a:t>
                      </a:r>
                      <a:r>
                        <a:rPr lang="en-US" sz="2200" b="1" dirty="0">
                          <a:solidFill>
                            <a:srgbClr val="002060"/>
                          </a:solidFill>
                          <a:effectLst/>
                          <a:latin typeface="Times New Roman" panose="02020603050405020304" pitchFamily="18" charset="0"/>
                          <a:cs typeface="Times New Roman" panose="02020603050405020304" pitchFamily="18" charset="0"/>
                        </a:rPr>
                        <a:t> qua </a:t>
                      </a:r>
                      <a:r>
                        <a:rPr lang="en-US" sz="2200" b="1" dirty="0" err="1">
                          <a:solidFill>
                            <a:srgbClr val="002060"/>
                          </a:solidFill>
                          <a:effectLst/>
                          <a:latin typeface="Times New Roman" panose="02020603050405020304" pitchFamily="18" charset="0"/>
                          <a:cs typeface="Times New Roman" panose="02020603050405020304" pitchFamily="18" charset="0"/>
                        </a:rPr>
                        <a:t>các</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biểu</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hiện</a:t>
                      </a:r>
                      <a:r>
                        <a:rPr lang="en-US" sz="2200" b="1" dirty="0">
                          <a:solidFill>
                            <a:srgbClr val="002060"/>
                          </a:solidFill>
                          <a:effectLst/>
                          <a:latin typeface="Times New Roman" panose="02020603050405020304" pitchFamily="18" charset="0"/>
                          <a:cs typeface="Times New Roman" panose="02020603050405020304" pitchFamily="18" charset="0"/>
                        </a:rPr>
                        <a:t>: </a:t>
                      </a:r>
                      <a:endParaRPr lang="vi-VN" sz="2200" b="1" dirty="0">
                        <a:solidFill>
                          <a:srgbClr val="002060"/>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vi-VN" sz="2200" b="1" dirty="0">
                          <a:solidFill>
                            <a:srgbClr val="002060"/>
                          </a:solidFill>
                          <a:effectLst/>
                          <a:latin typeface="Times New Roman" panose="02020603050405020304" pitchFamily="18" charset="0"/>
                          <a:cs typeface="Times New Roman" panose="02020603050405020304" pitchFamily="18" charset="0"/>
                        </a:rPr>
                        <a:t> </a:t>
                      </a:r>
                    </a:p>
                    <a:p>
                      <a:pPr algn="just">
                        <a:lnSpc>
                          <a:spcPts val="2200"/>
                        </a:lnSpc>
                        <a:spcBef>
                          <a:spcPts val="0"/>
                        </a:spcBef>
                        <a:spcAft>
                          <a:spcPts val="0"/>
                        </a:spcAft>
                      </a:pPr>
                      <a:r>
                        <a:rPr lang="en-US" sz="2200" b="1" dirty="0">
                          <a:solidFill>
                            <a:srgbClr val="002060"/>
                          </a:solidFill>
                          <a:effectLst/>
                          <a:latin typeface="Times New Roman" panose="02020603050405020304" pitchFamily="18" charset="0"/>
                          <a:cs typeface="Times New Roman" panose="02020603050405020304" pitchFamily="18" charset="0"/>
                        </a:rPr>
                        <a:t> </a:t>
                      </a:r>
                      <a:endParaRPr lang="vi-VN"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endParaRPr lang="en-US"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Biểu</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hiện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nổi</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bật</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của</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hiện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tượng</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Kích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thước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hình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dáng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cấu</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trúc</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Kích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thước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Rộng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hơn</a:t>
                      </a:r>
                      <a:r>
                        <a:rPr lang="en-US" sz="2200" b="1" dirty="0">
                          <a:solidFill>
                            <a:schemeClr val="tx1"/>
                          </a:solidFill>
                          <a:effectLst/>
                          <a:latin typeface="Times New Roman" panose="02020603050405020304" pitchFamily="18" charset="0"/>
                          <a:cs typeface="Times New Roman" panose="02020603050405020304" pitchFamily="18" charset="0"/>
                        </a:rPr>
                        <a:t> 50m, </a:t>
                      </a:r>
                      <a:r>
                        <a:rPr lang="en-US" sz="2200" b="1" dirty="0" err="1">
                          <a:solidFill>
                            <a:schemeClr val="tx1"/>
                          </a:solidFill>
                          <a:effectLst/>
                          <a:latin typeface="Times New Roman" panose="02020603050405020304" pitchFamily="18" charset="0"/>
                          <a:cs typeface="Times New Roman" panose="02020603050405020304" pitchFamily="18" charset="0"/>
                        </a:rPr>
                        <a:t>dài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khoảng</a:t>
                      </a:r>
                      <a:r>
                        <a:rPr lang="en-US" sz="2200" b="1" dirty="0">
                          <a:solidFill>
                            <a:schemeClr val="tx1"/>
                          </a:solidFill>
                          <a:effectLst/>
                          <a:latin typeface="Times New Roman" panose="02020603050405020304" pitchFamily="18" charset="0"/>
                          <a:cs typeface="Times New Roman" panose="02020603050405020304" pitchFamily="18" charset="0"/>
                        </a:rPr>
                        <a:t> 200m; </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Hình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dáng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cấu</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trúc</a:t>
                      </a:r>
                      <a:r>
                        <a:rPr lang="en-US" sz="2200" b="1" dirty="0">
                          <a:solidFill>
                            <a:schemeClr val="tx1"/>
                          </a:solidFill>
                          <a:effectLst/>
                          <a:latin typeface="Times New Roman" panose="02020603050405020304" pitchFamily="18" charset="0"/>
                          <a:cs typeface="Times New Roman" panose="02020603050405020304" pitchFamily="18" charset="0"/>
                        </a:rPr>
                        <a:t>: </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Xa: </a:t>
                      </a:r>
                      <a:r>
                        <a:rPr lang="en-US" sz="2200" b="1" dirty="0" err="1">
                          <a:solidFill>
                            <a:schemeClr val="tx1"/>
                          </a:solidFill>
                          <a:effectLst/>
                          <a:latin typeface="Times New Roman" panose="02020603050405020304" pitchFamily="18" charset="0"/>
                          <a:cs typeface="Times New Roman" panose="02020603050405020304" pitchFamily="18" charset="0"/>
                        </a:rPr>
                        <a:t>Giống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một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tổ</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ong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khổng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lồ</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ánh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lên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màu</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đen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huyền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bí</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Gần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Hàng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chục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nghìn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cột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lục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giác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vuông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tròn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xếp</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nối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từng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lớp</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lớp</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nọ</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lớp</a:t>
                      </a:r>
                      <a:r>
                        <a:rPr lang="en-US" sz="2200" b="1" dirty="0">
                          <a:solidFill>
                            <a:schemeClr val="tx1"/>
                          </a:solidFill>
                          <a:effectLst/>
                          <a:latin typeface="Times New Roman" panose="02020603050405020304" pitchFamily="18" charset="0"/>
                          <a:cs typeface="Times New Roman" panose="02020603050405020304" pitchFamily="18" charset="0"/>
                        </a:rPr>
                        <a:t> kia </a:t>
                      </a:r>
                      <a:r>
                        <a:rPr lang="en-US" sz="2200" b="1" dirty="0" err="1">
                          <a:solidFill>
                            <a:schemeClr val="tx1"/>
                          </a:solidFill>
                          <a:effectLst/>
                          <a:latin typeface="Times New Roman" panose="02020603050405020304" pitchFamily="18" charset="0"/>
                          <a:cs typeface="Times New Roman" panose="02020603050405020304" pitchFamily="18" charset="0"/>
                        </a:rPr>
                        <a:t>tiếp</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nối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vươn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mình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ra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biển</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578224224"/>
                  </a:ext>
                </a:extLst>
              </a:tr>
              <a:tr h="1815000">
                <a:tc>
                  <a:txBody>
                    <a:bodyPr/>
                    <a:lstStyle/>
                    <a:p>
                      <a:pPr algn="just">
                        <a:lnSpc>
                          <a:spcPts val="2200"/>
                        </a:lnSpc>
                        <a:spcBef>
                          <a:spcPts val="0"/>
                        </a:spcBef>
                        <a:spcAft>
                          <a:spcPts val="0"/>
                        </a:spcAft>
                      </a:pPr>
                      <a:r>
                        <a:rPr lang="en-US" sz="2200" b="1" dirty="0">
                          <a:solidFill>
                            <a:srgbClr val="002060"/>
                          </a:solidFill>
                          <a:effectLst/>
                          <a:latin typeface="Times New Roman" panose="02020603050405020304" pitchFamily="18" charset="0"/>
                          <a:cs typeface="Times New Roman" panose="02020603050405020304" pitchFamily="18" charset="0"/>
                        </a:rPr>
                        <a:t>- Khoa </a:t>
                      </a:r>
                      <a:r>
                        <a:rPr lang="en-US" sz="2200" b="1" dirty="0" err="1">
                          <a:solidFill>
                            <a:srgbClr val="002060"/>
                          </a:solidFill>
                          <a:effectLst/>
                          <a:latin typeface="Times New Roman" panose="02020603050405020304" pitchFamily="18" charset="0"/>
                          <a:cs typeface="Times New Roman" panose="02020603050405020304" pitchFamily="18" charset="0"/>
                        </a:rPr>
                        <a:t>học</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đã</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giải</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thích</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hiện</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tượng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đó</a:t>
                      </a:r>
                      <a:r>
                        <a:rPr lang="en-US" sz="2200" b="1" dirty="0">
                          <a:solidFill>
                            <a:srgbClr val="002060"/>
                          </a:solidFill>
                          <a:effectLst/>
                          <a:latin typeface="Times New Roman" panose="02020603050405020304" pitchFamily="18" charset="0"/>
                          <a:cs typeface="Times New Roman" panose="02020603050405020304" pitchFamily="18" charset="0"/>
                        </a:rPr>
                        <a:t>:</a:t>
                      </a:r>
                      <a:endParaRPr lang="vi-VN"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Trình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bày</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quá</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trình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hình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thành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ở </a:t>
                      </a:r>
                      <a:r>
                        <a:rPr lang="en-US" sz="2200" b="1" dirty="0" err="1">
                          <a:solidFill>
                            <a:schemeClr val="tx1"/>
                          </a:solidFill>
                          <a:effectLst/>
                          <a:latin typeface="Times New Roman" panose="02020603050405020304" pitchFamily="18" charset="0"/>
                          <a:cs typeface="Times New Roman" panose="02020603050405020304" pitchFamily="18" charset="0"/>
                        </a:rPr>
                        <a:t>gềnh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đĩa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là</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loại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badan </a:t>
                      </a:r>
                      <a:r>
                        <a:rPr lang="en-US" sz="2200" b="1" dirty="0" err="1">
                          <a:solidFill>
                            <a:schemeClr val="tx1"/>
                          </a:solidFill>
                          <a:effectLst/>
                          <a:latin typeface="Times New Roman" panose="02020603050405020304" pitchFamily="18" charset="0"/>
                          <a:cs typeface="Times New Roman" panose="02020603050405020304" pitchFamily="18" charset="0"/>
                        </a:rPr>
                        <a:t>hình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thành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trong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quá</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trình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hoạt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động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của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núi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lửa</a:t>
                      </a:r>
                      <a:r>
                        <a:rPr lang="en-US" sz="2200" b="1" dirty="0">
                          <a:solidFill>
                            <a:schemeClr val="tx1"/>
                          </a:solidFill>
                          <a:effectLst/>
                          <a:latin typeface="Times New Roman" panose="02020603050405020304" pitchFamily="18" charset="0"/>
                          <a:cs typeface="Times New Roman" panose="02020603050405020304" pitchFamily="18" charset="0"/>
                        </a:rPr>
                        <a:t> ở </a:t>
                      </a:r>
                      <a:r>
                        <a:rPr lang="en-US" sz="2200" b="1" dirty="0" err="1">
                          <a:solidFill>
                            <a:schemeClr val="tx1"/>
                          </a:solidFill>
                          <a:effectLst/>
                          <a:latin typeface="Times New Roman" panose="02020603050405020304" pitchFamily="18" charset="0"/>
                          <a:cs typeface="Times New Roman" panose="02020603050405020304" pitchFamily="18" charset="0"/>
                        </a:rPr>
                        <a:t>vùng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cao</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nguyên</a:t>
                      </a:r>
                      <a:r>
                        <a:rPr lang="en-US" sz="2200" b="1" dirty="0">
                          <a:solidFill>
                            <a:schemeClr val="tx1"/>
                          </a:solidFill>
                          <a:effectLst/>
                          <a:latin typeface="Times New Roman" panose="02020603050405020304" pitchFamily="18" charset="0"/>
                          <a:cs typeface="Times New Roman" panose="02020603050405020304" pitchFamily="18" charset="0"/>
                        </a:rPr>
                        <a:t> Vân </a:t>
                      </a:r>
                      <a:r>
                        <a:rPr lang="en-US" sz="2200" b="1" dirty="0" err="1">
                          <a:solidFill>
                            <a:schemeClr val="tx1"/>
                          </a:solidFill>
                          <a:effectLst/>
                          <a:latin typeface="Times New Roman" panose="02020603050405020304" pitchFamily="18" charset="0"/>
                          <a:cs typeface="Times New Roman" panose="02020603050405020304" pitchFamily="18" charset="0"/>
                        </a:rPr>
                        <a:t>Hòa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Phú</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Yên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cách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đây</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gần</a:t>
                      </a:r>
                      <a:r>
                        <a:rPr lang="en-US" sz="2200" b="1" dirty="0">
                          <a:solidFill>
                            <a:schemeClr val="tx1"/>
                          </a:solidFill>
                          <a:effectLst/>
                          <a:latin typeface="Times New Roman" panose="02020603050405020304" pitchFamily="18" charset="0"/>
                          <a:cs typeface="Times New Roman" panose="02020603050405020304" pitchFamily="18" charset="0"/>
                        </a:rPr>
                        <a:t> 200 </a:t>
                      </a:r>
                      <a:r>
                        <a:rPr lang="en-US" sz="2200" b="1" dirty="0" err="1">
                          <a:solidFill>
                            <a:schemeClr val="tx1"/>
                          </a:solidFill>
                          <a:effectLst/>
                          <a:latin typeface="Times New Roman" panose="02020603050405020304" pitchFamily="18" charset="0"/>
                          <a:cs typeface="Times New Roman" panose="02020603050405020304" pitchFamily="18" charset="0"/>
                        </a:rPr>
                        <a:t>triệu</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năm</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và</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cách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vị</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trí</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ghềnh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đá</a:t>
                      </a:r>
                      <a:r>
                        <a:rPr lang="en-US" sz="2200" b="1" dirty="0">
                          <a:solidFill>
                            <a:schemeClr val="tx1"/>
                          </a:solidFill>
                          <a:effectLst/>
                          <a:latin typeface="Times New Roman" panose="02020603050405020304" pitchFamily="18" charset="0"/>
                          <a:cs typeface="Times New Roman" panose="02020603050405020304" pitchFamily="18" charset="0"/>
                        </a:rPr>
                        <a:t> 30 km </a:t>
                      </a:r>
                      <a:r>
                        <a:rPr lang="en-US" sz="2200" b="1" dirty="0" err="1">
                          <a:solidFill>
                            <a:schemeClr val="tx1"/>
                          </a:solidFill>
                          <a:effectLst/>
                          <a:latin typeface="Times New Roman" panose="02020603050405020304" pitchFamily="18" charset="0"/>
                          <a:cs typeface="Times New Roman" panose="02020603050405020304" pitchFamily="18" charset="0"/>
                        </a:rPr>
                        <a:t>theo</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đường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chim</a:t>
                      </a:r>
                      <a:r>
                        <a:rPr lang="en-US" sz="2200" b="1" dirty="0">
                          <a:solidFill>
                            <a:schemeClr val="tx1"/>
                          </a:solidFill>
                          <a:effectLst/>
                          <a:latin typeface="Times New Roman" panose="02020603050405020304" pitchFamily="18" charset="0"/>
                          <a:cs typeface="Times New Roman" panose="02020603050405020304" pitchFamily="18" charset="0"/>
                        </a:rPr>
                        <a:t> bay.</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Giải</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thích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nguyên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nhân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Nham</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thạch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phun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từ</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miệng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núi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lửa</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gặp</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nước</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lạnh</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đông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cứng</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lại</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rạn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nứt</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tự</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nhiên</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Nêu</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bằng</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chứng</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các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ghềnh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đá</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khác</a:t>
                      </a:r>
                      <a:r>
                        <a:rPr lang="en-US" sz="2200" b="1" dirty="0">
                          <a:solidFill>
                            <a:srgbClr val="FF0000"/>
                          </a:solidFill>
                          <a:effectLst/>
                          <a:latin typeface="Times New Roman" panose="02020603050405020304" pitchFamily="18" charset="0"/>
                          <a:cs typeface="Times New Roman" panose="02020603050405020304" pitchFamily="18" charset="0"/>
                        </a:rPr>
                        <a:t> ở </a:t>
                      </a:r>
                      <a:r>
                        <a:rPr lang="en-US" sz="2200" b="1" dirty="0" err="1">
                          <a:solidFill>
                            <a:srgbClr val="FF0000"/>
                          </a:solidFill>
                          <a:effectLst/>
                          <a:latin typeface="Times New Roman" panose="02020603050405020304" pitchFamily="18" charset="0"/>
                          <a:cs typeface="Times New Roman" panose="02020603050405020304" pitchFamily="18" charset="0"/>
                        </a:rPr>
                        <a:t>một</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số</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nước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Giai-ân</a:t>
                      </a:r>
                      <a:r>
                        <a:rPr lang="en-US" sz="2200" b="1" dirty="0">
                          <a:solidFill>
                            <a:schemeClr val="tx1"/>
                          </a:solidFill>
                          <a:effectLst/>
                          <a:latin typeface="Times New Roman" panose="02020603050405020304" pitchFamily="18" charset="0"/>
                          <a:cs typeface="Times New Roman" panose="02020603050405020304" pitchFamily="18" charset="0"/>
                        </a:rPr>
                        <a:t> Cao-</a:t>
                      </a:r>
                      <a:r>
                        <a:rPr lang="en-US" sz="2200" b="1" dirty="0" err="1">
                          <a:solidFill>
                            <a:schemeClr val="tx1"/>
                          </a:solidFill>
                          <a:effectLst/>
                          <a:latin typeface="Times New Roman" panose="02020603050405020304" pitchFamily="18" charset="0"/>
                          <a:cs typeface="Times New Roman" panose="02020603050405020304" pitchFamily="18" charset="0"/>
                        </a:rPr>
                        <a:t>xơ</a:t>
                      </a:r>
                      <a:r>
                        <a:rPr lang="en-US" sz="2200" b="1" dirty="0">
                          <a:solidFill>
                            <a:schemeClr val="tx1"/>
                          </a:solidFill>
                          <a:effectLst/>
                          <a:latin typeface="Times New Roman" panose="02020603050405020304" pitchFamily="18" charset="0"/>
                          <a:cs typeface="Times New Roman" panose="02020603050405020304" pitchFamily="18" charset="0"/>
                        </a:rPr>
                        <a:t>-</a:t>
                      </a:r>
                      <a:r>
                        <a:rPr lang="en-US" sz="2200" b="1" dirty="0" err="1">
                          <a:solidFill>
                            <a:schemeClr val="tx1"/>
                          </a:solidFill>
                          <a:effectLst/>
                          <a:latin typeface="Times New Roman" panose="02020603050405020304" pitchFamily="18" charset="0"/>
                          <a:cs typeface="Times New Roman" panose="02020603050405020304" pitchFamily="18" charset="0"/>
                        </a:rPr>
                        <a:t>uây</a:t>
                      </a:r>
                      <a:r>
                        <a:rPr lang="en-US" sz="2200" b="1" dirty="0">
                          <a:solidFill>
                            <a:schemeClr val="tx1"/>
                          </a:solidFill>
                          <a:effectLst/>
                          <a:latin typeface="Times New Roman" panose="02020603050405020304" pitchFamily="18" charset="0"/>
                          <a:cs typeface="Times New Roman" panose="02020603050405020304" pitchFamily="18" charset="0"/>
                        </a:rPr>
                        <a:t>, A-</a:t>
                      </a:r>
                      <a:r>
                        <a:rPr lang="en-US" sz="2200" b="1" dirty="0" err="1">
                          <a:solidFill>
                            <a:schemeClr val="tx1"/>
                          </a:solidFill>
                          <a:effectLst/>
                          <a:latin typeface="Times New Roman" panose="02020603050405020304" pitchFamily="18" charset="0"/>
                          <a:cs typeface="Times New Roman" panose="02020603050405020304" pitchFamily="18" charset="0"/>
                        </a:rPr>
                        <a:t>rơ</a:t>
                      </a:r>
                      <a:r>
                        <a:rPr lang="en-US" sz="2200" b="1" dirty="0">
                          <a:solidFill>
                            <a:schemeClr val="tx1"/>
                          </a:solidFill>
                          <a:effectLst/>
                          <a:latin typeface="Times New Roman" panose="02020603050405020304" pitchFamily="18" charset="0"/>
                          <a:cs typeface="Times New Roman" panose="02020603050405020304" pitchFamily="18" charset="0"/>
                        </a:rPr>
                        <a:t>-</a:t>
                      </a:r>
                      <a:r>
                        <a:rPr lang="en-US" sz="2200" b="1" dirty="0" err="1">
                          <a:solidFill>
                            <a:schemeClr val="tx1"/>
                          </a:solidFill>
                          <a:effectLst/>
                          <a:latin typeface="Times New Roman" panose="02020603050405020304" pitchFamily="18" charset="0"/>
                          <a:cs typeface="Times New Roman" panose="02020603050405020304" pitchFamily="18" charset="0"/>
                        </a:rPr>
                        <a:t>len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Hàn</a:t>
                      </a:r>
                      <a:r>
                        <a:rPr lang="en-US" sz="2200" b="1" dirty="0">
                          <a:solidFill>
                            <a:schemeClr val="tx1"/>
                          </a:solidFill>
                          <a:effectLst/>
                          <a:latin typeface="Times New Roman" panose="02020603050405020304" pitchFamily="18" charset="0"/>
                          <a:cs typeface="Times New Roman" panose="02020603050405020304" pitchFamily="18" charset="0"/>
                        </a:rPr>
                        <a:t> </a:t>
                      </a:r>
                      <a:r>
                        <a:rPr lang="en-US" sz="2200" b="1" dirty="0" err="1">
                          <a:solidFill>
                            <a:schemeClr val="tx1"/>
                          </a:solidFill>
                          <a:effectLst/>
                          <a:latin typeface="Times New Roman" panose="02020603050405020304" pitchFamily="18" charset="0"/>
                          <a:cs typeface="Times New Roman" panose="02020603050405020304" pitchFamily="18" charset="0"/>
                        </a:rPr>
                        <a:t>Quốc</a:t>
                      </a:r>
                      <a:r>
                        <a:rPr lang="en-US" sz="2200" b="1" dirty="0">
                          <a:solidFill>
                            <a:schemeClr val="tx1"/>
                          </a:solidFill>
                          <a:effectLst/>
                          <a:latin typeface="Times New Roman" panose="02020603050405020304" pitchFamily="18" charset="0"/>
                          <a:cs typeface="Times New Roman" panose="02020603050405020304" pitchFamily="18" charset="0"/>
                        </a:rPr>
                        <a:t>…</a:t>
                      </a:r>
                      <a:endParaRPr lang="vi-VN"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109417727"/>
                  </a:ext>
                </a:extLst>
              </a:tr>
              <a:tr h="1004069">
                <a:tc>
                  <a:txBody>
                    <a:bodyPr/>
                    <a:lstStyle/>
                    <a:p>
                      <a:pPr algn="just">
                        <a:lnSpc>
                          <a:spcPts val="2200"/>
                        </a:lnSpc>
                        <a:spcBef>
                          <a:spcPts val="0"/>
                        </a:spcBef>
                        <a:spcAft>
                          <a:spcPts val="0"/>
                        </a:spcAft>
                      </a:pPr>
                      <a:r>
                        <a:rPr lang="en-US" sz="2200" b="1" dirty="0" err="1">
                          <a:solidFill>
                            <a:srgbClr val="FF0000"/>
                          </a:solidFill>
                          <a:effectLst/>
                          <a:latin typeface="Times New Roman" panose="02020603050405020304" pitchFamily="18" charset="0"/>
                          <a:cs typeface="Times New Roman" panose="02020603050405020304" pitchFamily="18" charset="0"/>
                        </a:rPr>
                        <a:t>Phần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kết</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bài</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Nêu</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ấn</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tượng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đánh</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giá</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chung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của</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người</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viết</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về</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đối</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tượng</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thuyết</a:t>
                      </a:r>
                      <a:r>
                        <a:rPr lang="en-US" sz="2200" b="1" dirty="0">
                          <a:solidFill>
                            <a:srgbClr val="002060"/>
                          </a:solidFill>
                          <a:effectLst/>
                          <a:latin typeface="Times New Roman" panose="02020603050405020304" pitchFamily="18" charset="0"/>
                          <a:cs typeface="Times New Roman" panose="02020603050405020304" pitchFamily="18" charset="0"/>
                        </a:rPr>
                        <a:t> </a:t>
                      </a:r>
                      <a:r>
                        <a:rPr lang="en-US" sz="2200" b="1" dirty="0" err="1">
                          <a:solidFill>
                            <a:srgbClr val="002060"/>
                          </a:solidFill>
                          <a:effectLst/>
                          <a:latin typeface="Times New Roman" panose="02020603050405020304" pitchFamily="18" charset="0"/>
                          <a:cs typeface="Times New Roman" panose="02020603050405020304" pitchFamily="18" charset="0"/>
                        </a:rPr>
                        <a:t>minh</a:t>
                      </a:r>
                      <a:endParaRPr lang="vi-VN" sz="2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tc>
                  <a:txBody>
                    <a:bodyPr/>
                    <a:lstStyle/>
                    <a:p>
                      <a:pPr algn="just">
                        <a:lnSpc>
                          <a:spcPts val="2200"/>
                        </a:lnSpc>
                        <a:spcBef>
                          <a:spcPts val="0"/>
                        </a:spcBef>
                        <a:spcAft>
                          <a:spcPts val="0"/>
                        </a:spcAft>
                      </a:pPr>
                      <a:endParaRPr lang="en-US" sz="2200" b="1" dirty="0">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Khẳng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định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ghềnh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Đá</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Đĩa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là</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một</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danh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thắng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các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quốc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a:t>
                      </a:r>
                      <a:r>
                        <a:rPr lang="en-US" sz="2200" b="1" dirty="0">
                          <a:effectLst/>
                          <a:latin typeface="Times New Roman" panose="02020603050405020304" pitchFamily="18" charset="0"/>
                          <a:cs typeface="Times New Roman" panose="02020603050405020304" pitchFamily="18" charset="0"/>
                        </a:rPr>
                        <a:t>. </a:t>
                      </a:r>
                      <a:endParaRPr lang="vi-VN" sz="2200" b="1" dirty="0">
                        <a:effectLst/>
                        <a:latin typeface="Times New Roman" panose="02020603050405020304" pitchFamily="18" charset="0"/>
                        <a:cs typeface="Times New Roman" panose="02020603050405020304" pitchFamily="18" charset="0"/>
                      </a:endParaRPr>
                    </a:p>
                    <a:p>
                      <a:pPr algn="just">
                        <a:lnSpc>
                          <a:spcPts val="2200"/>
                        </a:lnSpc>
                        <a:spcBef>
                          <a:spcPts val="0"/>
                        </a:spcBef>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Mong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muốn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ghềnh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Đá</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Đĩa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trở</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một</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điểm</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khai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thác</a:t>
                      </a:r>
                      <a:r>
                        <a:rPr lang="en-US" sz="2200" b="1" dirty="0">
                          <a:effectLst/>
                          <a:latin typeface="Times New Roman" panose="02020603050405020304" pitchFamily="18" charset="0"/>
                          <a:cs typeface="Times New Roman" panose="02020603050405020304" pitchFamily="18" charset="0"/>
                        </a:rPr>
                        <a:t> du </a:t>
                      </a:r>
                      <a:r>
                        <a:rPr lang="en-US" sz="2200" b="1" dirty="0" err="1">
                          <a:effectLst/>
                          <a:latin typeface="Times New Roman" panose="02020603050405020304" pitchFamily="18" charset="0"/>
                          <a:cs typeface="Times New Roman" panose="02020603050405020304" pitchFamily="18" charset="0"/>
                        </a:rPr>
                        <a:t>lịch</a:t>
                      </a:r>
                      <a:r>
                        <a:rPr lang="en-US" sz="2200" b="1" dirty="0">
                          <a:effectLst/>
                          <a:latin typeface="Times New Roman" panose="02020603050405020304" pitchFamily="18" charset="0"/>
                          <a:cs typeface="Times New Roman" panose="02020603050405020304" pitchFamily="18" charset="0"/>
                        </a:rPr>
                        <a:t>. </a:t>
                      </a:r>
                      <a:endParaRPr lang="vi-VN"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302" marR="47302" marT="0" marB="0">
                    <a:solidFill>
                      <a:schemeClr val="tx2">
                        <a:lumMod val="20000"/>
                        <a:lumOff val="80000"/>
                      </a:schemeClr>
                    </a:solidFill>
                  </a:tcPr>
                </a:tc>
                <a:extLst>
                  <a:ext uri="{0D108BD9-81ED-4DB2-BD59-A6C34878D82A}">
                    <a16:rowId xmlns:a16="http://schemas.microsoft.com/office/drawing/2014/main" val="2994100764"/>
                  </a:ext>
                </a:extLst>
              </a:tr>
            </a:tbl>
          </a:graphicData>
        </a:graphic>
      </p:graphicFrame>
      <p:graphicFrame>
        <p:nvGraphicFramePr>
          <p:cNvPr id="3" name="Table 2">
            <a:extLst>
              <a:ext uri="{FF2B5EF4-FFF2-40B4-BE49-F238E27FC236}">
                <a16:creationId xmlns:a16="http://schemas.microsoft.com/office/drawing/2014/main" id="{A40A1138-5F71-4DAC-8761-FC198BE7BE44}"/>
              </a:ext>
            </a:extLst>
          </p:cNvPr>
          <p:cNvGraphicFramePr>
            <a:graphicFrameLocks noGrp="1"/>
          </p:cNvGraphicFramePr>
          <p:nvPr/>
        </p:nvGraphicFramePr>
        <p:xfrm>
          <a:off x="-14288" y="28575"/>
          <a:ext cx="12230101" cy="6858000"/>
        </p:xfrm>
        <a:graphic>
          <a:graphicData uri="http://schemas.openxmlformats.org/drawingml/2006/table">
            <a:tbl>
              <a:tblPr/>
              <a:tblGrid>
                <a:gridCol w="12230101">
                  <a:extLst>
                    <a:ext uri="{9D8B030D-6E8A-4147-A177-3AD203B41FA5}">
                      <a16:colId xmlns:a16="http://schemas.microsoft.com/office/drawing/2014/main" val="1809061316"/>
                    </a:ext>
                  </a:extLst>
                </a:gridCol>
              </a:tblGrid>
              <a:tr h="685800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1231975563"/>
                  </a:ext>
                </a:extLst>
              </a:tr>
            </a:tbl>
          </a:graphicData>
        </a:graphic>
      </p:graphicFrame>
    </p:spTree>
    <p:extLst>
      <p:ext uri="{BB962C8B-B14F-4D97-AF65-F5344CB8AC3E}">
        <p14:creationId xmlns:p14="http://schemas.microsoft.com/office/powerpoint/2010/main" val="2417626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609120" y="-385744"/>
            <a:ext cx="3503531" cy="4203079"/>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a:extLst>
              <a:ext uri="{FF2B5EF4-FFF2-40B4-BE49-F238E27FC236}">
                <a16:creationId xmlns:a16="http://schemas.microsoft.com/office/drawing/2014/main" id="{DDA25FA3-06D4-4CE9-AEA7-3C4C24F133A4}"/>
              </a:ext>
            </a:extLst>
          </p:cNvPr>
          <p:cNvSpPr/>
          <p:nvPr/>
        </p:nvSpPr>
        <p:spPr>
          <a:xfrm>
            <a:off x="1300161" y="0"/>
            <a:ext cx="10891837" cy="4915671"/>
          </a:xfrm>
          <a:prstGeom prst="wedgeEllipseCallout">
            <a:avLst>
              <a:gd name="adj1" fmla="val -50615"/>
              <a:gd name="adj2" fmla="val 52686"/>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5400" dirty="0">
              <a:solidFill>
                <a:schemeClr val="tx1"/>
              </a:solidFill>
              <a:latin typeface="#9Slide05 SVNBulgary" pitchFamily="2" charset="0"/>
            </a:endParaRPr>
          </a:p>
        </p:txBody>
      </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49218" y="4231974"/>
            <a:ext cx="4660177" cy="2797167"/>
          </a:xfrm>
          <a:prstGeom prst="rect">
            <a:avLst/>
          </a:prstGeom>
        </p:spPr>
      </p:pic>
      <p:sp>
        <p:nvSpPr>
          <p:cNvPr id="2" name="TextBox 1">
            <a:extLst>
              <a:ext uri="{FF2B5EF4-FFF2-40B4-BE49-F238E27FC236}">
                <a16:creationId xmlns:a16="http://schemas.microsoft.com/office/drawing/2014/main" id="{9F0FEA87-7D06-42A8-A7B7-ABC1FD55F0A4}"/>
              </a:ext>
            </a:extLst>
          </p:cNvPr>
          <p:cNvSpPr txBox="1"/>
          <p:nvPr/>
        </p:nvSpPr>
        <p:spPr>
          <a:xfrm>
            <a:off x="71434" y="5400679"/>
            <a:ext cx="4157662"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tổ</a:t>
            </a:r>
            <a:r>
              <a:rPr lang="en-US" sz="3200" b="1" dirty="0">
                <a:latin typeface="Times New Roman" panose="02020603050405020304" pitchFamily="18" charset="0"/>
                <a:cs typeface="Times New Roman" panose="02020603050405020304" pitchFamily="18" charset="0"/>
              </a:rPr>
              <a:t> </a:t>
            </a:r>
          </a:p>
          <a:p>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7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75B23BF-B4CC-425E-9C60-7F26C354697D}"/>
              </a:ext>
            </a:extLst>
          </p:cNvPr>
          <p:cNvSpPr txBox="1"/>
          <p:nvPr/>
        </p:nvSpPr>
        <p:spPr>
          <a:xfrm>
            <a:off x="1943105" y="718354"/>
            <a:ext cx="9686919" cy="4154984"/>
          </a:xfrm>
          <a:prstGeom prst="rect">
            <a:avLst/>
          </a:prstGeom>
          <a:noFill/>
        </p:spPr>
        <p:txBody>
          <a:bodyPr wrap="square">
            <a:spAutoFit/>
          </a:bodyPr>
          <a:lstStyle/>
          <a:p>
            <a:pPr algn="just">
              <a:spcBef>
                <a:spcPts val="600"/>
              </a:spcBef>
              <a:spcAft>
                <a:spcPts val="600"/>
              </a:spcAft>
            </a:pPr>
            <a:r>
              <a:rPr lang="en-US" sz="2800" b="1" i="1" dirty="0">
                <a:solidFill>
                  <a:srgbClr val="000000"/>
                </a:solidFill>
                <a:effectLst/>
                <a:latin typeface="Times New Roman" panose="02020603050405020304" pitchFamily="18" charset="0"/>
                <a:ea typeface="Calibri" panose="020F0502020204030204" pitchFamily="34" charset="0"/>
              </a:rPr>
              <a:t>         1. </a:t>
            </a:r>
            <a:r>
              <a:rPr lang="en-US" sz="2800" b="1" i="1" dirty="0" err="1">
                <a:solidFill>
                  <a:srgbClr val="000000"/>
                </a:solidFill>
                <a:effectLst/>
                <a:latin typeface="Times New Roman" panose="02020603050405020304" pitchFamily="18" charset="0"/>
                <a:ea typeface="Calibri" panose="020F0502020204030204" pitchFamily="34" charset="0"/>
              </a:rPr>
              <a:t>Chỉ</a:t>
            </a:r>
            <a:r>
              <a:rPr lang="en-US" sz="2800" b="1" i="1" dirty="0">
                <a:solidFill>
                  <a:srgbClr val="000000"/>
                </a:solidFill>
                <a:effectLst/>
                <a:latin typeface="Times New Roman" panose="02020603050405020304" pitchFamily="18" charset="0"/>
                <a:ea typeface="Calibri" panose="020F0502020204030204" pitchFamily="34" charset="0"/>
              </a:rPr>
              <a:t> ra </a:t>
            </a:r>
            <a:r>
              <a:rPr lang="en-US" sz="2800" b="1" i="1" dirty="0" err="1">
                <a:solidFill>
                  <a:srgbClr val="000000"/>
                </a:solidFill>
                <a:effectLst/>
                <a:latin typeface="Times New Roman" panose="02020603050405020304" pitchFamily="18" charset="0"/>
                <a:ea typeface="Calibri" panose="020F0502020204030204" pitchFamily="34" charset="0"/>
              </a:rPr>
              <a:t>sự</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tương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đồng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khác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biệt</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giữa</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bản</a:t>
            </a:r>
            <a:endParaRPr lang="en-US" sz="2800" b="1" i="1"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viết</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đoạn</a:t>
            </a:r>
            <a:r>
              <a:rPr lang="en-US" sz="2800" b="1" i="1" dirty="0">
                <a:solidFill>
                  <a:srgbClr val="000000"/>
                </a:solidFill>
                <a:effectLst/>
                <a:latin typeface="Times New Roman" panose="02020603050405020304" pitchFamily="18" charset="0"/>
                <a:ea typeface="Calibri" panose="020F0502020204030204" pitchFamily="34" charset="0"/>
              </a:rPr>
              <a:t> video </a:t>
            </a:r>
            <a:r>
              <a:rPr lang="en-US" sz="2800" b="1" i="1" dirty="0" err="1">
                <a:solidFill>
                  <a:srgbClr val="000000"/>
                </a:solidFill>
                <a:effectLst/>
                <a:latin typeface="Times New Roman" panose="02020603050405020304" pitchFamily="18" charset="0"/>
                <a:ea typeface="Calibri" panose="020F0502020204030204" pitchFamily="34" charset="0"/>
              </a:rPr>
              <a:t>vừa</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xem</a:t>
            </a:r>
            <a:r>
              <a:rPr lang="en-US" sz="2800" b="1" i="1" dirty="0">
                <a:solidFill>
                  <a:srgbClr val="000000"/>
                </a:solidFill>
                <a:effectLst/>
                <a:latin typeface="Times New Roman" panose="02020603050405020304" pitchFamily="18" charset="0"/>
                <a:ea typeface="Calibri" panose="020F0502020204030204" pitchFamily="34" charset="0"/>
              </a:rPr>
              <a:t>.</a:t>
            </a:r>
            <a:endParaRPr lang="en-US" sz="2800" i="1"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b="1" i="1" dirty="0">
                <a:solidFill>
                  <a:srgbClr val="000000"/>
                </a:solidFill>
                <a:effectLst/>
                <a:latin typeface="Times New Roman" panose="02020603050405020304" pitchFamily="18" charset="0"/>
                <a:ea typeface="Calibri" panose="020F0502020204030204" pitchFamily="34" charset="0"/>
              </a:rPr>
              <a:t>      2. </a:t>
            </a:r>
            <a:r>
              <a:rPr lang="en-US" sz="2800" b="1" i="1" dirty="0" err="1">
                <a:solidFill>
                  <a:srgbClr val="000000"/>
                </a:solidFill>
                <a:effectLst/>
                <a:latin typeface="Times New Roman" panose="02020603050405020304" pitchFamily="18" charset="0"/>
                <a:ea typeface="Calibri" panose="020F0502020204030204" pitchFamily="34" charset="0"/>
              </a:rPr>
              <a:t>Căn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cứ</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vào</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kết</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quả</a:t>
            </a:r>
            <a:r>
              <a:rPr lang="en-US" sz="2800" b="1" i="1" dirty="0">
                <a:solidFill>
                  <a:srgbClr val="000000"/>
                </a:solidFill>
                <a:effectLst/>
                <a:latin typeface="Times New Roman" panose="02020603050405020304" pitchFamily="18" charset="0"/>
                <a:ea typeface="Calibri" panose="020F0502020204030204" pitchFamily="34" charset="0"/>
              </a:rPr>
              <a:t> PHT </a:t>
            </a:r>
            <a:r>
              <a:rPr lang="en-US" sz="2800" b="1" i="1" dirty="0" err="1">
                <a:solidFill>
                  <a:srgbClr val="000000"/>
                </a:solidFill>
                <a:effectLst/>
                <a:latin typeface="Times New Roman" panose="02020603050405020304" pitchFamily="18" charset="0"/>
                <a:ea typeface="Calibri" panose="020F0502020204030204" pitchFamily="34" charset="0"/>
              </a:rPr>
              <a:t>số</a:t>
            </a:r>
            <a:r>
              <a:rPr lang="en-US" sz="2800" b="1" i="1" dirty="0">
                <a:solidFill>
                  <a:srgbClr val="000000"/>
                </a:solidFill>
                <a:effectLst/>
                <a:latin typeface="Times New Roman" panose="02020603050405020304" pitchFamily="18" charset="0"/>
                <a:ea typeface="Calibri" panose="020F0502020204030204" pitchFamily="34" charset="0"/>
              </a:rPr>
              <a:t> 1, </a:t>
            </a:r>
            <a:r>
              <a:rPr lang="en-US" sz="2800" b="1" i="1" dirty="0" err="1">
                <a:solidFill>
                  <a:srgbClr val="000000"/>
                </a:solidFill>
                <a:effectLst/>
                <a:latin typeface="Times New Roman" panose="02020603050405020304" pitchFamily="18" charset="0"/>
                <a:ea typeface="Calibri" panose="020F0502020204030204" pitchFamily="34" charset="0"/>
              </a:rPr>
              <a:t>em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hãy</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nêu</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những</a:t>
            </a:r>
            <a:r>
              <a:rPr lang="en-US" sz="2800" b="1" i="1" dirty="0">
                <a:solidFill>
                  <a:srgbClr val="000000"/>
                </a:solidFill>
                <a:effectLst/>
                <a:latin typeface="Times New Roman" panose="02020603050405020304" pitchFamily="18" charset="0"/>
                <a:ea typeface="Calibri" panose="020F0502020204030204" pitchFamily="34" charset="0"/>
              </a:rPr>
              <a:t> ý </a:t>
            </a:r>
            <a:r>
              <a:rPr lang="en-US" sz="2800" b="1" i="1" dirty="0" err="1">
                <a:solidFill>
                  <a:srgbClr val="000000"/>
                </a:solidFill>
                <a:effectLst/>
                <a:latin typeface="Times New Roman" panose="02020603050405020304" pitchFamily="18" charset="0"/>
                <a:ea typeface="Calibri" panose="020F0502020204030204" pitchFamily="34" charset="0"/>
              </a:rPr>
              <a:t>chính</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cần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phải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có</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ý </a:t>
            </a:r>
            <a:r>
              <a:rPr lang="en-US" sz="2800" b="1" i="1" dirty="0" err="1">
                <a:solidFill>
                  <a:srgbClr val="000000"/>
                </a:solidFill>
                <a:effectLst/>
                <a:latin typeface="Times New Roman" panose="02020603050405020304" pitchFamily="18" charset="0"/>
                <a:ea typeface="Calibri" panose="020F0502020204030204" pitchFamily="34" charset="0"/>
              </a:rPr>
              <a:t>cho</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bài</a:t>
            </a:r>
            <a:r>
              <a:rPr lang="en-US" sz="2800" b="1" i="1" dirty="0">
                <a:solidFill>
                  <a:srgbClr val="000000"/>
                </a:solidFill>
                <a:effectLst/>
                <a:latin typeface="Times New Roman" panose="02020603050405020304" pitchFamily="18" charset="0"/>
                <a:ea typeface="Calibri" panose="020F0502020204030204" pitchFamily="34" charset="0"/>
              </a:rPr>
              <a:t> </a:t>
            </a:r>
            <a:r>
              <a:rPr lang="nl-NL" sz="2800" b="1" i="1" dirty="0">
                <a:solidFill>
                  <a:srgbClr val="000000"/>
                </a:solidFill>
                <a:effectLst/>
                <a:latin typeface="Times New Roman" panose="02020603050405020304" pitchFamily="18" charset="0"/>
                <a:ea typeface="Calibri" panose="020F0502020204030204" pitchFamily="34" charset="0"/>
              </a:rPr>
              <a:t>viết văn bản thuyết minh giải thích một hiện tượng tự nhiên.</a:t>
            </a:r>
            <a:endParaRPr lang="en-US" sz="2800" i="1"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nl-NL" sz="2800" b="1" i="1" dirty="0">
                <a:solidFill>
                  <a:srgbClr val="000000"/>
                </a:solidFill>
                <a:effectLst/>
                <a:latin typeface="Times New Roman" panose="02020603050405020304" pitchFamily="18" charset="0"/>
                <a:ea typeface="Calibri" panose="020F0502020204030204" pitchFamily="34" charset="0"/>
              </a:rPr>
              <a:t>3. Theo em bố cục bài viết thuyết minh giải thích một hiện tượng tự nhiên gồm mấy phần? Nêu nhiệm vụ từng phần?</a:t>
            </a:r>
            <a:endParaRPr lang="en-US" sz="2800" i="1" dirty="0">
              <a:solidFill>
                <a:srgbClr val="000000"/>
              </a:solidFill>
              <a:effectLst/>
              <a:latin typeface="Times New Roman" panose="02020603050405020304" pitchFamily="18" charset="0"/>
              <a:ea typeface="Calibri" panose="020F0502020204030204" pitchFamily="34" charset="0"/>
            </a:endParaRPr>
          </a:p>
          <a:p>
            <a:pPr marL="342900" indent="-342900" algn="just">
              <a:spcBef>
                <a:spcPts val="600"/>
              </a:spcBef>
              <a:spcAft>
                <a:spcPts val="600"/>
              </a:spcAft>
              <a:buAutoNum type="arabicPeriod"/>
            </a:pPr>
            <a:endParaRPr lang="vi-VN" sz="2800" i="1"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13852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53" y="280257"/>
            <a:ext cx="10890697" cy="5436669"/>
          </a:xfrm>
          <a:prstGeom prst="rect">
            <a:avLst/>
          </a:prstGeom>
        </p:spPr>
        <p:style>
          <a:lnRef idx="1">
            <a:schemeClr val="accent2"/>
          </a:lnRef>
          <a:fillRef idx="2">
            <a:schemeClr val="accent2"/>
          </a:fillRef>
          <a:effectRef idx="1">
            <a:schemeClr val="accent2"/>
          </a:effectRef>
          <a:fontRef idx="minor">
            <a:schemeClr val="dk1"/>
          </a:fontRef>
        </p:style>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294880" y="1314146"/>
            <a:ext cx="9685962" cy="838937"/>
            <a:chOff x="2437220" y="2623764"/>
            <a:chExt cx="3056410" cy="631368"/>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sp>
          <p:nvSpPr>
            <p:cNvPr id="23" name="文本框 22"/>
            <p:cNvSpPr txBox="1"/>
            <p:nvPr/>
          </p:nvSpPr>
          <p:spPr>
            <a:xfrm>
              <a:off x="2465022" y="2647739"/>
              <a:ext cx="184731" cy="461665"/>
            </a:xfrm>
            <a:prstGeom prst="rect">
              <a:avLst/>
            </a:prstGeom>
            <a:noFill/>
            <a:ln>
              <a:noFill/>
            </a:ln>
          </p:spPr>
          <p:txBody>
            <a:bodyPr wrap="none" rtlCol="0">
              <a:spAutoFit/>
            </a:bodyPr>
            <a:lstStyle/>
            <a:p>
              <a:endParaRPr lang="en-US" sz="24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1206038" y="2509251"/>
            <a:ext cx="9766762" cy="2877258"/>
            <a:chOff x="2437220" y="2623764"/>
            <a:chExt cx="3056410" cy="631368"/>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sp>
          <p:nvSpPr>
            <p:cNvPr id="79" name="文本框 78"/>
            <p:cNvSpPr txBox="1"/>
            <p:nvPr/>
          </p:nvSpPr>
          <p:spPr>
            <a:xfrm>
              <a:off x="2465022" y="2647739"/>
              <a:ext cx="184731" cy="461665"/>
            </a:xfrm>
            <a:prstGeom prst="rect">
              <a:avLst/>
            </a:prstGeom>
            <a:noFill/>
            <a:ln>
              <a:noFill/>
            </a:ln>
          </p:spPr>
          <p:txBody>
            <a:bodyPr wrap="none" rtlCol="0">
              <a:spAutoFit/>
            </a:bodyPr>
            <a:lstStyle/>
            <a:p>
              <a:endParaRPr lang="en-US" sz="2400" dirty="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58" name="TextBox 8">
            <a:extLst>
              <a:ext uri="{FF2B5EF4-FFF2-40B4-BE49-F238E27FC236}">
                <a16:creationId xmlns:a16="http://schemas.microsoft.com/office/drawing/2014/main" id="{5E64A1F9-5298-46B4-84BB-47EB881A6396}"/>
              </a:ext>
            </a:extLst>
          </p:cNvPr>
          <p:cNvSpPr txBox="1"/>
          <p:nvPr/>
        </p:nvSpPr>
        <p:spPr>
          <a:xfrm>
            <a:off x="1206038" y="578406"/>
            <a:ext cx="9247227" cy="433036"/>
          </a:xfrm>
          <a:prstGeom prst="rect">
            <a:avLst/>
          </a:prstGeom>
          <a:noFill/>
        </p:spPr>
        <p:txBody>
          <a:bodyPr wrap="none" lIns="480000" tIns="0" rIns="0" bIns="0" anchor="b" anchorCtr="0">
            <a:noAutofit/>
          </a:bodyPr>
          <a:lstStyle/>
          <a:p>
            <a:pPr algn="ctr"/>
            <a:r>
              <a:rPr lang="vi-VN" sz="2400" b="1" dirty="0">
                <a:solidFill>
                  <a:srgbClr val="002060"/>
                </a:solidFill>
                <a:latin typeface="Times New Roman" panose="02020603050405020304" pitchFamily="18" charset="0"/>
                <a:cs typeface="Times New Roman" panose="02020603050405020304" pitchFamily="18" charset="0"/>
              </a:rPr>
              <a:t>Sự tương đồng và khác biệt giữa văn bản viết và đoạn văn video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71088F-3C1C-5BA0-A12B-F1CF7D4DFE06}"/>
              </a:ext>
            </a:extLst>
          </p:cNvPr>
          <p:cNvSpPr txBox="1"/>
          <p:nvPr/>
        </p:nvSpPr>
        <p:spPr>
          <a:xfrm>
            <a:off x="1206039" y="1427423"/>
            <a:ext cx="9766762" cy="523220"/>
          </a:xfrm>
          <a:prstGeom prst="rect">
            <a:avLst/>
          </a:prstGeom>
          <a:noFill/>
        </p:spPr>
        <p:txBody>
          <a:bodyPr wrap="square">
            <a:spAutoFit/>
          </a:bodyPr>
          <a:lstStyle/>
          <a:p>
            <a:pPr algn="just">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a:solidFill>
                  <a:srgbClr val="FF0000"/>
                </a:solidFill>
                <a:latin typeface="Times New Roman" panose="02020603050405020304" pitchFamily="18" charset="0"/>
                <a:ea typeface="Calibri" panose="020F0502020204030204" pitchFamily="34" charset="0"/>
              </a:rPr>
              <a: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Giống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Nội</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giới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Ghềnh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Đĩa</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D5270610-7543-3734-43C6-A14AB2CB2439}"/>
              </a:ext>
            </a:extLst>
          </p:cNvPr>
          <p:cNvSpPr txBox="1"/>
          <p:nvPr/>
        </p:nvSpPr>
        <p:spPr>
          <a:xfrm>
            <a:off x="1390421" y="2420120"/>
            <a:ext cx="9368067" cy="2554545"/>
          </a:xfrm>
          <a:prstGeom prst="rect">
            <a:avLst/>
          </a:prstGeom>
          <a:noFill/>
        </p:spPr>
        <p:txBody>
          <a:bodyPr wrap="square">
            <a:spAutoFit/>
          </a:bodyPr>
          <a:lstStyle/>
          <a:p>
            <a:pPr algn="just">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Khác</a:t>
            </a:r>
            <a:r>
              <a:rPr lang="en-US" sz="2800" dirty="0">
                <a:solidFill>
                  <a:srgbClr val="FF0000"/>
                </a:solidFill>
                <a:effectLst/>
                <a:latin typeface="Times New Roman" panose="02020603050405020304" pitchFamily="18" charset="0"/>
                <a:ea typeface="Calibri" panose="020F0502020204030204" pitchFamily="34" charset="0"/>
              </a:rPr>
              <a:t>:</a:t>
            </a:r>
            <a:endParaRPr lang="vi-VN" sz="2800" dirty="0">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 Văn </a:t>
            </a:r>
            <a:r>
              <a:rPr lang="en-US" sz="2800" dirty="0" err="1">
                <a:solidFill>
                  <a:srgbClr val="FF0000"/>
                </a:solidFill>
                <a:effectLst/>
                <a:latin typeface="Times New Roman" panose="02020603050405020304" pitchFamily="18" charset="0"/>
                <a:ea typeface="Calibri" panose="020F0502020204030204" pitchFamily="34" charset="0"/>
              </a:rPr>
              <a:t>bản</a:t>
            </a:r>
            <a:r>
              <a:rPr lang="en-US" sz="2800" dirty="0">
                <a:solidFill>
                  <a:srgbClr val="FF0000"/>
                </a:solidFill>
                <a:effectLst/>
                <a:latin typeface="Times New Roman" panose="02020603050405020304" pitchFamily="18" charset="0"/>
                <a:ea typeface="Calibri" panose="020F0502020204030204" pitchFamily="34" charset="0"/>
              </a:rPr>
              <a:t> SGK: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thuyết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cấp</a:t>
            </a:r>
            <a:r>
              <a:rPr lang="en-US" sz="2800" dirty="0">
                <a:solidFill>
                  <a:srgbClr val="000000"/>
                </a:solidFill>
                <a:effectLst/>
                <a:latin typeface="Times New Roman" panose="02020603050405020304" pitchFamily="18" charset="0"/>
                <a:ea typeface="Calibri" panose="020F0502020204030204" pitchFamily="34" charset="0"/>
              </a:rPr>
              <a:t> tri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ghềnh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Đĩa</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 Video: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cấp</a:t>
            </a:r>
            <a:r>
              <a:rPr lang="en-US" sz="2800" dirty="0">
                <a:solidFill>
                  <a:srgbClr val="000000"/>
                </a:solidFill>
                <a:effectLst/>
                <a:latin typeface="Times New Roman" panose="02020603050405020304" pitchFamily="18" charset="0"/>
                <a:ea typeface="Calibri" panose="020F0502020204030204" pitchFamily="34" charset="0"/>
              </a:rPr>
              <a:t> tri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giúp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dễ</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dàng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tượng</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924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9" y="280257"/>
            <a:ext cx="11472863" cy="5436669"/>
          </a:xfrm>
          <a:prstGeom prst="rect">
            <a:avLst/>
          </a:prstGeom>
        </p:spPr>
        <p:style>
          <a:lnRef idx="1">
            <a:schemeClr val="accent2"/>
          </a:lnRef>
          <a:fillRef idx="2">
            <a:schemeClr val="accent2"/>
          </a:fillRef>
          <a:effectRef idx="1">
            <a:schemeClr val="accent2"/>
          </a:effectRef>
          <a:fontRef idx="minor">
            <a:schemeClr val="dk1"/>
          </a:fontRef>
        </p:style>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612775" y="1457022"/>
            <a:ext cx="8840490" cy="838937"/>
            <a:chOff x="2437220" y="2623764"/>
            <a:chExt cx="3056410" cy="631368"/>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sp>
          <p:nvSpPr>
            <p:cNvPr id="23" name="文本框 22"/>
            <p:cNvSpPr txBox="1"/>
            <p:nvPr/>
          </p:nvSpPr>
          <p:spPr>
            <a:xfrm>
              <a:off x="2465022" y="2647739"/>
              <a:ext cx="184731" cy="461665"/>
            </a:xfrm>
            <a:prstGeom prst="rect">
              <a:avLst/>
            </a:prstGeom>
            <a:noFill/>
            <a:ln>
              <a:noFill/>
            </a:ln>
          </p:spPr>
          <p:txBody>
            <a:bodyPr wrap="none" rtlCol="0">
              <a:spAutoFit/>
            </a:bodyPr>
            <a:lstStyle/>
            <a:p>
              <a:endParaRPr lang="en-US" sz="24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1594948" y="2528649"/>
            <a:ext cx="8858317" cy="956307"/>
            <a:chOff x="2437220" y="2623764"/>
            <a:chExt cx="3056410" cy="631368"/>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sp>
          <p:nvSpPr>
            <p:cNvPr id="79" name="文本框 78"/>
            <p:cNvSpPr txBox="1"/>
            <p:nvPr/>
          </p:nvSpPr>
          <p:spPr>
            <a:xfrm>
              <a:off x="2465022" y="2647739"/>
              <a:ext cx="184731" cy="461665"/>
            </a:xfrm>
            <a:prstGeom prst="rect">
              <a:avLst/>
            </a:prstGeom>
            <a:noFill/>
            <a:ln>
              <a:noFill/>
            </a:ln>
          </p:spPr>
          <p:txBody>
            <a:bodyPr wrap="none" rtlCol="0">
              <a:spAutoFit/>
            </a:bodyPr>
            <a:lstStyle/>
            <a:p>
              <a:endParaRPr lang="en-US" sz="24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1594948" y="3906600"/>
            <a:ext cx="9017938" cy="1193930"/>
            <a:chOff x="2437220" y="2623764"/>
            <a:chExt cx="3056410" cy="631368"/>
          </a:xfrm>
        </p:grpSpPr>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sp>
          <p:nvSpPr>
            <p:cNvPr id="85" name="文本框 84"/>
            <p:cNvSpPr txBox="1"/>
            <p:nvPr/>
          </p:nvSpPr>
          <p:spPr>
            <a:xfrm>
              <a:off x="2465022" y="2647739"/>
              <a:ext cx="184731" cy="461665"/>
            </a:xfrm>
            <a:prstGeom prst="rect">
              <a:avLst/>
            </a:prstGeom>
            <a:noFill/>
            <a:ln>
              <a:noFill/>
            </a:ln>
          </p:spPr>
          <p:txBody>
            <a:bodyPr wrap="none" rtlCol="0">
              <a:spAutoFit/>
            </a:bodyPr>
            <a:lstStyle/>
            <a:p>
              <a:endParaRPr lang="en-US" sz="2400" dirty="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58" name="TextBox 8">
            <a:extLst>
              <a:ext uri="{FF2B5EF4-FFF2-40B4-BE49-F238E27FC236}">
                <a16:creationId xmlns:a16="http://schemas.microsoft.com/office/drawing/2014/main" id="{5E64A1F9-5298-46B4-84BB-47EB881A6396}"/>
              </a:ext>
            </a:extLst>
          </p:cNvPr>
          <p:cNvSpPr txBox="1"/>
          <p:nvPr/>
        </p:nvSpPr>
        <p:spPr>
          <a:xfrm>
            <a:off x="1436656" y="-82956"/>
            <a:ext cx="3836679" cy="1279472"/>
          </a:xfrm>
          <a:prstGeom prst="rect">
            <a:avLst/>
          </a:prstGeom>
          <a:noFill/>
        </p:spPr>
        <p:txBody>
          <a:bodyPr wrap="none" lIns="480000" tIns="0" rIns="0" bIns="0" anchor="b" anchorCtr="0">
            <a:noAutofit/>
          </a:bodyPr>
          <a:lstStyle/>
          <a:p>
            <a:pPr algn="ctr"/>
            <a:r>
              <a:rPr lang="vi-VN" sz="2800" b="1" i="1" dirty="0">
                <a:solidFill>
                  <a:srgbClr val="002060"/>
                </a:solidFill>
                <a:latin typeface="Times New Roman" panose="02020603050405020304" pitchFamily="18" charset="0"/>
                <a:cs typeface="Times New Roman" panose="02020603050405020304" pitchFamily="18" charset="0"/>
              </a:rPr>
              <a:t>Ý chính cần phải có khi tìm ý:</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71088F-3C1C-5BA0-A12B-F1CF7D4DFE06}"/>
              </a:ext>
            </a:extLst>
          </p:cNvPr>
          <p:cNvSpPr txBox="1"/>
          <p:nvPr/>
        </p:nvSpPr>
        <p:spPr>
          <a:xfrm>
            <a:off x="1612774" y="1602711"/>
            <a:ext cx="8117151" cy="349583"/>
          </a:xfrm>
          <a:prstGeom prst="rect">
            <a:avLst/>
          </a:prstGeom>
          <a:noFill/>
        </p:spPr>
        <p:txBody>
          <a:bodyPr wrap="square">
            <a:spAutoFit/>
          </a:bodyPr>
          <a:lstStyle/>
          <a:p>
            <a:pPr algn="just">
              <a:lnSpc>
                <a:spcPts val="1800"/>
              </a:lnSpc>
              <a:spcBef>
                <a:spcPts val="600"/>
              </a:spcBef>
              <a:spcAft>
                <a:spcPts val="600"/>
              </a:spcAft>
            </a:pPr>
            <a:r>
              <a:rPr lang="nl-NL" sz="2800" b="1" dirty="0">
                <a:solidFill>
                  <a:srgbClr val="000000"/>
                </a:solidFill>
                <a:effectLst/>
                <a:latin typeface="Times New Roman" panose="02020603050405020304" pitchFamily="18" charset="0"/>
                <a:ea typeface="Calibri" panose="020F0502020204030204" pitchFamily="34" charset="0"/>
              </a:rPr>
              <a:t>- Nêu được biểu hiện của hiện tượng tự nhiên</a:t>
            </a:r>
            <a:endParaRPr lang="vi-VN" sz="2800" b="1" dirty="0">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D5270610-7543-3734-43C6-A14AB2CB2439}"/>
              </a:ext>
            </a:extLst>
          </p:cNvPr>
          <p:cNvSpPr txBox="1"/>
          <p:nvPr/>
        </p:nvSpPr>
        <p:spPr>
          <a:xfrm>
            <a:off x="1672984" y="2801571"/>
            <a:ext cx="7819193" cy="349583"/>
          </a:xfrm>
          <a:prstGeom prst="rect">
            <a:avLst/>
          </a:prstGeom>
          <a:noFill/>
        </p:spPr>
        <p:txBody>
          <a:bodyPr wrap="square">
            <a:spAutoFit/>
          </a:bodyPr>
          <a:lstStyle/>
          <a:p>
            <a:pPr algn="just">
              <a:lnSpc>
                <a:spcPts val="18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r>
              <a:rPr lang="nl-NL" sz="2800" b="1" dirty="0">
                <a:solidFill>
                  <a:srgbClr val="000000"/>
                </a:solidFill>
                <a:effectLst/>
                <a:latin typeface="Times New Roman" panose="02020603050405020304" pitchFamily="18" charset="0"/>
                <a:ea typeface="Calibri" panose="020F0502020204030204" pitchFamily="34" charset="0"/>
              </a:rPr>
              <a:t>Giải thích được hiện tượng tự nhiên (khoa học</a:t>
            </a:r>
            <a:r>
              <a:rPr lang="nl-NL" sz="1800" b="1" dirty="0">
                <a:solidFill>
                  <a:srgbClr val="000000"/>
                </a:solidFill>
                <a:effectLst/>
                <a:latin typeface="Times New Roman" panose="02020603050405020304" pitchFamily="18" charset="0"/>
                <a:ea typeface="Calibri" panose="020F0502020204030204" pitchFamily="34" charset="0"/>
              </a:rPr>
              <a:t>)</a:t>
            </a:r>
            <a:endParaRPr lang="vi-VN" sz="1800" b="1"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4F665280-2DFE-2A7A-E456-21CE89AA0C9A}"/>
              </a:ext>
            </a:extLst>
          </p:cNvPr>
          <p:cNvSpPr txBox="1"/>
          <p:nvPr/>
        </p:nvSpPr>
        <p:spPr>
          <a:xfrm>
            <a:off x="1771840" y="4047252"/>
            <a:ext cx="8112065" cy="861774"/>
          </a:xfrm>
          <a:prstGeom prst="rect">
            <a:avLst/>
          </a:prstGeom>
          <a:noFill/>
        </p:spPr>
        <p:txBody>
          <a:bodyPr wrap="square">
            <a:spAutoFit/>
          </a:bodyPr>
          <a:lstStyle/>
          <a:p>
            <a:pPr algn="just">
              <a:lnSpc>
                <a:spcPts val="2900"/>
              </a:lnSpc>
              <a:spcBef>
                <a:spcPts val="600"/>
              </a:spcBef>
              <a:spcAft>
                <a:spcPts val="600"/>
              </a:spcAft>
            </a:pPr>
            <a:r>
              <a:rPr lang="nl-NL" sz="2800" b="1" dirty="0">
                <a:solidFill>
                  <a:srgbClr val="000000"/>
                </a:solidFill>
                <a:effectLst/>
                <a:latin typeface="Times New Roman" panose="02020603050405020304" pitchFamily="18" charset="0"/>
                <a:ea typeface="Calibri" panose="020F0502020204030204" pitchFamily="34" charset="0"/>
              </a:rPr>
              <a:t>- Cung cấp được thông tin, thái độ, hành động của con người trước hiện tượng tự nhiên. </a:t>
            </a:r>
            <a:endParaRPr lang="vi-VN" sz="2800" b="1"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3919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08" y="-324108"/>
            <a:ext cx="2552369" cy="1106151"/>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9638" y="5355502"/>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4438" y="5355502"/>
            <a:ext cx="4673651" cy="1235109"/>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53" name="矩形 52">
            <a:extLst>
              <a:ext uri="{FF2B5EF4-FFF2-40B4-BE49-F238E27FC236}">
                <a16:creationId xmlns:a16="http://schemas.microsoft.com/office/drawing/2014/main" id="{BA470F2E-80F2-4DE8-81CE-707F27B30EC4}"/>
              </a:ext>
            </a:extLst>
          </p:cNvPr>
          <p:cNvSpPr/>
          <p:nvPr/>
        </p:nvSpPr>
        <p:spPr>
          <a:xfrm>
            <a:off x="710753" y="982930"/>
            <a:ext cx="10904985" cy="572472"/>
          </a:xfrm>
          <a:prstGeom prst="rect">
            <a:avLst/>
          </a:prstGeom>
        </p:spPr>
        <p:style>
          <a:lnRef idx="1">
            <a:schemeClr val="accent2"/>
          </a:lnRef>
          <a:fillRef idx="2">
            <a:schemeClr val="accent2"/>
          </a:fillRef>
          <a:effectRef idx="1">
            <a:schemeClr val="accent2"/>
          </a:effectRef>
          <a:fontRef idx="minor">
            <a:schemeClr val="dk1"/>
          </a:fontRef>
        </p:style>
        <p:txBody>
          <a:bodyPr wrap="square">
            <a:noAutofit/>
          </a:bodyPr>
          <a:lstStyle/>
          <a:p>
            <a:r>
              <a:rPr lang="vi-VN" sz="2400" b="1" dirty="0">
                <a:solidFill>
                  <a:schemeClr val="accent1"/>
                </a:solidFill>
                <a:latin typeface="Times New Roman" panose="02020603050405020304" pitchFamily="18" charset="0"/>
                <a:cs typeface="Times New Roman" panose="02020603050405020304" pitchFamily="18" charset="0"/>
              </a:rPr>
              <a:t>Mở bài: </a:t>
            </a:r>
            <a:r>
              <a:rPr lang="vi-VN" sz="2400" b="1" dirty="0">
                <a:latin typeface="Times New Roman" panose="02020603050405020304" pitchFamily="18" charset="0"/>
                <a:cs typeface="Times New Roman" panose="02020603050405020304" pitchFamily="18" charset="0"/>
              </a:rPr>
              <a:t>Nêu hiện tượng tự nhiên và đưa ra cái nhìn bao quát về hiện tượng</a:t>
            </a:r>
            <a:r>
              <a:rPr lang="en-US" sz="24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710753" y="1572554"/>
            <a:ext cx="10904985" cy="2906664"/>
          </a:xfrm>
          <a:prstGeom prst="rect">
            <a:avLst/>
          </a:prstGeom>
        </p:spPr>
        <p:style>
          <a:lnRef idx="1">
            <a:schemeClr val="accent2"/>
          </a:lnRef>
          <a:fillRef idx="2">
            <a:schemeClr val="accent2"/>
          </a:fillRef>
          <a:effectRef idx="1">
            <a:schemeClr val="accent2"/>
          </a:effectRef>
          <a:fontRef idx="minor">
            <a:schemeClr val="dk1"/>
          </a:fontRef>
        </p:style>
        <p:txBody>
          <a:bodyPr wrap="square">
            <a:noAutofit/>
          </a:bodyPr>
          <a:lstStyle/>
          <a:p>
            <a:pPr algn="just"/>
            <a:r>
              <a:rPr lang="vi-VN" sz="2400" b="1" dirty="0">
                <a:solidFill>
                  <a:schemeClr val="accent1"/>
                </a:solidFill>
                <a:latin typeface="Times New Roman" panose="02020603050405020304" pitchFamily="18" charset="0"/>
                <a:cs typeface="Times New Roman" panose="02020603050405020304" pitchFamily="18" charset="0"/>
              </a:rPr>
              <a:t>Thân bài:</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Miêu tả hay thuật lại các biểu hiện điển hình của hiện tượng tự nhiên.</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Nêu lần lượt các nguyên nhân dẫn đến hiện tượng tự nhiên, kết hợp trích dẫn ý kiến của các chuyên gia.</a:t>
            </a:r>
          </a:p>
          <a:p>
            <a:pPr algn="just"/>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 Xác định mối liên hệ giữa hiện tượng tự nhiên với đời sống con người; nêu, đánh giá khái quát về thái độ  và những việc con người đã làm trước hiện tượng tự nhiên đó.</a:t>
            </a:r>
          </a:p>
          <a:p>
            <a:pPr algn="ctr"/>
            <a:endParaRPr lang="en-US" sz="2400" dirty="0">
              <a:latin typeface="Times New Roman" panose="02020603050405020304" pitchFamily="18" charset="0"/>
              <a:cs typeface="Times New Roman" panose="02020603050405020304" pitchFamily="18" charset="0"/>
            </a:endParaRPr>
          </a:p>
        </p:txBody>
      </p:sp>
      <p:sp>
        <p:nvSpPr>
          <p:cNvPr id="60" name="矩形 59">
            <a:extLst>
              <a:ext uri="{FF2B5EF4-FFF2-40B4-BE49-F238E27FC236}">
                <a16:creationId xmlns:a16="http://schemas.microsoft.com/office/drawing/2014/main" id="{BA470F2E-80F2-4DE8-81CE-707F27B30EC4}"/>
              </a:ext>
            </a:extLst>
          </p:cNvPr>
          <p:cNvSpPr/>
          <p:nvPr/>
        </p:nvSpPr>
        <p:spPr>
          <a:xfrm>
            <a:off x="710753" y="4523318"/>
            <a:ext cx="10904985" cy="762588"/>
          </a:xfrm>
          <a:prstGeom prst="rect">
            <a:avLst/>
          </a:prstGeom>
        </p:spPr>
        <p:style>
          <a:lnRef idx="1">
            <a:schemeClr val="accent2"/>
          </a:lnRef>
          <a:fillRef idx="2">
            <a:schemeClr val="accent2"/>
          </a:fillRef>
          <a:effectRef idx="1">
            <a:schemeClr val="accent2"/>
          </a:effectRef>
          <a:fontRef idx="minor">
            <a:schemeClr val="dk1"/>
          </a:fontRef>
        </p:style>
        <p:txBody>
          <a:bodyPr wrap="square">
            <a:noAutofit/>
          </a:bodyPr>
          <a:lstStyle/>
          <a:p>
            <a:pPr algn="just">
              <a:buClr>
                <a:schemeClr val="tx1">
                  <a:lumMod val="50000"/>
                  <a:lumOff val="50000"/>
                </a:schemeClr>
              </a:buClr>
            </a:pPr>
            <a:r>
              <a:rPr lang="vi-VN" altLang="zh-CN" sz="2400" b="1" noProof="1">
                <a:solidFill>
                  <a:schemeClr val="accent1"/>
                </a:solidFill>
                <a:latin typeface="+mj-lt"/>
                <a:cs typeface="Times New Roman" panose="02020603050405020304" pitchFamily="18" charset="0"/>
              </a:rPr>
              <a:t>Kết bài: </a:t>
            </a:r>
            <a:r>
              <a:rPr lang="en-US" altLang="zh-CN" sz="2400" b="1" noProof="1">
                <a:solidFill>
                  <a:schemeClr val="accent1"/>
                </a:solidFill>
                <a:latin typeface="+mj-lt"/>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endParaRPr lang="vi-VN" altLang="zh-CN" sz="2400" b="1" noProof="1">
              <a:latin typeface="Times New Roman" panose="02020603050405020304" pitchFamily="18" charset="0"/>
              <a:cs typeface="Times New Roman" panose="02020603050405020304" pitchFamily="18" charset="0"/>
            </a:endParaRPr>
          </a:p>
        </p:txBody>
      </p:sp>
      <p:sp>
        <p:nvSpPr>
          <p:cNvPr id="31" name="文本框 19">
            <a:extLst>
              <a:ext uri="{FF2B5EF4-FFF2-40B4-BE49-F238E27FC236}">
                <a16:creationId xmlns:a16="http://schemas.microsoft.com/office/drawing/2014/main" id="{EFCD5606-1675-4631-9797-9B1D9F35DE07}"/>
              </a:ext>
            </a:extLst>
          </p:cNvPr>
          <p:cNvSpPr txBox="1"/>
          <p:nvPr/>
        </p:nvSpPr>
        <p:spPr>
          <a:xfrm>
            <a:off x="4840455" y="89835"/>
            <a:ext cx="2661176" cy="553998"/>
          </a:xfrm>
          <a:prstGeom prst="rect">
            <a:avLst/>
          </a:prstGeom>
          <a:noFill/>
        </p:spPr>
        <p:txBody>
          <a:bodyPr wrap="square" rtlCol="0">
            <a:spAutoFit/>
          </a:bodyPr>
          <a:lstStyle/>
          <a:p>
            <a:r>
              <a:rPr lang="vi-VN" altLang="zh-CN" sz="30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Bố cục: 3 phần</a:t>
            </a:r>
            <a:endParaRPr lang="zh-CN" altLang="en-US" sz="30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1000"/>
                                        <p:tgtEl>
                                          <p:spTgt spid="100"/>
                                        </p:tgtEl>
                                      </p:cBhvr>
                                    </p:animEffect>
                                    <p:anim calcmode="lin" valueType="num">
                                      <p:cBhvr>
                                        <p:cTn id="17" dur="1000" fill="hold"/>
                                        <p:tgtEl>
                                          <p:spTgt spid="100"/>
                                        </p:tgtEl>
                                        <p:attrNameLst>
                                          <p:attrName>ppt_x</p:attrName>
                                        </p:attrNameLst>
                                      </p:cBhvr>
                                      <p:tavLst>
                                        <p:tav tm="0">
                                          <p:val>
                                            <p:strVal val="#ppt_x"/>
                                          </p:val>
                                        </p:tav>
                                        <p:tav tm="100000">
                                          <p:val>
                                            <p:strVal val="#ppt_x"/>
                                          </p:val>
                                        </p:tav>
                                      </p:tavLst>
                                    </p:anim>
                                    <p:anim calcmode="lin" valueType="num">
                                      <p:cBhvr>
                                        <p:cTn id="18" dur="1000" fill="hold"/>
                                        <p:tgtEl>
                                          <p:spTgt spid="100"/>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15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0-#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additive="base">
                                        <p:cTn id="33" dur="500" fill="hold"/>
                                        <p:tgtEl>
                                          <p:spTgt spid="56"/>
                                        </p:tgtEl>
                                        <p:attrNameLst>
                                          <p:attrName>ppt_x</p:attrName>
                                        </p:attrNameLst>
                                      </p:cBhvr>
                                      <p:tavLst>
                                        <p:tav tm="0">
                                          <p:val>
                                            <p:strVal val="#ppt_x"/>
                                          </p:val>
                                        </p:tav>
                                        <p:tav tm="100000">
                                          <p:val>
                                            <p:strVal val="#ppt_x"/>
                                          </p:val>
                                        </p:tav>
                                      </p:tavLst>
                                    </p:anim>
                                    <p:anim calcmode="lin" valueType="num">
                                      <p:cBhvr additive="base">
                                        <p:cTn id="3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animBg="1"/>
      <p:bldP spid="60"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2">
            <a:extLst>
              <a:ext uri="{FF2B5EF4-FFF2-40B4-BE49-F238E27FC236}">
                <a16:creationId xmlns:a16="http://schemas.microsoft.com/office/drawing/2014/main" id="{CE62F7F1-299A-49CF-8691-5DD65FE70087}"/>
              </a:ext>
            </a:extLst>
          </p:cNvPr>
          <p:cNvSpPr/>
          <p:nvPr/>
        </p:nvSpPr>
        <p:spPr>
          <a:xfrm>
            <a:off x="2571568" y="1600169"/>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7" name="图片 99">
            <a:extLst>
              <a:ext uri="{FF2B5EF4-FFF2-40B4-BE49-F238E27FC236}">
                <a16:creationId xmlns:a16="http://schemas.microsoft.com/office/drawing/2014/main" id="{07A22993-2C75-4229-98DD-9E32E1C98E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70" y="3951604"/>
            <a:ext cx="6265047" cy="1963850"/>
          </a:xfrm>
          <a:prstGeom prst="rect">
            <a:avLst/>
          </a:prstGeom>
        </p:spPr>
      </p:pic>
      <p:sp>
        <p:nvSpPr>
          <p:cNvPr id="8" name="文本框 39">
            <a:extLst>
              <a:ext uri="{FF2B5EF4-FFF2-40B4-BE49-F238E27FC236}">
                <a16:creationId xmlns:a16="http://schemas.microsoft.com/office/drawing/2014/main" id="{AA3EC9DF-3E3C-489E-9DB5-6A6C1D31B872}"/>
              </a:ext>
            </a:extLst>
          </p:cNvPr>
          <p:cNvSpPr txBox="1"/>
          <p:nvPr/>
        </p:nvSpPr>
        <p:spPr>
          <a:xfrm>
            <a:off x="2457450" y="1467157"/>
            <a:ext cx="16068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Times New Roman" panose="02020603050405020304" pitchFamily="18" charset="0"/>
                <a:ea typeface="造字工房朗宋（非商用）常规体" pitchFamily="50" charset="-122"/>
                <a:cs typeface="Times New Roman" panose="02020603050405020304" pitchFamily="18" charset="0"/>
              </a:rPr>
              <a:t>III.</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造字工房朗宋（非商用）常规体" pitchFamily="50" charset="-122"/>
              <a:cs typeface="Times New Roman" panose="02020603050405020304" pitchFamily="18" charset="0"/>
            </a:endParaRPr>
          </a:p>
        </p:txBody>
      </p:sp>
      <p:grpSp>
        <p:nvGrpSpPr>
          <p:cNvPr id="9" name="组合 5">
            <a:extLst>
              <a:ext uri="{FF2B5EF4-FFF2-40B4-BE49-F238E27FC236}">
                <a16:creationId xmlns:a16="http://schemas.microsoft.com/office/drawing/2014/main" id="{4C4D861D-4CC5-4E09-B127-D7FDBE06160D}"/>
              </a:ext>
            </a:extLst>
          </p:cNvPr>
          <p:cNvGrpSpPr/>
          <p:nvPr/>
        </p:nvGrpSpPr>
        <p:grpSpPr>
          <a:xfrm>
            <a:off x="3828114" y="1264873"/>
            <a:ext cx="5370381" cy="1994993"/>
            <a:chOff x="3957229" y="2221185"/>
            <a:chExt cx="6285585" cy="1994993"/>
          </a:xfrm>
        </p:grpSpPr>
        <p:sp>
          <p:nvSpPr>
            <p:cNvPr id="10" name="文本框 40">
              <a:extLst>
                <a:ext uri="{FF2B5EF4-FFF2-40B4-BE49-F238E27FC236}">
                  <a16:creationId xmlns:a16="http://schemas.microsoft.com/office/drawing/2014/main" id="{3B1B3131-7BC7-4EA3-AF60-C56DC2591AAF}"/>
                </a:ext>
              </a:extLst>
            </p:cNvPr>
            <p:cNvSpPr txBox="1"/>
            <p:nvPr/>
          </p:nvSpPr>
          <p:spPr>
            <a:xfrm>
              <a:off x="3957229" y="2249185"/>
              <a:ext cx="6285585" cy="1938992"/>
            </a:xfrm>
            <a:prstGeom prst="rect">
              <a:avLst/>
            </a:prstGeom>
            <a:noFill/>
            <a:ln w="127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Thực hành viết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theo các bước</a:t>
              </a:r>
              <a:endParaRPr kumimoji="0" lang="en-US" altLang="zh-CN" sz="6000" b="1" i="0" u="none" strike="noStrike" kern="1200" cap="none"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
              <a:extLst>
                <a:ext uri="{FF2B5EF4-FFF2-40B4-BE49-F238E27FC236}">
                  <a16:creationId xmlns:a16="http://schemas.microsoft.com/office/drawing/2014/main" id="{A43176BF-CCB3-4A56-A6AD-3BC2451880AD}"/>
                </a:ext>
              </a:extLst>
            </p:cNvPr>
            <p:cNvSpPr/>
            <p:nvPr/>
          </p:nvSpPr>
          <p:spPr>
            <a:xfrm>
              <a:off x="4005486" y="2221185"/>
              <a:ext cx="6189055"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406826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5" presetClass="entr" presetSubtype="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0665" y="-538593"/>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046" y="213064"/>
              <a:ext cx="10738970" cy="5743069"/>
            </a:xfrm>
            <a:prstGeom prst="rect">
              <a:avLst/>
            </a:prstGeom>
          </p:spPr>
        </p:pic>
      </p:grpSp>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872" y="2023663"/>
            <a:ext cx="4548687" cy="2500210"/>
          </a:xfrm>
          <a:prstGeom prst="rect">
            <a:avLst/>
          </a:prstGeom>
        </p:spPr>
      </p:pic>
      <p:pic>
        <p:nvPicPr>
          <p:cNvPr id="102" name="图片 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9" name="图片 9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2688" y="4211425"/>
            <a:ext cx="650989" cy="673698"/>
          </a:xfrm>
          <a:prstGeom prst="rect">
            <a:avLst/>
          </a:prstGeom>
        </p:spPr>
      </p:pic>
      <p:pic>
        <p:nvPicPr>
          <p:cNvPr id="7" name="图片 6"/>
          <p:cNvPicPr>
            <a:picLocks noChangeAspect="1"/>
          </p:cNvPicPr>
          <p:nvPr/>
        </p:nvPicPr>
        <p:blipFill rotWithShape="1">
          <a:blip r:embed="rId16">
            <a:extLst>
              <a:ext uri="{28A0092B-C50C-407E-A947-70E740481C1C}">
                <a14:useLocalDpi xmlns:a14="http://schemas.microsoft.com/office/drawing/2010/main" val="0"/>
              </a:ext>
            </a:extLst>
          </a:blip>
          <a:srcRect r="80689" b="55653"/>
          <a:stretch/>
        </p:blipFill>
        <p:spPr>
          <a:xfrm>
            <a:off x="1118789" y="484602"/>
            <a:ext cx="1333548" cy="1208096"/>
          </a:xfrm>
          <a:prstGeom prst="rect">
            <a:avLst/>
          </a:prstGeom>
        </p:spPr>
      </p:pic>
      <p:sp>
        <p:nvSpPr>
          <p:cNvPr id="23" name="文本框 19">
            <a:extLst>
              <a:ext uri="{FF2B5EF4-FFF2-40B4-BE49-F238E27FC236}">
                <a16:creationId xmlns:a16="http://schemas.microsoft.com/office/drawing/2014/main" id="{63BC0FA7-A01D-482D-94A2-C7BA3E35F279}"/>
              </a:ext>
            </a:extLst>
          </p:cNvPr>
          <p:cNvSpPr txBox="1"/>
          <p:nvPr/>
        </p:nvSpPr>
        <p:spPr>
          <a:xfrm>
            <a:off x="2562204" y="872092"/>
            <a:ext cx="3219502" cy="523220"/>
          </a:xfrm>
          <a:prstGeom prst="rect">
            <a:avLst/>
          </a:prstGeom>
          <a:noFill/>
        </p:spPr>
        <p:txBody>
          <a:bodyPr wrap="square" rtlCol="0">
            <a:spAutoFit/>
          </a:bodyPr>
          <a:lstStyle/>
          <a:p>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 name="TextBox 1">
            <a:extLst>
              <a:ext uri="{FF2B5EF4-FFF2-40B4-BE49-F238E27FC236}">
                <a16:creationId xmlns:a16="http://schemas.microsoft.com/office/drawing/2014/main" id="{97FB9897-B250-6E39-C6EB-3E093EC305DE}"/>
              </a:ext>
            </a:extLst>
          </p:cNvPr>
          <p:cNvSpPr txBox="1"/>
          <p:nvPr/>
        </p:nvSpPr>
        <p:spPr>
          <a:xfrm>
            <a:off x="532460" y="2521425"/>
            <a:ext cx="4436359" cy="1569660"/>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Nghe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những hiện tượng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tự nhiên xuất hiện trong bài hát?</a:t>
            </a:r>
          </a:p>
        </p:txBody>
      </p:sp>
      <p:sp>
        <p:nvSpPr>
          <p:cNvPr id="4" name="文本框 19">
            <a:extLst>
              <a:ext uri="{FF2B5EF4-FFF2-40B4-BE49-F238E27FC236}">
                <a16:creationId xmlns:a16="http://schemas.microsoft.com/office/drawing/2014/main" id="{5C321814-C069-17FF-E6B0-4AD57D778189}"/>
              </a:ext>
            </a:extLst>
          </p:cNvPr>
          <p:cNvSpPr txBox="1"/>
          <p:nvPr/>
        </p:nvSpPr>
        <p:spPr>
          <a:xfrm>
            <a:off x="710753" y="350257"/>
            <a:ext cx="8708068" cy="923330"/>
          </a:xfrm>
          <a:prstGeom prst="rect">
            <a:avLst/>
          </a:prstGeom>
          <a:noFill/>
        </p:spPr>
        <p:txBody>
          <a:bodyPr wrap="square" rtlCol="0">
            <a:spAutoFit/>
          </a:bodyPr>
          <a:lstStyle/>
          <a:p>
            <a:pPr algn="ctr"/>
            <a:r>
              <a:rPr lang="en-US" altLang="zh-CN" sz="54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a:t>
            </a:r>
            <a:r>
              <a:rPr lang="en-US" altLang="zh-CN" sz="5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r>
              <a:rPr lang="en-US" altLang="zh-CN" sz="5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5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400" b="1" dirty="0" err="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zh-CN" altLang="en-US" sz="54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Bài ca thời tiết _ Chun Chin _ Nhạc thiếu nhi vui nhộn">
            <a:hlinkClick r:id="" action="ppaction://media"/>
            <a:extLst>
              <a:ext uri="{FF2B5EF4-FFF2-40B4-BE49-F238E27FC236}">
                <a16:creationId xmlns:a16="http://schemas.microsoft.com/office/drawing/2014/main" id="{37BF8D2A-C190-9F94-5D3E-D27751E07833}"/>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100192" y="1237344"/>
            <a:ext cx="7091808" cy="3989141"/>
          </a:xfrm>
          <a:prstGeom prst="rect">
            <a:avLst/>
          </a:prstGeom>
        </p:spPr>
      </p:pic>
    </p:spTree>
    <p:extLst>
      <p:ext uri="{BB962C8B-B14F-4D97-AF65-F5344CB8AC3E}">
        <p14:creationId xmlns:p14="http://schemas.microsoft.com/office/powerpoint/2010/main" val="2103899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26" presetClass="entr" presetSubtype="0" fill="hold"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80">
                                          <p:stCondLst>
                                            <p:cond delay="0"/>
                                          </p:stCondLst>
                                        </p:cTn>
                                        <p:tgtEl>
                                          <p:spTgt spid="7"/>
                                        </p:tgtEl>
                                      </p:cBhvr>
                                    </p:animEffect>
                                    <p:anim calcmode="lin" valueType="num">
                                      <p:cBhvr>
                                        <p:cTn id="3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7" dur="26">
                                          <p:stCondLst>
                                            <p:cond delay="650"/>
                                          </p:stCondLst>
                                        </p:cTn>
                                        <p:tgtEl>
                                          <p:spTgt spid="7"/>
                                        </p:tgtEl>
                                      </p:cBhvr>
                                      <p:to x="100000" y="60000"/>
                                    </p:animScale>
                                    <p:animScale>
                                      <p:cBhvr>
                                        <p:cTn id="38" dur="166" decel="50000">
                                          <p:stCondLst>
                                            <p:cond delay="67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childTnLst>
                                </p:cTn>
                              </p:par>
                              <p:par>
                                <p:cTn id="45" presetID="42" presetClass="entr" presetSubtype="0" fill="hold" nodeType="withEffect">
                                  <p:stCondLst>
                                    <p:cond delay="5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nodePh="1">
                                  <p:stCondLst>
                                    <p:cond delay="0"/>
                                  </p:stCondLst>
                                  <p:endCondLst>
                                    <p:cond evt="begin" delay="0">
                                      <p:tn val="52"/>
                                    </p:cond>
                                  </p:end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32609" fill="hold"/>
                                        <p:tgtEl>
                                          <p:spTgt spid="13"/>
                                        </p:tgtEl>
                                      </p:cBhvr>
                                    </p:cmd>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13"/>
                </p:tgtEl>
              </p:cMediaNode>
            </p:video>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3"/>
                                        </p:tgtEl>
                                      </p:cBhvr>
                                    </p:cmd>
                                  </p:childTnLst>
                                </p:cTn>
                              </p:par>
                            </p:childTnLst>
                          </p:cTn>
                        </p:par>
                      </p:childTnLst>
                    </p:cTn>
                  </p:par>
                </p:childTnLst>
              </p:cTn>
              <p:nextCondLst>
                <p:cond evt="onClick" delay="0">
                  <p:tgtEl>
                    <p:spTgt spid="13"/>
                  </p:tgtEl>
                </p:cond>
              </p:nextCondLst>
            </p:seq>
          </p:childTnLst>
        </p:cTn>
      </p:par>
    </p:tnLst>
    <p:bldLst>
      <p:bldP spid="2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609120" y="1351392"/>
            <a:ext cx="4314152" cy="3866121"/>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a:extLst>
              <a:ext uri="{FF2B5EF4-FFF2-40B4-BE49-F238E27FC236}">
                <a16:creationId xmlns:a16="http://schemas.microsoft.com/office/drawing/2014/main" id="{DDA25FA3-06D4-4CE9-AEA7-3C4C24F133A4}"/>
              </a:ext>
            </a:extLst>
          </p:cNvPr>
          <p:cNvSpPr/>
          <p:nvPr/>
        </p:nvSpPr>
        <p:spPr>
          <a:xfrm>
            <a:off x="2680080" y="820923"/>
            <a:ext cx="7219671" cy="3821061"/>
          </a:xfrm>
          <a:prstGeom prst="wedgeEllipseCallout">
            <a:avLst>
              <a:gd name="adj1" fmla="val -55945"/>
              <a:gd name="adj2" fmla="val 3394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400" dirty="0">
              <a:solidFill>
                <a:schemeClr val="tx1"/>
              </a:solidFill>
              <a:latin typeface="#9Slide05 SVNBulgary" pitchFamily="2" charset="0"/>
            </a:endParaRPr>
          </a:p>
        </p:txBody>
      </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grpSp>
        <p:nvGrpSpPr>
          <p:cNvPr id="5" name="Google Shape;700;p21">
            <a:extLst>
              <a:ext uri="{FF2B5EF4-FFF2-40B4-BE49-F238E27FC236}">
                <a16:creationId xmlns:a16="http://schemas.microsoft.com/office/drawing/2014/main" id="{D547F73D-7D00-8EC7-A6B3-88B9B4BAADCC}"/>
              </a:ext>
            </a:extLst>
          </p:cNvPr>
          <p:cNvGrpSpPr/>
          <p:nvPr/>
        </p:nvGrpSpPr>
        <p:grpSpPr>
          <a:xfrm>
            <a:off x="1821322" y="649905"/>
            <a:ext cx="1190111" cy="1110781"/>
            <a:chOff x="-1361850" y="2418675"/>
            <a:chExt cx="2254175" cy="2185275"/>
          </a:xfrm>
        </p:grpSpPr>
        <p:sp>
          <p:nvSpPr>
            <p:cNvPr id="11" name="Google Shape;701;p21">
              <a:extLst>
                <a:ext uri="{FF2B5EF4-FFF2-40B4-BE49-F238E27FC236}">
                  <a16:creationId xmlns:a16="http://schemas.microsoft.com/office/drawing/2014/main" id="{1A492349-1A52-FFC6-3241-FBBC948D0BAA}"/>
                </a:ext>
              </a:extLst>
            </p:cNvPr>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02;p21">
              <a:extLst>
                <a:ext uri="{FF2B5EF4-FFF2-40B4-BE49-F238E27FC236}">
                  <a16:creationId xmlns:a16="http://schemas.microsoft.com/office/drawing/2014/main" id="{AF21ABC2-7AE5-5BA2-8200-061D0DBEB76A}"/>
                </a:ext>
              </a:extLst>
            </p:cNvPr>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03;p21">
              <a:extLst>
                <a:ext uri="{FF2B5EF4-FFF2-40B4-BE49-F238E27FC236}">
                  <a16:creationId xmlns:a16="http://schemas.microsoft.com/office/drawing/2014/main" id="{DF02CA0F-3BDC-F383-F4AE-619D32A87CA7}"/>
                </a:ext>
              </a:extLst>
            </p:cNvPr>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04;p21">
              <a:extLst>
                <a:ext uri="{FF2B5EF4-FFF2-40B4-BE49-F238E27FC236}">
                  <a16:creationId xmlns:a16="http://schemas.microsoft.com/office/drawing/2014/main" id="{3C389A39-33E7-5B94-5F71-00D319B699BF}"/>
                </a:ext>
              </a:extLst>
            </p:cNvPr>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05;p21">
              <a:extLst>
                <a:ext uri="{FF2B5EF4-FFF2-40B4-BE49-F238E27FC236}">
                  <a16:creationId xmlns:a16="http://schemas.microsoft.com/office/drawing/2014/main" id="{044FFA24-117B-ACAD-82F0-79E458C12609}"/>
                </a:ext>
              </a:extLst>
            </p:cNvPr>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06;p21">
              <a:extLst>
                <a:ext uri="{FF2B5EF4-FFF2-40B4-BE49-F238E27FC236}">
                  <a16:creationId xmlns:a16="http://schemas.microsoft.com/office/drawing/2014/main" id="{2A979F08-66B3-1791-D6C6-4F8C906FB814}"/>
                </a:ext>
              </a:extLst>
            </p:cNvPr>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07;p21">
              <a:extLst>
                <a:ext uri="{FF2B5EF4-FFF2-40B4-BE49-F238E27FC236}">
                  <a16:creationId xmlns:a16="http://schemas.microsoft.com/office/drawing/2014/main" id="{0B25AEA8-6441-0E35-5A52-BF63C0E69CC9}"/>
                </a:ext>
              </a:extLst>
            </p:cNvPr>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08;p21">
              <a:extLst>
                <a:ext uri="{FF2B5EF4-FFF2-40B4-BE49-F238E27FC236}">
                  <a16:creationId xmlns:a16="http://schemas.microsoft.com/office/drawing/2014/main" id="{3AD14139-ADD9-2E72-1B0A-535548A92E3E}"/>
                </a:ext>
              </a:extLst>
            </p:cNvPr>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09;p21">
              <a:extLst>
                <a:ext uri="{FF2B5EF4-FFF2-40B4-BE49-F238E27FC236}">
                  <a16:creationId xmlns:a16="http://schemas.microsoft.com/office/drawing/2014/main" id="{DE63BCB4-7436-1494-F9A8-F9672897281F}"/>
                </a:ext>
              </a:extLst>
            </p:cNvPr>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10;p21">
              <a:extLst>
                <a:ext uri="{FF2B5EF4-FFF2-40B4-BE49-F238E27FC236}">
                  <a16:creationId xmlns:a16="http://schemas.microsoft.com/office/drawing/2014/main" id="{5EA4C023-DEE4-8870-7B7D-C96A5CF1EEA6}"/>
                </a:ext>
              </a:extLst>
            </p:cNvPr>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11;p21">
              <a:extLst>
                <a:ext uri="{FF2B5EF4-FFF2-40B4-BE49-F238E27FC236}">
                  <a16:creationId xmlns:a16="http://schemas.microsoft.com/office/drawing/2014/main" id="{7E59C7AC-8F06-900F-995F-11B981A37DBC}"/>
                </a:ext>
              </a:extLst>
            </p:cNvPr>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12;p21">
              <a:extLst>
                <a:ext uri="{FF2B5EF4-FFF2-40B4-BE49-F238E27FC236}">
                  <a16:creationId xmlns:a16="http://schemas.microsoft.com/office/drawing/2014/main" id="{5E043FBC-2714-76C5-A683-311AE49047FF}"/>
                </a:ext>
              </a:extLst>
            </p:cNvPr>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13;p21">
              <a:extLst>
                <a:ext uri="{FF2B5EF4-FFF2-40B4-BE49-F238E27FC236}">
                  <a16:creationId xmlns:a16="http://schemas.microsoft.com/office/drawing/2014/main" id="{52BD3409-9C59-4A71-93A1-89A7220DF7B0}"/>
                </a:ext>
              </a:extLst>
            </p:cNvPr>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14;p21">
              <a:extLst>
                <a:ext uri="{FF2B5EF4-FFF2-40B4-BE49-F238E27FC236}">
                  <a16:creationId xmlns:a16="http://schemas.microsoft.com/office/drawing/2014/main" id="{F5BAB668-E471-151B-A5A2-179D07C41F29}"/>
                </a:ext>
              </a:extLst>
            </p:cNvPr>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15;p21">
              <a:extLst>
                <a:ext uri="{FF2B5EF4-FFF2-40B4-BE49-F238E27FC236}">
                  <a16:creationId xmlns:a16="http://schemas.microsoft.com/office/drawing/2014/main" id="{D2FB54F9-3327-ACE7-627A-8E6360F4987E}"/>
                </a:ext>
              </a:extLst>
            </p:cNvPr>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49218" y="4231974"/>
            <a:ext cx="4660177" cy="2797167"/>
          </a:xfrm>
          <a:prstGeom prst="rect">
            <a:avLst/>
          </a:prstGeom>
        </p:spPr>
      </p:pic>
      <p:pic>
        <p:nvPicPr>
          <p:cNvPr id="27" name="图片 13">
            <a:extLst>
              <a:ext uri="{FF2B5EF4-FFF2-40B4-BE49-F238E27FC236}">
                <a16:creationId xmlns:a16="http://schemas.microsoft.com/office/drawing/2014/main" id="{7C623A4D-F8EE-FB85-996B-4087010B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grpSp>
        <p:nvGrpSpPr>
          <p:cNvPr id="28" name="组合 87">
            <a:extLst>
              <a:ext uri="{FF2B5EF4-FFF2-40B4-BE49-F238E27FC236}">
                <a16:creationId xmlns:a16="http://schemas.microsoft.com/office/drawing/2014/main" id="{9EF2BEC0-16A3-2648-191E-E04F285C7905}"/>
              </a:ext>
            </a:extLst>
          </p:cNvPr>
          <p:cNvGrpSpPr/>
          <p:nvPr/>
        </p:nvGrpSpPr>
        <p:grpSpPr>
          <a:xfrm flipH="1">
            <a:off x="8337330" y="3049398"/>
            <a:ext cx="1471295" cy="1772920"/>
            <a:chOff x="1289955" y="1628061"/>
            <a:chExt cx="3941631" cy="5174701"/>
          </a:xfrm>
        </p:grpSpPr>
        <p:sp>
          <p:nvSpPr>
            <p:cNvPr id="29" name="Shape 209">
              <a:extLst>
                <a:ext uri="{FF2B5EF4-FFF2-40B4-BE49-F238E27FC236}">
                  <a16:creationId xmlns:a16="http://schemas.microsoft.com/office/drawing/2014/main" id="{7FE536E5-DB30-E0FA-5B5E-2F3936EA5F67}"/>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0" name="组 13">
              <a:extLst>
                <a:ext uri="{FF2B5EF4-FFF2-40B4-BE49-F238E27FC236}">
                  <a16:creationId xmlns:a16="http://schemas.microsoft.com/office/drawing/2014/main" id="{9E26E6BB-A0D2-76C1-5E4F-AD9BC2D07EA9}"/>
                </a:ext>
              </a:extLst>
            </p:cNvPr>
            <p:cNvGrpSpPr/>
            <p:nvPr/>
          </p:nvGrpSpPr>
          <p:grpSpPr>
            <a:xfrm>
              <a:off x="1289955" y="1628061"/>
              <a:ext cx="2187025" cy="2569107"/>
              <a:chOff x="5943842" y="1013911"/>
              <a:chExt cx="2187025" cy="2569107"/>
            </a:xfrm>
          </p:grpSpPr>
          <p:sp>
            <p:nvSpPr>
              <p:cNvPr id="31" name="Shape 202">
                <a:extLst>
                  <a:ext uri="{FF2B5EF4-FFF2-40B4-BE49-F238E27FC236}">
                    <a16:creationId xmlns:a16="http://schemas.microsoft.com/office/drawing/2014/main" id="{936FAB99-1697-5ACA-19BA-AE205EDCE4BF}"/>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2" name="Shape 203">
                <a:extLst>
                  <a:ext uri="{FF2B5EF4-FFF2-40B4-BE49-F238E27FC236}">
                    <a16:creationId xmlns:a16="http://schemas.microsoft.com/office/drawing/2014/main" id="{23A65DFD-22AB-FEC9-FDBA-558603FE847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3" name="Shape 204">
                <a:extLst>
                  <a:ext uri="{FF2B5EF4-FFF2-40B4-BE49-F238E27FC236}">
                    <a16:creationId xmlns:a16="http://schemas.microsoft.com/office/drawing/2014/main" id="{E7C2050C-7F8A-346A-86DD-0659A7B1F34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4" name="Shape 205">
                <a:extLst>
                  <a:ext uri="{FF2B5EF4-FFF2-40B4-BE49-F238E27FC236}">
                    <a16:creationId xmlns:a16="http://schemas.microsoft.com/office/drawing/2014/main" id="{A5619296-E94A-4C0F-117C-3463C04FD9A8}"/>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5" name="Shape 206">
                <a:extLst>
                  <a:ext uri="{FF2B5EF4-FFF2-40B4-BE49-F238E27FC236}">
                    <a16:creationId xmlns:a16="http://schemas.microsoft.com/office/drawing/2014/main" id="{71498C8F-B1D4-89AD-ED2E-BB7C77441585}"/>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6" name="Shape 207">
                <a:extLst>
                  <a:ext uri="{FF2B5EF4-FFF2-40B4-BE49-F238E27FC236}">
                    <a16:creationId xmlns:a16="http://schemas.microsoft.com/office/drawing/2014/main" id="{AB9149C2-3822-04D9-B1B8-F8E2A4D3AA43}"/>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7" name="Shape 208">
                <a:extLst>
                  <a:ext uri="{FF2B5EF4-FFF2-40B4-BE49-F238E27FC236}">
                    <a16:creationId xmlns:a16="http://schemas.microsoft.com/office/drawing/2014/main" id="{A9CC96D8-FEDB-240E-AE80-3359A465B423}"/>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8" name="Shape 210">
                <a:extLst>
                  <a:ext uri="{FF2B5EF4-FFF2-40B4-BE49-F238E27FC236}">
                    <a16:creationId xmlns:a16="http://schemas.microsoft.com/office/drawing/2014/main" id="{D14E8435-ACB0-25C5-5473-0C564F9DDC3F}"/>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41" name="TextBox 40">
            <a:extLst>
              <a:ext uri="{FF2B5EF4-FFF2-40B4-BE49-F238E27FC236}">
                <a16:creationId xmlns:a16="http://schemas.microsoft.com/office/drawing/2014/main" id="{92FF436C-89B3-47B4-9575-7DE7D6707B6E}"/>
              </a:ext>
            </a:extLst>
          </p:cNvPr>
          <p:cNvSpPr txBox="1"/>
          <p:nvPr/>
        </p:nvSpPr>
        <p:spPr>
          <a:xfrm>
            <a:off x="3744127" y="1649571"/>
            <a:ext cx="5260172" cy="2062103"/>
          </a:xfrm>
          <a:prstGeom prst="rect">
            <a:avLst/>
          </a:prstGeom>
          <a:noFill/>
        </p:spPr>
        <p:txBody>
          <a:bodyPr wrap="square">
            <a:spAutoFit/>
          </a:bodyPr>
          <a:lstStyle/>
          <a:p>
            <a:pPr algn="just">
              <a:spcBef>
                <a:spcPts val="600"/>
              </a:spcBef>
              <a:spcAft>
                <a:spcPts val="600"/>
              </a:spcAft>
            </a:pPr>
            <a:r>
              <a:rPr lang="en-US" sz="3200" b="1" i="1" dirty="0" err="1">
                <a:solidFill>
                  <a:srgbClr val="000000"/>
                </a:solidFill>
                <a:latin typeface="Times New Roman" panose="02020603050405020304" pitchFamily="18" charset="0"/>
                <a:ea typeface="Calibri" panose="020F0502020204030204" pitchFamily="34" charset="0"/>
              </a:rPr>
              <a:t>Đ</a:t>
            </a:r>
            <a:r>
              <a:rPr lang="en-US" sz="3200" b="1" i="1" dirty="0" err="1">
                <a:solidFill>
                  <a:srgbClr val="000000"/>
                </a:solidFill>
                <a:effectLst/>
                <a:latin typeface="Times New Roman" panose="02020603050405020304" pitchFamily="18" charset="0"/>
                <a:ea typeface="Calibri" panose="020F0502020204030204" pitchFamily="34" charset="0"/>
              </a:rPr>
              <a:t>ể</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viết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bài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văn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thuyết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minh</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giải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thích</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hiện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tượng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tự</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nhiên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chúng</a:t>
            </a:r>
            <a:r>
              <a:rPr lang="en-US" sz="3200" b="1" i="1" dirty="0">
                <a:solidFill>
                  <a:srgbClr val="000000"/>
                </a:solidFill>
                <a:effectLst/>
                <a:latin typeface="Times New Roman" panose="02020603050405020304" pitchFamily="18" charset="0"/>
                <a:ea typeface="Calibri" panose="020F0502020204030204" pitchFamily="34" charset="0"/>
              </a:rPr>
              <a:t> ta </a:t>
            </a:r>
            <a:r>
              <a:rPr lang="en-US" sz="3200" b="1" i="1" dirty="0" err="1">
                <a:solidFill>
                  <a:srgbClr val="000000"/>
                </a:solidFill>
                <a:effectLst/>
                <a:latin typeface="Times New Roman" panose="02020603050405020304" pitchFamily="18" charset="0"/>
                <a:ea typeface="Calibri" panose="020F0502020204030204" pitchFamily="34" charset="0"/>
              </a:rPr>
              <a:t>cần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phải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thực</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hiện</a:t>
            </a:r>
            <a:r>
              <a:rPr lang="en-US" sz="3200" b="1" i="1" dirty="0">
                <a:solidFill>
                  <a:srgbClr val="000000"/>
                </a:solidFill>
                <a:effectLst/>
                <a:latin typeface="Times New Roman" panose="02020603050405020304" pitchFamily="18" charset="0"/>
                <a:ea typeface="Calibri" panose="020F0502020204030204" pitchFamily="34" charset="0"/>
              </a:rPr>
              <a:t> qua </a:t>
            </a:r>
            <a:r>
              <a:rPr lang="en-US" sz="3200" b="1" i="1" dirty="0" err="1">
                <a:solidFill>
                  <a:srgbClr val="000000"/>
                </a:solidFill>
                <a:effectLst/>
                <a:latin typeface="Times New Roman" panose="02020603050405020304" pitchFamily="18" charset="0"/>
                <a:ea typeface="Calibri" panose="020F0502020204030204" pitchFamily="34" charset="0"/>
              </a:rPr>
              <a:t>những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bước</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nào</a:t>
            </a:r>
            <a:r>
              <a:rPr lang="en-US" sz="3200" b="1" i="1" dirty="0">
                <a:solidFill>
                  <a:srgbClr val="000000"/>
                </a:solidFill>
                <a:effectLst/>
                <a:latin typeface="Times New Roman" panose="02020603050405020304" pitchFamily="18" charset="0"/>
                <a:ea typeface="Calibri" panose="020F0502020204030204" pitchFamily="34" charset="0"/>
              </a:rPr>
              <a:t>?</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23041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F3D45B-D175-42F4-B687-B9285D6D0D41}"/>
              </a:ext>
            </a:extLst>
          </p:cNvPr>
          <p:cNvSpPr txBox="1"/>
          <p:nvPr/>
        </p:nvSpPr>
        <p:spPr>
          <a:xfrm>
            <a:off x="1828800" y="381001"/>
            <a:ext cx="8534400" cy="1323439"/>
          </a:xfrm>
          <a:prstGeom prst="rect">
            <a:avLst/>
          </a:prstGeom>
          <a:noFill/>
        </p:spPr>
        <p:txBody>
          <a:bodyPr wrap="square">
            <a:spAutoFit/>
          </a:bodyPr>
          <a:lstStyle/>
          <a:p>
            <a:pPr algn="ct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6" name="组合 78">
            <a:extLst>
              <a:ext uri="{FF2B5EF4-FFF2-40B4-BE49-F238E27FC236}">
                <a16:creationId xmlns:a16="http://schemas.microsoft.com/office/drawing/2014/main" id="{B9F32370-F664-43C5-8D99-CA69A29DC0B9}"/>
              </a:ext>
            </a:extLst>
          </p:cNvPr>
          <p:cNvGrpSpPr/>
          <p:nvPr/>
        </p:nvGrpSpPr>
        <p:grpSpPr>
          <a:xfrm>
            <a:off x="1611880" y="5121024"/>
            <a:ext cx="698659" cy="1227067"/>
            <a:chOff x="3412250" y="297361"/>
            <a:chExt cx="2987120" cy="5312252"/>
          </a:xfrm>
        </p:grpSpPr>
        <p:sp>
          <p:nvSpPr>
            <p:cNvPr id="30" name="矩形 8">
              <a:extLst>
                <a:ext uri="{FF2B5EF4-FFF2-40B4-BE49-F238E27FC236}">
                  <a16:creationId xmlns:a16="http://schemas.microsoft.com/office/drawing/2014/main" id="{062F2D80-453A-4FAE-A66C-27B67DE3A006}"/>
                </a:ext>
              </a:extLst>
            </p:cNvPr>
            <p:cNvSpPr/>
            <p:nvPr/>
          </p:nvSpPr>
          <p:spPr>
            <a:xfrm rot="17360517">
              <a:off x="3243772" y="3075381"/>
              <a:ext cx="3724431" cy="1344033"/>
            </a:xfrm>
            <a:custGeom>
              <a:avLst/>
              <a:gdLst>
                <a:gd name="connsiteX0" fmla="*/ 0 w 3311476"/>
                <a:gd name="connsiteY0" fmla="*/ 0 h 870857"/>
                <a:gd name="connsiteX1" fmla="*/ 3311476 w 3311476"/>
                <a:gd name="connsiteY1" fmla="*/ 0 h 870857"/>
                <a:gd name="connsiteX2" fmla="*/ 3311476 w 3311476"/>
                <a:gd name="connsiteY2" fmla="*/ 870857 h 870857"/>
                <a:gd name="connsiteX3" fmla="*/ 0 w 3311476"/>
                <a:gd name="connsiteY3" fmla="*/ 870857 h 870857"/>
                <a:gd name="connsiteX4" fmla="*/ 0 w 3311476"/>
                <a:gd name="connsiteY4" fmla="*/ 0 h 870857"/>
                <a:gd name="connsiteX0" fmla="*/ 0 w 3738517"/>
                <a:gd name="connsiteY0" fmla="*/ 0 h 1205507"/>
                <a:gd name="connsiteX1" fmla="*/ 3738517 w 3738517"/>
                <a:gd name="connsiteY1" fmla="*/ 334650 h 1205507"/>
                <a:gd name="connsiteX2" fmla="*/ 3738517 w 3738517"/>
                <a:gd name="connsiteY2" fmla="*/ 1205507 h 1205507"/>
                <a:gd name="connsiteX3" fmla="*/ 427041 w 3738517"/>
                <a:gd name="connsiteY3" fmla="*/ 1205507 h 1205507"/>
                <a:gd name="connsiteX4" fmla="*/ 0 w 3738517"/>
                <a:gd name="connsiteY4" fmla="*/ 0 h 1205507"/>
                <a:gd name="connsiteX0" fmla="*/ 0 w 3724431"/>
                <a:gd name="connsiteY0" fmla="*/ 0 h 1203721"/>
                <a:gd name="connsiteX1" fmla="*/ 3724431 w 3724431"/>
                <a:gd name="connsiteY1" fmla="*/ 332864 h 1203721"/>
                <a:gd name="connsiteX2" fmla="*/ 3724431 w 3724431"/>
                <a:gd name="connsiteY2" fmla="*/ 1203721 h 1203721"/>
                <a:gd name="connsiteX3" fmla="*/ 412955 w 3724431"/>
                <a:gd name="connsiteY3" fmla="*/ 1203721 h 1203721"/>
                <a:gd name="connsiteX4" fmla="*/ 0 w 3724431"/>
                <a:gd name="connsiteY4" fmla="*/ 0 h 1203721"/>
                <a:gd name="connsiteX0" fmla="*/ 0 w 3724431"/>
                <a:gd name="connsiteY0" fmla="*/ 0 h 1322170"/>
                <a:gd name="connsiteX1" fmla="*/ 3724431 w 3724431"/>
                <a:gd name="connsiteY1" fmla="*/ 332864 h 1322170"/>
                <a:gd name="connsiteX2" fmla="*/ 3724431 w 3724431"/>
                <a:gd name="connsiteY2" fmla="*/ 1203721 h 1322170"/>
                <a:gd name="connsiteX3" fmla="*/ 469914 w 3724431"/>
                <a:gd name="connsiteY3" fmla="*/ 1322170 h 1322170"/>
                <a:gd name="connsiteX4" fmla="*/ 0 w 3724431"/>
                <a:gd name="connsiteY4" fmla="*/ 0 h 1322170"/>
                <a:gd name="connsiteX0" fmla="*/ 0 w 3724431"/>
                <a:gd name="connsiteY0" fmla="*/ 0 h 1344033"/>
                <a:gd name="connsiteX1" fmla="*/ 3724431 w 3724431"/>
                <a:gd name="connsiteY1" fmla="*/ 332864 h 1344033"/>
                <a:gd name="connsiteX2" fmla="*/ 3724431 w 3724431"/>
                <a:gd name="connsiteY2" fmla="*/ 1203721 h 1344033"/>
                <a:gd name="connsiteX3" fmla="*/ 484318 w 3724431"/>
                <a:gd name="connsiteY3" fmla="*/ 1344033 h 1344033"/>
                <a:gd name="connsiteX4" fmla="*/ 0 w 3724431"/>
                <a:gd name="connsiteY4" fmla="*/ 0 h 134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431" h="1344033">
                  <a:moveTo>
                    <a:pt x="0" y="0"/>
                  </a:moveTo>
                  <a:lnTo>
                    <a:pt x="3724431" y="332864"/>
                  </a:lnTo>
                  <a:lnTo>
                    <a:pt x="3724431" y="1203721"/>
                  </a:lnTo>
                  <a:lnTo>
                    <a:pt x="484318" y="1344033"/>
                  </a:lnTo>
                  <a:lnTo>
                    <a:pt x="0"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31" name="矩形 5">
              <a:extLst>
                <a:ext uri="{FF2B5EF4-FFF2-40B4-BE49-F238E27FC236}">
                  <a16:creationId xmlns:a16="http://schemas.microsoft.com/office/drawing/2014/main" id="{B4F4C511-099C-4CC0-A19B-C480685D63F7}"/>
                </a:ext>
              </a:extLst>
            </p:cNvPr>
            <p:cNvSpPr/>
            <p:nvPr/>
          </p:nvSpPr>
          <p:spPr>
            <a:xfrm>
              <a:off x="3773709" y="723987"/>
              <a:ext cx="1514937" cy="4566977"/>
            </a:xfrm>
            <a:custGeom>
              <a:avLst/>
              <a:gdLst>
                <a:gd name="connsiteX0" fmla="*/ 0 w 890822"/>
                <a:gd name="connsiteY0" fmla="*/ 0 h 4378291"/>
                <a:gd name="connsiteX1" fmla="*/ 890822 w 890822"/>
                <a:gd name="connsiteY1" fmla="*/ 0 h 4378291"/>
                <a:gd name="connsiteX2" fmla="*/ 890822 w 890822"/>
                <a:gd name="connsiteY2" fmla="*/ 4378291 h 4378291"/>
                <a:gd name="connsiteX3" fmla="*/ 0 w 890822"/>
                <a:gd name="connsiteY3" fmla="*/ 4378291 h 4378291"/>
                <a:gd name="connsiteX4" fmla="*/ 0 w 890822"/>
                <a:gd name="connsiteY4" fmla="*/ 0 h 4378291"/>
                <a:gd name="connsiteX0" fmla="*/ 0 w 1064993"/>
                <a:gd name="connsiteY0" fmla="*/ 0 h 4378291"/>
                <a:gd name="connsiteX1" fmla="*/ 890822 w 1064993"/>
                <a:gd name="connsiteY1" fmla="*/ 0 h 4378291"/>
                <a:gd name="connsiteX2" fmla="*/ 1064993 w 1064993"/>
                <a:gd name="connsiteY2" fmla="*/ 4160577 h 4378291"/>
                <a:gd name="connsiteX3" fmla="*/ 0 w 1064993"/>
                <a:gd name="connsiteY3" fmla="*/ 4378291 h 4378291"/>
                <a:gd name="connsiteX4" fmla="*/ 0 w 1064993"/>
                <a:gd name="connsiteY4" fmla="*/ 0 h 4378291"/>
                <a:gd name="connsiteX0" fmla="*/ 101600 w 1166593"/>
                <a:gd name="connsiteY0" fmla="*/ 0 h 4160577"/>
                <a:gd name="connsiteX1" fmla="*/ 992422 w 1166593"/>
                <a:gd name="connsiteY1" fmla="*/ 0 h 4160577"/>
                <a:gd name="connsiteX2" fmla="*/ 1166593 w 1166593"/>
                <a:gd name="connsiteY2" fmla="*/ 4160577 h 4160577"/>
                <a:gd name="connsiteX3" fmla="*/ 0 w 1166593"/>
                <a:gd name="connsiteY3" fmla="*/ 4146062 h 4160577"/>
                <a:gd name="connsiteX4" fmla="*/ 101600 w 1166593"/>
                <a:gd name="connsiteY4" fmla="*/ 0 h 4160577"/>
                <a:gd name="connsiteX0" fmla="*/ 203200 w 1268193"/>
                <a:gd name="connsiteY0" fmla="*/ 0 h 4160577"/>
                <a:gd name="connsiteX1" fmla="*/ 1094022 w 1268193"/>
                <a:gd name="connsiteY1" fmla="*/ 0 h 4160577"/>
                <a:gd name="connsiteX2" fmla="*/ 1268193 w 1268193"/>
                <a:gd name="connsiteY2" fmla="*/ 4160577 h 4160577"/>
                <a:gd name="connsiteX3" fmla="*/ 0 w 1268193"/>
                <a:gd name="connsiteY3" fmla="*/ 4160577 h 4160577"/>
                <a:gd name="connsiteX4" fmla="*/ 203200 w 1268193"/>
                <a:gd name="connsiteY4" fmla="*/ 0 h 4160577"/>
                <a:gd name="connsiteX0" fmla="*/ 203200 w 1442365"/>
                <a:gd name="connsiteY0" fmla="*/ 0 h 4160577"/>
                <a:gd name="connsiteX1" fmla="*/ 1094022 w 1442365"/>
                <a:gd name="connsiteY1" fmla="*/ 0 h 4160577"/>
                <a:gd name="connsiteX2" fmla="*/ 1442365 w 1442365"/>
                <a:gd name="connsiteY2" fmla="*/ 4147355 h 4160577"/>
                <a:gd name="connsiteX3" fmla="*/ 0 w 1442365"/>
                <a:gd name="connsiteY3" fmla="*/ 4160577 h 4160577"/>
                <a:gd name="connsiteX4" fmla="*/ 203200 w 1442365"/>
                <a:gd name="connsiteY4" fmla="*/ 0 h 4160577"/>
                <a:gd name="connsiteX0" fmla="*/ 275772 w 1514937"/>
                <a:gd name="connsiteY0" fmla="*/ 0 h 4160577"/>
                <a:gd name="connsiteX1" fmla="*/ 1166594 w 1514937"/>
                <a:gd name="connsiteY1" fmla="*/ 0 h 4160577"/>
                <a:gd name="connsiteX2" fmla="*/ 1514937 w 1514937"/>
                <a:gd name="connsiteY2" fmla="*/ 4147355 h 4160577"/>
                <a:gd name="connsiteX3" fmla="*/ 0 w 1514937"/>
                <a:gd name="connsiteY3" fmla="*/ 4160577 h 4160577"/>
                <a:gd name="connsiteX4" fmla="*/ 275772 w 1514937"/>
                <a:gd name="connsiteY4" fmla="*/ 0 h 416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37" h="4160577">
                  <a:moveTo>
                    <a:pt x="275772" y="0"/>
                  </a:moveTo>
                  <a:lnTo>
                    <a:pt x="1166594" y="0"/>
                  </a:lnTo>
                  <a:lnTo>
                    <a:pt x="1514937" y="4147355"/>
                  </a:lnTo>
                  <a:lnTo>
                    <a:pt x="0" y="4160577"/>
                  </a:lnTo>
                  <a:lnTo>
                    <a:pt x="275772"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32" name="矩形 4">
              <a:extLst>
                <a:ext uri="{FF2B5EF4-FFF2-40B4-BE49-F238E27FC236}">
                  <a16:creationId xmlns:a16="http://schemas.microsoft.com/office/drawing/2014/main" id="{9C78039C-0594-46CC-9173-EADF8350CFF4}"/>
                </a:ext>
              </a:extLst>
            </p:cNvPr>
            <p:cNvSpPr/>
            <p:nvPr/>
          </p:nvSpPr>
          <p:spPr>
            <a:xfrm rot="18645836">
              <a:off x="2973944" y="735667"/>
              <a:ext cx="2134960" cy="1258348"/>
            </a:xfrm>
            <a:custGeom>
              <a:avLst/>
              <a:gdLst>
                <a:gd name="connsiteX0" fmla="*/ 0 w 1088819"/>
                <a:gd name="connsiteY0" fmla="*/ 0 h 505451"/>
                <a:gd name="connsiteX1" fmla="*/ 1088819 w 1088819"/>
                <a:gd name="connsiteY1" fmla="*/ 0 h 505451"/>
                <a:gd name="connsiteX2" fmla="*/ 1088819 w 1088819"/>
                <a:gd name="connsiteY2" fmla="*/ 505451 h 505451"/>
                <a:gd name="connsiteX3" fmla="*/ 0 w 1088819"/>
                <a:gd name="connsiteY3" fmla="*/ 505451 h 505451"/>
                <a:gd name="connsiteX4" fmla="*/ 0 w 1088819"/>
                <a:gd name="connsiteY4" fmla="*/ 0 h 505451"/>
                <a:gd name="connsiteX0" fmla="*/ 0 w 1531713"/>
                <a:gd name="connsiteY0" fmla="*/ 0 h 513493"/>
                <a:gd name="connsiteX1" fmla="*/ 1088819 w 1531713"/>
                <a:gd name="connsiteY1" fmla="*/ 0 h 513493"/>
                <a:gd name="connsiteX2" fmla="*/ 1531713 w 1531713"/>
                <a:gd name="connsiteY2" fmla="*/ 513493 h 513493"/>
                <a:gd name="connsiteX3" fmla="*/ 0 w 1531713"/>
                <a:gd name="connsiteY3" fmla="*/ 505451 h 513493"/>
                <a:gd name="connsiteX4" fmla="*/ 0 w 1531713"/>
                <a:gd name="connsiteY4" fmla="*/ 0 h 513493"/>
                <a:gd name="connsiteX0" fmla="*/ 0 w 1531713"/>
                <a:gd name="connsiteY0" fmla="*/ 0 h 629256"/>
                <a:gd name="connsiteX1" fmla="*/ 1088819 w 1531713"/>
                <a:gd name="connsiteY1" fmla="*/ 0 h 629256"/>
                <a:gd name="connsiteX2" fmla="*/ 1531713 w 1531713"/>
                <a:gd name="connsiteY2" fmla="*/ 513493 h 629256"/>
                <a:gd name="connsiteX3" fmla="*/ 60618 w 1531713"/>
                <a:gd name="connsiteY3" fmla="*/ 629256 h 629256"/>
                <a:gd name="connsiteX4" fmla="*/ 0 w 1531713"/>
                <a:gd name="connsiteY4" fmla="*/ 0 h 629256"/>
                <a:gd name="connsiteX0" fmla="*/ 0 w 1557398"/>
                <a:gd name="connsiteY0" fmla="*/ 0 h 669992"/>
                <a:gd name="connsiteX1" fmla="*/ 1114504 w 1557398"/>
                <a:gd name="connsiteY1" fmla="*/ 40736 h 669992"/>
                <a:gd name="connsiteX2" fmla="*/ 1557398 w 1557398"/>
                <a:gd name="connsiteY2" fmla="*/ 554229 h 669992"/>
                <a:gd name="connsiteX3" fmla="*/ 86303 w 1557398"/>
                <a:gd name="connsiteY3" fmla="*/ 669992 h 669992"/>
                <a:gd name="connsiteX4" fmla="*/ 0 w 1557398"/>
                <a:gd name="connsiteY4" fmla="*/ 0 h 669992"/>
                <a:gd name="connsiteX0" fmla="*/ 0 w 1557398"/>
                <a:gd name="connsiteY0" fmla="*/ 0 h 710481"/>
                <a:gd name="connsiteX1" fmla="*/ 1114504 w 1557398"/>
                <a:gd name="connsiteY1" fmla="*/ 40736 h 710481"/>
                <a:gd name="connsiteX2" fmla="*/ 1557398 w 1557398"/>
                <a:gd name="connsiteY2" fmla="*/ 554229 h 710481"/>
                <a:gd name="connsiteX3" fmla="*/ 17456 w 1557398"/>
                <a:gd name="connsiteY3" fmla="*/ 710481 h 710481"/>
                <a:gd name="connsiteX4" fmla="*/ 0 w 1557398"/>
                <a:gd name="connsiteY4" fmla="*/ 0 h 710481"/>
                <a:gd name="connsiteX0" fmla="*/ 89661 w 1647059"/>
                <a:gd name="connsiteY0" fmla="*/ 0 h 773475"/>
                <a:gd name="connsiteX1" fmla="*/ 1204165 w 1647059"/>
                <a:gd name="connsiteY1" fmla="*/ 40736 h 773475"/>
                <a:gd name="connsiteX2" fmla="*/ 1647059 w 1647059"/>
                <a:gd name="connsiteY2" fmla="*/ 554229 h 773475"/>
                <a:gd name="connsiteX3" fmla="*/ 0 w 1647059"/>
                <a:gd name="connsiteY3" fmla="*/ 773475 h 773475"/>
                <a:gd name="connsiteX4" fmla="*/ 89661 w 1647059"/>
                <a:gd name="connsiteY4" fmla="*/ 0 h 773475"/>
                <a:gd name="connsiteX0" fmla="*/ 61793 w 1647059"/>
                <a:gd name="connsiteY0" fmla="*/ 0 h 822825"/>
                <a:gd name="connsiteX1" fmla="*/ 1204165 w 1647059"/>
                <a:gd name="connsiteY1" fmla="*/ 90086 h 822825"/>
                <a:gd name="connsiteX2" fmla="*/ 1647059 w 1647059"/>
                <a:gd name="connsiteY2" fmla="*/ 603579 h 822825"/>
                <a:gd name="connsiteX3" fmla="*/ 0 w 1647059"/>
                <a:gd name="connsiteY3" fmla="*/ 822825 h 822825"/>
                <a:gd name="connsiteX4" fmla="*/ 61793 w 1647059"/>
                <a:gd name="connsiteY4" fmla="*/ 0 h 822825"/>
                <a:gd name="connsiteX0" fmla="*/ 0 w 1585266"/>
                <a:gd name="connsiteY0" fmla="*/ 0 h 884076"/>
                <a:gd name="connsiteX1" fmla="*/ 1142372 w 1585266"/>
                <a:gd name="connsiteY1" fmla="*/ 90086 h 884076"/>
                <a:gd name="connsiteX2" fmla="*/ 1585266 w 1585266"/>
                <a:gd name="connsiteY2" fmla="*/ 603579 h 884076"/>
                <a:gd name="connsiteX3" fmla="*/ 20360 w 1585266"/>
                <a:gd name="connsiteY3" fmla="*/ 884076 h 884076"/>
                <a:gd name="connsiteX4" fmla="*/ 0 w 1585266"/>
                <a:gd name="connsiteY4" fmla="*/ 0 h 884076"/>
                <a:gd name="connsiteX0" fmla="*/ 0 w 1634906"/>
                <a:gd name="connsiteY0" fmla="*/ 0 h 958681"/>
                <a:gd name="connsiteX1" fmla="*/ 1192012 w 1634906"/>
                <a:gd name="connsiteY1" fmla="*/ 164691 h 958681"/>
                <a:gd name="connsiteX2" fmla="*/ 1634906 w 1634906"/>
                <a:gd name="connsiteY2" fmla="*/ 678184 h 958681"/>
                <a:gd name="connsiteX3" fmla="*/ 70000 w 1634906"/>
                <a:gd name="connsiteY3" fmla="*/ 958681 h 958681"/>
                <a:gd name="connsiteX4" fmla="*/ 0 w 1634906"/>
                <a:gd name="connsiteY4" fmla="*/ 0 h 958681"/>
                <a:gd name="connsiteX0" fmla="*/ 0 w 1634906"/>
                <a:gd name="connsiteY0" fmla="*/ 0 h 963616"/>
                <a:gd name="connsiteX1" fmla="*/ 1192012 w 1634906"/>
                <a:gd name="connsiteY1" fmla="*/ 164691 h 963616"/>
                <a:gd name="connsiteX2" fmla="*/ 1634906 w 1634906"/>
                <a:gd name="connsiteY2" fmla="*/ 678184 h 963616"/>
                <a:gd name="connsiteX3" fmla="*/ 30230 w 1634906"/>
                <a:gd name="connsiteY3" fmla="*/ 963616 h 963616"/>
                <a:gd name="connsiteX4" fmla="*/ 0 w 1634906"/>
                <a:gd name="connsiteY4" fmla="*/ 0 h 96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06" h="963616">
                  <a:moveTo>
                    <a:pt x="0" y="0"/>
                  </a:moveTo>
                  <a:lnTo>
                    <a:pt x="1192012" y="164691"/>
                  </a:lnTo>
                  <a:lnTo>
                    <a:pt x="1634906" y="678184"/>
                  </a:lnTo>
                  <a:lnTo>
                    <a:pt x="30230" y="963616"/>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33" name="等腰三角形 9">
              <a:extLst>
                <a:ext uri="{FF2B5EF4-FFF2-40B4-BE49-F238E27FC236}">
                  <a16:creationId xmlns:a16="http://schemas.microsoft.com/office/drawing/2014/main" id="{6673D634-093E-444B-A0E7-BB7CBD939C25}"/>
                </a:ext>
              </a:extLst>
            </p:cNvPr>
            <p:cNvSpPr/>
            <p:nvPr/>
          </p:nvSpPr>
          <p:spPr>
            <a:xfrm rot="18327752">
              <a:off x="5749700" y="1577368"/>
              <a:ext cx="275151" cy="1024189"/>
            </a:xfrm>
            <a:custGeom>
              <a:avLst/>
              <a:gdLst>
                <a:gd name="connsiteX0" fmla="*/ 0 w 835977"/>
                <a:gd name="connsiteY0" fmla="*/ 493485 h 493485"/>
                <a:gd name="connsiteX1" fmla="*/ 417989 w 835977"/>
                <a:gd name="connsiteY1" fmla="*/ 0 h 493485"/>
                <a:gd name="connsiteX2" fmla="*/ 835977 w 835977"/>
                <a:gd name="connsiteY2" fmla="*/ 493485 h 493485"/>
                <a:gd name="connsiteX3" fmla="*/ 0 w 835977"/>
                <a:gd name="connsiteY3" fmla="*/ 493485 h 493485"/>
                <a:gd name="connsiteX0" fmla="*/ 0 w 835977"/>
                <a:gd name="connsiteY0" fmla="*/ 918252 h 918252"/>
                <a:gd name="connsiteX1" fmla="*/ 739124 w 835977"/>
                <a:gd name="connsiteY1" fmla="*/ 0 h 918252"/>
                <a:gd name="connsiteX2" fmla="*/ 835977 w 835977"/>
                <a:gd name="connsiteY2" fmla="*/ 918252 h 918252"/>
                <a:gd name="connsiteX3" fmla="*/ 0 w 835977"/>
                <a:gd name="connsiteY3" fmla="*/ 918252 h 918252"/>
                <a:gd name="connsiteX0" fmla="*/ 0 w 969418"/>
                <a:gd name="connsiteY0" fmla="*/ 918252 h 918252"/>
                <a:gd name="connsiteX1" fmla="*/ 739124 w 969418"/>
                <a:gd name="connsiteY1" fmla="*/ 0 h 918252"/>
                <a:gd name="connsiteX2" fmla="*/ 969418 w 969418"/>
                <a:gd name="connsiteY2" fmla="*/ 805380 h 918252"/>
                <a:gd name="connsiteX3" fmla="*/ 0 w 969418"/>
                <a:gd name="connsiteY3" fmla="*/ 918252 h 918252"/>
                <a:gd name="connsiteX0" fmla="*/ 1430 w 230294"/>
                <a:gd name="connsiteY0" fmla="*/ 1032269 h 1032269"/>
                <a:gd name="connsiteX1" fmla="*/ 0 w 230294"/>
                <a:gd name="connsiteY1" fmla="*/ 0 h 1032269"/>
                <a:gd name="connsiteX2" fmla="*/ 230294 w 230294"/>
                <a:gd name="connsiteY2" fmla="*/ 805380 h 1032269"/>
                <a:gd name="connsiteX3" fmla="*/ 1430 w 230294"/>
                <a:gd name="connsiteY3" fmla="*/ 1032269 h 1032269"/>
                <a:gd name="connsiteX0" fmla="*/ 7 w 252515"/>
                <a:gd name="connsiteY0" fmla="*/ 1049111 h 1049111"/>
                <a:gd name="connsiteX1" fmla="*/ 22221 w 252515"/>
                <a:gd name="connsiteY1" fmla="*/ 0 h 1049111"/>
                <a:gd name="connsiteX2" fmla="*/ 252515 w 252515"/>
                <a:gd name="connsiteY2" fmla="*/ 805380 h 1049111"/>
                <a:gd name="connsiteX3" fmla="*/ 7 w 252515"/>
                <a:gd name="connsiteY3" fmla="*/ 1049111 h 1049111"/>
                <a:gd name="connsiteX0" fmla="*/ 7 w 269625"/>
                <a:gd name="connsiteY0" fmla="*/ 1049111 h 1049111"/>
                <a:gd name="connsiteX1" fmla="*/ 22221 w 269625"/>
                <a:gd name="connsiteY1" fmla="*/ 0 h 1049111"/>
                <a:gd name="connsiteX2" fmla="*/ 269625 w 269625"/>
                <a:gd name="connsiteY2" fmla="*/ 845818 h 1049111"/>
                <a:gd name="connsiteX3" fmla="*/ 7 w 269625"/>
                <a:gd name="connsiteY3" fmla="*/ 1049111 h 1049111"/>
                <a:gd name="connsiteX0" fmla="*/ 7 w 272388"/>
                <a:gd name="connsiteY0" fmla="*/ 1049111 h 1049111"/>
                <a:gd name="connsiteX1" fmla="*/ 22221 w 272388"/>
                <a:gd name="connsiteY1" fmla="*/ 0 h 1049111"/>
                <a:gd name="connsiteX2" fmla="*/ 272388 w 272388"/>
                <a:gd name="connsiteY2" fmla="*/ 849697 h 1049111"/>
                <a:gd name="connsiteX3" fmla="*/ 7 w 272388"/>
                <a:gd name="connsiteY3" fmla="*/ 1049111 h 1049111"/>
                <a:gd name="connsiteX0" fmla="*/ 8 w 272389"/>
                <a:gd name="connsiteY0" fmla="*/ 1022543 h 1022543"/>
                <a:gd name="connsiteX1" fmla="*/ 17760 w 272389"/>
                <a:gd name="connsiteY1" fmla="*/ 0 h 1022543"/>
                <a:gd name="connsiteX2" fmla="*/ 272389 w 272389"/>
                <a:gd name="connsiteY2" fmla="*/ 823129 h 1022543"/>
                <a:gd name="connsiteX3" fmla="*/ 8 w 272389"/>
                <a:gd name="connsiteY3" fmla="*/ 1022543 h 1022543"/>
                <a:gd name="connsiteX0" fmla="*/ 6 w 272387"/>
                <a:gd name="connsiteY0" fmla="*/ 1024189 h 1024189"/>
                <a:gd name="connsiteX1" fmla="*/ 28279 w 272387"/>
                <a:gd name="connsiteY1" fmla="*/ 0 h 1024189"/>
                <a:gd name="connsiteX2" fmla="*/ 272387 w 272387"/>
                <a:gd name="connsiteY2" fmla="*/ 824775 h 1024189"/>
                <a:gd name="connsiteX3" fmla="*/ 6 w 272387"/>
                <a:gd name="connsiteY3" fmla="*/ 1024189 h 1024189"/>
                <a:gd name="connsiteX0" fmla="*/ 6 w 268508"/>
                <a:gd name="connsiteY0" fmla="*/ 1024189 h 1024189"/>
                <a:gd name="connsiteX1" fmla="*/ 28279 w 268508"/>
                <a:gd name="connsiteY1" fmla="*/ 0 h 1024189"/>
                <a:gd name="connsiteX2" fmla="*/ 268508 w 268508"/>
                <a:gd name="connsiteY2" fmla="*/ 827538 h 1024189"/>
                <a:gd name="connsiteX3" fmla="*/ 6 w 268508"/>
                <a:gd name="connsiteY3" fmla="*/ 1024189 h 1024189"/>
                <a:gd name="connsiteX0" fmla="*/ 6 w 263513"/>
                <a:gd name="connsiteY0" fmla="*/ 1024189 h 1024189"/>
                <a:gd name="connsiteX1" fmla="*/ 28279 w 263513"/>
                <a:gd name="connsiteY1" fmla="*/ 0 h 1024189"/>
                <a:gd name="connsiteX2" fmla="*/ 263513 w 263513"/>
                <a:gd name="connsiteY2" fmla="*/ 836942 h 1024189"/>
                <a:gd name="connsiteX3" fmla="*/ 6 w 263513"/>
                <a:gd name="connsiteY3" fmla="*/ 1024189 h 1024189"/>
                <a:gd name="connsiteX0" fmla="*/ 6 w 275151"/>
                <a:gd name="connsiteY0" fmla="*/ 1024189 h 1024189"/>
                <a:gd name="connsiteX1" fmla="*/ 28279 w 275151"/>
                <a:gd name="connsiteY1" fmla="*/ 0 h 1024189"/>
                <a:gd name="connsiteX2" fmla="*/ 275151 w 275151"/>
                <a:gd name="connsiteY2" fmla="*/ 828652 h 1024189"/>
                <a:gd name="connsiteX3" fmla="*/ 6 w 275151"/>
                <a:gd name="connsiteY3" fmla="*/ 1024189 h 1024189"/>
              </a:gdLst>
              <a:ahLst/>
              <a:cxnLst>
                <a:cxn ang="0">
                  <a:pos x="connsiteX0" y="connsiteY0"/>
                </a:cxn>
                <a:cxn ang="0">
                  <a:pos x="connsiteX1" y="connsiteY1"/>
                </a:cxn>
                <a:cxn ang="0">
                  <a:pos x="connsiteX2" y="connsiteY2"/>
                </a:cxn>
                <a:cxn ang="0">
                  <a:pos x="connsiteX3" y="connsiteY3"/>
                </a:cxn>
              </a:cxnLst>
              <a:rect l="l" t="t" r="r" b="b"/>
              <a:pathLst>
                <a:path w="275151" h="1024189">
                  <a:moveTo>
                    <a:pt x="6" y="1024189"/>
                  </a:moveTo>
                  <a:cubicBezTo>
                    <a:pt x="-471" y="680099"/>
                    <a:pt x="28756" y="344090"/>
                    <a:pt x="28279" y="0"/>
                  </a:cubicBezTo>
                  <a:lnTo>
                    <a:pt x="275151" y="828652"/>
                  </a:lnTo>
                  <a:lnTo>
                    <a:pt x="6" y="1024189"/>
                  </a:lnTo>
                  <a:close/>
                </a:path>
              </a:pathLst>
            </a:custGeom>
            <a:solidFill>
              <a:srgbClr val="55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grpSp>
      <p:grpSp>
        <p:nvGrpSpPr>
          <p:cNvPr id="7" name="组合 83">
            <a:extLst>
              <a:ext uri="{FF2B5EF4-FFF2-40B4-BE49-F238E27FC236}">
                <a16:creationId xmlns:a16="http://schemas.microsoft.com/office/drawing/2014/main" id="{4F8AD334-7621-410B-BACD-168D1C93BA7F}"/>
              </a:ext>
            </a:extLst>
          </p:cNvPr>
          <p:cNvGrpSpPr/>
          <p:nvPr/>
        </p:nvGrpSpPr>
        <p:grpSpPr>
          <a:xfrm>
            <a:off x="5603483" y="5382276"/>
            <a:ext cx="783096" cy="1151119"/>
            <a:chOff x="4005053" y="1971128"/>
            <a:chExt cx="3142548" cy="4677456"/>
          </a:xfrm>
        </p:grpSpPr>
        <p:sp>
          <p:nvSpPr>
            <p:cNvPr id="26" name="等腰三角形 7">
              <a:extLst>
                <a:ext uri="{FF2B5EF4-FFF2-40B4-BE49-F238E27FC236}">
                  <a16:creationId xmlns:a16="http://schemas.microsoft.com/office/drawing/2014/main" id="{BEB0ADDB-DE0C-4DF9-A92E-4F933078D533}"/>
                </a:ext>
              </a:extLst>
            </p:cNvPr>
            <p:cNvSpPr/>
            <p:nvPr/>
          </p:nvSpPr>
          <p:spPr>
            <a:xfrm rot="6256294">
              <a:off x="4727599" y="4718158"/>
              <a:ext cx="1921332" cy="1939520"/>
            </a:xfrm>
            <a:custGeom>
              <a:avLst/>
              <a:gdLst>
                <a:gd name="connsiteX0" fmla="*/ 0 w 1155700"/>
                <a:gd name="connsiteY0" fmla="*/ 1727200 h 1727200"/>
                <a:gd name="connsiteX1" fmla="*/ 577850 w 1155700"/>
                <a:gd name="connsiteY1" fmla="*/ 0 h 1727200"/>
                <a:gd name="connsiteX2" fmla="*/ 1155700 w 1155700"/>
                <a:gd name="connsiteY2" fmla="*/ 1727200 h 1727200"/>
                <a:gd name="connsiteX3" fmla="*/ 0 w 1155700"/>
                <a:gd name="connsiteY3" fmla="*/ 1727200 h 1727200"/>
                <a:gd name="connsiteX0" fmla="*/ 0 w 1557814"/>
                <a:gd name="connsiteY0" fmla="*/ 1691888 h 1727200"/>
                <a:gd name="connsiteX1" fmla="*/ 979964 w 1557814"/>
                <a:gd name="connsiteY1" fmla="*/ 0 h 1727200"/>
                <a:gd name="connsiteX2" fmla="*/ 1557814 w 1557814"/>
                <a:gd name="connsiteY2" fmla="*/ 1727200 h 1727200"/>
                <a:gd name="connsiteX3" fmla="*/ 0 w 1557814"/>
                <a:gd name="connsiteY3" fmla="*/ 1691888 h 1727200"/>
                <a:gd name="connsiteX0" fmla="*/ 0 w 1557814"/>
                <a:gd name="connsiteY0" fmla="*/ 1830515 h 1865827"/>
                <a:gd name="connsiteX1" fmla="*/ 984015 w 1557814"/>
                <a:gd name="connsiteY1" fmla="*/ 0 h 1865827"/>
                <a:gd name="connsiteX2" fmla="*/ 1557814 w 1557814"/>
                <a:gd name="connsiteY2" fmla="*/ 1865827 h 1865827"/>
                <a:gd name="connsiteX3" fmla="*/ 0 w 1557814"/>
                <a:gd name="connsiteY3" fmla="*/ 1830515 h 1865827"/>
                <a:gd name="connsiteX0" fmla="*/ 0 w 1964625"/>
                <a:gd name="connsiteY0" fmla="*/ 1830515 h 1919600"/>
                <a:gd name="connsiteX1" fmla="*/ 984015 w 1964625"/>
                <a:gd name="connsiteY1" fmla="*/ 0 h 1919600"/>
                <a:gd name="connsiteX2" fmla="*/ 1964625 w 1964625"/>
                <a:gd name="connsiteY2" fmla="*/ 1919600 h 1919600"/>
                <a:gd name="connsiteX3" fmla="*/ 0 w 1964625"/>
                <a:gd name="connsiteY3" fmla="*/ 1830515 h 1919600"/>
                <a:gd name="connsiteX0" fmla="*/ 0 w 1896608"/>
                <a:gd name="connsiteY0" fmla="*/ 1891840 h 1919600"/>
                <a:gd name="connsiteX1" fmla="*/ 915998 w 1896608"/>
                <a:gd name="connsiteY1" fmla="*/ 0 h 1919600"/>
                <a:gd name="connsiteX2" fmla="*/ 1896608 w 1896608"/>
                <a:gd name="connsiteY2" fmla="*/ 1919600 h 1919600"/>
                <a:gd name="connsiteX3" fmla="*/ 0 w 1896608"/>
                <a:gd name="connsiteY3" fmla="*/ 1891840 h 1919600"/>
                <a:gd name="connsiteX0" fmla="*/ 0 w 1921332"/>
                <a:gd name="connsiteY0" fmla="*/ 1891840 h 1939520"/>
                <a:gd name="connsiteX1" fmla="*/ 915998 w 1921332"/>
                <a:gd name="connsiteY1" fmla="*/ 0 h 1939520"/>
                <a:gd name="connsiteX2" fmla="*/ 1921332 w 1921332"/>
                <a:gd name="connsiteY2" fmla="*/ 1939520 h 1939520"/>
                <a:gd name="connsiteX3" fmla="*/ 0 w 1921332"/>
                <a:gd name="connsiteY3" fmla="*/ 1891840 h 1939520"/>
              </a:gdLst>
              <a:ahLst/>
              <a:cxnLst>
                <a:cxn ang="0">
                  <a:pos x="connsiteX0" y="connsiteY0"/>
                </a:cxn>
                <a:cxn ang="0">
                  <a:pos x="connsiteX1" y="connsiteY1"/>
                </a:cxn>
                <a:cxn ang="0">
                  <a:pos x="connsiteX2" y="connsiteY2"/>
                </a:cxn>
                <a:cxn ang="0">
                  <a:pos x="connsiteX3" y="connsiteY3"/>
                </a:cxn>
              </a:cxnLst>
              <a:rect l="l" t="t" r="r" b="b"/>
              <a:pathLst>
                <a:path w="1921332" h="1939520">
                  <a:moveTo>
                    <a:pt x="0" y="1891840"/>
                  </a:moveTo>
                  <a:lnTo>
                    <a:pt x="915998" y="0"/>
                  </a:lnTo>
                  <a:lnTo>
                    <a:pt x="1921332" y="1939520"/>
                  </a:lnTo>
                  <a:lnTo>
                    <a:pt x="0" y="189184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7" name="等腰三角形 1">
              <a:extLst>
                <a:ext uri="{FF2B5EF4-FFF2-40B4-BE49-F238E27FC236}">
                  <a16:creationId xmlns:a16="http://schemas.microsoft.com/office/drawing/2014/main" id="{F05D2B3B-3498-450E-BE29-8C4C4ABD5CB7}"/>
                </a:ext>
              </a:extLst>
            </p:cNvPr>
            <p:cNvSpPr/>
            <p:nvPr/>
          </p:nvSpPr>
          <p:spPr>
            <a:xfrm rot="12182262">
              <a:off x="4809663" y="1971128"/>
              <a:ext cx="1474994" cy="4654133"/>
            </a:xfrm>
            <a:custGeom>
              <a:avLst/>
              <a:gdLst>
                <a:gd name="connsiteX0" fmla="*/ 0 w 1669143"/>
                <a:gd name="connsiteY0" fmla="*/ 3672115 h 3672115"/>
                <a:gd name="connsiteX1" fmla="*/ 834572 w 1669143"/>
                <a:gd name="connsiteY1" fmla="*/ 0 h 3672115"/>
                <a:gd name="connsiteX2" fmla="*/ 1669143 w 1669143"/>
                <a:gd name="connsiteY2" fmla="*/ 3672115 h 3672115"/>
                <a:gd name="connsiteX3" fmla="*/ 0 w 1669143"/>
                <a:gd name="connsiteY3" fmla="*/ 3672115 h 3672115"/>
                <a:gd name="connsiteX0" fmla="*/ 0 w 1433026"/>
                <a:gd name="connsiteY0" fmla="*/ 3672115 h 3672115"/>
                <a:gd name="connsiteX1" fmla="*/ 834572 w 1433026"/>
                <a:gd name="connsiteY1" fmla="*/ 0 h 3672115"/>
                <a:gd name="connsiteX2" fmla="*/ 1433026 w 1433026"/>
                <a:gd name="connsiteY2" fmla="*/ 3599030 h 3672115"/>
                <a:gd name="connsiteX3" fmla="*/ 0 w 1433026"/>
                <a:gd name="connsiteY3" fmla="*/ 3672115 h 3672115"/>
                <a:gd name="connsiteX0" fmla="*/ 0 w 1451619"/>
                <a:gd name="connsiteY0" fmla="*/ 4184732 h 4184732"/>
                <a:gd name="connsiteX1" fmla="*/ 853165 w 1451619"/>
                <a:gd name="connsiteY1" fmla="*/ 0 h 4184732"/>
                <a:gd name="connsiteX2" fmla="*/ 1451619 w 1451619"/>
                <a:gd name="connsiteY2" fmla="*/ 3599030 h 4184732"/>
                <a:gd name="connsiteX3" fmla="*/ 0 w 1451619"/>
                <a:gd name="connsiteY3" fmla="*/ 4184732 h 4184732"/>
                <a:gd name="connsiteX0" fmla="*/ 0 w 1472509"/>
                <a:gd name="connsiteY0" fmla="*/ 4200515 h 4200515"/>
                <a:gd name="connsiteX1" fmla="*/ 874055 w 1472509"/>
                <a:gd name="connsiteY1" fmla="*/ 0 h 4200515"/>
                <a:gd name="connsiteX2" fmla="*/ 1472509 w 1472509"/>
                <a:gd name="connsiteY2" fmla="*/ 3599030 h 4200515"/>
                <a:gd name="connsiteX3" fmla="*/ 0 w 1472509"/>
                <a:gd name="connsiteY3" fmla="*/ 4200515 h 4200515"/>
                <a:gd name="connsiteX0" fmla="*/ 0 w 1474994"/>
                <a:gd name="connsiteY0" fmla="*/ 4194672 h 4194672"/>
                <a:gd name="connsiteX1" fmla="*/ 876540 w 1474994"/>
                <a:gd name="connsiteY1" fmla="*/ 0 h 4194672"/>
                <a:gd name="connsiteX2" fmla="*/ 1474994 w 1474994"/>
                <a:gd name="connsiteY2" fmla="*/ 3599030 h 4194672"/>
                <a:gd name="connsiteX3" fmla="*/ 0 w 1474994"/>
                <a:gd name="connsiteY3" fmla="*/ 4194672 h 4194672"/>
              </a:gdLst>
              <a:ahLst/>
              <a:cxnLst>
                <a:cxn ang="0">
                  <a:pos x="connsiteX0" y="connsiteY0"/>
                </a:cxn>
                <a:cxn ang="0">
                  <a:pos x="connsiteX1" y="connsiteY1"/>
                </a:cxn>
                <a:cxn ang="0">
                  <a:pos x="connsiteX2" y="connsiteY2"/>
                </a:cxn>
                <a:cxn ang="0">
                  <a:pos x="connsiteX3" y="connsiteY3"/>
                </a:cxn>
              </a:cxnLst>
              <a:rect l="l" t="t" r="r" b="b"/>
              <a:pathLst>
                <a:path w="1474994" h="4194672">
                  <a:moveTo>
                    <a:pt x="0" y="4194672"/>
                  </a:moveTo>
                  <a:lnTo>
                    <a:pt x="876540" y="0"/>
                  </a:lnTo>
                  <a:lnTo>
                    <a:pt x="1474994" y="3599030"/>
                  </a:lnTo>
                  <a:lnTo>
                    <a:pt x="0" y="4194672"/>
                  </a:lnTo>
                  <a:close/>
                </a:path>
              </a:pathLst>
            </a:custGeom>
            <a:solidFill>
              <a:srgbClr val="D06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8" name="等腰三角形 6">
              <a:extLst>
                <a:ext uri="{FF2B5EF4-FFF2-40B4-BE49-F238E27FC236}">
                  <a16:creationId xmlns:a16="http://schemas.microsoft.com/office/drawing/2014/main" id="{6898720F-F6A7-41F9-B07E-D4654CB6A12D}"/>
                </a:ext>
              </a:extLst>
            </p:cNvPr>
            <p:cNvSpPr/>
            <p:nvPr/>
          </p:nvSpPr>
          <p:spPr>
            <a:xfrm rot="4693759">
              <a:off x="4936793" y="1066005"/>
              <a:ext cx="1279067" cy="3142548"/>
            </a:xfrm>
            <a:custGeom>
              <a:avLst/>
              <a:gdLst>
                <a:gd name="connsiteX0" fmla="*/ 0 w 1281041"/>
                <a:gd name="connsiteY0" fmla="*/ 2622325 h 2622325"/>
                <a:gd name="connsiteX1" fmla="*/ 640521 w 1281041"/>
                <a:gd name="connsiteY1" fmla="*/ 0 h 2622325"/>
                <a:gd name="connsiteX2" fmla="*/ 1281041 w 1281041"/>
                <a:gd name="connsiteY2" fmla="*/ 2622325 h 2622325"/>
                <a:gd name="connsiteX3" fmla="*/ 0 w 1281041"/>
                <a:gd name="connsiteY3" fmla="*/ 2622325 h 2622325"/>
                <a:gd name="connsiteX0" fmla="*/ 0 w 1067328"/>
                <a:gd name="connsiteY0" fmla="*/ 2622325 h 2622325"/>
                <a:gd name="connsiteX1" fmla="*/ 640521 w 1067328"/>
                <a:gd name="connsiteY1" fmla="*/ 0 h 2622325"/>
                <a:gd name="connsiteX2" fmla="*/ 1067328 w 1067328"/>
                <a:gd name="connsiteY2" fmla="*/ 2550934 h 2622325"/>
                <a:gd name="connsiteX3" fmla="*/ 0 w 1067328"/>
                <a:gd name="connsiteY3" fmla="*/ 2622325 h 2622325"/>
              </a:gdLst>
              <a:ahLst/>
              <a:cxnLst>
                <a:cxn ang="0">
                  <a:pos x="connsiteX0" y="connsiteY0"/>
                </a:cxn>
                <a:cxn ang="0">
                  <a:pos x="connsiteX1" y="connsiteY1"/>
                </a:cxn>
                <a:cxn ang="0">
                  <a:pos x="connsiteX2" y="connsiteY2"/>
                </a:cxn>
                <a:cxn ang="0">
                  <a:pos x="connsiteX3" y="connsiteY3"/>
                </a:cxn>
              </a:cxnLst>
              <a:rect l="l" t="t" r="r" b="b"/>
              <a:pathLst>
                <a:path w="1067328" h="2622325">
                  <a:moveTo>
                    <a:pt x="0" y="2622325"/>
                  </a:moveTo>
                  <a:lnTo>
                    <a:pt x="640521" y="0"/>
                  </a:lnTo>
                  <a:lnTo>
                    <a:pt x="1067328" y="2550934"/>
                  </a:lnTo>
                  <a:lnTo>
                    <a:pt x="0" y="2622325"/>
                  </a:lnTo>
                  <a:close/>
                </a:path>
              </a:pathLst>
            </a:custGeom>
            <a:solidFill>
              <a:srgbClr val="DC9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9" name="等腰三角形 10">
              <a:extLst>
                <a:ext uri="{FF2B5EF4-FFF2-40B4-BE49-F238E27FC236}">
                  <a16:creationId xmlns:a16="http://schemas.microsoft.com/office/drawing/2014/main" id="{83EB6D72-5DD3-485C-AAC1-06762D9749A4}"/>
                </a:ext>
              </a:extLst>
            </p:cNvPr>
            <p:cNvSpPr/>
            <p:nvPr/>
          </p:nvSpPr>
          <p:spPr>
            <a:xfrm rot="16979967">
              <a:off x="6491150" y="5682161"/>
              <a:ext cx="171429" cy="201893"/>
            </a:xfrm>
            <a:custGeom>
              <a:avLst/>
              <a:gdLst>
                <a:gd name="connsiteX0" fmla="*/ 0 w 232229"/>
                <a:gd name="connsiteY0" fmla="*/ 232229 h 232229"/>
                <a:gd name="connsiteX1" fmla="*/ 116115 w 232229"/>
                <a:gd name="connsiteY1" fmla="*/ 0 h 232229"/>
                <a:gd name="connsiteX2" fmla="*/ 232229 w 232229"/>
                <a:gd name="connsiteY2" fmla="*/ 232229 h 232229"/>
                <a:gd name="connsiteX3" fmla="*/ 0 w 232229"/>
                <a:gd name="connsiteY3" fmla="*/ 232229 h 232229"/>
                <a:gd name="connsiteX0" fmla="*/ 0 w 227583"/>
                <a:gd name="connsiteY0" fmla="*/ 232229 h 232229"/>
                <a:gd name="connsiteX1" fmla="*/ 116115 w 227583"/>
                <a:gd name="connsiteY1" fmla="*/ 0 h 232229"/>
                <a:gd name="connsiteX2" fmla="*/ 227583 w 227583"/>
                <a:gd name="connsiteY2" fmla="*/ 169761 h 232229"/>
                <a:gd name="connsiteX3" fmla="*/ 0 w 227583"/>
                <a:gd name="connsiteY3" fmla="*/ 232229 h 232229"/>
                <a:gd name="connsiteX0" fmla="*/ 0 w 223787"/>
                <a:gd name="connsiteY0" fmla="*/ 232229 h 294461"/>
                <a:gd name="connsiteX1" fmla="*/ 116115 w 223787"/>
                <a:gd name="connsiteY1" fmla="*/ 0 h 294461"/>
                <a:gd name="connsiteX2" fmla="*/ 223787 w 223787"/>
                <a:gd name="connsiteY2" fmla="*/ 294461 h 294461"/>
                <a:gd name="connsiteX3" fmla="*/ 0 w 223787"/>
                <a:gd name="connsiteY3" fmla="*/ 232229 h 294461"/>
                <a:gd name="connsiteX0" fmla="*/ 0 w 359397"/>
                <a:gd name="connsiteY0" fmla="*/ 366612 h 366612"/>
                <a:gd name="connsiteX1" fmla="*/ 116115 w 359397"/>
                <a:gd name="connsiteY1" fmla="*/ 134383 h 366612"/>
                <a:gd name="connsiteX2" fmla="*/ 359397 w 359397"/>
                <a:gd name="connsiteY2" fmla="*/ 0 h 366612"/>
                <a:gd name="connsiteX3" fmla="*/ 0 w 359397"/>
                <a:gd name="connsiteY3" fmla="*/ 366612 h 366612"/>
                <a:gd name="connsiteX0" fmla="*/ 0 w 120018"/>
                <a:gd name="connsiteY0" fmla="*/ 232229 h 232229"/>
                <a:gd name="connsiteX1" fmla="*/ 116115 w 120018"/>
                <a:gd name="connsiteY1" fmla="*/ 0 h 232229"/>
                <a:gd name="connsiteX2" fmla="*/ 120018 w 120018"/>
                <a:gd name="connsiteY2" fmla="*/ 155492 h 232229"/>
                <a:gd name="connsiteX3" fmla="*/ 0 w 120018"/>
                <a:gd name="connsiteY3" fmla="*/ 232229 h 232229"/>
                <a:gd name="connsiteX0" fmla="*/ 0 w 171429"/>
                <a:gd name="connsiteY0" fmla="*/ 232229 h 251155"/>
                <a:gd name="connsiteX1" fmla="*/ 116115 w 171429"/>
                <a:gd name="connsiteY1" fmla="*/ 0 h 251155"/>
                <a:gd name="connsiteX2" fmla="*/ 171429 w 171429"/>
                <a:gd name="connsiteY2" fmla="*/ 251155 h 251155"/>
                <a:gd name="connsiteX3" fmla="*/ 0 w 171429"/>
                <a:gd name="connsiteY3" fmla="*/ 232229 h 251155"/>
                <a:gd name="connsiteX0" fmla="*/ 0 w 171429"/>
                <a:gd name="connsiteY0" fmla="*/ 182967 h 201893"/>
                <a:gd name="connsiteX1" fmla="*/ 93274 w 171429"/>
                <a:gd name="connsiteY1" fmla="*/ 0 h 201893"/>
                <a:gd name="connsiteX2" fmla="*/ 171429 w 171429"/>
                <a:gd name="connsiteY2" fmla="*/ 201893 h 201893"/>
                <a:gd name="connsiteX3" fmla="*/ 0 w 171429"/>
                <a:gd name="connsiteY3" fmla="*/ 182967 h 201893"/>
              </a:gdLst>
              <a:ahLst/>
              <a:cxnLst>
                <a:cxn ang="0">
                  <a:pos x="connsiteX0" y="connsiteY0"/>
                </a:cxn>
                <a:cxn ang="0">
                  <a:pos x="connsiteX1" y="connsiteY1"/>
                </a:cxn>
                <a:cxn ang="0">
                  <a:pos x="connsiteX2" y="connsiteY2"/>
                </a:cxn>
                <a:cxn ang="0">
                  <a:pos x="connsiteX3" y="connsiteY3"/>
                </a:cxn>
              </a:cxnLst>
              <a:rect l="l" t="t" r="r" b="b"/>
              <a:pathLst>
                <a:path w="171429" h="201893">
                  <a:moveTo>
                    <a:pt x="0" y="182967"/>
                  </a:moveTo>
                  <a:lnTo>
                    <a:pt x="93274" y="0"/>
                  </a:lnTo>
                  <a:lnTo>
                    <a:pt x="171429" y="201893"/>
                  </a:lnTo>
                  <a:lnTo>
                    <a:pt x="0" y="182967"/>
                  </a:lnTo>
                  <a:close/>
                </a:path>
              </a:pathLst>
            </a:custGeom>
            <a:solidFill>
              <a:srgbClr val="9A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grpSp>
      <p:grpSp>
        <p:nvGrpSpPr>
          <p:cNvPr id="8" name="组合 88">
            <a:extLst>
              <a:ext uri="{FF2B5EF4-FFF2-40B4-BE49-F238E27FC236}">
                <a16:creationId xmlns:a16="http://schemas.microsoft.com/office/drawing/2014/main" id="{64EBA0B6-11A2-42C1-9F7C-D3C9F058D0FC}"/>
              </a:ext>
            </a:extLst>
          </p:cNvPr>
          <p:cNvGrpSpPr/>
          <p:nvPr/>
        </p:nvGrpSpPr>
        <p:grpSpPr>
          <a:xfrm>
            <a:off x="9325514" y="5340261"/>
            <a:ext cx="559407" cy="998143"/>
            <a:chOff x="3106919" y="1122825"/>
            <a:chExt cx="2100262" cy="3794561"/>
          </a:xfrm>
        </p:grpSpPr>
        <p:sp>
          <p:nvSpPr>
            <p:cNvPr id="21" name="任意多边形 89">
              <a:extLst>
                <a:ext uri="{FF2B5EF4-FFF2-40B4-BE49-F238E27FC236}">
                  <a16:creationId xmlns:a16="http://schemas.microsoft.com/office/drawing/2014/main" id="{17DF13F3-2546-4120-BEF2-CFCEC3C92F11}"/>
                </a:ext>
              </a:extLst>
            </p:cNvPr>
            <p:cNvSpPr/>
            <p:nvPr/>
          </p:nvSpPr>
          <p:spPr>
            <a:xfrm>
              <a:off x="3115516" y="2701640"/>
              <a:ext cx="1890046" cy="939194"/>
            </a:xfrm>
            <a:custGeom>
              <a:avLst/>
              <a:gdLst>
                <a:gd name="connsiteX0" fmla="*/ 0 w 1618584"/>
                <a:gd name="connsiteY0" fmla="*/ 0 h 1239232"/>
                <a:gd name="connsiteX1" fmla="*/ 1618584 w 1618584"/>
                <a:gd name="connsiteY1" fmla="*/ 267170 h 1239232"/>
                <a:gd name="connsiteX2" fmla="*/ 1590041 w 1618584"/>
                <a:gd name="connsiteY2" fmla="*/ 827641 h 1239232"/>
                <a:gd name="connsiteX3" fmla="*/ 187506 w 1618584"/>
                <a:gd name="connsiteY3" fmla="*/ 1239232 h 1239232"/>
                <a:gd name="connsiteX4" fmla="*/ 0 w 1618584"/>
                <a:gd name="connsiteY4" fmla="*/ 0 h 1239232"/>
                <a:gd name="connsiteX0" fmla="*/ 0 w 1885284"/>
                <a:gd name="connsiteY0" fmla="*/ 0 h 1239232"/>
                <a:gd name="connsiteX1" fmla="*/ 1885284 w 1885284"/>
                <a:gd name="connsiteY1" fmla="*/ 314795 h 1239232"/>
                <a:gd name="connsiteX2" fmla="*/ 1590041 w 1885284"/>
                <a:gd name="connsiteY2" fmla="*/ 827641 h 1239232"/>
                <a:gd name="connsiteX3" fmla="*/ 187506 w 1885284"/>
                <a:gd name="connsiteY3" fmla="*/ 1239232 h 1239232"/>
                <a:gd name="connsiteX4" fmla="*/ 0 w 1885284"/>
                <a:gd name="connsiteY4" fmla="*/ 0 h 1239232"/>
                <a:gd name="connsiteX0" fmla="*/ 0 w 1894809"/>
                <a:gd name="connsiteY0" fmla="*/ 0 h 1239232"/>
                <a:gd name="connsiteX1" fmla="*/ 1894809 w 1894809"/>
                <a:gd name="connsiteY1" fmla="*/ 314795 h 1239232"/>
                <a:gd name="connsiteX2" fmla="*/ 1590041 w 1894809"/>
                <a:gd name="connsiteY2" fmla="*/ 827641 h 1239232"/>
                <a:gd name="connsiteX3" fmla="*/ 187506 w 1894809"/>
                <a:gd name="connsiteY3" fmla="*/ 1239232 h 1239232"/>
                <a:gd name="connsiteX4" fmla="*/ 0 w 1894809"/>
                <a:gd name="connsiteY4" fmla="*/ 0 h 1239232"/>
                <a:gd name="connsiteX0" fmla="*/ 0 w 1894809"/>
                <a:gd name="connsiteY0" fmla="*/ 0 h 1239232"/>
                <a:gd name="connsiteX1" fmla="*/ 1894809 w 1894809"/>
                <a:gd name="connsiteY1" fmla="*/ 314795 h 1239232"/>
                <a:gd name="connsiteX2" fmla="*/ 1599566 w 1894809"/>
                <a:gd name="connsiteY2" fmla="*/ 827641 h 1239232"/>
                <a:gd name="connsiteX3" fmla="*/ 187506 w 1894809"/>
                <a:gd name="connsiteY3" fmla="*/ 1239232 h 1239232"/>
                <a:gd name="connsiteX4" fmla="*/ 0 w 1894809"/>
                <a:gd name="connsiteY4" fmla="*/ 0 h 1239232"/>
                <a:gd name="connsiteX0" fmla="*/ 0 w 1894809"/>
                <a:gd name="connsiteY0" fmla="*/ 0 h 1158269"/>
                <a:gd name="connsiteX1" fmla="*/ 1894809 w 1894809"/>
                <a:gd name="connsiteY1" fmla="*/ 233832 h 1158269"/>
                <a:gd name="connsiteX2" fmla="*/ 1599566 w 1894809"/>
                <a:gd name="connsiteY2" fmla="*/ 746678 h 1158269"/>
                <a:gd name="connsiteX3" fmla="*/ 187506 w 1894809"/>
                <a:gd name="connsiteY3" fmla="*/ 1158269 h 1158269"/>
                <a:gd name="connsiteX4" fmla="*/ 0 w 1894809"/>
                <a:gd name="connsiteY4" fmla="*/ 0 h 1158269"/>
                <a:gd name="connsiteX0" fmla="*/ 0 w 1894809"/>
                <a:gd name="connsiteY0" fmla="*/ 0 h 1063019"/>
                <a:gd name="connsiteX1" fmla="*/ 1894809 w 1894809"/>
                <a:gd name="connsiteY1" fmla="*/ 233832 h 1063019"/>
                <a:gd name="connsiteX2" fmla="*/ 1599566 w 1894809"/>
                <a:gd name="connsiteY2" fmla="*/ 746678 h 1063019"/>
                <a:gd name="connsiteX3" fmla="*/ 139881 w 1894809"/>
                <a:gd name="connsiteY3" fmla="*/ 1063019 h 1063019"/>
                <a:gd name="connsiteX4" fmla="*/ 0 w 1894809"/>
                <a:gd name="connsiteY4" fmla="*/ 0 h 1063019"/>
                <a:gd name="connsiteX0" fmla="*/ 0 w 1894809"/>
                <a:gd name="connsiteY0" fmla="*/ 0 h 939194"/>
                <a:gd name="connsiteX1" fmla="*/ 1894809 w 1894809"/>
                <a:gd name="connsiteY1" fmla="*/ 110007 h 939194"/>
                <a:gd name="connsiteX2" fmla="*/ 1599566 w 1894809"/>
                <a:gd name="connsiteY2" fmla="*/ 622853 h 939194"/>
                <a:gd name="connsiteX3" fmla="*/ 139881 w 1894809"/>
                <a:gd name="connsiteY3" fmla="*/ 939194 h 939194"/>
                <a:gd name="connsiteX4" fmla="*/ 0 w 1894809"/>
                <a:gd name="connsiteY4" fmla="*/ 0 h 939194"/>
                <a:gd name="connsiteX0" fmla="*/ 0 w 1894809"/>
                <a:gd name="connsiteY0" fmla="*/ 0 h 939194"/>
                <a:gd name="connsiteX1" fmla="*/ 1894809 w 1894809"/>
                <a:gd name="connsiteY1" fmla="*/ 110007 h 939194"/>
                <a:gd name="connsiteX2" fmla="*/ 1599566 w 1894809"/>
                <a:gd name="connsiteY2" fmla="*/ 622853 h 939194"/>
                <a:gd name="connsiteX3" fmla="*/ 139881 w 1894809"/>
                <a:gd name="connsiteY3" fmla="*/ 939194 h 939194"/>
                <a:gd name="connsiteX4" fmla="*/ 0 w 1894809"/>
                <a:gd name="connsiteY4" fmla="*/ 0 h 939194"/>
                <a:gd name="connsiteX0" fmla="*/ 0 w 1894809"/>
                <a:gd name="connsiteY0" fmla="*/ 0 h 939194"/>
                <a:gd name="connsiteX1" fmla="*/ 1894809 w 1894809"/>
                <a:gd name="connsiteY1" fmla="*/ 110007 h 939194"/>
                <a:gd name="connsiteX2" fmla="*/ 1594803 w 1894809"/>
                <a:gd name="connsiteY2" fmla="*/ 615709 h 939194"/>
                <a:gd name="connsiteX3" fmla="*/ 139881 w 1894809"/>
                <a:gd name="connsiteY3" fmla="*/ 939194 h 939194"/>
                <a:gd name="connsiteX4" fmla="*/ 0 w 1894809"/>
                <a:gd name="connsiteY4" fmla="*/ 0 h 939194"/>
                <a:gd name="connsiteX0" fmla="*/ 0 w 1885284"/>
                <a:gd name="connsiteY0" fmla="*/ 0 h 939194"/>
                <a:gd name="connsiteX1" fmla="*/ 1885284 w 1885284"/>
                <a:gd name="connsiteY1" fmla="*/ 112388 h 939194"/>
                <a:gd name="connsiteX2" fmla="*/ 1594803 w 1885284"/>
                <a:gd name="connsiteY2" fmla="*/ 615709 h 939194"/>
                <a:gd name="connsiteX3" fmla="*/ 139881 w 1885284"/>
                <a:gd name="connsiteY3" fmla="*/ 939194 h 939194"/>
                <a:gd name="connsiteX4" fmla="*/ 0 w 1885284"/>
                <a:gd name="connsiteY4" fmla="*/ 0 h 939194"/>
                <a:gd name="connsiteX0" fmla="*/ 0 w 1885284"/>
                <a:gd name="connsiteY0" fmla="*/ 0 h 939194"/>
                <a:gd name="connsiteX1" fmla="*/ 1885284 w 1885284"/>
                <a:gd name="connsiteY1" fmla="*/ 112388 h 939194"/>
                <a:gd name="connsiteX2" fmla="*/ 1594803 w 1885284"/>
                <a:gd name="connsiteY2" fmla="*/ 627615 h 939194"/>
                <a:gd name="connsiteX3" fmla="*/ 139881 w 1885284"/>
                <a:gd name="connsiteY3" fmla="*/ 939194 h 939194"/>
                <a:gd name="connsiteX4" fmla="*/ 0 w 1885284"/>
                <a:gd name="connsiteY4" fmla="*/ 0 h 939194"/>
                <a:gd name="connsiteX0" fmla="*/ 0 w 1890046"/>
                <a:gd name="connsiteY0" fmla="*/ 0 h 939194"/>
                <a:gd name="connsiteX1" fmla="*/ 1890046 w 1890046"/>
                <a:gd name="connsiteY1" fmla="*/ 107626 h 939194"/>
                <a:gd name="connsiteX2" fmla="*/ 1594803 w 1890046"/>
                <a:gd name="connsiteY2" fmla="*/ 627615 h 939194"/>
                <a:gd name="connsiteX3" fmla="*/ 139881 w 1890046"/>
                <a:gd name="connsiteY3" fmla="*/ 939194 h 939194"/>
                <a:gd name="connsiteX4" fmla="*/ 0 w 1890046"/>
                <a:gd name="connsiteY4" fmla="*/ 0 h 93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046" h="939194">
                  <a:moveTo>
                    <a:pt x="0" y="0"/>
                  </a:moveTo>
                  <a:lnTo>
                    <a:pt x="1890046" y="107626"/>
                  </a:lnTo>
                  <a:lnTo>
                    <a:pt x="1594803" y="627615"/>
                  </a:lnTo>
                  <a:lnTo>
                    <a:pt x="139881" y="939194"/>
                  </a:lnTo>
                  <a:lnTo>
                    <a:pt x="0" y="0"/>
                  </a:lnTo>
                  <a:close/>
                </a:path>
              </a:pathLst>
            </a:cu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2" name="矩形 3">
              <a:extLst>
                <a:ext uri="{FF2B5EF4-FFF2-40B4-BE49-F238E27FC236}">
                  <a16:creationId xmlns:a16="http://schemas.microsoft.com/office/drawing/2014/main" id="{CE590016-AB4B-46CB-81E5-25172049DC87}"/>
                </a:ext>
              </a:extLst>
            </p:cNvPr>
            <p:cNvSpPr/>
            <p:nvPr/>
          </p:nvSpPr>
          <p:spPr>
            <a:xfrm>
              <a:off x="3106919" y="1122825"/>
              <a:ext cx="2100262" cy="1001919"/>
            </a:xfrm>
            <a:custGeom>
              <a:avLst/>
              <a:gdLst>
                <a:gd name="connsiteX0" fmla="*/ 0 w 2032000"/>
                <a:gd name="connsiteY0" fmla="*/ 0 h 1001486"/>
                <a:gd name="connsiteX1" fmla="*/ 2032000 w 2032000"/>
                <a:gd name="connsiteY1" fmla="*/ 0 h 1001486"/>
                <a:gd name="connsiteX2" fmla="*/ 2032000 w 2032000"/>
                <a:gd name="connsiteY2" fmla="*/ 1001486 h 1001486"/>
                <a:gd name="connsiteX3" fmla="*/ 0 w 2032000"/>
                <a:gd name="connsiteY3" fmla="*/ 1001486 h 1001486"/>
                <a:gd name="connsiteX4" fmla="*/ 0 w 2032000"/>
                <a:gd name="connsiteY4" fmla="*/ 0 h 1001486"/>
                <a:gd name="connsiteX0" fmla="*/ 0 w 2114550"/>
                <a:gd name="connsiteY0" fmla="*/ 0 h 1026886"/>
                <a:gd name="connsiteX1" fmla="*/ 2032000 w 2114550"/>
                <a:gd name="connsiteY1" fmla="*/ 0 h 1026886"/>
                <a:gd name="connsiteX2" fmla="*/ 2114550 w 2114550"/>
                <a:gd name="connsiteY2" fmla="*/ 1026886 h 1026886"/>
                <a:gd name="connsiteX3" fmla="*/ 0 w 2114550"/>
                <a:gd name="connsiteY3" fmla="*/ 1001486 h 1026886"/>
                <a:gd name="connsiteX4" fmla="*/ 0 w 2114550"/>
                <a:gd name="connsiteY4" fmla="*/ 0 h 1026886"/>
                <a:gd name="connsiteX0" fmla="*/ 0 w 2114550"/>
                <a:gd name="connsiteY0" fmla="*/ 0 h 1026886"/>
                <a:gd name="connsiteX1" fmla="*/ 2025650 w 2114550"/>
                <a:gd name="connsiteY1" fmla="*/ 0 h 1026886"/>
                <a:gd name="connsiteX2" fmla="*/ 2114550 w 2114550"/>
                <a:gd name="connsiteY2" fmla="*/ 1026886 h 1026886"/>
                <a:gd name="connsiteX3" fmla="*/ 0 w 2114550"/>
                <a:gd name="connsiteY3" fmla="*/ 1001486 h 1026886"/>
                <a:gd name="connsiteX4" fmla="*/ 0 w 2114550"/>
                <a:gd name="connsiteY4" fmla="*/ 0 h 1026886"/>
                <a:gd name="connsiteX0" fmla="*/ 0 w 2120900"/>
                <a:gd name="connsiteY0" fmla="*/ 0 h 1026886"/>
                <a:gd name="connsiteX1" fmla="*/ 2025650 w 2120900"/>
                <a:gd name="connsiteY1" fmla="*/ 0 h 1026886"/>
                <a:gd name="connsiteX2" fmla="*/ 2120900 w 2120900"/>
                <a:gd name="connsiteY2" fmla="*/ 1026886 h 1026886"/>
                <a:gd name="connsiteX3" fmla="*/ 0 w 2120900"/>
                <a:gd name="connsiteY3" fmla="*/ 1001486 h 1026886"/>
                <a:gd name="connsiteX4" fmla="*/ 0 w 2120900"/>
                <a:gd name="connsiteY4" fmla="*/ 0 h 1026886"/>
                <a:gd name="connsiteX0" fmla="*/ 127000 w 2247900"/>
                <a:gd name="connsiteY0" fmla="*/ 0 h 1172936"/>
                <a:gd name="connsiteX1" fmla="*/ 2152650 w 2247900"/>
                <a:gd name="connsiteY1" fmla="*/ 0 h 1172936"/>
                <a:gd name="connsiteX2" fmla="*/ 2247900 w 2247900"/>
                <a:gd name="connsiteY2" fmla="*/ 1026886 h 1172936"/>
                <a:gd name="connsiteX3" fmla="*/ 0 w 2247900"/>
                <a:gd name="connsiteY3" fmla="*/ 1172936 h 1172936"/>
                <a:gd name="connsiteX4" fmla="*/ 127000 w 2247900"/>
                <a:gd name="connsiteY4" fmla="*/ 0 h 1172936"/>
                <a:gd name="connsiteX0" fmla="*/ 247650 w 2247900"/>
                <a:gd name="connsiteY0" fmla="*/ 0 h 1261836"/>
                <a:gd name="connsiteX1" fmla="*/ 2152650 w 2247900"/>
                <a:gd name="connsiteY1" fmla="*/ 88900 h 1261836"/>
                <a:gd name="connsiteX2" fmla="*/ 2247900 w 2247900"/>
                <a:gd name="connsiteY2" fmla="*/ 1115786 h 1261836"/>
                <a:gd name="connsiteX3" fmla="*/ 0 w 2247900"/>
                <a:gd name="connsiteY3" fmla="*/ 1261836 h 1261836"/>
                <a:gd name="connsiteX4" fmla="*/ 247650 w 2247900"/>
                <a:gd name="connsiteY4" fmla="*/ 0 h 1261836"/>
                <a:gd name="connsiteX0" fmla="*/ 247650 w 2224087"/>
                <a:gd name="connsiteY0" fmla="*/ 0 h 1261836"/>
                <a:gd name="connsiteX1" fmla="*/ 2152650 w 2224087"/>
                <a:gd name="connsiteY1" fmla="*/ 88900 h 1261836"/>
                <a:gd name="connsiteX2" fmla="*/ 2224087 w 2224087"/>
                <a:gd name="connsiteY2" fmla="*/ 1109789 h 1261836"/>
                <a:gd name="connsiteX3" fmla="*/ 0 w 2224087"/>
                <a:gd name="connsiteY3" fmla="*/ 1261836 h 1261836"/>
                <a:gd name="connsiteX4" fmla="*/ 247650 w 2224087"/>
                <a:gd name="connsiteY4" fmla="*/ 0 h 1261836"/>
                <a:gd name="connsiteX0" fmla="*/ 247650 w 2224087"/>
                <a:gd name="connsiteY0" fmla="*/ 0 h 1261836"/>
                <a:gd name="connsiteX1" fmla="*/ 2152650 w 2224087"/>
                <a:gd name="connsiteY1" fmla="*/ 130886 h 1261836"/>
                <a:gd name="connsiteX2" fmla="*/ 2224087 w 2224087"/>
                <a:gd name="connsiteY2" fmla="*/ 1109789 h 1261836"/>
                <a:gd name="connsiteX3" fmla="*/ 0 w 2224087"/>
                <a:gd name="connsiteY3" fmla="*/ 1261836 h 1261836"/>
                <a:gd name="connsiteX4" fmla="*/ 247650 w 2224087"/>
                <a:gd name="connsiteY4" fmla="*/ 0 h 1261836"/>
                <a:gd name="connsiteX0" fmla="*/ 247650 w 2152650"/>
                <a:gd name="connsiteY0" fmla="*/ 0 h 1261836"/>
                <a:gd name="connsiteX1" fmla="*/ 2152650 w 2152650"/>
                <a:gd name="connsiteY1" fmla="*/ 130886 h 1261836"/>
                <a:gd name="connsiteX2" fmla="*/ 1966912 w 2152650"/>
                <a:gd name="connsiteY2" fmla="*/ 1127783 h 1261836"/>
                <a:gd name="connsiteX3" fmla="*/ 0 w 2152650"/>
                <a:gd name="connsiteY3" fmla="*/ 1261836 h 1261836"/>
                <a:gd name="connsiteX4" fmla="*/ 247650 w 2152650"/>
                <a:gd name="connsiteY4" fmla="*/ 0 h 1261836"/>
                <a:gd name="connsiteX0" fmla="*/ 247650 w 2152650"/>
                <a:gd name="connsiteY0" fmla="*/ 0 h 1261836"/>
                <a:gd name="connsiteX1" fmla="*/ 2152650 w 2152650"/>
                <a:gd name="connsiteY1" fmla="*/ 130886 h 1261836"/>
                <a:gd name="connsiteX2" fmla="*/ 1952625 w 2152650"/>
                <a:gd name="connsiteY2" fmla="*/ 1127783 h 1261836"/>
                <a:gd name="connsiteX3" fmla="*/ 0 w 2152650"/>
                <a:gd name="connsiteY3" fmla="*/ 1261836 h 1261836"/>
                <a:gd name="connsiteX4" fmla="*/ 247650 w 2152650"/>
                <a:gd name="connsiteY4" fmla="*/ 0 h 1261836"/>
                <a:gd name="connsiteX0" fmla="*/ 247650 w 2100262"/>
                <a:gd name="connsiteY0" fmla="*/ 0 h 1261836"/>
                <a:gd name="connsiteX1" fmla="*/ 2100262 w 2100262"/>
                <a:gd name="connsiteY1" fmla="*/ 358810 h 1261836"/>
                <a:gd name="connsiteX2" fmla="*/ 1952625 w 2100262"/>
                <a:gd name="connsiteY2" fmla="*/ 1127783 h 1261836"/>
                <a:gd name="connsiteX3" fmla="*/ 0 w 2100262"/>
                <a:gd name="connsiteY3" fmla="*/ 1261836 h 1261836"/>
                <a:gd name="connsiteX4" fmla="*/ 247650 w 2100262"/>
                <a:gd name="connsiteY4" fmla="*/ 0 h 1261836"/>
                <a:gd name="connsiteX0" fmla="*/ 247650 w 2100262"/>
                <a:gd name="connsiteY0" fmla="*/ 0 h 1261836"/>
                <a:gd name="connsiteX1" fmla="*/ 2100262 w 2100262"/>
                <a:gd name="connsiteY1" fmla="*/ 346814 h 1261836"/>
                <a:gd name="connsiteX2" fmla="*/ 1952625 w 2100262"/>
                <a:gd name="connsiteY2" fmla="*/ 1127783 h 1261836"/>
                <a:gd name="connsiteX3" fmla="*/ 0 w 2100262"/>
                <a:gd name="connsiteY3" fmla="*/ 1261836 h 1261836"/>
                <a:gd name="connsiteX4" fmla="*/ 247650 w 2100262"/>
                <a:gd name="connsiteY4" fmla="*/ 0 h 1261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262" h="1261836">
                  <a:moveTo>
                    <a:pt x="247650" y="0"/>
                  </a:moveTo>
                  <a:lnTo>
                    <a:pt x="2100262" y="346814"/>
                  </a:lnTo>
                  <a:lnTo>
                    <a:pt x="1952625" y="1127783"/>
                  </a:lnTo>
                  <a:lnTo>
                    <a:pt x="0" y="1261836"/>
                  </a:lnTo>
                  <a:lnTo>
                    <a:pt x="247650" y="0"/>
                  </a:lnTo>
                  <a:close/>
                </a:path>
              </a:pathLst>
            </a:cu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3" name="任意多边形 91">
              <a:extLst>
                <a:ext uri="{FF2B5EF4-FFF2-40B4-BE49-F238E27FC236}">
                  <a16:creationId xmlns:a16="http://schemas.microsoft.com/office/drawing/2014/main" id="{2F67A088-2336-4A68-8040-DBD42D4E8CD7}"/>
                </a:ext>
              </a:extLst>
            </p:cNvPr>
            <p:cNvSpPr/>
            <p:nvPr/>
          </p:nvSpPr>
          <p:spPr>
            <a:xfrm>
              <a:off x="4667250" y="1400176"/>
              <a:ext cx="535940" cy="3119438"/>
            </a:xfrm>
            <a:custGeom>
              <a:avLst/>
              <a:gdLst>
                <a:gd name="connsiteX0" fmla="*/ 535940 w 535940"/>
                <a:gd name="connsiteY0" fmla="*/ 0 h 3119438"/>
                <a:gd name="connsiteX1" fmla="*/ 488315 w 535940"/>
                <a:gd name="connsiteY1" fmla="*/ 3119438 h 3119438"/>
                <a:gd name="connsiteX2" fmla="*/ 0 w 535940"/>
                <a:gd name="connsiteY2" fmla="*/ 2676525 h 3119438"/>
                <a:gd name="connsiteX3" fmla="*/ 38307 w 535940"/>
                <a:gd name="connsiteY3" fmla="*/ 1924316 h 3119438"/>
                <a:gd name="connsiteX4" fmla="*/ 39804 w 535940"/>
                <a:gd name="connsiteY4" fmla="*/ 1923877 h 3119438"/>
                <a:gd name="connsiteX5" fmla="*/ 330603 w 535940"/>
                <a:gd name="connsiteY5" fmla="*/ 1407381 h 3119438"/>
                <a:gd name="connsiteX6" fmla="*/ 66850 w 535940"/>
                <a:gd name="connsiteY6" fmla="*/ 1363845 h 3119438"/>
                <a:gd name="connsiteX7" fmla="*/ 104775 w 535940"/>
                <a:gd name="connsiteY7" fmla="*/ 619125 h 3119438"/>
                <a:gd name="connsiteX8" fmla="*/ 535940 w 535940"/>
                <a:gd name="connsiteY8" fmla="*/ 0 h 31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940" h="3119438">
                  <a:moveTo>
                    <a:pt x="535940" y="0"/>
                  </a:moveTo>
                  <a:lnTo>
                    <a:pt x="488315" y="3119438"/>
                  </a:lnTo>
                  <a:lnTo>
                    <a:pt x="0" y="2676525"/>
                  </a:lnTo>
                  <a:lnTo>
                    <a:pt x="38307" y="1924316"/>
                  </a:lnTo>
                  <a:lnTo>
                    <a:pt x="39804" y="1923877"/>
                  </a:lnTo>
                  <a:lnTo>
                    <a:pt x="330603" y="1407381"/>
                  </a:lnTo>
                  <a:lnTo>
                    <a:pt x="66850" y="1363845"/>
                  </a:lnTo>
                  <a:lnTo>
                    <a:pt x="104775" y="619125"/>
                  </a:lnTo>
                  <a:lnTo>
                    <a:pt x="535940" y="0"/>
                  </a:lnTo>
                  <a:close/>
                </a:path>
              </a:pathLst>
            </a:cu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4" name="矩形 3">
              <a:extLst>
                <a:ext uri="{FF2B5EF4-FFF2-40B4-BE49-F238E27FC236}">
                  <a16:creationId xmlns:a16="http://schemas.microsoft.com/office/drawing/2014/main" id="{C612213D-568B-4362-B876-1480535C4012}"/>
                </a:ext>
              </a:extLst>
            </p:cNvPr>
            <p:cNvSpPr/>
            <p:nvPr/>
          </p:nvSpPr>
          <p:spPr>
            <a:xfrm>
              <a:off x="3259523" y="4075481"/>
              <a:ext cx="1895475" cy="840843"/>
            </a:xfrm>
            <a:custGeom>
              <a:avLst/>
              <a:gdLst>
                <a:gd name="connsiteX0" fmla="*/ 0 w 2032000"/>
                <a:gd name="connsiteY0" fmla="*/ 0 h 1001486"/>
                <a:gd name="connsiteX1" fmla="*/ 2032000 w 2032000"/>
                <a:gd name="connsiteY1" fmla="*/ 0 h 1001486"/>
                <a:gd name="connsiteX2" fmla="*/ 2032000 w 2032000"/>
                <a:gd name="connsiteY2" fmla="*/ 1001486 h 1001486"/>
                <a:gd name="connsiteX3" fmla="*/ 0 w 2032000"/>
                <a:gd name="connsiteY3" fmla="*/ 1001486 h 1001486"/>
                <a:gd name="connsiteX4" fmla="*/ 0 w 2032000"/>
                <a:gd name="connsiteY4" fmla="*/ 0 h 1001486"/>
                <a:gd name="connsiteX0" fmla="*/ 0 w 2114550"/>
                <a:gd name="connsiteY0" fmla="*/ 0 h 1026886"/>
                <a:gd name="connsiteX1" fmla="*/ 2032000 w 2114550"/>
                <a:gd name="connsiteY1" fmla="*/ 0 h 1026886"/>
                <a:gd name="connsiteX2" fmla="*/ 2114550 w 2114550"/>
                <a:gd name="connsiteY2" fmla="*/ 1026886 h 1026886"/>
                <a:gd name="connsiteX3" fmla="*/ 0 w 2114550"/>
                <a:gd name="connsiteY3" fmla="*/ 1001486 h 1026886"/>
                <a:gd name="connsiteX4" fmla="*/ 0 w 2114550"/>
                <a:gd name="connsiteY4" fmla="*/ 0 h 1026886"/>
                <a:gd name="connsiteX0" fmla="*/ 0 w 2114550"/>
                <a:gd name="connsiteY0" fmla="*/ 0 h 1026886"/>
                <a:gd name="connsiteX1" fmla="*/ 2025650 w 2114550"/>
                <a:gd name="connsiteY1" fmla="*/ 0 h 1026886"/>
                <a:gd name="connsiteX2" fmla="*/ 2114550 w 2114550"/>
                <a:gd name="connsiteY2" fmla="*/ 1026886 h 1026886"/>
                <a:gd name="connsiteX3" fmla="*/ 0 w 2114550"/>
                <a:gd name="connsiteY3" fmla="*/ 1001486 h 1026886"/>
                <a:gd name="connsiteX4" fmla="*/ 0 w 2114550"/>
                <a:gd name="connsiteY4" fmla="*/ 0 h 1026886"/>
                <a:gd name="connsiteX0" fmla="*/ 0 w 2120900"/>
                <a:gd name="connsiteY0" fmla="*/ 0 h 1026886"/>
                <a:gd name="connsiteX1" fmla="*/ 2025650 w 2120900"/>
                <a:gd name="connsiteY1" fmla="*/ 0 h 1026886"/>
                <a:gd name="connsiteX2" fmla="*/ 2120900 w 2120900"/>
                <a:gd name="connsiteY2" fmla="*/ 1026886 h 1026886"/>
                <a:gd name="connsiteX3" fmla="*/ 0 w 2120900"/>
                <a:gd name="connsiteY3" fmla="*/ 1001486 h 1026886"/>
                <a:gd name="connsiteX4" fmla="*/ 0 w 2120900"/>
                <a:gd name="connsiteY4" fmla="*/ 0 h 1026886"/>
                <a:gd name="connsiteX0" fmla="*/ 127000 w 2247900"/>
                <a:gd name="connsiteY0" fmla="*/ 0 h 1172936"/>
                <a:gd name="connsiteX1" fmla="*/ 2152650 w 2247900"/>
                <a:gd name="connsiteY1" fmla="*/ 0 h 1172936"/>
                <a:gd name="connsiteX2" fmla="*/ 2247900 w 2247900"/>
                <a:gd name="connsiteY2" fmla="*/ 1026886 h 1172936"/>
                <a:gd name="connsiteX3" fmla="*/ 0 w 2247900"/>
                <a:gd name="connsiteY3" fmla="*/ 1172936 h 1172936"/>
                <a:gd name="connsiteX4" fmla="*/ 127000 w 2247900"/>
                <a:gd name="connsiteY4" fmla="*/ 0 h 1172936"/>
                <a:gd name="connsiteX0" fmla="*/ 247650 w 2247900"/>
                <a:gd name="connsiteY0" fmla="*/ 0 h 1261836"/>
                <a:gd name="connsiteX1" fmla="*/ 2152650 w 2247900"/>
                <a:gd name="connsiteY1" fmla="*/ 88900 h 1261836"/>
                <a:gd name="connsiteX2" fmla="*/ 2247900 w 2247900"/>
                <a:gd name="connsiteY2" fmla="*/ 1115786 h 1261836"/>
                <a:gd name="connsiteX3" fmla="*/ 0 w 2247900"/>
                <a:gd name="connsiteY3" fmla="*/ 1261836 h 1261836"/>
                <a:gd name="connsiteX4" fmla="*/ 247650 w 2247900"/>
                <a:gd name="connsiteY4" fmla="*/ 0 h 1261836"/>
                <a:gd name="connsiteX0" fmla="*/ 247650 w 2224087"/>
                <a:gd name="connsiteY0" fmla="*/ 0 h 1261836"/>
                <a:gd name="connsiteX1" fmla="*/ 2152650 w 2224087"/>
                <a:gd name="connsiteY1" fmla="*/ 88900 h 1261836"/>
                <a:gd name="connsiteX2" fmla="*/ 2224087 w 2224087"/>
                <a:gd name="connsiteY2" fmla="*/ 1109789 h 1261836"/>
                <a:gd name="connsiteX3" fmla="*/ 0 w 2224087"/>
                <a:gd name="connsiteY3" fmla="*/ 1261836 h 1261836"/>
                <a:gd name="connsiteX4" fmla="*/ 247650 w 2224087"/>
                <a:gd name="connsiteY4" fmla="*/ 0 h 1261836"/>
                <a:gd name="connsiteX0" fmla="*/ 247650 w 2224087"/>
                <a:gd name="connsiteY0" fmla="*/ 0 h 1261836"/>
                <a:gd name="connsiteX1" fmla="*/ 2152650 w 2224087"/>
                <a:gd name="connsiteY1" fmla="*/ 130886 h 1261836"/>
                <a:gd name="connsiteX2" fmla="*/ 2224087 w 2224087"/>
                <a:gd name="connsiteY2" fmla="*/ 1109789 h 1261836"/>
                <a:gd name="connsiteX3" fmla="*/ 0 w 2224087"/>
                <a:gd name="connsiteY3" fmla="*/ 1261836 h 1261836"/>
                <a:gd name="connsiteX4" fmla="*/ 247650 w 2224087"/>
                <a:gd name="connsiteY4" fmla="*/ 0 h 1261836"/>
                <a:gd name="connsiteX0" fmla="*/ 247650 w 2152650"/>
                <a:gd name="connsiteY0" fmla="*/ 0 h 1261836"/>
                <a:gd name="connsiteX1" fmla="*/ 2152650 w 2152650"/>
                <a:gd name="connsiteY1" fmla="*/ 130886 h 1261836"/>
                <a:gd name="connsiteX2" fmla="*/ 1966912 w 2152650"/>
                <a:gd name="connsiteY2" fmla="*/ 1127783 h 1261836"/>
                <a:gd name="connsiteX3" fmla="*/ 0 w 2152650"/>
                <a:gd name="connsiteY3" fmla="*/ 1261836 h 1261836"/>
                <a:gd name="connsiteX4" fmla="*/ 247650 w 2152650"/>
                <a:gd name="connsiteY4" fmla="*/ 0 h 1261836"/>
                <a:gd name="connsiteX0" fmla="*/ 247650 w 2152650"/>
                <a:gd name="connsiteY0" fmla="*/ 0 h 1261836"/>
                <a:gd name="connsiteX1" fmla="*/ 2152650 w 2152650"/>
                <a:gd name="connsiteY1" fmla="*/ 130886 h 1261836"/>
                <a:gd name="connsiteX2" fmla="*/ 1952625 w 2152650"/>
                <a:gd name="connsiteY2" fmla="*/ 1127783 h 1261836"/>
                <a:gd name="connsiteX3" fmla="*/ 0 w 2152650"/>
                <a:gd name="connsiteY3" fmla="*/ 1261836 h 1261836"/>
                <a:gd name="connsiteX4" fmla="*/ 247650 w 2152650"/>
                <a:gd name="connsiteY4" fmla="*/ 0 h 1261836"/>
                <a:gd name="connsiteX0" fmla="*/ 247650 w 2100262"/>
                <a:gd name="connsiteY0" fmla="*/ 0 h 1261836"/>
                <a:gd name="connsiteX1" fmla="*/ 2100262 w 2100262"/>
                <a:gd name="connsiteY1" fmla="*/ 358810 h 1261836"/>
                <a:gd name="connsiteX2" fmla="*/ 1952625 w 2100262"/>
                <a:gd name="connsiteY2" fmla="*/ 1127783 h 1261836"/>
                <a:gd name="connsiteX3" fmla="*/ 0 w 2100262"/>
                <a:gd name="connsiteY3" fmla="*/ 1261836 h 1261836"/>
                <a:gd name="connsiteX4" fmla="*/ 247650 w 2100262"/>
                <a:gd name="connsiteY4" fmla="*/ 0 h 1261836"/>
                <a:gd name="connsiteX0" fmla="*/ 247650 w 2100262"/>
                <a:gd name="connsiteY0" fmla="*/ 0 h 1261836"/>
                <a:gd name="connsiteX1" fmla="*/ 2100262 w 2100262"/>
                <a:gd name="connsiteY1" fmla="*/ 346814 h 1261836"/>
                <a:gd name="connsiteX2" fmla="*/ 1952625 w 2100262"/>
                <a:gd name="connsiteY2" fmla="*/ 1127783 h 1261836"/>
                <a:gd name="connsiteX3" fmla="*/ 0 w 2100262"/>
                <a:gd name="connsiteY3" fmla="*/ 1261836 h 1261836"/>
                <a:gd name="connsiteX4" fmla="*/ 247650 w 2100262"/>
                <a:gd name="connsiteY4" fmla="*/ 0 h 1261836"/>
                <a:gd name="connsiteX0" fmla="*/ 247650 w 1952625"/>
                <a:gd name="connsiteY0" fmla="*/ 0 h 1261836"/>
                <a:gd name="connsiteX1" fmla="*/ 1800225 w 1952625"/>
                <a:gd name="connsiteY1" fmla="*/ 82903 h 1261836"/>
                <a:gd name="connsiteX2" fmla="*/ 1952625 w 1952625"/>
                <a:gd name="connsiteY2" fmla="*/ 1127783 h 1261836"/>
                <a:gd name="connsiteX3" fmla="*/ 0 w 1952625"/>
                <a:gd name="connsiteY3" fmla="*/ 1261836 h 1261836"/>
                <a:gd name="connsiteX4" fmla="*/ 247650 w 1952625"/>
                <a:gd name="connsiteY4" fmla="*/ 0 h 1261836"/>
                <a:gd name="connsiteX0" fmla="*/ 247650 w 2257425"/>
                <a:gd name="connsiteY0" fmla="*/ 0 h 1261836"/>
                <a:gd name="connsiteX1" fmla="*/ 1800225 w 2257425"/>
                <a:gd name="connsiteY1" fmla="*/ 82903 h 1261836"/>
                <a:gd name="connsiteX2" fmla="*/ 2257425 w 2257425"/>
                <a:gd name="connsiteY2" fmla="*/ 623953 h 1261836"/>
                <a:gd name="connsiteX3" fmla="*/ 0 w 2257425"/>
                <a:gd name="connsiteY3" fmla="*/ 1261836 h 1261836"/>
                <a:gd name="connsiteX4" fmla="*/ 247650 w 2257425"/>
                <a:gd name="connsiteY4" fmla="*/ 0 h 1261836"/>
                <a:gd name="connsiteX0" fmla="*/ 247650 w 2257425"/>
                <a:gd name="connsiteY0" fmla="*/ 0 h 1261836"/>
                <a:gd name="connsiteX1" fmla="*/ 1781175 w 2257425"/>
                <a:gd name="connsiteY1" fmla="*/ 82903 h 1261836"/>
                <a:gd name="connsiteX2" fmla="*/ 2257425 w 2257425"/>
                <a:gd name="connsiteY2" fmla="*/ 623953 h 1261836"/>
                <a:gd name="connsiteX3" fmla="*/ 0 w 2257425"/>
                <a:gd name="connsiteY3" fmla="*/ 1261836 h 1261836"/>
                <a:gd name="connsiteX4" fmla="*/ 247650 w 2257425"/>
                <a:gd name="connsiteY4" fmla="*/ 0 h 1261836"/>
                <a:gd name="connsiteX0" fmla="*/ 247650 w 2276475"/>
                <a:gd name="connsiteY0" fmla="*/ 0 h 1261836"/>
                <a:gd name="connsiteX1" fmla="*/ 1781175 w 2276475"/>
                <a:gd name="connsiteY1" fmla="*/ 82903 h 1261836"/>
                <a:gd name="connsiteX2" fmla="*/ 2276475 w 2276475"/>
                <a:gd name="connsiteY2" fmla="*/ 623953 h 1261836"/>
                <a:gd name="connsiteX3" fmla="*/ 0 w 2276475"/>
                <a:gd name="connsiteY3" fmla="*/ 1261836 h 1261836"/>
                <a:gd name="connsiteX4" fmla="*/ 247650 w 2276475"/>
                <a:gd name="connsiteY4" fmla="*/ 0 h 1261836"/>
                <a:gd name="connsiteX0" fmla="*/ 247650 w 2266950"/>
                <a:gd name="connsiteY0" fmla="*/ 0 h 1261836"/>
                <a:gd name="connsiteX1" fmla="*/ 1781175 w 2266950"/>
                <a:gd name="connsiteY1" fmla="*/ 82903 h 1261836"/>
                <a:gd name="connsiteX2" fmla="*/ 2266950 w 2266950"/>
                <a:gd name="connsiteY2" fmla="*/ 635949 h 1261836"/>
                <a:gd name="connsiteX3" fmla="*/ 0 w 2266950"/>
                <a:gd name="connsiteY3" fmla="*/ 1261836 h 1261836"/>
                <a:gd name="connsiteX4" fmla="*/ 247650 w 2266950"/>
                <a:gd name="connsiteY4" fmla="*/ 0 h 1261836"/>
                <a:gd name="connsiteX0" fmla="*/ 247650 w 2266950"/>
                <a:gd name="connsiteY0" fmla="*/ 0 h 1261836"/>
                <a:gd name="connsiteX1" fmla="*/ 1781175 w 2266950"/>
                <a:gd name="connsiteY1" fmla="*/ 82903 h 1261836"/>
                <a:gd name="connsiteX2" fmla="*/ 2266950 w 2266950"/>
                <a:gd name="connsiteY2" fmla="*/ 635949 h 1261836"/>
                <a:gd name="connsiteX3" fmla="*/ 0 w 2266950"/>
                <a:gd name="connsiteY3" fmla="*/ 1261836 h 1261836"/>
                <a:gd name="connsiteX4" fmla="*/ 247650 w 2266950"/>
                <a:gd name="connsiteY4" fmla="*/ 0 h 1261836"/>
                <a:gd name="connsiteX0" fmla="*/ 247650 w 2266950"/>
                <a:gd name="connsiteY0" fmla="*/ 0 h 1261836"/>
                <a:gd name="connsiteX1" fmla="*/ 1785938 w 2266950"/>
                <a:gd name="connsiteY1" fmla="*/ 82903 h 1261836"/>
                <a:gd name="connsiteX2" fmla="*/ 2266950 w 2266950"/>
                <a:gd name="connsiteY2" fmla="*/ 635949 h 1261836"/>
                <a:gd name="connsiteX3" fmla="*/ 0 w 2266950"/>
                <a:gd name="connsiteY3" fmla="*/ 1261836 h 1261836"/>
                <a:gd name="connsiteX4" fmla="*/ 247650 w 2266950"/>
                <a:gd name="connsiteY4" fmla="*/ 0 h 1261836"/>
                <a:gd name="connsiteX0" fmla="*/ 0 w 2019300"/>
                <a:gd name="connsiteY0" fmla="*/ 0 h 1141876"/>
                <a:gd name="connsiteX1" fmla="*/ 1538288 w 2019300"/>
                <a:gd name="connsiteY1" fmla="*/ 82903 h 1141876"/>
                <a:gd name="connsiteX2" fmla="*/ 2019300 w 2019300"/>
                <a:gd name="connsiteY2" fmla="*/ 635949 h 1141876"/>
                <a:gd name="connsiteX3" fmla="*/ 400050 w 2019300"/>
                <a:gd name="connsiteY3" fmla="*/ 1141876 h 1141876"/>
                <a:gd name="connsiteX4" fmla="*/ 0 w 2019300"/>
                <a:gd name="connsiteY4" fmla="*/ 0 h 1141876"/>
                <a:gd name="connsiteX0" fmla="*/ 0 w 1933575"/>
                <a:gd name="connsiteY0" fmla="*/ 205000 h 1058973"/>
                <a:gd name="connsiteX1" fmla="*/ 1452563 w 1933575"/>
                <a:gd name="connsiteY1" fmla="*/ 0 h 1058973"/>
                <a:gd name="connsiteX2" fmla="*/ 1933575 w 1933575"/>
                <a:gd name="connsiteY2" fmla="*/ 553046 h 1058973"/>
                <a:gd name="connsiteX3" fmla="*/ 314325 w 1933575"/>
                <a:gd name="connsiteY3" fmla="*/ 1058973 h 1058973"/>
                <a:gd name="connsiteX4" fmla="*/ 0 w 1933575"/>
                <a:gd name="connsiteY4" fmla="*/ 205000 h 1058973"/>
                <a:gd name="connsiteX0" fmla="*/ 0 w 1895475"/>
                <a:gd name="connsiteY0" fmla="*/ 109033 h 1058973"/>
                <a:gd name="connsiteX1" fmla="*/ 1414463 w 1895475"/>
                <a:gd name="connsiteY1" fmla="*/ 0 h 1058973"/>
                <a:gd name="connsiteX2" fmla="*/ 1895475 w 1895475"/>
                <a:gd name="connsiteY2" fmla="*/ 553046 h 1058973"/>
                <a:gd name="connsiteX3" fmla="*/ 276225 w 1895475"/>
                <a:gd name="connsiteY3" fmla="*/ 1058973 h 1058973"/>
                <a:gd name="connsiteX4" fmla="*/ 0 w 1895475"/>
                <a:gd name="connsiteY4" fmla="*/ 109033 h 105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1058973">
                  <a:moveTo>
                    <a:pt x="0" y="109033"/>
                  </a:moveTo>
                  <a:lnTo>
                    <a:pt x="1414463" y="0"/>
                  </a:lnTo>
                  <a:lnTo>
                    <a:pt x="1895475" y="553046"/>
                  </a:lnTo>
                  <a:lnTo>
                    <a:pt x="276225" y="1058973"/>
                  </a:lnTo>
                  <a:lnTo>
                    <a:pt x="0" y="109033"/>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25" name="等腰三角形 17">
              <a:extLst>
                <a:ext uri="{FF2B5EF4-FFF2-40B4-BE49-F238E27FC236}">
                  <a16:creationId xmlns:a16="http://schemas.microsoft.com/office/drawing/2014/main" id="{F8B38A14-040F-4DA8-8E00-DD9DFFF254D2}"/>
                </a:ext>
              </a:extLst>
            </p:cNvPr>
            <p:cNvSpPr/>
            <p:nvPr/>
          </p:nvSpPr>
          <p:spPr>
            <a:xfrm rot="4141062">
              <a:off x="3029941" y="4384977"/>
              <a:ext cx="875075" cy="189743"/>
            </a:xfrm>
            <a:custGeom>
              <a:avLst/>
              <a:gdLst>
                <a:gd name="connsiteX0" fmla="*/ 0 w 662925"/>
                <a:gd name="connsiteY0" fmla="*/ 481133 h 481133"/>
                <a:gd name="connsiteX1" fmla="*/ 331463 w 662925"/>
                <a:gd name="connsiteY1" fmla="*/ 0 h 481133"/>
                <a:gd name="connsiteX2" fmla="*/ 662925 w 662925"/>
                <a:gd name="connsiteY2" fmla="*/ 481133 h 481133"/>
                <a:gd name="connsiteX3" fmla="*/ 0 w 662925"/>
                <a:gd name="connsiteY3" fmla="*/ 481133 h 481133"/>
                <a:gd name="connsiteX0" fmla="*/ 84720 w 747645"/>
                <a:gd name="connsiteY0" fmla="*/ 185079 h 185079"/>
                <a:gd name="connsiteX1" fmla="*/ 0 w 747645"/>
                <a:gd name="connsiteY1" fmla="*/ 0 h 185079"/>
                <a:gd name="connsiteX2" fmla="*/ 747645 w 747645"/>
                <a:gd name="connsiteY2" fmla="*/ 185079 h 185079"/>
                <a:gd name="connsiteX3" fmla="*/ 84720 w 747645"/>
                <a:gd name="connsiteY3" fmla="*/ 185079 h 185079"/>
                <a:gd name="connsiteX0" fmla="*/ 84720 w 870283"/>
                <a:gd name="connsiteY0" fmla="*/ 185079 h 185079"/>
                <a:gd name="connsiteX1" fmla="*/ 0 w 870283"/>
                <a:gd name="connsiteY1" fmla="*/ 0 h 185079"/>
                <a:gd name="connsiteX2" fmla="*/ 870283 w 870283"/>
                <a:gd name="connsiteY2" fmla="*/ 184505 h 185079"/>
                <a:gd name="connsiteX3" fmla="*/ 84720 w 870283"/>
                <a:gd name="connsiteY3" fmla="*/ 185079 h 185079"/>
                <a:gd name="connsiteX0" fmla="*/ 84720 w 869146"/>
                <a:gd name="connsiteY0" fmla="*/ 185079 h 187469"/>
                <a:gd name="connsiteX1" fmla="*/ 0 w 869146"/>
                <a:gd name="connsiteY1" fmla="*/ 0 h 187469"/>
                <a:gd name="connsiteX2" fmla="*/ 869146 w 869146"/>
                <a:gd name="connsiteY2" fmla="*/ 187469 h 187469"/>
                <a:gd name="connsiteX3" fmla="*/ 84720 w 869146"/>
                <a:gd name="connsiteY3" fmla="*/ 185079 h 187469"/>
                <a:gd name="connsiteX0" fmla="*/ 73309 w 869146"/>
                <a:gd name="connsiteY0" fmla="*/ 170501 h 187469"/>
                <a:gd name="connsiteX1" fmla="*/ 0 w 869146"/>
                <a:gd name="connsiteY1" fmla="*/ 0 h 187469"/>
                <a:gd name="connsiteX2" fmla="*/ 869146 w 869146"/>
                <a:gd name="connsiteY2" fmla="*/ 187469 h 187469"/>
                <a:gd name="connsiteX3" fmla="*/ 73309 w 869146"/>
                <a:gd name="connsiteY3" fmla="*/ 170501 h 187469"/>
                <a:gd name="connsiteX0" fmla="*/ 72863 w 869146"/>
                <a:gd name="connsiteY0" fmla="*/ 180531 h 187469"/>
                <a:gd name="connsiteX1" fmla="*/ 0 w 869146"/>
                <a:gd name="connsiteY1" fmla="*/ 0 h 187469"/>
                <a:gd name="connsiteX2" fmla="*/ 869146 w 869146"/>
                <a:gd name="connsiteY2" fmla="*/ 187469 h 187469"/>
                <a:gd name="connsiteX3" fmla="*/ 72863 w 869146"/>
                <a:gd name="connsiteY3" fmla="*/ 180531 h 187469"/>
                <a:gd name="connsiteX0" fmla="*/ 72863 w 875075"/>
                <a:gd name="connsiteY0" fmla="*/ 180531 h 189743"/>
                <a:gd name="connsiteX1" fmla="*/ 0 w 875075"/>
                <a:gd name="connsiteY1" fmla="*/ 0 h 189743"/>
                <a:gd name="connsiteX2" fmla="*/ 875075 w 875075"/>
                <a:gd name="connsiteY2" fmla="*/ 189743 h 189743"/>
                <a:gd name="connsiteX3" fmla="*/ 72863 w 875075"/>
                <a:gd name="connsiteY3" fmla="*/ 180531 h 189743"/>
                <a:gd name="connsiteX0" fmla="*/ 71036 w 875075"/>
                <a:gd name="connsiteY0" fmla="*/ 176430 h 189743"/>
                <a:gd name="connsiteX1" fmla="*/ 0 w 875075"/>
                <a:gd name="connsiteY1" fmla="*/ 0 h 189743"/>
                <a:gd name="connsiteX2" fmla="*/ 875075 w 875075"/>
                <a:gd name="connsiteY2" fmla="*/ 189743 h 189743"/>
                <a:gd name="connsiteX3" fmla="*/ 71036 w 875075"/>
                <a:gd name="connsiteY3" fmla="*/ 176430 h 189743"/>
                <a:gd name="connsiteX0" fmla="*/ 71036 w 875075"/>
                <a:gd name="connsiteY0" fmla="*/ 176430 h 189743"/>
                <a:gd name="connsiteX1" fmla="*/ 0 w 875075"/>
                <a:gd name="connsiteY1" fmla="*/ 0 h 189743"/>
                <a:gd name="connsiteX2" fmla="*/ 875075 w 875075"/>
                <a:gd name="connsiteY2" fmla="*/ 189743 h 189743"/>
                <a:gd name="connsiteX3" fmla="*/ 71036 w 875075"/>
                <a:gd name="connsiteY3" fmla="*/ 176430 h 189743"/>
                <a:gd name="connsiteX0" fmla="*/ 74000 w 875075"/>
                <a:gd name="connsiteY0" fmla="*/ 177567 h 189743"/>
                <a:gd name="connsiteX1" fmla="*/ 0 w 875075"/>
                <a:gd name="connsiteY1" fmla="*/ 0 h 189743"/>
                <a:gd name="connsiteX2" fmla="*/ 875075 w 875075"/>
                <a:gd name="connsiteY2" fmla="*/ 189743 h 189743"/>
                <a:gd name="connsiteX3" fmla="*/ 74000 w 875075"/>
                <a:gd name="connsiteY3" fmla="*/ 177567 h 189743"/>
                <a:gd name="connsiteX0" fmla="*/ 63970 w 875075"/>
                <a:gd name="connsiteY0" fmla="*/ 177121 h 189743"/>
                <a:gd name="connsiteX1" fmla="*/ 0 w 875075"/>
                <a:gd name="connsiteY1" fmla="*/ 0 h 189743"/>
                <a:gd name="connsiteX2" fmla="*/ 875075 w 875075"/>
                <a:gd name="connsiteY2" fmla="*/ 189743 h 189743"/>
                <a:gd name="connsiteX3" fmla="*/ 63970 w 875075"/>
                <a:gd name="connsiteY3" fmla="*/ 177121 h 189743"/>
              </a:gdLst>
              <a:ahLst/>
              <a:cxnLst>
                <a:cxn ang="0">
                  <a:pos x="connsiteX0" y="connsiteY0"/>
                </a:cxn>
                <a:cxn ang="0">
                  <a:pos x="connsiteX1" y="connsiteY1"/>
                </a:cxn>
                <a:cxn ang="0">
                  <a:pos x="connsiteX2" y="connsiteY2"/>
                </a:cxn>
                <a:cxn ang="0">
                  <a:pos x="connsiteX3" y="connsiteY3"/>
                </a:cxn>
              </a:cxnLst>
              <a:rect l="l" t="t" r="r" b="b"/>
              <a:pathLst>
                <a:path w="875075" h="189743">
                  <a:moveTo>
                    <a:pt x="63970" y="177121"/>
                  </a:moveTo>
                  <a:lnTo>
                    <a:pt x="0" y="0"/>
                  </a:lnTo>
                  <a:lnTo>
                    <a:pt x="875075" y="189743"/>
                  </a:lnTo>
                  <a:lnTo>
                    <a:pt x="63970" y="177121"/>
                  </a:lnTo>
                  <a:close/>
                </a:path>
              </a:pathLst>
            </a:custGeom>
            <a:solidFill>
              <a:srgbClr val="FF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grpSp>
      <p:grpSp>
        <p:nvGrpSpPr>
          <p:cNvPr id="9" name="组合 100">
            <a:extLst>
              <a:ext uri="{FF2B5EF4-FFF2-40B4-BE49-F238E27FC236}">
                <a16:creationId xmlns:a16="http://schemas.microsoft.com/office/drawing/2014/main" id="{4B43C6C6-9F45-4CBC-A6F0-42FBE61323BA}"/>
              </a:ext>
            </a:extLst>
          </p:cNvPr>
          <p:cNvGrpSpPr/>
          <p:nvPr/>
        </p:nvGrpSpPr>
        <p:grpSpPr>
          <a:xfrm>
            <a:off x="453287" y="2221439"/>
            <a:ext cx="3714505" cy="2899584"/>
            <a:chOff x="420914" y="4746518"/>
            <a:chExt cx="2235200" cy="1931639"/>
          </a:xfrm>
          <a:solidFill>
            <a:schemeClr val="accent3">
              <a:lumMod val="40000"/>
              <a:lumOff val="60000"/>
            </a:schemeClr>
          </a:solidFill>
        </p:grpSpPr>
        <p:sp>
          <p:nvSpPr>
            <p:cNvPr id="19" name="直角三角形 35">
              <a:extLst>
                <a:ext uri="{FF2B5EF4-FFF2-40B4-BE49-F238E27FC236}">
                  <a16:creationId xmlns:a16="http://schemas.microsoft.com/office/drawing/2014/main" id="{A25AF3A5-095D-4632-8B29-9B35A8B06D94}"/>
                </a:ext>
              </a:extLst>
            </p:cNvPr>
            <p:cNvSpPr/>
            <p:nvPr/>
          </p:nvSpPr>
          <p:spPr>
            <a:xfrm rot="5400000" flipV="1">
              <a:off x="1353399" y="5386386"/>
              <a:ext cx="1233714" cy="1349828"/>
            </a:xfrm>
            <a:custGeom>
              <a:avLst/>
              <a:gdLst>
                <a:gd name="connsiteX0" fmla="*/ 0 w 957942"/>
                <a:gd name="connsiteY0" fmla="*/ 624114 h 624114"/>
                <a:gd name="connsiteX1" fmla="*/ 0 w 957942"/>
                <a:gd name="connsiteY1" fmla="*/ 0 h 624114"/>
                <a:gd name="connsiteX2" fmla="*/ 957942 w 957942"/>
                <a:gd name="connsiteY2" fmla="*/ 624114 h 624114"/>
                <a:gd name="connsiteX3" fmla="*/ 0 w 957942"/>
                <a:gd name="connsiteY3" fmla="*/ 624114 h 624114"/>
                <a:gd name="connsiteX0" fmla="*/ 0 w 1233714"/>
                <a:gd name="connsiteY0" fmla="*/ 1349828 h 1349828"/>
                <a:gd name="connsiteX1" fmla="*/ 1233714 w 1233714"/>
                <a:gd name="connsiteY1" fmla="*/ 0 h 1349828"/>
                <a:gd name="connsiteX2" fmla="*/ 957942 w 1233714"/>
                <a:gd name="connsiteY2" fmla="*/ 1349828 h 1349828"/>
                <a:gd name="connsiteX3" fmla="*/ 0 w 1233714"/>
                <a:gd name="connsiteY3" fmla="*/ 1349828 h 1349828"/>
              </a:gdLst>
              <a:ahLst/>
              <a:cxnLst>
                <a:cxn ang="0">
                  <a:pos x="connsiteX0" y="connsiteY0"/>
                </a:cxn>
                <a:cxn ang="0">
                  <a:pos x="connsiteX1" y="connsiteY1"/>
                </a:cxn>
                <a:cxn ang="0">
                  <a:pos x="connsiteX2" y="connsiteY2"/>
                </a:cxn>
                <a:cxn ang="0">
                  <a:pos x="connsiteX3" y="connsiteY3"/>
                </a:cxn>
              </a:cxnLst>
              <a:rect l="l" t="t" r="r" b="b"/>
              <a:pathLst>
                <a:path w="1233714" h="1349828">
                  <a:moveTo>
                    <a:pt x="0" y="1349828"/>
                  </a:moveTo>
                  <a:lnTo>
                    <a:pt x="1233714" y="0"/>
                  </a:lnTo>
                  <a:lnTo>
                    <a:pt x="957942" y="1349828"/>
                  </a:lnTo>
                  <a:lnTo>
                    <a:pt x="0" y="1349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b="1">
                <a:latin typeface="Times New Roman" panose="02020603050405020304" pitchFamily="18" charset="0"/>
                <a:cs typeface="Times New Roman" panose="02020603050405020304" pitchFamily="18" charset="0"/>
              </a:endParaRPr>
            </a:p>
          </p:txBody>
        </p:sp>
        <p:sp>
          <p:nvSpPr>
            <p:cNvPr id="20" name="矩形 102">
              <a:extLst>
                <a:ext uri="{FF2B5EF4-FFF2-40B4-BE49-F238E27FC236}">
                  <a16:creationId xmlns:a16="http://schemas.microsoft.com/office/drawing/2014/main" id="{0C513195-5C6F-46E8-8DFE-04AAD150DE0E}"/>
                </a:ext>
              </a:extLst>
            </p:cNvPr>
            <p:cNvSpPr/>
            <p:nvPr/>
          </p:nvSpPr>
          <p:spPr>
            <a:xfrm>
              <a:off x="420914" y="4746518"/>
              <a:ext cx="2235200" cy="16542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r>
                <a:rPr lang="vi-VN" altLang="zh-CN" sz="4800" b="1" dirty="0">
                  <a:solidFill>
                    <a:srgbClr val="002060"/>
                  </a:solidFill>
                  <a:latin typeface="Times New Roman" panose="02020603050405020304" pitchFamily="18" charset="0"/>
                  <a:cs typeface="Times New Roman" panose="02020603050405020304" pitchFamily="18" charset="0"/>
                </a:rPr>
                <a:t>Trước </a:t>
              </a:r>
              <a:endParaRPr lang="en-US" altLang="zh-CN" sz="4800" b="1" dirty="0">
                <a:solidFill>
                  <a:srgbClr val="002060"/>
                </a:solidFill>
                <a:latin typeface="Times New Roman" panose="02020603050405020304" pitchFamily="18" charset="0"/>
                <a:cs typeface="Times New Roman" panose="02020603050405020304" pitchFamily="18" charset="0"/>
              </a:endParaRPr>
            </a:p>
            <a:p>
              <a:pPr algn="ctr"/>
              <a:r>
                <a:rPr lang="vi-VN" altLang="zh-CN" sz="4800" b="1" dirty="0">
                  <a:solidFill>
                    <a:srgbClr val="002060"/>
                  </a:solidFill>
                  <a:latin typeface="Times New Roman" panose="02020603050405020304" pitchFamily="18" charset="0"/>
                  <a:cs typeface="Times New Roman" panose="02020603050405020304" pitchFamily="18" charset="0"/>
                </a:rPr>
                <a:t>khi viết</a:t>
              </a:r>
              <a:endParaRPr lang="zh-CN" altLang="en-US" sz="4800" b="1" dirty="0">
                <a:solidFill>
                  <a:srgbClr val="002060"/>
                </a:solidFill>
                <a:latin typeface="Times New Roman" panose="02020603050405020304" pitchFamily="18" charset="0"/>
                <a:cs typeface="Times New Roman" panose="02020603050405020304" pitchFamily="18" charset="0"/>
              </a:endParaRPr>
            </a:p>
          </p:txBody>
        </p:sp>
      </p:grpSp>
      <p:grpSp>
        <p:nvGrpSpPr>
          <p:cNvPr id="10" name="组合 103">
            <a:extLst>
              <a:ext uri="{FF2B5EF4-FFF2-40B4-BE49-F238E27FC236}">
                <a16:creationId xmlns:a16="http://schemas.microsoft.com/office/drawing/2014/main" id="{D7136951-4916-4332-A722-C36D06E66B7D}"/>
              </a:ext>
            </a:extLst>
          </p:cNvPr>
          <p:cNvGrpSpPr/>
          <p:nvPr/>
        </p:nvGrpSpPr>
        <p:grpSpPr>
          <a:xfrm>
            <a:off x="4456590" y="2191946"/>
            <a:ext cx="3651967" cy="2860984"/>
            <a:chOff x="420914" y="4746518"/>
            <a:chExt cx="2235200" cy="1931639"/>
          </a:xfrm>
          <a:solidFill>
            <a:schemeClr val="accent2">
              <a:lumMod val="40000"/>
              <a:lumOff val="60000"/>
            </a:schemeClr>
          </a:solidFill>
        </p:grpSpPr>
        <p:sp>
          <p:nvSpPr>
            <p:cNvPr id="17" name="直角三角形 35">
              <a:extLst>
                <a:ext uri="{FF2B5EF4-FFF2-40B4-BE49-F238E27FC236}">
                  <a16:creationId xmlns:a16="http://schemas.microsoft.com/office/drawing/2014/main" id="{46C78DA1-B9D4-4AC5-9C99-211F8A8DACBB}"/>
                </a:ext>
              </a:extLst>
            </p:cNvPr>
            <p:cNvSpPr/>
            <p:nvPr/>
          </p:nvSpPr>
          <p:spPr>
            <a:xfrm rot="5400000" flipV="1">
              <a:off x="1353399" y="5386386"/>
              <a:ext cx="1233714" cy="1349828"/>
            </a:xfrm>
            <a:custGeom>
              <a:avLst/>
              <a:gdLst>
                <a:gd name="connsiteX0" fmla="*/ 0 w 957942"/>
                <a:gd name="connsiteY0" fmla="*/ 624114 h 624114"/>
                <a:gd name="connsiteX1" fmla="*/ 0 w 957942"/>
                <a:gd name="connsiteY1" fmla="*/ 0 h 624114"/>
                <a:gd name="connsiteX2" fmla="*/ 957942 w 957942"/>
                <a:gd name="connsiteY2" fmla="*/ 624114 h 624114"/>
                <a:gd name="connsiteX3" fmla="*/ 0 w 957942"/>
                <a:gd name="connsiteY3" fmla="*/ 624114 h 624114"/>
                <a:gd name="connsiteX0" fmla="*/ 0 w 1233714"/>
                <a:gd name="connsiteY0" fmla="*/ 1349828 h 1349828"/>
                <a:gd name="connsiteX1" fmla="*/ 1233714 w 1233714"/>
                <a:gd name="connsiteY1" fmla="*/ 0 h 1349828"/>
                <a:gd name="connsiteX2" fmla="*/ 957942 w 1233714"/>
                <a:gd name="connsiteY2" fmla="*/ 1349828 h 1349828"/>
                <a:gd name="connsiteX3" fmla="*/ 0 w 1233714"/>
                <a:gd name="connsiteY3" fmla="*/ 1349828 h 1349828"/>
              </a:gdLst>
              <a:ahLst/>
              <a:cxnLst>
                <a:cxn ang="0">
                  <a:pos x="connsiteX0" y="connsiteY0"/>
                </a:cxn>
                <a:cxn ang="0">
                  <a:pos x="connsiteX1" y="connsiteY1"/>
                </a:cxn>
                <a:cxn ang="0">
                  <a:pos x="connsiteX2" y="connsiteY2"/>
                </a:cxn>
                <a:cxn ang="0">
                  <a:pos x="connsiteX3" y="connsiteY3"/>
                </a:cxn>
              </a:cxnLst>
              <a:rect l="l" t="t" r="r" b="b"/>
              <a:pathLst>
                <a:path w="1233714" h="1349828">
                  <a:moveTo>
                    <a:pt x="0" y="1349828"/>
                  </a:moveTo>
                  <a:lnTo>
                    <a:pt x="1233714" y="0"/>
                  </a:lnTo>
                  <a:lnTo>
                    <a:pt x="957942" y="1349828"/>
                  </a:lnTo>
                  <a:lnTo>
                    <a:pt x="0" y="1349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18" name="矩形 105">
              <a:extLst>
                <a:ext uri="{FF2B5EF4-FFF2-40B4-BE49-F238E27FC236}">
                  <a16:creationId xmlns:a16="http://schemas.microsoft.com/office/drawing/2014/main" id="{065E6706-318A-49FF-B551-445EEF388C2B}"/>
                </a:ext>
              </a:extLst>
            </p:cNvPr>
            <p:cNvSpPr/>
            <p:nvPr/>
          </p:nvSpPr>
          <p:spPr>
            <a:xfrm>
              <a:off x="420914" y="4746518"/>
              <a:ext cx="2235200" cy="16542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grpSp>
      <p:grpSp>
        <p:nvGrpSpPr>
          <p:cNvPr id="11" name="组合 106">
            <a:extLst>
              <a:ext uri="{FF2B5EF4-FFF2-40B4-BE49-F238E27FC236}">
                <a16:creationId xmlns:a16="http://schemas.microsoft.com/office/drawing/2014/main" id="{D1EDF3CA-65EC-4995-A2DC-439A9F58E67D}"/>
              </a:ext>
            </a:extLst>
          </p:cNvPr>
          <p:cNvGrpSpPr/>
          <p:nvPr/>
        </p:nvGrpSpPr>
        <p:grpSpPr>
          <a:xfrm>
            <a:off x="8444674" y="2172922"/>
            <a:ext cx="3425850" cy="2948102"/>
            <a:chOff x="420914" y="4746518"/>
            <a:chExt cx="2235200" cy="1931639"/>
          </a:xfrm>
          <a:solidFill>
            <a:schemeClr val="accent6">
              <a:lumMod val="40000"/>
              <a:lumOff val="60000"/>
            </a:schemeClr>
          </a:solidFill>
        </p:grpSpPr>
        <p:sp>
          <p:nvSpPr>
            <p:cNvPr id="15" name="直角三角形 35">
              <a:extLst>
                <a:ext uri="{FF2B5EF4-FFF2-40B4-BE49-F238E27FC236}">
                  <a16:creationId xmlns:a16="http://schemas.microsoft.com/office/drawing/2014/main" id="{AEA8090D-2D8D-4F43-8236-1AB4F79A7EE0}"/>
                </a:ext>
              </a:extLst>
            </p:cNvPr>
            <p:cNvSpPr/>
            <p:nvPr/>
          </p:nvSpPr>
          <p:spPr>
            <a:xfrm rot="5400000" flipV="1">
              <a:off x="1353399" y="5386386"/>
              <a:ext cx="1233714" cy="1349828"/>
            </a:xfrm>
            <a:custGeom>
              <a:avLst/>
              <a:gdLst>
                <a:gd name="connsiteX0" fmla="*/ 0 w 957942"/>
                <a:gd name="connsiteY0" fmla="*/ 624114 h 624114"/>
                <a:gd name="connsiteX1" fmla="*/ 0 w 957942"/>
                <a:gd name="connsiteY1" fmla="*/ 0 h 624114"/>
                <a:gd name="connsiteX2" fmla="*/ 957942 w 957942"/>
                <a:gd name="connsiteY2" fmla="*/ 624114 h 624114"/>
                <a:gd name="connsiteX3" fmla="*/ 0 w 957942"/>
                <a:gd name="connsiteY3" fmla="*/ 624114 h 624114"/>
                <a:gd name="connsiteX0" fmla="*/ 0 w 1233714"/>
                <a:gd name="connsiteY0" fmla="*/ 1349828 h 1349828"/>
                <a:gd name="connsiteX1" fmla="*/ 1233714 w 1233714"/>
                <a:gd name="connsiteY1" fmla="*/ 0 h 1349828"/>
                <a:gd name="connsiteX2" fmla="*/ 957942 w 1233714"/>
                <a:gd name="connsiteY2" fmla="*/ 1349828 h 1349828"/>
                <a:gd name="connsiteX3" fmla="*/ 0 w 1233714"/>
                <a:gd name="connsiteY3" fmla="*/ 1349828 h 1349828"/>
              </a:gdLst>
              <a:ahLst/>
              <a:cxnLst>
                <a:cxn ang="0">
                  <a:pos x="connsiteX0" y="connsiteY0"/>
                </a:cxn>
                <a:cxn ang="0">
                  <a:pos x="connsiteX1" y="connsiteY1"/>
                </a:cxn>
                <a:cxn ang="0">
                  <a:pos x="connsiteX2" y="connsiteY2"/>
                </a:cxn>
                <a:cxn ang="0">
                  <a:pos x="connsiteX3" y="connsiteY3"/>
                </a:cxn>
              </a:cxnLst>
              <a:rect l="l" t="t" r="r" b="b"/>
              <a:pathLst>
                <a:path w="1233714" h="1349828">
                  <a:moveTo>
                    <a:pt x="0" y="1349828"/>
                  </a:moveTo>
                  <a:lnTo>
                    <a:pt x="1233714" y="0"/>
                  </a:lnTo>
                  <a:lnTo>
                    <a:pt x="957942" y="1349828"/>
                  </a:lnTo>
                  <a:lnTo>
                    <a:pt x="0" y="13498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sp>
          <p:nvSpPr>
            <p:cNvPr id="16" name="矩形 108">
              <a:extLst>
                <a:ext uri="{FF2B5EF4-FFF2-40B4-BE49-F238E27FC236}">
                  <a16:creationId xmlns:a16="http://schemas.microsoft.com/office/drawing/2014/main" id="{93CA317F-4C07-4475-A353-758138E21C85}"/>
                </a:ext>
              </a:extLst>
            </p:cNvPr>
            <p:cNvSpPr/>
            <p:nvPr/>
          </p:nvSpPr>
          <p:spPr>
            <a:xfrm>
              <a:off x="420914" y="4746518"/>
              <a:ext cx="2235200" cy="16542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defTabSz="966788" rtl="0" fontAlgn="base">
                <a:spcBef>
                  <a:spcPct val="0"/>
                </a:spcBef>
                <a:spcAft>
                  <a:spcPct val="0"/>
                </a:spcAft>
                <a:defRPr sz="1900" kern="1200">
                  <a:solidFill>
                    <a:schemeClr val="lt1"/>
                  </a:solidFill>
                  <a:latin typeface="+mn-lt"/>
                  <a:ea typeface="+mn-ea"/>
                  <a:cs typeface="+mn-cs"/>
                </a:defRPr>
              </a:lvl1pPr>
              <a:lvl2pPr marL="482600" indent="-25400" algn="l" defTabSz="966788" rtl="0" fontAlgn="base">
                <a:spcBef>
                  <a:spcPct val="0"/>
                </a:spcBef>
                <a:spcAft>
                  <a:spcPct val="0"/>
                </a:spcAft>
                <a:defRPr sz="1900" kern="1200">
                  <a:solidFill>
                    <a:schemeClr val="lt1"/>
                  </a:solidFill>
                  <a:latin typeface="+mn-lt"/>
                  <a:ea typeface="+mn-ea"/>
                  <a:cs typeface="+mn-cs"/>
                </a:defRPr>
              </a:lvl2pPr>
              <a:lvl3pPr marL="966788" indent="-52388" algn="l" defTabSz="966788" rtl="0" fontAlgn="base">
                <a:spcBef>
                  <a:spcPct val="0"/>
                </a:spcBef>
                <a:spcAft>
                  <a:spcPct val="0"/>
                </a:spcAft>
                <a:defRPr sz="1900" kern="1200">
                  <a:solidFill>
                    <a:schemeClr val="lt1"/>
                  </a:solidFill>
                  <a:latin typeface="+mn-lt"/>
                  <a:ea typeface="+mn-ea"/>
                  <a:cs typeface="+mn-cs"/>
                </a:defRPr>
              </a:lvl3pPr>
              <a:lvl4pPr marL="1450975" indent="-79375" algn="l" defTabSz="966788" rtl="0" fontAlgn="base">
                <a:spcBef>
                  <a:spcPct val="0"/>
                </a:spcBef>
                <a:spcAft>
                  <a:spcPct val="0"/>
                </a:spcAft>
                <a:defRPr sz="1900" kern="1200">
                  <a:solidFill>
                    <a:schemeClr val="lt1"/>
                  </a:solidFill>
                  <a:latin typeface="+mn-lt"/>
                  <a:ea typeface="+mn-ea"/>
                  <a:cs typeface="+mn-cs"/>
                </a:defRPr>
              </a:lvl4pPr>
              <a:lvl5pPr marL="1935163" indent="-106363" algn="l" defTabSz="966788" rtl="0" fontAlgn="base">
                <a:spcBef>
                  <a:spcPct val="0"/>
                </a:spcBef>
                <a:spcAft>
                  <a:spcPct val="0"/>
                </a:spcAft>
                <a:defRPr sz="1900" kern="1200">
                  <a:solidFill>
                    <a:schemeClr val="lt1"/>
                  </a:solidFill>
                  <a:latin typeface="+mn-lt"/>
                  <a:ea typeface="+mn-ea"/>
                  <a:cs typeface="+mn-cs"/>
                </a:defRPr>
              </a:lvl5pPr>
              <a:lvl6pPr marL="2286000" algn="l" defTabSz="914400" rtl="0" eaLnBrk="1" latinLnBrk="0" hangingPunct="1">
                <a:defRPr sz="1900" kern="1200">
                  <a:solidFill>
                    <a:schemeClr val="lt1"/>
                  </a:solidFill>
                  <a:latin typeface="+mn-lt"/>
                  <a:ea typeface="+mn-ea"/>
                  <a:cs typeface="+mn-cs"/>
                </a:defRPr>
              </a:lvl6pPr>
              <a:lvl7pPr marL="2743200" algn="l" defTabSz="914400" rtl="0" eaLnBrk="1" latinLnBrk="0" hangingPunct="1">
                <a:defRPr sz="1900" kern="1200">
                  <a:solidFill>
                    <a:schemeClr val="lt1"/>
                  </a:solidFill>
                  <a:latin typeface="+mn-lt"/>
                  <a:ea typeface="+mn-ea"/>
                  <a:cs typeface="+mn-cs"/>
                </a:defRPr>
              </a:lvl7pPr>
              <a:lvl8pPr marL="3200400" algn="l" defTabSz="914400" rtl="0" eaLnBrk="1" latinLnBrk="0" hangingPunct="1">
                <a:defRPr sz="1900" kern="1200">
                  <a:solidFill>
                    <a:schemeClr val="lt1"/>
                  </a:solidFill>
                  <a:latin typeface="+mn-lt"/>
                  <a:ea typeface="+mn-ea"/>
                  <a:cs typeface="+mn-cs"/>
                </a:defRPr>
              </a:lvl8pPr>
              <a:lvl9pPr marL="3657600" algn="l" defTabSz="914400" rtl="0" eaLnBrk="1" latinLnBrk="0" hangingPunct="1">
                <a:defRPr sz="1900" kern="1200">
                  <a:solidFill>
                    <a:schemeClr val="lt1"/>
                  </a:solidFill>
                  <a:latin typeface="+mn-lt"/>
                  <a:ea typeface="+mn-ea"/>
                  <a:cs typeface="+mn-cs"/>
                </a:defRPr>
              </a:lvl9pPr>
            </a:lstStyle>
            <a:p>
              <a:pPr algn="ctr"/>
              <a:endParaRPr lang="zh-CN" altLang="en-US" sz="2533"/>
            </a:p>
          </p:txBody>
        </p:sp>
      </p:grpSp>
      <p:sp>
        <p:nvSpPr>
          <p:cNvPr id="13" name="文本框 94">
            <a:extLst>
              <a:ext uri="{FF2B5EF4-FFF2-40B4-BE49-F238E27FC236}">
                <a16:creationId xmlns:a16="http://schemas.microsoft.com/office/drawing/2014/main" id="{8E2D1176-2D30-4482-BDBF-59EF5C1F72C6}"/>
              </a:ext>
            </a:extLst>
          </p:cNvPr>
          <p:cNvSpPr txBox="1"/>
          <p:nvPr/>
        </p:nvSpPr>
        <p:spPr>
          <a:xfrm>
            <a:off x="5182034" y="2952969"/>
            <a:ext cx="2091737" cy="1575055"/>
          </a:xfrm>
          <a:prstGeom prst="rect">
            <a:avLst/>
          </a:prstGeom>
          <a:noFill/>
        </p:spPr>
        <p:txBody>
          <a:bodyPr wrap="square" lIns="96780" tIns="48391" rIns="96780" bIns="48391" rtlCol="0">
            <a:spAutoFit/>
          </a:bodyP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algn="ctr"/>
            <a:r>
              <a:rPr lang="en-US" altLang="zh-CN" sz="4800" b="1" dirty="0" err="1">
                <a:solidFill>
                  <a:srgbClr val="002060"/>
                </a:solidFill>
                <a:latin typeface="Times New Roman" panose="02020603050405020304" pitchFamily="18" charset="0"/>
                <a:ea typeface="+mj-ea"/>
                <a:cs typeface="Times New Roman" panose="02020603050405020304" pitchFamily="18" charset="0"/>
              </a:rPr>
              <a:t>Viết</a:t>
            </a:r>
            <a:r>
              <a:rPr lang="en-US" altLang="zh-CN" sz="4800" b="1" dirty="0">
                <a:solidFill>
                  <a:srgbClr val="002060"/>
                </a:solidFill>
                <a:latin typeface="Times New Roman" panose="02020603050405020304" pitchFamily="18" charset="0"/>
                <a:ea typeface="+mj-ea"/>
                <a:cs typeface="Times New Roman" panose="02020603050405020304" pitchFamily="18" charset="0"/>
              </a:rPr>
              <a:t> </a:t>
            </a:r>
            <a:r>
              <a:rPr lang="en-US" altLang="zh-CN" sz="4800" b="1" dirty="0" err="1">
                <a:solidFill>
                  <a:srgbClr val="002060"/>
                </a:solidFill>
                <a:latin typeface="Times New Roman" panose="02020603050405020304" pitchFamily="18" charset="0"/>
                <a:ea typeface="+mj-ea"/>
                <a:cs typeface="Times New Roman" panose="02020603050405020304" pitchFamily="18" charset="0"/>
              </a:rPr>
              <a:t>bài</a:t>
            </a:r>
            <a:endParaRPr lang="zh-CN" altLang="en-US" sz="4800" b="1" dirty="0">
              <a:solidFill>
                <a:srgbClr val="002060"/>
              </a:solidFill>
              <a:latin typeface="Times New Roman" panose="02020603050405020304" pitchFamily="18" charset="0"/>
              <a:ea typeface="+mj-ea"/>
              <a:cs typeface="Times New Roman" panose="02020603050405020304" pitchFamily="18" charset="0"/>
            </a:endParaRPr>
          </a:p>
        </p:txBody>
      </p:sp>
      <p:sp>
        <p:nvSpPr>
          <p:cNvPr id="14" name="文本框 94">
            <a:extLst>
              <a:ext uri="{FF2B5EF4-FFF2-40B4-BE49-F238E27FC236}">
                <a16:creationId xmlns:a16="http://schemas.microsoft.com/office/drawing/2014/main" id="{CF9F2899-16D7-404D-B4FF-F4F653A6A389}"/>
              </a:ext>
            </a:extLst>
          </p:cNvPr>
          <p:cNvSpPr txBox="1"/>
          <p:nvPr/>
        </p:nvSpPr>
        <p:spPr>
          <a:xfrm>
            <a:off x="8517392" y="2780343"/>
            <a:ext cx="3280413" cy="1575055"/>
          </a:xfrm>
          <a:prstGeom prst="rect">
            <a:avLst/>
          </a:prstGeom>
          <a:noFill/>
        </p:spPr>
        <p:txBody>
          <a:bodyPr wrap="square" lIns="96780" tIns="48391" rIns="96780" bIns="48391" rtlCol="0">
            <a:spAutoFit/>
          </a:bodyP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algn="ctr"/>
            <a:r>
              <a:rPr lang="en-US" altLang="zh-CN" sz="4800" b="1" dirty="0" err="1">
                <a:solidFill>
                  <a:srgbClr val="002060"/>
                </a:solidFill>
                <a:latin typeface="Times New Roman" panose="02020603050405020304" pitchFamily="18" charset="0"/>
                <a:ea typeface="+mj-ea"/>
                <a:cs typeface="Times New Roman" panose="02020603050405020304" pitchFamily="18" charset="0"/>
              </a:rPr>
              <a:t>Chỉnh</a:t>
            </a:r>
            <a:r>
              <a:rPr lang="en-US" altLang="zh-CN" sz="4800" b="1" dirty="0">
                <a:solidFill>
                  <a:srgbClr val="002060"/>
                </a:solidFill>
                <a:latin typeface="Times New Roman" panose="02020603050405020304" pitchFamily="18" charset="0"/>
                <a:ea typeface="+mj-ea"/>
                <a:cs typeface="Times New Roman" panose="02020603050405020304" pitchFamily="18" charset="0"/>
              </a:rPr>
              <a:t> </a:t>
            </a:r>
            <a:r>
              <a:rPr lang="en-US" altLang="zh-CN" sz="4800" b="1" dirty="0" err="1">
                <a:solidFill>
                  <a:srgbClr val="002060"/>
                </a:solidFill>
                <a:latin typeface="Times New Roman" panose="02020603050405020304" pitchFamily="18" charset="0"/>
                <a:ea typeface="+mj-ea"/>
                <a:cs typeface="Times New Roman" panose="02020603050405020304" pitchFamily="18" charset="0"/>
              </a:rPr>
              <a:t>sửa</a:t>
            </a:r>
            <a:r>
              <a:rPr lang="en-US" altLang="zh-CN" sz="4800" b="1" dirty="0">
                <a:solidFill>
                  <a:srgbClr val="002060"/>
                </a:solidFill>
                <a:latin typeface="Times New Roman" panose="02020603050405020304" pitchFamily="18" charset="0"/>
                <a:ea typeface="+mj-ea"/>
                <a:cs typeface="Times New Roman" panose="02020603050405020304" pitchFamily="18" charset="0"/>
              </a:rPr>
              <a:t> </a:t>
            </a:r>
            <a:r>
              <a:rPr lang="en-US" altLang="zh-CN" sz="4800" b="1" dirty="0" err="1">
                <a:solidFill>
                  <a:srgbClr val="002060"/>
                </a:solidFill>
                <a:latin typeface="Times New Roman" panose="02020603050405020304" pitchFamily="18" charset="0"/>
                <a:ea typeface="+mj-ea"/>
                <a:cs typeface="Times New Roman" panose="02020603050405020304" pitchFamily="18" charset="0"/>
              </a:rPr>
              <a:t>bài</a:t>
            </a:r>
            <a:r>
              <a:rPr lang="en-US" altLang="zh-CN" sz="4800" b="1" dirty="0">
                <a:solidFill>
                  <a:srgbClr val="002060"/>
                </a:solidFill>
                <a:latin typeface="Times New Roman" panose="02020603050405020304" pitchFamily="18" charset="0"/>
                <a:ea typeface="+mj-ea"/>
                <a:cs typeface="Times New Roman" panose="02020603050405020304" pitchFamily="18" charset="0"/>
              </a:rPr>
              <a:t> </a:t>
            </a:r>
            <a:r>
              <a:rPr lang="en-US" altLang="zh-CN" sz="4800" b="1" dirty="0" err="1">
                <a:solidFill>
                  <a:srgbClr val="002060"/>
                </a:solidFill>
                <a:latin typeface="Times New Roman" panose="02020603050405020304" pitchFamily="18" charset="0"/>
                <a:ea typeface="+mj-ea"/>
                <a:cs typeface="Times New Roman" panose="02020603050405020304" pitchFamily="18" charset="0"/>
              </a:rPr>
              <a:t>viết</a:t>
            </a:r>
            <a:endParaRPr lang="zh-CN" altLang="en-US" sz="4800" b="1" dirty="0">
              <a:solidFill>
                <a:srgbClr val="00206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12961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609120" y="1351392"/>
            <a:ext cx="4314152" cy="3866121"/>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peech Bubble: Oval 8">
            <a:extLst>
              <a:ext uri="{FF2B5EF4-FFF2-40B4-BE49-F238E27FC236}">
                <a16:creationId xmlns:a16="http://schemas.microsoft.com/office/drawing/2014/main" id="{DDA25FA3-06D4-4CE9-AEA7-3C4C24F133A4}"/>
              </a:ext>
            </a:extLst>
          </p:cNvPr>
          <p:cNvSpPr/>
          <p:nvPr/>
        </p:nvSpPr>
        <p:spPr>
          <a:xfrm>
            <a:off x="2680080" y="820923"/>
            <a:ext cx="7219671" cy="3821061"/>
          </a:xfrm>
          <a:prstGeom prst="wedgeEllipseCallout">
            <a:avLst>
              <a:gd name="adj1" fmla="val -55945"/>
              <a:gd name="adj2" fmla="val 3394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5400" dirty="0">
              <a:solidFill>
                <a:schemeClr val="tx1"/>
              </a:solidFill>
              <a:latin typeface="#9Slide05 SVNBulgary" pitchFamily="2" charset="0"/>
            </a:endParaRPr>
          </a:p>
        </p:txBody>
      </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grpSp>
        <p:nvGrpSpPr>
          <p:cNvPr id="5" name="Google Shape;700;p21">
            <a:extLst>
              <a:ext uri="{FF2B5EF4-FFF2-40B4-BE49-F238E27FC236}">
                <a16:creationId xmlns:a16="http://schemas.microsoft.com/office/drawing/2014/main" id="{D547F73D-7D00-8EC7-A6B3-88B9B4BAADCC}"/>
              </a:ext>
            </a:extLst>
          </p:cNvPr>
          <p:cNvGrpSpPr/>
          <p:nvPr/>
        </p:nvGrpSpPr>
        <p:grpSpPr>
          <a:xfrm>
            <a:off x="1821322" y="649905"/>
            <a:ext cx="1190111" cy="1110781"/>
            <a:chOff x="-1361850" y="2418675"/>
            <a:chExt cx="2254175" cy="2185275"/>
          </a:xfrm>
        </p:grpSpPr>
        <p:sp>
          <p:nvSpPr>
            <p:cNvPr id="11" name="Google Shape;701;p21">
              <a:extLst>
                <a:ext uri="{FF2B5EF4-FFF2-40B4-BE49-F238E27FC236}">
                  <a16:creationId xmlns:a16="http://schemas.microsoft.com/office/drawing/2014/main" id="{1A492349-1A52-FFC6-3241-FBBC948D0BAA}"/>
                </a:ext>
              </a:extLst>
            </p:cNvPr>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02;p21">
              <a:extLst>
                <a:ext uri="{FF2B5EF4-FFF2-40B4-BE49-F238E27FC236}">
                  <a16:creationId xmlns:a16="http://schemas.microsoft.com/office/drawing/2014/main" id="{AF21ABC2-7AE5-5BA2-8200-061D0DBEB76A}"/>
                </a:ext>
              </a:extLst>
            </p:cNvPr>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03;p21">
              <a:extLst>
                <a:ext uri="{FF2B5EF4-FFF2-40B4-BE49-F238E27FC236}">
                  <a16:creationId xmlns:a16="http://schemas.microsoft.com/office/drawing/2014/main" id="{DF02CA0F-3BDC-F383-F4AE-619D32A87CA7}"/>
                </a:ext>
              </a:extLst>
            </p:cNvPr>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04;p21">
              <a:extLst>
                <a:ext uri="{FF2B5EF4-FFF2-40B4-BE49-F238E27FC236}">
                  <a16:creationId xmlns:a16="http://schemas.microsoft.com/office/drawing/2014/main" id="{3C389A39-33E7-5B94-5F71-00D319B699BF}"/>
                </a:ext>
              </a:extLst>
            </p:cNvPr>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05;p21">
              <a:extLst>
                <a:ext uri="{FF2B5EF4-FFF2-40B4-BE49-F238E27FC236}">
                  <a16:creationId xmlns:a16="http://schemas.microsoft.com/office/drawing/2014/main" id="{044FFA24-117B-ACAD-82F0-79E458C12609}"/>
                </a:ext>
              </a:extLst>
            </p:cNvPr>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06;p21">
              <a:extLst>
                <a:ext uri="{FF2B5EF4-FFF2-40B4-BE49-F238E27FC236}">
                  <a16:creationId xmlns:a16="http://schemas.microsoft.com/office/drawing/2014/main" id="{2A979F08-66B3-1791-D6C6-4F8C906FB814}"/>
                </a:ext>
              </a:extLst>
            </p:cNvPr>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07;p21">
              <a:extLst>
                <a:ext uri="{FF2B5EF4-FFF2-40B4-BE49-F238E27FC236}">
                  <a16:creationId xmlns:a16="http://schemas.microsoft.com/office/drawing/2014/main" id="{0B25AEA8-6441-0E35-5A52-BF63C0E69CC9}"/>
                </a:ext>
              </a:extLst>
            </p:cNvPr>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08;p21">
              <a:extLst>
                <a:ext uri="{FF2B5EF4-FFF2-40B4-BE49-F238E27FC236}">
                  <a16:creationId xmlns:a16="http://schemas.microsoft.com/office/drawing/2014/main" id="{3AD14139-ADD9-2E72-1B0A-535548A92E3E}"/>
                </a:ext>
              </a:extLst>
            </p:cNvPr>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09;p21">
              <a:extLst>
                <a:ext uri="{FF2B5EF4-FFF2-40B4-BE49-F238E27FC236}">
                  <a16:creationId xmlns:a16="http://schemas.microsoft.com/office/drawing/2014/main" id="{DE63BCB4-7436-1494-F9A8-F9672897281F}"/>
                </a:ext>
              </a:extLst>
            </p:cNvPr>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10;p21">
              <a:extLst>
                <a:ext uri="{FF2B5EF4-FFF2-40B4-BE49-F238E27FC236}">
                  <a16:creationId xmlns:a16="http://schemas.microsoft.com/office/drawing/2014/main" id="{5EA4C023-DEE4-8870-7B7D-C96A5CF1EEA6}"/>
                </a:ext>
              </a:extLst>
            </p:cNvPr>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11;p21">
              <a:extLst>
                <a:ext uri="{FF2B5EF4-FFF2-40B4-BE49-F238E27FC236}">
                  <a16:creationId xmlns:a16="http://schemas.microsoft.com/office/drawing/2014/main" id="{7E59C7AC-8F06-900F-995F-11B981A37DBC}"/>
                </a:ext>
              </a:extLst>
            </p:cNvPr>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12;p21">
              <a:extLst>
                <a:ext uri="{FF2B5EF4-FFF2-40B4-BE49-F238E27FC236}">
                  <a16:creationId xmlns:a16="http://schemas.microsoft.com/office/drawing/2014/main" id="{5E043FBC-2714-76C5-A683-311AE49047FF}"/>
                </a:ext>
              </a:extLst>
            </p:cNvPr>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13;p21">
              <a:extLst>
                <a:ext uri="{FF2B5EF4-FFF2-40B4-BE49-F238E27FC236}">
                  <a16:creationId xmlns:a16="http://schemas.microsoft.com/office/drawing/2014/main" id="{52BD3409-9C59-4A71-93A1-89A7220DF7B0}"/>
                </a:ext>
              </a:extLst>
            </p:cNvPr>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14;p21">
              <a:extLst>
                <a:ext uri="{FF2B5EF4-FFF2-40B4-BE49-F238E27FC236}">
                  <a16:creationId xmlns:a16="http://schemas.microsoft.com/office/drawing/2014/main" id="{F5BAB668-E471-151B-A5A2-179D07C41F29}"/>
                </a:ext>
              </a:extLst>
            </p:cNvPr>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15;p21">
              <a:extLst>
                <a:ext uri="{FF2B5EF4-FFF2-40B4-BE49-F238E27FC236}">
                  <a16:creationId xmlns:a16="http://schemas.microsoft.com/office/drawing/2014/main" id="{D2FB54F9-3327-ACE7-627A-8E6360F4987E}"/>
                </a:ext>
              </a:extLst>
            </p:cNvPr>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49218" y="4231974"/>
            <a:ext cx="4660177" cy="2797167"/>
          </a:xfrm>
          <a:prstGeom prst="rect">
            <a:avLst/>
          </a:prstGeom>
        </p:spPr>
      </p:pic>
      <p:pic>
        <p:nvPicPr>
          <p:cNvPr id="27" name="图片 13">
            <a:extLst>
              <a:ext uri="{FF2B5EF4-FFF2-40B4-BE49-F238E27FC236}">
                <a16:creationId xmlns:a16="http://schemas.microsoft.com/office/drawing/2014/main" id="{7C623A4D-F8EE-FB85-996B-4087010B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grpSp>
        <p:nvGrpSpPr>
          <p:cNvPr id="28" name="组合 87">
            <a:extLst>
              <a:ext uri="{FF2B5EF4-FFF2-40B4-BE49-F238E27FC236}">
                <a16:creationId xmlns:a16="http://schemas.microsoft.com/office/drawing/2014/main" id="{9EF2BEC0-16A3-2648-191E-E04F285C7905}"/>
              </a:ext>
            </a:extLst>
          </p:cNvPr>
          <p:cNvGrpSpPr/>
          <p:nvPr/>
        </p:nvGrpSpPr>
        <p:grpSpPr>
          <a:xfrm flipH="1">
            <a:off x="8337330" y="3049398"/>
            <a:ext cx="1471295" cy="1772920"/>
            <a:chOff x="1289955" y="1628061"/>
            <a:chExt cx="3941631" cy="5174701"/>
          </a:xfrm>
        </p:grpSpPr>
        <p:sp>
          <p:nvSpPr>
            <p:cNvPr id="29" name="Shape 209">
              <a:extLst>
                <a:ext uri="{FF2B5EF4-FFF2-40B4-BE49-F238E27FC236}">
                  <a16:creationId xmlns:a16="http://schemas.microsoft.com/office/drawing/2014/main" id="{7FE536E5-DB30-E0FA-5B5E-2F3936EA5F67}"/>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0" name="组 13">
              <a:extLst>
                <a:ext uri="{FF2B5EF4-FFF2-40B4-BE49-F238E27FC236}">
                  <a16:creationId xmlns:a16="http://schemas.microsoft.com/office/drawing/2014/main" id="{9E26E6BB-A0D2-76C1-5E4F-AD9BC2D07EA9}"/>
                </a:ext>
              </a:extLst>
            </p:cNvPr>
            <p:cNvGrpSpPr/>
            <p:nvPr/>
          </p:nvGrpSpPr>
          <p:grpSpPr>
            <a:xfrm>
              <a:off x="1289955" y="1628061"/>
              <a:ext cx="2187025" cy="2569107"/>
              <a:chOff x="5943842" y="1013911"/>
              <a:chExt cx="2187025" cy="2569107"/>
            </a:xfrm>
          </p:grpSpPr>
          <p:sp>
            <p:nvSpPr>
              <p:cNvPr id="31" name="Shape 202">
                <a:extLst>
                  <a:ext uri="{FF2B5EF4-FFF2-40B4-BE49-F238E27FC236}">
                    <a16:creationId xmlns:a16="http://schemas.microsoft.com/office/drawing/2014/main" id="{936FAB99-1697-5ACA-19BA-AE205EDCE4BF}"/>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2" name="Shape 203">
                <a:extLst>
                  <a:ext uri="{FF2B5EF4-FFF2-40B4-BE49-F238E27FC236}">
                    <a16:creationId xmlns:a16="http://schemas.microsoft.com/office/drawing/2014/main" id="{23A65DFD-22AB-FEC9-FDBA-558603FE847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3" name="Shape 204">
                <a:extLst>
                  <a:ext uri="{FF2B5EF4-FFF2-40B4-BE49-F238E27FC236}">
                    <a16:creationId xmlns:a16="http://schemas.microsoft.com/office/drawing/2014/main" id="{E7C2050C-7F8A-346A-86DD-0659A7B1F34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4" name="Shape 205">
                <a:extLst>
                  <a:ext uri="{FF2B5EF4-FFF2-40B4-BE49-F238E27FC236}">
                    <a16:creationId xmlns:a16="http://schemas.microsoft.com/office/drawing/2014/main" id="{A5619296-E94A-4C0F-117C-3463C04FD9A8}"/>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5" name="Shape 206">
                <a:extLst>
                  <a:ext uri="{FF2B5EF4-FFF2-40B4-BE49-F238E27FC236}">
                    <a16:creationId xmlns:a16="http://schemas.microsoft.com/office/drawing/2014/main" id="{71498C8F-B1D4-89AD-ED2E-BB7C77441585}"/>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6" name="Shape 207">
                <a:extLst>
                  <a:ext uri="{FF2B5EF4-FFF2-40B4-BE49-F238E27FC236}">
                    <a16:creationId xmlns:a16="http://schemas.microsoft.com/office/drawing/2014/main" id="{AB9149C2-3822-04D9-B1B8-F8E2A4D3AA43}"/>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7" name="Shape 208">
                <a:extLst>
                  <a:ext uri="{FF2B5EF4-FFF2-40B4-BE49-F238E27FC236}">
                    <a16:creationId xmlns:a16="http://schemas.microsoft.com/office/drawing/2014/main" id="{A9CC96D8-FEDB-240E-AE80-3359A465B423}"/>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8" name="Shape 210">
                <a:extLst>
                  <a:ext uri="{FF2B5EF4-FFF2-40B4-BE49-F238E27FC236}">
                    <a16:creationId xmlns:a16="http://schemas.microsoft.com/office/drawing/2014/main" id="{D14E8435-ACB0-25C5-5473-0C564F9DDC3F}"/>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41" name="TextBox 40">
            <a:extLst>
              <a:ext uri="{FF2B5EF4-FFF2-40B4-BE49-F238E27FC236}">
                <a16:creationId xmlns:a16="http://schemas.microsoft.com/office/drawing/2014/main" id="{92FF436C-89B3-47B4-9575-7DE7D6707B6E}"/>
              </a:ext>
            </a:extLst>
          </p:cNvPr>
          <p:cNvSpPr txBox="1"/>
          <p:nvPr/>
        </p:nvSpPr>
        <p:spPr>
          <a:xfrm>
            <a:off x="3744127" y="1649571"/>
            <a:ext cx="5260172" cy="2554545"/>
          </a:xfrm>
          <a:prstGeom prst="rect">
            <a:avLst/>
          </a:prstGeom>
          <a:noFill/>
        </p:spPr>
        <p:txBody>
          <a:bodyPr wrap="square">
            <a:spAutoFit/>
          </a:bodyPr>
          <a:lstStyle/>
          <a:p>
            <a:r>
              <a:rPr lang="en-US" sz="3200" b="1" i="1" dirty="0" err="1">
                <a:solidFill>
                  <a:srgbClr val="000000"/>
                </a:solidFill>
                <a:effectLst/>
                <a:latin typeface="Times New Roman" panose="02020603050405020304" pitchFamily="18" charset="0"/>
                <a:ea typeface="Calibri" panose="020F0502020204030204" pitchFamily="34" charset="0"/>
              </a:rPr>
              <a:t>Nêu</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mục</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đích</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viết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và</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mong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muốn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của</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bản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thân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em</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với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người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đọc</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khi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viết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bài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văn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thuyết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minh</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giải</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thích</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một</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hiện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tượng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tự</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nhiên</a:t>
            </a:r>
            <a:r>
              <a:rPr lang="en-US" sz="3200" b="1" i="1" dirty="0">
                <a:solidFill>
                  <a:srgbClr val="000000"/>
                </a:solidFill>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2746810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F02DEC-2557-4E02-BB16-7EE2F79C80E8}"/>
              </a:ext>
            </a:extLst>
          </p:cNvPr>
          <p:cNvSpPr txBox="1"/>
          <p:nvPr/>
        </p:nvSpPr>
        <p:spPr>
          <a:xfrm>
            <a:off x="4511020" y="845923"/>
            <a:ext cx="2619319" cy="827791"/>
          </a:xfrm>
          <a:prstGeom prst="rect">
            <a:avLst/>
          </a:prstGeom>
          <a:noFill/>
        </p:spPr>
        <p:txBody>
          <a:bodyPr wrap="square">
            <a:spAutoFit/>
          </a:bodyPr>
          <a:lstStyle/>
          <a:p>
            <a:pPr algn="just">
              <a:lnSpc>
                <a:spcPct val="120000"/>
              </a:lnSpc>
            </a:pPr>
            <a:r>
              <a:rPr lang="vi-VN" sz="4267" b="1" dirty="0">
                <a:solidFill>
                  <a:srgbClr val="7030A0"/>
                </a:solidFill>
                <a:latin typeface="Times New Roman" panose="02020603050405020304" pitchFamily="18" charset="0"/>
                <a:cs typeface="Times New Roman" panose="02020603050405020304" pitchFamily="18" charset="0"/>
              </a:rPr>
              <a:t>Xác định</a:t>
            </a:r>
            <a:endParaRPr lang="en-US" sz="4267" b="1" dirty="0">
              <a:solidFill>
                <a:srgbClr val="7030A0"/>
              </a:solidFill>
              <a:latin typeface="Times New Roman" panose="02020603050405020304" pitchFamily="18" charset="0"/>
              <a:cs typeface="Times New Roman" panose="02020603050405020304" pitchFamily="18" charset="0"/>
            </a:endParaRPr>
          </a:p>
        </p:txBody>
      </p:sp>
      <p:sp>
        <p:nvSpPr>
          <p:cNvPr id="7" name="Google Shape;191;p29">
            <a:extLst>
              <a:ext uri="{FF2B5EF4-FFF2-40B4-BE49-F238E27FC236}">
                <a16:creationId xmlns:a16="http://schemas.microsoft.com/office/drawing/2014/main" id="{72F6FB02-E832-4D13-B1C2-6943F68F7CB7}"/>
              </a:ext>
            </a:extLst>
          </p:cNvPr>
          <p:cNvSpPr txBox="1">
            <a:spLocks noGrp="1"/>
          </p:cNvSpPr>
          <p:nvPr/>
        </p:nvSpPr>
        <p:spPr>
          <a:xfrm>
            <a:off x="1195586" y="1880449"/>
            <a:ext cx="4133751" cy="4232531"/>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accent6"/>
              </a:buClr>
              <a:buSzPts val="2000"/>
              <a:buFont typeface="Coming Soon"/>
              <a:buChar char="■"/>
              <a:defRPr sz="2000" b="1" i="0" u="none" strike="noStrike" cap="none">
                <a:solidFill>
                  <a:schemeClr val="accent6"/>
                </a:solidFill>
                <a:latin typeface="Coming Soon"/>
                <a:ea typeface="Coming Soon"/>
                <a:cs typeface="Coming Soon"/>
                <a:sym typeface="Coming Soon"/>
              </a:defRPr>
            </a:lvl9pPr>
          </a:lstStyle>
          <a:p>
            <a:pPr marL="0" indent="0" algn="ctr">
              <a:lnSpc>
                <a:spcPct val="120000"/>
              </a:lnSpc>
              <a:buSzPts val="1900"/>
              <a:buNone/>
            </a:pPr>
            <a:r>
              <a:rPr lang="vi-VN" sz="3733" dirty="0">
                <a:solidFill>
                  <a:srgbClr val="002060"/>
                </a:solidFill>
                <a:latin typeface="Times New Roman" panose="02020603050405020304" pitchFamily="18" charset="0"/>
                <a:cs typeface="Times New Roman" panose="02020603050405020304" pitchFamily="18" charset="0"/>
              </a:rPr>
              <a:t>Mục đích viết:</a:t>
            </a:r>
          </a:p>
          <a:p>
            <a:pPr marL="0" indent="0" algn="just">
              <a:lnSpc>
                <a:spcPts val="4000"/>
              </a:lnSpc>
              <a:buSzPts val="1900"/>
              <a:buNone/>
            </a:pPr>
            <a:r>
              <a:rPr lang="vi-VN" sz="3733" b="0" dirty="0">
                <a:solidFill>
                  <a:schemeClr val="tx1"/>
                </a:solidFill>
                <a:latin typeface="Times New Roman" panose="02020603050405020304" pitchFamily="18" charset="0"/>
                <a:cs typeface="Times New Roman" panose="02020603050405020304" pitchFamily="18" charset="0"/>
              </a:rPr>
              <a:t>Giúp người đọc có được hiểu biết khoa học về một hiện tượng tự nhiên</a:t>
            </a:r>
            <a:r>
              <a:rPr lang="en-US" sz="3733" b="0" dirty="0">
                <a:solidFill>
                  <a:schemeClr val="tx1"/>
                </a:solidFill>
                <a:latin typeface="Times New Roman" panose="02020603050405020304" pitchFamily="18" charset="0"/>
                <a:cs typeface="Times New Roman" panose="02020603050405020304" pitchFamily="18" charset="0"/>
              </a:rPr>
              <a:t>.</a:t>
            </a:r>
            <a:endParaRPr lang="vi-VN" sz="3733" b="0" dirty="0">
              <a:solidFill>
                <a:schemeClr val="tx1"/>
              </a:solidFill>
              <a:latin typeface="Times New Roman" panose="02020603050405020304" pitchFamily="18" charset="0"/>
              <a:cs typeface="Times New Roman" panose="02020603050405020304" pitchFamily="18" charset="0"/>
            </a:endParaRPr>
          </a:p>
          <a:p>
            <a:pPr marL="0" indent="0" algn="just">
              <a:lnSpc>
                <a:spcPct val="120000"/>
              </a:lnSpc>
              <a:buSzPts val="1900"/>
              <a:buNone/>
            </a:pPr>
            <a:r>
              <a:rPr lang="vi-VN" sz="3733" b="0" dirty="0">
                <a:solidFill>
                  <a:schemeClr val="tx1"/>
                </a:solidFill>
                <a:latin typeface="Times New Roman" panose="02020603050405020304" pitchFamily="18" charset="0"/>
                <a:cs typeface="Times New Roman" panose="02020603050405020304" pitchFamily="18" charset="0"/>
              </a:rPr>
              <a:t> </a:t>
            </a:r>
          </a:p>
        </p:txBody>
      </p:sp>
      <p:sp>
        <p:nvSpPr>
          <p:cNvPr id="8" name="Google Shape;193;p29">
            <a:extLst>
              <a:ext uri="{FF2B5EF4-FFF2-40B4-BE49-F238E27FC236}">
                <a16:creationId xmlns:a16="http://schemas.microsoft.com/office/drawing/2014/main" id="{FCEEB8C9-419F-43B3-AF56-C1C492B9D946}"/>
              </a:ext>
            </a:extLst>
          </p:cNvPr>
          <p:cNvSpPr txBox="1">
            <a:spLocks noGrp="1"/>
          </p:cNvSpPr>
          <p:nvPr/>
        </p:nvSpPr>
        <p:spPr>
          <a:xfrm>
            <a:off x="6605037" y="1858257"/>
            <a:ext cx="4874348" cy="3539366"/>
          </a:xfrm>
          <a:prstGeom prst="rect">
            <a:avLst/>
          </a:prstGeom>
          <a:noFill/>
          <a:ln>
            <a:noFill/>
          </a:ln>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accent6"/>
              </a:buClr>
              <a:buSzPts val="2100"/>
              <a:buFont typeface="Coming Soon"/>
              <a:buNone/>
              <a:defRPr sz="2100" b="1" i="0" u="none" strike="noStrike" cap="none">
                <a:solidFill>
                  <a:schemeClr val="accent6"/>
                </a:solidFill>
                <a:latin typeface="Coming Soon"/>
                <a:ea typeface="Coming Soon"/>
                <a:cs typeface="Coming Soon"/>
                <a:sym typeface="Coming Soon"/>
              </a:defRPr>
            </a:lvl9pPr>
          </a:lstStyle>
          <a:p>
            <a:pPr marL="0" indent="0" algn="ctr">
              <a:lnSpc>
                <a:spcPts val="3600"/>
              </a:lnSpc>
              <a:spcAft>
                <a:spcPts val="2800"/>
              </a:spcAft>
            </a:pPr>
            <a:r>
              <a:rPr lang="vi-VN" sz="4000" dirty="0">
                <a:solidFill>
                  <a:srgbClr val="002060"/>
                </a:solidFill>
                <a:latin typeface="Times New Roman" panose="02020603050405020304" pitchFamily="18" charset="0"/>
                <a:cs typeface="Times New Roman" panose="02020603050405020304" pitchFamily="18" charset="0"/>
              </a:rPr>
              <a:t>Người đọc:</a:t>
            </a:r>
          </a:p>
          <a:p>
            <a:pPr marL="0" indent="0" algn="just">
              <a:lnSpc>
                <a:spcPts val="3600"/>
              </a:lnSpc>
              <a:spcAft>
                <a:spcPts val="2800"/>
              </a:spcAft>
            </a:pPr>
            <a:r>
              <a:rPr lang="vi-VN" sz="3733" b="0" dirty="0">
                <a:solidFill>
                  <a:schemeClr val="tx1"/>
                </a:solidFill>
                <a:latin typeface="Times New Roman" panose="02020603050405020304" pitchFamily="18" charset="0"/>
                <a:cs typeface="Times New Roman" panose="02020603050405020304" pitchFamily="18" charset="0"/>
              </a:rPr>
              <a:t>Những người quan tâm, muốn hiểu biết thấu đáo về hiện tượng tự nhiên được nói đến</a:t>
            </a:r>
            <a:r>
              <a:rPr lang="en-US" sz="3733" b="0" dirty="0">
                <a:solidFill>
                  <a:schemeClr val="tx1"/>
                </a:solidFill>
                <a:latin typeface="Times New Roman" panose="02020603050405020304" pitchFamily="18" charset="0"/>
                <a:cs typeface="Times New Roman" panose="02020603050405020304" pitchFamily="18" charset="0"/>
              </a:rPr>
              <a:t>.</a:t>
            </a:r>
            <a:r>
              <a:rPr lang="vi-VN" sz="3733" b="0" dirty="0">
                <a:solidFill>
                  <a:schemeClr val="tx1"/>
                </a:solidFill>
                <a:latin typeface="Times New Roman" panose="02020603050405020304" pitchFamily="18" charset="0"/>
                <a:cs typeface="Times New Roman" panose="02020603050405020304" pitchFamily="18" charset="0"/>
              </a:rPr>
              <a:t> </a:t>
            </a:r>
          </a:p>
        </p:txBody>
      </p:sp>
      <p:grpSp>
        <p:nvGrpSpPr>
          <p:cNvPr id="9" name="Google Shape;194;p29">
            <a:extLst>
              <a:ext uri="{FF2B5EF4-FFF2-40B4-BE49-F238E27FC236}">
                <a16:creationId xmlns:a16="http://schemas.microsoft.com/office/drawing/2014/main" id="{863E0A19-228C-4E70-944C-3BE31F767DD4}"/>
              </a:ext>
            </a:extLst>
          </p:cNvPr>
          <p:cNvGrpSpPr/>
          <p:nvPr/>
        </p:nvGrpSpPr>
        <p:grpSpPr>
          <a:xfrm>
            <a:off x="650389" y="1638852"/>
            <a:ext cx="5103737" cy="4046447"/>
            <a:chOff x="1017885" y="2820184"/>
            <a:chExt cx="3386040" cy="2926172"/>
          </a:xfrm>
        </p:grpSpPr>
        <p:pic>
          <p:nvPicPr>
            <p:cNvPr id="15" name="Google Shape;195;p29">
              <a:extLst>
                <a:ext uri="{FF2B5EF4-FFF2-40B4-BE49-F238E27FC236}">
                  <a16:creationId xmlns:a16="http://schemas.microsoft.com/office/drawing/2014/main" id="{47921445-BEFD-40E2-80B4-8B9CB284EF64}"/>
                </a:ext>
              </a:extLst>
            </p:cNvPr>
            <p:cNvPicPr preferRelativeResize="0"/>
            <p:nvPr/>
          </p:nvPicPr>
          <p:blipFill rotWithShape="1">
            <a:blip r:embed="rId3">
              <a:alphaModFix/>
            </a:blip>
            <a:srcRect/>
            <a:stretch/>
          </p:blipFill>
          <p:spPr>
            <a:xfrm rot="10800000" flipH="1">
              <a:off x="1199926" y="5538246"/>
              <a:ext cx="3203999" cy="208110"/>
            </a:xfrm>
            <a:prstGeom prst="rect">
              <a:avLst/>
            </a:prstGeom>
            <a:noFill/>
            <a:ln>
              <a:noFill/>
            </a:ln>
          </p:spPr>
        </p:pic>
        <p:pic>
          <p:nvPicPr>
            <p:cNvPr id="16" name="Google Shape;196;p29">
              <a:extLst>
                <a:ext uri="{FF2B5EF4-FFF2-40B4-BE49-F238E27FC236}">
                  <a16:creationId xmlns:a16="http://schemas.microsoft.com/office/drawing/2014/main" id="{45F9B216-21FA-4B20-9461-59F2C334F3A7}"/>
                </a:ext>
              </a:extLst>
            </p:cNvPr>
            <p:cNvPicPr preferRelativeResize="0"/>
            <p:nvPr/>
          </p:nvPicPr>
          <p:blipFill rotWithShape="1">
            <a:blip r:embed="rId3">
              <a:alphaModFix/>
            </a:blip>
            <a:srcRect/>
            <a:stretch/>
          </p:blipFill>
          <p:spPr>
            <a:xfrm rot="10800000" flipH="1">
              <a:off x="1064808" y="2820184"/>
              <a:ext cx="3203999" cy="208110"/>
            </a:xfrm>
            <a:prstGeom prst="rect">
              <a:avLst/>
            </a:prstGeom>
            <a:noFill/>
            <a:ln>
              <a:noFill/>
            </a:ln>
          </p:spPr>
        </p:pic>
        <p:pic>
          <p:nvPicPr>
            <p:cNvPr id="17" name="Google Shape;197;p29">
              <a:extLst>
                <a:ext uri="{FF2B5EF4-FFF2-40B4-BE49-F238E27FC236}">
                  <a16:creationId xmlns:a16="http://schemas.microsoft.com/office/drawing/2014/main" id="{140C1809-6AD4-4834-BA21-A6C769222345}"/>
                </a:ext>
              </a:extLst>
            </p:cNvPr>
            <p:cNvPicPr preferRelativeResize="0"/>
            <p:nvPr/>
          </p:nvPicPr>
          <p:blipFill rotWithShape="1">
            <a:blip r:embed="rId3">
              <a:alphaModFix/>
            </a:blip>
            <a:srcRect/>
            <a:stretch/>
          </p:blipFill>
          <p:spPr>
            <a:xfrm rot="5400000" flipH="1">
              <a:off x="-305220" y="4165077"/>
              <a:ext cx="2830033" cy="183823"/>
            </a:xfrm>
            <a:prstGeom prst="rect">
              <a:avLst/>
            </a:prstGeom>
            <a:noFill/>
            <a:ln>
              <a:noFill/>
            </a:ln>
          </p:spPr>
        </p:pic>
        <p:pic>
          <p:nvPicPr>
            <p:cNvPr id="18" name="Google Shape;198;p29">
              <a:extLst>
                <a:ext uri="{FF2B5EF4-FFF2-40B4-BE49-F238E27FC236}">
                  <a16:creationId xmlns:a16="http://schemas.microsoft.com/office/drawing/2014/main" id="{56A76EB3-546F-45BF-81AC-8916F7E28DF9}"/>
                </a:ext>
              </a:extLst>
            </p:cNvPr>
            <p:cNvPicPr preferRelativeResize="0"/>
            <p:nvPr/>
          </p:nvPicPr>
          <p:blipFill rotWithShape="1">
            <a:blip r:embed="rId3">
              <a:alphaModFix/>
            </a:blip>
            <a:srcRect/>
            <a:stretch/>
          </p:blipFill>
          <p:spPr>
            <a:xfrm rot="5400000" flipH="1">
              <a:off x="2816624" y="4190215"/>
              <a:ext cx="2830033" cy="183823"/>
            </a:xfrm>
            <a:prstGeom prst="rect">
              <a:avLst/>
            </a:prstGeom>
            <a:noFill/>
            <a:ln>
              <a:noFill/>
            </a:ln>
          </p:spPr>
        </p:pic>
      </p:grpSp>
      <p:grpSp>
        <p:nvGrpSpPr>
          <p:cNvPr id="10" name="Google Shape;199;p29">
            <a:extLst>
              <a:ext uri="{FF2B5EF4-FFF2-40B4-BE49-F238E27FC236}">
                <a16:creationId xmlns:a16="http://schemas.microsoft.com/office/drawing/2014/main" id="{0C12C64D-9FAB-4002-A5F7-AC7DCC95F3CE}"/>
              </a:ext>
            </a:extLst>
          </p:cNvPr>
          <p:cNvGrpSpPr/>
          <p:nvPr/>
        </p:nvGrpSpPr>
        <p:grpSpPr>
          <a:xfrm>
            <a:off x="6251202" y="1607746"/>
            <a:ext cx="5940798" cy="4177577"/>
            <a:chOff x="1017885" y="2820184"/>
            <a:chExt cx="3386040" cy="2926172"/>
          </a:xfrm>
        </p:grpSpPr>
        <p:pic>
          <p:nvPicPr>
            <p:cNvPr id="11" name="Google Shape;200;p29">
              <a:extLst>
                <a:ext uri="{FF2B5EF4-FFF2-40B4-BE49-F238E27FC236}">
                  <a16:creationId xmlns:a16="http://schemas.microsoft.com/office/drawing/2014/main" id="{B5CAD9D6-8FDC-401D-B130-DED191797363}"/>
                </a:ext>
              </a:extLst>
            </p:cNvPr>
            <p:cNvPicPr preferRelativeResize="0"/>
            <p:nvPr/>
          </p:nvPicPr>
          <p:blipFill rotWithShape="1">
            <a:blip r:embed="rId4">
              <a:alphaModFix/>
            </a:blip>
            <a:srcRect/>
            <a:stretch/>
          </p:blipFill>
          <p:spPr>
            <a:xfrm rot="10800000" flipH="1">
              <a:off x="1199926" y="5538246"/>
              <a:ext cx="3203999" cy="208110"/>
            </a:xfrm>
            <a:prstGeom prst="rect">
              <a:avLst/>
            </a:prstGeom>
            <a:noFill/>
            <a:ln>
              <a:noFill/>
            </a:ln>
          </p:spPr>
        </p:pic>
        <p:pic>
          <p:nvPicPr>
            <p:cNvPr id="12" name="Google Shape;201;p29">
              <a:extLst>
                <a:ext uri="{FF2B5EF4-FFF2-40B4-BE49-F238E27FC236}">
                  <a16:creationId xmlns:a16="http://schemas.microsoft.com/office/drawing/2014/main" id="{6BF40EAD-53EC-47DF-A574-21CE706C759C}"/>
                </a:ext>
              </a:extLst>
            </p:cNvPr>
            <p:cNvPicPr preferRelativeResize="0"/>
            <p:nvPr/>
          </p:nvPicPr>
          <p:blipFill rotWithShape="1">
            <a:blip r:embed="rId4">
              <a:alphaModFix/>
            </a:blip>
            <a:srcRect/>
            <a:stretch/>
          </p:blipFill>
          <p:spPr>
            <a:xfrm rot="10800000" flipH="1">
              <a:off x="1064808" y="2820184"/>
              <a:ext cx="3203999" cy="208110"/>
            </a:xfrm>
            <a:prstGeom prst="rect">
              <a:avLst/>
            </a:prstGeom>
            <a:noFill/>
            <a:ln>
              <a:noFill/>
            </a:ln>
          </p:spPr>
        </p:pic>
        <p:pic>
          <p:nvPicPr>
            <p:cNvPr id="13" name="Google Shape;202;p29">
              <a:extLst>
                <a:ext uri="{FF2B5EF4-FFF2-40B4-BE49-F238E27FC236}">
                  <a16:creationId xmlns:a16="http://schemas.microsoft.com/office/drawing/2014/main" id="{26A36FED-88ED-4E56-AF7D-6F3EDB0B5061}"/>
                </a:ext>
              </a:extLst>
            </p:cNvPr>
            <p:cNvPicPr preferRelativeResize="0"/>
            <p:nvPr/>
          </p:nvPicPr>
          <p:blipFill rotWithShape="1">
            <a:blip r:embed="rId4">
              <a:alphaModFix/>
            </a:blip>
            <a:srcRect/>
            <a:stretch/>
          </p:blipFill>
          <p:spPr>
            <a:xfrm rot="5400000" flipH="1">
              <a:off x="-305220" y="4165077"/>
              <a:ext cx="2830033" cy="183823"/>
            </a:xfrm>
            <a:prstGeom prst="rect">
              <a:avLst/>
            </a:prstGeom>
            <a:noFill/>
            <a:ln>
              <a:noFill/>
            </a:ln>
          </p:spPr>
        </p:pic>
        <p:pic>
          <p:nvPicPr>
            <p:cNvPr id="14" name="Google Shape;203;p29">
              <a:extLst>
                <a:ext uri="{FF2B5EF4-FFF2-40B4-BE49-F238E27FC236}">
                  <a16:creationId xmlns:a16="http://schemas.microsoft.com/office/drawing/2014/main" id="{011CE78B-3322-4EAC-98BF-56304E09C599}"/>
                </a:ext>
              </a:extLst>
            </p:cNvPr>
            <p:cNvPicPr preferRelativeResize="0"/>
            <p:nvPr/>
          </p:nvPicPr>
          <p:blipFill rotWithShape="1">
            <a:blip r:embed="rId4">
              <a:alphaModFix/>
            </a:blip>
            <a:srcRect/>
            <a:stretch/>
          </p:blipFill>
          <p:spPr>
            <a:xfrm rot="5400000" flipH="1">
              <a:off x="2816624" y="4190215"/>
              <a:ext cx="2830033" cy="183823"/>
            </a:xfrm>
            <a:prstGeom prst="rect">
              <a:avLst/>
            </a:prstGeom>
            <a:noFill/>
            <a:ln>
              <a:noFill/>
            </a:ln>
          </p:spPr>
        </p:pic>
      </p:grpSp>
      <p:sp>
        <p:nvSpPr>
          <p:cNvPr id="19" name="文本框 40">
            <a:extLst>
              <a:ext uri="{FF2B5EF4-FFF2-40B4-BE49-F238E27FC236}">
                <a16:creationId xmlns:a16="http://schemas.microsoft.com/office/drawing/2014/main" id="{435DCA7F-BD88-9780-534F-EB48C03A0BD8}"/>
              </a:ext>
            </a:extLst>
          </p:cNvPr>
          <p:cNvSpPr txBox="1"/>
          <p:nvPr/>
        </p:nvSpPr>
        <p:spPr>
          <a:xfrm>
            <a:off x="-493776" y="268604"/>
            <a:ext cx="5808810" cy="707886"/>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Trước khi viết </a:t>
            </a:r>
          </a:p>
        </p:txBody>
      </p:sp>
      <p:pic>
        <p:nvPicPr>
          <p:cNvPr id="21" name="图片 99">
            <a:extLst>
              <a:ext uri="{FF2B5EF4-FFF2-40B4-BE49-F238E27FC236}">
                <a16:creationId xmlns:a16="http://schemas.microsoft.com/office/drawing/2014/main" id="{929A3543-CF6B-0E6E-7FBD-D6C58476B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5574" y="5397623"/>
            <a:ext cx="4446426" cy="1393783"/>
          </a:xfrm>
          <a:prstGeom prst="rect">
            <a:avLst/>
          </a:prstGeom>
        </p:spPr>
      </p:pic>
      <p:pic>
        <p:nvPicPr>
          <p:cNvPr id="22" name="图片 98">
            <a:extLst>
              <a:ext uri="{FF2B5EF4-FFF2-40B4-BE49-F238E27FC236}">
                <a16:creationId xmlns:a16="http://schemas.microsoft.com/office/drawing/2014/main" id="{70C7DE35-A120-E9A6-E013-D029F16FD7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7903" y="5344087"/>
            <a:ext cx="1931696" cy="1498051"/>
          </a:xfrm>
          <a:prstGeom prst="rect">
            <a:avLst/>
          </a:prstGeom>
        </p:spPr>
      </p:pic>
      <p:pic>
        <p:nvPicPr>
          <p:cNvPr id="23" name="图片 96">
            <a:extLst>
              <a:ext uri="{FF2B5EF4-FFF2-40B4-BE49-F238E27FC236}">
                <a16:creationId xmlns:a16="http://schemas.microsoft.com/office/drawing/2014/main" id="{F0D32FD8-EC41-2306-7F8C-BCE22AFF91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014" y="5710139"/>
            <a:ext cx="4460672" cy="1178825"/>
          </a:xfrm>
          <a:prstGeom prst="rect">
            <a:avLst/>
          </a:prstGeom>
        </p:spPr>
      </p:pic>
    </p:spTree>
    <p:extLst>
      <p:ext uri="{BB962C8B-B14F-4D97-AF65-F5344CB8AC3E}">
        <p14:creationId xmlns:p14="http://schemas.microsoft.com/office/powerpoint/2010/main" val="40065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6290" y="-538593"/>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5162" y="1244023"/>
            <a:ext cx="7673458" cy="4217757"/>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2858195" y="1776200"/>
            <a:ext cx="6338965" cy="2590050"/>
          </a:xfrm>
          <a:prstGeom prst="rect">
            <a:avLst/>
          </a:prstGeom>
        </p:spPr>
        <p:txBody>
          <a:bodyPr vert="horz" wrap="square" lIns="480000" tIns="0" rIns="0" bIns="0" anchor="ctr" anchorCtr="0">
            <a:noAutofit/>
          </a:bodyPr>
          <a:lstStyle/>
          <a:p>
            <a:pPr algn="just"/>
            <a:r>
              <a:rPr lang="vi-VN" sz="2800" dirty="0">
                <a:latin typeface="Times New Roman" panose="02020603050405020304" pitchFamily="18" charset="0"/>
                <a:cs typeface="Times New Roman" panose="02020603050405020304" pitchFamily="18" charset="0"/>
              </a:rPr>
              <a:t>Trường em tổ chức tuần lễ “Nhà khoa học tương lai” để học sinh tìm hiểu về những bí ẩn của thế giới tự nhiên. Em hãy viết bài văn thuyết minh giải thích một hiện tượng tự nhiên mà bản thân quan tâm để tham gia tuần lễ này.</a:t>
            </a:r>
            <a:endParaRPr lang="zh-CN" altLang="en-US" sz="44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072604" y="1448727"/>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40340" y="4576735"/>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76135" y="1261295"/>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48182" y="2820143"/>
            <a:ext cx="1053960" cy="1618582"/>
          </a:xfrm>
          <a:prstGeom prst="rect">
            <a:avLst/>
          </a:prstGeom>
        </p:spPr>
      </p:pic>
      <p:sp>
        <p:nvSpPr>
          <p:cNvPr id="23" name="文本框 19">
            <a:extLst>
              <a:ext uri="{FF2B5EF4-FFF2-40B4-BE49-F238E27FC236}">
                <a16:creationId xmlns:a16="http://schemas.microsoft.com/office/drawing/2014/main" id="{63BC0FA7-A01D-482D-94A2-C7BA3E35F279}"/>
              </a:ext>
            </a:extLst>
          </p:cNvPr>
          <p:cNvSpPr txBox="1"/>
          <p:nvPr/>
        </p:nvSpPr>
        <p:spPr>
          <a:xfrm>
            <a:off x="2548600" y="699456"/>
            <a:ext cx="6595524" cy="584775"/>
          </a:xfrm>
          <a:prstGeom prst="rect">
            <a:avLst/>
          </a:prstGeom>
          <a:noFill/>
        </p:spPr>
        <p:txBody>
          <a:bodyPr wrap="square" rtlCol="0">
            <a:spAutoFit/>
          </a:bodyPr>
          <a:lstStyle/>
          <a:p>
            <a:pPr algn="ctr"/>
            <a:r>
              <a:rPr lang="en-US" altLang="zh-CN"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NHÀ KHOA HỌC TƯƠNG LAI</a:t>
            </a:r>
            <a:endParaRPr lang="zh-CN" altLang="en-US"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20950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609120" y="1351392"/>
            <a:ext cx="4314152" cy="3866121"/>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2680080" y="820923"/>
            <a:ext cx="7219671" cy="3821061"/>
            <a:chOff x="342273" y="274320"/>
            <a:chExt cx="7247680" cy="4827925"/>
          </a:xfrm>
          <a:solidFill>
            <a:schemeClr val="accent5">
              <a:lumMod val="60000"/>
              <a:lumOff val="40000"/>
            </a:schemeClr>
          </a:solidFill>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945"/>
                <a:gd name="adj2" fmla="val 339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819045" y="1394160"/>
              <a:ext cx="6132272" cy="776471"/>
            </a:xfrm>
            <a:prstGeom prst="rect">
              <a:avLst/>
            </a:prstGeom>
            <a:grpFill/>
          </p:spPr>
          <p:txBody>
            <a:bodyPr wrap="square">
              <a:spAutoFit/>
            </a:bodyPr>
            <a:lstStyle/>
            <a:p>
              <a:pPr algn="ctr"/>
              <a:endParaRPr lang="en-US" sz="4000" dirty="0">
                <a:solidFill>
                  <a:schemeClr val="tx1"/>
                </a:solidFill>
                <a:latin typeface="Times New Roman" pitchFamily="18" charset="0"/>
                <a:cs typeface="Times New Roman" pitchFamily="18" charset="0"/>
              </a:endParaRPr>
            </a:p>
          </p:txBody>
        </p:sp>
      </p:gr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grpSp>
        <p:nvGrpSpPr>
          <p:cNvPr id="5" name="Google Shape;700;p21">
            <a:extLst>
              <a:ext uri="{FF2B5EF4-FFF2-40B4-BE49-F238E27FC236}">
                <a16:creationId xmlns:a16="http://schemas.microsoft.com/office/drawing/2014/main" id="{D547F73D-7D00-8EC7-A6B3-88B9B4BAADCC}"/>
              </a:ext>
            </a:extLst>
          </p:cNvPr>
          <p:cNvGrpSpPr/>
          <p:nvPr/>
        </p:nvGrpSpPr>
        <p:grpSpPr>
          <a:xfrm>
            <a:off x="1821322" y="649905"/>
            <a:ext cx="1190111" cy="1110781"/>
            <a:chOff x="-1361850" y="2418675"/>
            <a:chExt cx="2254175" cy="2185275"/>
          </a:xfrm>
        </p:grpSpPr>
        <p:sp>
          <p:nvSpPr>
            <p:cNvPr id="11" name="Google Shape;701;p21">
              <a:extLst>
                <a:ext uri="{FF2B5EF4-FFF2-40B4-BE49-F238E27FC236}">
                  <a16:creationId xmlns:a16="http://schemas.microsoft.com/office/drawing/2014/main" id="{1A492349-1A52-FFC6-3241-FBBC948D0BAA}"/>
                </a:ext>
              </a:extLst>
            </p:cNvPr>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02;p21">
              <a:extLst>
                <a:ext uri="{FF2B5EF4-FFF2-40B4-BE49-F238E27FC236}">
                  <a16:creationId xmlns:a16="http://schemas.microsoft.com/office/drawing/2014/main" id="{AF21ABC2-7AE5-5BA2-8200-061D0DBEB76A}"/>
                </a:ext>
              </a:extLst>
            </p:cNvPr>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03;p21">
              <a:extLst>
                <a:ext uri="{FF2B5EF4-FFF2-40B4-BE49-F238E27FC236}">
                  <a16:creationId xmlns:a16="http://schemas.microsoft.com/office/drawing/2014/main" id="{DF02CA0F-3BDC-F383-F4AE-619D32A87CA7}"/>
                </a:ext>
              </a:extLst>
            </p:cNvPr>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04;p21">
              <a:extLst>
                <a:ext uri="{FF2B5EF4-FFF2-40B4-BE49-F238E27FC236}">
                  <a16:creationId xmlns:a16="http://schemas.microsoft.com/office/drawing/2014/main" id="{3C389A39-33E7-5B94-5F71-00D319B699BF}"/>
                </a:ext>
              </a:extLst>
            </p:cNvPr>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05;p21">
              <a:extLst>
                <a:ext uri="{FF2B5EF4-FFF2-40B4-BE49-F238E27FC236}">
                  <a16:creationId xmlns:a16="http://schemas.microsoft.com/office/drawing/2014/main" id="{044FFA24-117B-ACAD-82F0-79E458C12609}"/>
                </a:ext>
              </a:extLst>
            </p:cNvPr>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06;p21">
              <a:extLst>
                <a:ext uri="{FF2B5EF4-FFF2-40B4-BE49-F238E27FC236}">
                  <a16:creationId xmlns:a16="http://schemas.microsoft.com/office/drawing/2014/main" id="{2A979F08-66B3-1791-D6C6-4F8C906FB814}"/>
                </a:ext>
              </a:extLst>
            </p:cNvPr>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07;p21">
              <a:extLst>
                <a:ext uri="{FF2B5EF4-FFF2-40B4-BE49-F238E27FC236}">
                  <a16:creationId xmlns:a16="http://schemas.microsoft.com/office/drawing/2014/main" id="{0B25AEA8-6441-0E35-5A52-BF63C0E69CC9}"/>
                </a:ext>
              </a:extLst>
            </p:cNvPr>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08;p21">
              <a:extLst>
                <a:ext uri="{FF2B5EF4-FFF2-40B4-BE49-F238E27FC236}">
                  <a16:creationId xmlns:a16="http://schemas.microsoft.com/office/drawing/2014/main" id="{3AD14139-ADD9-2E72-1B0A-535548A92E3E}"/>
                </a:ext>
              </a:extLst>
            </p:cNvPr>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09;p21">
              <a:extLst>
                <a:ext uri="{FF2B5EF4-FFF2-40B4-BE49-F238E27FC236}">
                  <a16:creationId xmlns:a16="http://schemas.microsoft.com/office/drawing/2014/main" id="{DE63BCB4-7436-1494-F9A8-F9672897281F}"/>
                </a:ext>
              </a:extLst>
            </p:cNvPr>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10;p21">
              <a:extLst>
                <a:ext uri="{FF2B5EF4-FFF2-40B4-BE49-F238E27FC236}">
                  <a16:creationId xmlns:a16="http://schemas.microsoft.com/office/drawing/2014/main" id="{5EA4C023-DEE4-8870-7B7D-C96A5CF1EEA6}"/>
                </a:ext>
              </a:extLst>
            </p:cNvPr>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11;p21">
              <a:extLst>
                <a:ext uri="{FF2B5EF4-FFF2-40B4-BE49-F238E27FC236}">
                  <a16:creationId xmlns:a16="http://schemas.microsoft.com/office/drawing/2014/main" id="{7E59C7AC-8F06-900F-995F-11B981A37DBC}"/>
                </a:ext>
              </a:extLst>
            </p:cNvPr>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12;p21">
              <a:extLst>
                <a:ext uri="{FF2B5EF4-FFF2-40B4-BE49-F238E27FC236}">
                  <a16:creationId xmlns:a16="http://schemas.microsoft.com/office/drawing/2014/main" id="{5E043FBC-2714-76C5-A683-311AE49047FF}"/>
                </a:ext>
              </a:extLst>
            </p:cNvPr>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13;p21">
              <a:extLst>
                <a:ext uri="{FF2B5EF4-FFF2-40B4-BE49-F238E27FC236}">
                  <a16:creationId xmlns:a16="http://schemas.microsoft.com/office/drawing/2014/main" id="{52BD3409-9C59-4A71-93A1-89A7220DF7B0}"/>
                </a:ext>
              </a:extLst>
            </p:cNvPr>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14;p21">
              <a:extLst>
                <a:ext uri="{FF2B5EF4-FFF2-40B4-BE49-F238E27FC236}">
                  <a16:creationId xmlns:a16="http://schemas.microsoft.com/office/drawing/2014/main" id="{F5BAB668-E471-151B-A5A2-179D07C41F29}"/>
                </a:ext>
              </a:extLst>
            </p:cNvPr>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15;p21">
              <a:extLst>
                <a:ext uri="{FF2B5EF4-FFF2-40B4-BE49-F238E27FC236}">
                  <a16:creationId xmlns:a16="http://schemas.microsoft.com/office/drawing/2014/main" id="{D2FB54F9-3327-ACE7-627A-8E6360F4987E}"/>
                </a:ext>
              </a:extLst>
            </p:cNvPr>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49218" y="4231974"/>
            <a:ext cx="4660177" cy="2797167"/>
          </a:xfrm>
          <a:prstGeom prst="rect">
            <a:avLst/>
          </a:prstGeom>
        </p:spPr>
      </p:pic>
      <p:pic>
        <p:nvPicPr>
          <p:cNvPr id="27" name="图片 13">
            <a:extLst>
              <a:ext uri="{FF2B5EF4-FFF2-40B4-BE49-F238E27FC236}">
                <a16:creationId xmlns:a16="http://schemas.microsoft.com/office/drawing/2014/main" id="{7C623A4D-F8EE-FB85-996B-4087010B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grpSp>
        <p:nvGrpSpPr>
          <p:cNvPr id="28" name="组合 87">
            <a:extLst>
              <a:ext uri="{FF2B5EF4-FFF2-40B4-BE49-F238E27FC236}">
                <a16:creationId xmlns:a16="http://schemas.microsoft.com/office/drawing/2014/main" id="{9EF2BEC0-16A3-2648-191E-E04F285C7905}"/>
              </a:ext>
            </a:extLst>
          </p:cNvPr>
          <p:cNvGrpSpPr/>
          <p:nvPr/>
        </p:nvGrpSpPr>
        <p:grpSpPr>
          <a:xfrm flipH="1">
            <a:off x="8337330" y="3049398"/>
            <a:ext cx="1471295" cy="1772920"/>
            <a:chOff x="1289955" y="1628061"/>
            <a:chExt cx="3941631" cy="5174701"/>
          </a:xfrm>
        </p:grpSpPr>
        <p:sp>
          <p:nvSpPr>
            <p:cNvPr id="29" name="Shape 209">
              <a:extLst>
                <a:ext uri="{FF2B5EF4-FFF2-40B4-BE49-F238E27FC236}">
                  <a16:creationId xmlns:a16="http://schemas.microsoft.com/office/drawing/2014/main" id="{7FE536E5-DB30-E0FA-5B5E-2F3936EA5F67}"/>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0" name="组 13">
              <a:extLst>
                <a:ext uri="{FF2B5EF4-FFF2-40B4-BE49-F238E27FC236}">
                  <a16:creationId xmlns:a16="http://schemas.microsoft.com/office/drawing/2014/main" id="{9E26E6BB-A0D2-76C1-5E4F-AD9BC2D07EA9}"/>
                </a:ext>
              </a:extLst>
            </p:cNvPr>
            <p:cNvGrpSpPr/>
            <p:nvPr/>
          </p:nvGrpSpPr>
          <p:grpSpPr>
            <a:xfrm>
              <a:off x="1289955" y="1628061"/>
              <a:ext cx="2187025" cy="2569107"/>
              <a:chOff x="5943842" y="1013911"/>
              <a:chExt cx="2187025" cy="2569107"/>
            </a:xfrm>
          </p:grpSpPr>
          <p:sp>
            <p:nvSpPr>
              <p:cNvPr id="31" name="Shape 202">
                <a:extLst>
                  <a:ext uri="{FF2B5EF4-FFF2-40B4-BE49-F238E27FC236}">
                    <a16:creationId xmlns:a16="http://schemas.microsoft.com/office/drawing/2014/main" id="{936FAB99-1697-5ACA-19BA-AE205EDCE4BF}"/>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2" name="Shape 203">
                <a:extLst>
                  <a:ext uri="{FF2B5EF4-FFF2-40B4-BE49-F238E27FC236}">
                    <a16:creationId xmlns:a16="http://schemas.microsoft.com/office/drawing/2014/main" id="{23A65DFD-22AB-FEC9-FDBA-558603FE847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3" name="Shape 204">
                <a:extLst>
                  <a:ext uri="{FF2B5EF4-FFF2-40B4-BE49-F238E27FC236}">
                    <a16:creationId xmlns:a16="http://schemas.microsoft.com/office/drawing/2014/main" id="{E7C2050C-7F8A-346A-86DD-0659A7B1F34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4" name="Shape 205">
                <a:extLst>
                  <a:ext uri="{FF2B5EF4-FFF2-40B4-BE49-F238E27FC236}">
                    <a16:creationId xmlns:a16="http://schemas.microsoft.com/office/drawing/2014/main" id="{A5619296-E94A-4C0F-117C-3463C04FD9A8}"/>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5" name="Shape 206">
                <a:extLst>
                  <a:ext uri="{FF2B5EF4-FFF2-40B4-BE49-F238E27FC236}">
                    <a16:creationId xmlns:a16="http://schemas.microsoft.com/office/drawing/2014/main" id="{71498C8F-B1D4-89AD-ED2E-BB7C77441585}"/>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6" name="Shape 207">
                <a:extLst>
                  <a:ext uri="{FF2B5EF4-FFF2-40B4-BE49-F238E27FC236}">
                    <a16:creationId xmlns:a16="http://schemas.microsoft.com/office/drawing/2014/main" id="{AB9149C2-3822-04D9-B1B8-F8E2A4D3AA43}"/>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7" name="Shape 208">
                <a:extLst>
                  <a:ext uri="{FF2B5EF4-FFF2-40B4-BE49-F238E27FC236}">
                    <a16:creationId xmlns:a16="http://schemas.microsoft.com/office/drawing/2014/main" id="{A9CC96D8-FEDB-240E-AE80-3359A465B423}"/>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8" name="Shape 210">
                <a:extLst>
                  <a:ext uri="{FF2B5EF4-FFF2-40B4-BE49-F238E27FC236}">
                    <a16:creationId xmlns:a16="http://schemas.microsoft.com/office/drawing/2014/main" id="{D14E8435-ACB0-25C5-5473-0C564F9DDC3F}"/>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40" name="TextBox 39">
            <a:extLst>
              <a:ext uri="{FF2B5EF4-FFF2-40B4-BE49-F238E27FC236}">
                <a16:creationId xmlns:a16="http://schemas.microsoft.com/office/drawing/2014/main" id="{6C20FF34-5F67-FFEE-1192-099C15E3FA23}"/>
              </a:ext>
            </a:extLst>
          </p:cNvPr>
          <p:cNvSpPr txBox="1"/>
          <p:nvPr/>
        </p:nvSpPr>
        <p:spPr>
          <a:xfrm>
            <a:off x="3186017" y="1950674"/>
            <a:ext cx="6392112" cy="1569660"/>
          </a:xfrm>
          <a:prstGeom prst="rect">
            <a:avLst/>
          </a:prstGeom>
          <a:noFill/>
        </p:spPr>
        <p:txBody>
          <a:bodyPr wrap="square">
            <a:spAutoFit/>
          </a:bodyPr>
          <a:lstStyle/>
          <a:p>
            <a:pPr algn="just">
              <a:spcBef>
                <a:spcPts val="600"/>
              </a:spcBef>
              <a:spcAft>
                <a:spcPts val="600"/>
              </a:spcAft>
            </a:pP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Hãy</a:t>
            </a:r>
            <a:r>
              <a:rPr lang="en-US" sz="3200" b="1" i="1" dirty="0">
                <a:solidFill>
                  <a:srgbClr val="000000"/>
                </a:solidFill>
                <a:effectLst/>
                <a:latin typeface="Times New Roman" panose="02020603050405020304" pitchFamily="18" charset="0"/>
                <a:ea typeface="Calibri" panose="020F0502020204030204" pitchFamily="34" charset="0"/>
              </a:rPr>
              <a:t> chia </a:t>
            </a:r>
            <a:r>
              <a:rPr lang="en-US" sz="3200" b="1" i="1" dirty="0" err="1">
                <a:solidFill>
                  <a:srgbClr val="000000"/>
                </a:solidFill>
                <a:effectLst/>
                <a:latin typeface="Times New Roman" panose="02020603050405020304" pitchFamily="18" charset="0"/>
                <a:ea typeface="Calibri" panose="020F0502020204030204" pitchFamily="34" charset="0"/>
              </a:rPr>
              <a:t>sẻ</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những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hiện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tượng</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tự</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nhiên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mà</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em</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quan</a:t>
            </a:r>
            <a:r>
              <a:rPr lang="en-US" sz="3200" b="1" i="1" dirty="0">
                <a:solidFill>
                  <a:srgbClr val="000000"/>
                </a:solidFill>
                <a:effectLst/>
                <a:latin typeface="Times New Roman" panose="02020603050405020304" pitchFamily="18" charset="0"/>
                <a:ea typeface="Calibri" panose="020F0502020204030204" pitchFamily="34" charset="0"/>
              </a:rPr>
              <a:t> </a:t>
            </a:r>
            <a:r>
              <a:rPr lang="en-US" sz="3200" b="1" i="1" dirty="0" err="1">
                <a:solidFill>
                  <a:srgbClr val="000000"/>
                </a:solidFill>
                <a:effectLst/>
                <a:latin typeface="Times New Roman" panose="02020603050405020304" pitchFamily="18" charset="0"/>
                <a:ea typeface="Calibri" panose="020F0502020204030204" pitchFamily="34" charset="0"/>
              </a:rPr>
              <a:t>tâm</a:t>
            </a:r>
            <a:r>
              <a:rPr lang="en-US" sz="3200" b="1" i="1" dirty="0">
                <a:solidFill>
                  <a:srgbClr val="000000"/>
                </a:solidFill>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567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3388180" y="4790819"/>
            <a:ext cx="2474169" cy="323385"/>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15" name="矩形: 圆角 14"/>
          <p:cNvSpPr/>
          <p:nvPr/>
        </p:nvSpPr>
        <p:spPr>
          <a:xfrm>
            <a:off x="6096000" y="4809859"/>
            <a:ext cx="2474169" cy="323385"/>
          </a:xfrm>
          <a:prstGeom prst="roundRect">
            <a:avLst>
              <a:gd name="adj" fmla="val 50000"/>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2442392" y="1517886"/>
            <a:ext cx="6500716" cy="142200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486618" y="1719400"/>
            <a:ext cx="653732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1. </a:t>
            </a:r>
            <a:r>
              <a:rPr kumimoji="1" lang="vi-VN" altLang="zh-CN" sz="60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Trước</a:t>
            </a:r>
            <a:r>
              <a:rPr kumimoji="1" lang="vi-VN"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khi viết</a:t>
            </a:r>
            <a:endParaRPr kumimoji="1"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389848" y="2500874"/>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8203989" y="863361"/>
            <a:ext cx="866974" cy="797510"/>
          </a:xfrm>
          <a:prstGeom prst="rect">
            <a:avLst/>
          </a:prstGeom>
        </p:spPr>
      </p:pic>
      <p:sp>
        <p:nvSpPr>
          <p:cNvPr id="2" name="TextBox 1">
            <a:extLst>
              <a:ext uri="{FF2B5EF4-FFF2-40B4-BE49-F238E27FC236}">
                <a16:creationId xmlns:a16="http://schemas.microsoft.com/office/drawing/2014/main" id="{39B7A0E0-9CE4-C004-F497-C68020957AC2}"/>
              </a:ext>
            </a:extLst>
          </p:cNvPr>
          <p:cNvSpPr txBox="1"/>
          <p:nvPr/>
        </p:nvSpPr>
        <p:spPr>
          <a:xfrm>
            <a:off x="3388180" y="3166989"/>
            <a:ext cx="3913251" cy="707886"/>
          </a:xfrm>
          <a:prstGeom prst="rect">
            <a:avLst/>
          </a:prstGeom>
          <a:noFill/>
        </p:spPr>
        <p:txBody>
          <a:bodyPr wrap="none" rtlCol="0">
            <a:spAutoFit/>
          </a:bodyPr>
          <a:lstStyle/>
          <a:p>
            <a:r>
              <a:rPr lang="vi-VN" sz="4000" b="1" dirty="0">
                <a:latin typeface="+mj-lt"/>
              </a:rPr>
              <a:t>- Lựa chọn đề tài</a:t>
            </a:r>
          </a:p>
        </p:txBody>
      </p:sp>
      <p:sp>
        <p:nvSpPr>
          <p:cNvPr id="3" name="TextBox 2">
            <a:extLst>
              <a:ext uri="{FF2B5EF4-FFF2-40B4-BE49-F238E27FC236}">
                <a16:creationId xmlns:a16="http://schemas.microsoft.com/office/drawing/2014/main" id="{7459FBF3-B26B-3A52-3565-9603F0396AB5}"/>
              </a:ext>
            </a:extLst>
          </p:cNvPr>
          <p:cNvSpPr txBox="1"/>
          <p:nvPr/>
        </p:nvSpPr>
        <p:spPr>
          <a:xfrm>
            <a:off x="3388180" y="3837117"/>
            <a:ext cx="3240211" cy="707886"/>
          </a:xfrm>
          <a:prstGeom prst="rect">
            <a:avLst/>
          </a:prstGeom>
          <a:noFill/>
        </p:spPr>
        <p:txBody>
          <a:bodyPr wrap="square" rtlCol="0">
            <a:spAutoFit/>
          </a:bodyPr>
          <a:lstStyle/>
          <a:p>
            <a:r>
              <a:rPr lang="vi-VN" sz="4000" b="1" dirty="0">
                <a:latin typeface="+mj-lt"/>
              </a:rPr>
              <a:t>- Tìm ý </a:t>
            </a:r>
          </a:p>
        </p:txBody>
      </p:sp>
      <p:sp>
        <p:nvSpPr>
          <p:cNvPr id="4" name="TextBox 3">
            <a:extLst>
              <a:ext uri="{FF2B5EF4-FFF2-40B4-BE49-F238E27FC236}">
                <a16:creationId xmlns:a16="http://schemas.microsoft.com/office/drawing/2014/main" id="{49EFA169-8633-DC5A-1F13-CA36126A6F94}"/>
              </a:ext>
            </a:extLst>
          </p:cNvPr>
          <p:cNvSpPr txBox="1"/>
          <p:nvPr/>
        </p:nvSpPr>
        <p:spPr>
          <a:xfrm>
            <a:off x="3432566" y="4529614"/>
            <a:ext cx="2836033" cy="707886"/>
          </a:xfrm>
          <a:prstGeom prst="rect">
            <a:avLst/>
          </a:prstGeom>
          <a:noFill/>
        </p:spPr>
        <p:txBody>
          <a:bodyPr wrap="none" rtlCol="0">
            <a:spAutoFit/>
          </a:bodyPr>
          <a:lstStyle/>
          <a:p>
            <a:r>
              <a:rPr lang="vi-VN" sz="4000" b="1" dirty="0">
                <a:latin typeface="+mj-lt"/>
              </a:rPr>
              <a:t>- Lập dàn ý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5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70"/>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par>
                                <p:cTn id="26" presetID="55"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strVal val="#ppt_w*0.70"/>
                                          </p:val>
                                        </p:tav>
                                        <p:tav tm="100000">
                                          <p:val>
                                            <p:strVal val="#ppt_w"/>
                                          </p:val>
                                        </p:tav>
                                      </p:tavLst>
                                    </p:anim>
                                    <p:anim calcmode="lin" valueType="num">
                                      <p:cBhvr>
                                        <p:cTn id="29" dur="1000" fill="hold"/>
                                        <p:tgtEl>
                                          <p:spTgt spid="34"/>
                                        </p:tgtEl>
                                        <p:attrNameLst>
                                          <p:attrName>ppt_h</p:attrName>
                                        </p:attrNameLst>
                                      </p:cBhvr>
                                      <p:tavLst>
                                        <p:tav tm="0">
                                          <p:val>
                                            <p:strVal val="#ppt_h"/>
                                          </p:val>
                                        </p:tav>
                                        <p:tav tm="100000">
                                          <p:val>
                                            <p:strVal val="#ppt_h"/>
                                          </p:val>
                                        </p:tav>
                                      </p:tavLst>
                                    </p:anim>
                                    <p:animEffect transition="in" filter="fade">
                                      <p:cBhvr>
                                        <p:cTn id="30" dur="1000"/>
                                        <p:tgtEl>
                                          <p:spTgt spid="3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anim calcmode="lin" valueType="num">
                                      <p:cBhvr>
                                        <p:cTn id="33" dur="1000" fill="hold"/>
                                        <p:tgtEl>
                                          <p:spTgt spid="179"/>
                                        </p:tgtEl>
                                        <p:attrNameLst>
                                          <p:attrName>ppt_w</p:attrName>
                                        </p:attrNameLst>
                                      </p:cBhvr>
                                      <p:tavLst>
                                        <p:tav tm="0">
                                          <p:val>
                                            <p:strVal val="#ppt_w*0.70"/>
                                          </p:val>
                                        </p:tav>
                                        <p:tav tm="100000">
                                          <p:val>
                                            <p:strVal val="#ppt_w"/>
                                          </p:val>
                                        </p:tav>
                                      </p:tavLst>
                                    </p:anim>
                                    <p:anim calcmode="lin" valueType="num">
                                      <p:cBhvr>
                                        <p:cTn id="34" dur="1000" fill="hold"/>
                                        <p:tgtEl>
                                          <p:spTgt spid="179"/>
                                        </p:tgtEl>
                                        <p:attrNameLst>
                                          <p:attrName>ppt_h</p:attrName>
                                        </p:attrNameLst>
                                      </p:cBhvr>
                                      <p:tavLst>
                                        <p:tav tm="0">
                                          <p:val>
                                            <p:strVal val="#ppt_h"/>
                                          </p:val>
                                        </p:tav>
                                        <p:tav tm="100000">
                                          <p:val>
                                            <p:strVal val="#ppt_h"/>
                                          </p:val>
                                        </p:tav>
                                      </p:tavLst>
                                    </p:anim>
                                    <p:animEffect transition="in" filter="fade">
                                      <p:cBhvr>
                                        <p:cTn id="35" dur="1000"/>
                                        <p:tgtEl>
                                          <p:spTgt spid="1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9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0" grpId="0" bldLvl="0" animBg="1"/>
      <p:bldP spid="81" grpId="0"/>
      <p:bldP spid="179" grpId="0" animBg="1"/>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74" y="-54839"/>
            <a:ext cx="2552369" cy="1106151"/>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754665"/>
            <a:ext cx="12196868" cy="1108274"/>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7" name="组合 16"/>
          <p:cNvGrpSpPr/>
          <p:nvPr/>
        </p:nvGrpSpPr>
        <p:grpSpPr>
          <a:xfrm>
            <a:off x="756381" y="666527"/>
            <a:ext cx="5360975" cy="2269536"/>
            <a:chOff x="849597" y="1807075"/>
            <a:chExt cx="6015234" cy="1213760"/>
          </a:xfrm>
        </p:grpSpPr>
        <p:sp>
          <p:nvSpPr>
            <p:cNvPr id="18" name="矩形 17">
              <a:extLst>
                <a:ext uri="{FF2B5EF4-FFF2-40B4-BE49-F238E27FC236}">
                  <a16:creationId xmlns:a16="http://schemas.microsoft.com/office/drawing/2014/main" id="{BA470F2E-80F2-4DE8-81CE-707F27B30EC4}"/>
                </a:ext>
              </a:extLst>
            </p:cNvPr>
            <p:cNvSpPr/>
            <p:nvPr/>
          </p:nvSpPr>
          <p:spPr>
            <a:xfrm>
              <a:off x="849597" y="2205086"/>
              <a:ext cx="6015234" cy="815749"/>
            </a:xfrm>
            <a:prstGeom prst="rect">
              <a:avLst/>
            </a:prstGeom>
          </p:spPr>
          <p:txBody>
            <a:bodyPr wrap="square">
              <a:noAutofit/>
            </a:bodyPr>
            <a:lstStyle/>
            <a:p>
              <a:pPr algn="just"/>
              <a:r>
                <a:rPr lang="vi-VN" sz="2400" dirty="0">
                  <a:solidFill>
                    <a:srgbClr val="0070C0"/>
                  </a:solidFill>
                  <a:latin typeface="+mj-lt"/>
                </a:rPr>
                <a:t>Khi nêu </a:t>
              </a:r>
              <a:r>
                <a:rPr lang="vi-VN" sz="2400" dirty="0" err="1">
                  <a:solidFill>
                    <a:srgbClr val="0070C0"/>
                  </a:solidFill>
                  <a:latin typeface="+mj-lt"/>
                </a:rPr>
                <a:t>các</a:t>
              </a:r>
              <a:r>
                <a:rPr lang="vi-VN" sz="2400" dirty="0">
                  <a:solidFill>
                    <a:srgbClr val="0070C0"/>
                  </a:solidFill>
                  <a:latin typeface="+mj-lt"/>
                </a:rPr>
                <a:t> </a:t>
              </a:r>
              <a:r>
                <a:rPr lang="vi-VN" sz="2400" dirty="0" err="1">
                  <a:solidFill>
                    <a:srgbClr val="0070C0"/>
                  </a:solidFill>
                  <a:latin typeface="+mj-lt"/>
                </a:rPr>
                <a:t>hiện</a:t>
              </a:r>
              <a:r>
                <a:rPr lang="vi-VN" sz="2400" dirty="0">
                  <a:solidFill>
                    <a:srgbClr val="0070C0"/>
                  </a:solidFill>
                  <a:latin typeface="+mj-lt"/>
                </a:rPr>
                <a:t> </a:t>
              </a:r>
              <a:r>
                <a:rPr lang="vi-VN" sz="2400" dirty="0" err="1">
                  <a:solidFill>
                    <a:srgbClr val="0070C0"/>
                  </a:solidFill>
                  <a:latin typeface="+mj-lt"/>
                </a:rPr>
                <a:t>tượng</a:t>
              </a:r>
              <a:r>
                <a:rPr lang="vi-VN" sz="2400" dirty="0">
                  <a:solidFill>
                    <a:srgbClr val="0070C0"/>
                  </a:solidFill>
                  <a:latin typeface="+mj-lt"/>
                </a:rPr>
                <a:t> </a:t>
              </a:r>
              <a:r>
                <a:rPr lang="vi-VN" sz="2400" dirty="0" err="1">
                  <a:solidFill>
                    <a:srgbClr val="0070C0"/>
                  </a:solidFill>
                  <a:latin typeface="+mj-lt"/>
                </a:rPr>
                <a:t>tự</a:t>
              </a:r>
              <a:r>
                <a:rPr lang="vi-VN" sz="2400" dirty="0">
                  <a:solidFill>
                    <a:srgbClr val="0070C0"/>
                  </a:solidFill>
                  <a:latin typeface="+mj-lt"/>
                </a:rPr>
                <a:t> nhiên, </a:t>
              </a:r>
              <a:r>
                <a:rPr lang="vi-VN" sz="2400" dirty="0" err="1">
                  <a:solidFill>
                    <a:srgbClr val="0070C0"/>
                  </a:solidFill>
                  <a:latin typeface="+mj-lt"/>
                </a:rPr>
                <a:t>cần</a:t>
              </a:r>
              <a:r>
                <a:rPr lang="vi-VN" sz="2400" dirty="0">
                  <a:solidFill>
                    <a:srgbClr val="0070C0"/>
                  </a:solidFill>
                  <a:latin typeface="+mj-lt"/>
                </a:rPr>
                <a:t> </a:t>
              </a:r>
              <a:r>
                <a:rPr lang="vi-VN" sz="2400" dirty="0" err="1">
                  <a:solidFill>
                    <a:srgbClr val="0070C0"/>
                  </a:solidFill>
                  <a:latin typeface="+mj-lt"/>
                </a:rPr>
                <a:t>gọi</a:t>
              </a:r>
              <a:r>
                <a:rPr lang="vi-VN" sz="2400" dirty="0">
                  <a:solidFill>
                    <a:srgbClr val="0070C0"/>
                  </a:solidFill>
                  <a:latin typeface="+mj-lt"/>
                </a:rPr>
                <a:t> </a:t>
              </a:r>
              <a:r>
                <a:rPr lang="vi-VN" sz="2400" dirty="0" err="1">
                  <a:solidFill>
                    <a:srgbClr val="0070C0"/>
                  </a:solidFill>
                  <a:latin typeface="+mj-lt"/>
                </a:rPr>
                <a:t>đúng</a:t>
              </a:r>
              <a:r>
                <a:rPr lang="vi-VN" sz="2400" dirty="0">
                  <a:solidFill>
                    <a:srgbClr val="0070C0"/>
                  </a:solidFill>
                  <a:latin typeface="+mj-lt"/>
                </a:rPr>
                <a:t> tên </a:t>
              </a:r>
              <a:r>
                <a:rPr lang="vi-VN" sz="2400" dirty="0" err="1">
                  <a:solidFill>
                    <a:srgbClr val="0070C0"/>
                  </a:solidFill>
                  <a:latin typeface="+mj-lt"/>
                </a:rPr>
                <a:t>của</a:t>
              </a:r>
              <a:r>
                <a:rPr lang="vi-VN" sz="2400" dirty="0">
                  <a:solidFill>
                    <a:srgbClr val="0070C0"/>
                  </a:solidFill>
                  <a:latin typeface="+mj-lt"/>
                </a:rPr>
                <a:t> </a:t>
              </a:r>
              <a:r>
                <a:rPr lang="vi-VN" sz="2400" dirty="0" err="1">
                  <a:solidFill>
                    <a:srgbClr val="0070C0"/>
                  </a:solidFill>
                  <a:latin typeface="+mj-lt"/>
                </a:rPr>
                <a:t>nó</a:t>
              </a:r>
              <a:r>
                <a:rPr lang="vi-VN" sz="2400" dirty="0">
                  <a:solidFill>
                    <a:srgbClr val="0070C0"/>
                  </a:solidFill>
                  <a:latin typeface="+mj-lt"/>
                </a:rPr>
                <a:t>, </a:t>
              </a:r>
              <a:r>
                <a:rPr lang="vi-VN" sz="2400" dirty="0" err="1">
                  <a:solidFill>
                    <a:srgbClr val="0070C0"/>
                  </a:solidFill>
                  <a:latin typeface="+mj-lt"/>
                </a:rPr>
                <a:t>hoặc</a:t>
              </a:r>
              <a:r>
                <a:rPr lang="vi-VN" sz="2400" dirty="0">
                  <a:solidFill>
                    <a:srgbClr val="0070C0"/>
                  </a:solidFill>
                  <a:latin typeface="+mj-lt"/>
                </a:rPr>
                <a:t> theo </a:t>
              </a:r>
              <a:r>
                <a:rPr lang="vi-VN" sz="2400" dirty="0" err="1">
                  <a:solidFill>
                    <a:srgbClr val="0070C0"/>
                  </a:solidFill>
                  <a:latin typeface="+mj-lt"/>
                </a:rPr>
                <a:t>cách</a:t>
              </a:r>
              <a:r>
                <a:rPr lang="vi-VN" sz="2400" dirty="0">
                  <a:solidFill>
                    <a:srgbClr val="0070C0"/>
                  </a:solidFill>
                  <a:latin typeface="+mj-lt"/>
                </a:rPr>
                <a:t> </a:t>
              </a:r>
              <a:r>
                <a:rPr lang="vi-VN" sz="2400" dirty="0" err="1">
                  <a:solidFill>
                    <a:srgbClr val="0070C0"/>
                  </a:solidFill>
                  <a:latin typeface="+mj-lt"/>
                </a:rPr>
                <a:t>định</a:t>
              </a:r>
              <a:r>
                <a:rPr lang="vi-VN" sz="2400" dirty="0">
                  <a:solidFill>
                    <a:srgbClr val="0070C0"/>
                  </a:solidFill>
                  <a:latin typeface="+mj-lt"/>
                </a:rPr>
                <a:t> danh </a:t>
              </a:r>
              <a:r>
                <a:rPr lang="vi-VN" sz="2400" dirty="0" err="1">
                  <a:solidFill>
                    <a:srgbClr val="0070C0"/>
                  </a:solidFill>
                  <a:latin typeface="+mj-lt"/>
                </a:rPr>
                <a:t>phổ</a:t>
              </a:r>
              <a:r>
                <a:rPr lang="vi-VN" sz="2400" dirty="0">
                  <a:solidFill>
                    <a:srgbClr val="0070C0"/>
                  </a:solidFill>
                  <a:latin typeface="+mj-lt"/>
                </a:rPr>
                <a:t> </a:t>
              </a:r>
              <a:r>
                <a:rPr lang="vi-VN" sz="2400" dirty="0" err="1">
                  <a:solidFill>
                    <a:srgbClr val="0070C0"/>
                  </a:solidFill>
                  <a:latin typeface="+mj-lt"/>
                </a:rPr>
                <a:t>biến</a:t>
              </a:r>
              <a:r>
                <a:rPr lang="vi-VN" sz="2400" dirty="0">
                  <a:solidFill>
                    <a:srgbClr val="0070C0"/>
                  </a:solidFill>
                  <a:latin typeface="+mj-lt"/>
                </a:rPr>
                <a:t> </a:t>
              </a:r>
              <a:r>
                <a:rPr lang="vi-VN" sz="2400" dirty="0" err="1">
                  <a:solidFill>
                    <a:srgbClr val="0070C0"/>
                  </a:solidFill>
                  <a:latin typeface="+mj-lt"/>
                </a:rPr>
                <a:t>của</a:t>
              </a:r>
              <a:r>
                <a:rPr lang="vi-VN" sz="2400" dirty="0">
                  <a:solidFill>
                    <a:srgbClr val="0070C0"/>
                  </a:solidFill>
                  <a:latin typeface="+mj-lt"/>
                </a:rPr>
                <a:t> </a:t>
              </a:r>
              <a:r>
                <a:rPr lang="vi-VN" sz="2400" dirty="0" err="1">
                  <a:solidFill>
                    <a:srgbClr val="0070C0"/>
                  </a:solidFill>
                  <a:latin typeface="+mj-lt"/>
                </a:rPr>
                <a:t>cộng</a:t>
              </a:r>
              <a:r>
                <a:rPr lang="vi-VN" sz="2400" dirty="0">
                  <a:solidFill>
                    <a:srgbClr val="0070C0"/>
                  </a:solidFill>
                  <a:latin typeface="+mj-lt"/>
                </a:rPr>
                <a:t> </a:t>
              </a:r>
              <a:r>
                <a:rPr lang="vi-VN" sz="2400" dirty="0" err="1">
                  <a:solidFill>
                    <a:srgbClr val="0070C0"/>
                  </a:solidFill>
                  <a:latin typeface="+mj-lt"/>
                </a:rPr>
                <a:t>đồng</a:t>
              </a:r>
              <a:r>
                <a:rPr lang="vi-VN" sz="2400" dirty="0">
                  <a:solidFill>
                    <a:srgbClr val="0070C0"/>
                  </a:solidFill>
                  <a:latin typeface="+mj-lt"/>
                </a:rPr>
                <a:t>, </a:t>
              </a:r>
              <a:r>
                <a:rPr lang="vi-VN" sz="2400" dirty="0" err="1">
                  <a:solidFill>
                    <a:srgbClr val="0070C0"/>
                  </a:solidFill>
                  <a:latin typeface="+mj-lt"/>
                </a:rPr>
                <a:t>hoặc</a:t>
              </a:r>
              <a:r>
                <a:rPr lang="vi-VN" sz="2400" dirty="0">
                  <a:solidFill>
                    <a:srgbClr val="0070C0"/>
                  </a:solidFill>
                  <a:latin typeface="+mj-lt"/>
                </a:rPr>
                <a:t> theo </a:t>
              </a:r>
              <a:r>
                <a:rPr lang="vi-VN" sz="2400" dirty="0" err="1">
                  <a:solidFill>
                    <a:srgbClr val="0070C0"/>
                  </a:solidFill>
                  <a:latin typeface="+mj-lt"/>
                </a:rPr>
                <a:t>đề</a:t>
              </a:r>
              <a:r>
                <a:rPr lang="vi-VN" sz="2400" dirty="0">
                  <a:solidFill>
                    <a:srgbClr val="0070C0"/>
                  </a:solidFill>
                  <a:latin typeface="+mj-lt"/>
                </a:rPr>
                <a:t> </a:t>
              </a:r>
              <a:r>
                <a:rPr lang="vi-VN" sz="2400" dirty="0" err="1">
                  <a:solidFill>
                    <a:srgbClr val="0070C0"/>
                  </a:solidFill>
                  <a:latin typeface="+mj-lt"/>
                </a:rPr>
                <a:t>xuất</a:t>
              </a:r>
              <a:r>
                <a:rPr lang="vi-VN" sz="2400" dirty="0">
                  <a:solidFill>
                    <a:srgbClr val="0070C0"/>
                  </a:solidFill>
                  <a:latin typeface="+mj-lt"/>
                </a:rPr>
                <a:t> </a:t>
              </a:r>
              <a:r>
                <a:rPr lang="vi-VN" sz="2400" dirty="0" err="1">
                  <a:solidFill>
                    <a:srgbClr val="0070C0"/>
                  </a:solidFill>
                  <a:latin typeface="+mj-lt"/>
                </a:rPr>
                <a:t>của</a:t>
              </a:r>
              <a:r>
                <a:rPr lang="vi-VN" sz="2400" dirty="0">
                  <a:solidFill>
                    <a:srgbClr val="0070C0"/>
                  </a:solidFill>
                  <a:latin typeface="+mj-lt"/>
                </a:rPr>
                <a:t> </a:t>
              </a:r>
              <a:r>
                <a:rPr lang="vi-VN" sz="2400" dirty="0" err="1">
                  <a:solidFill>
                    <a:srgbClr val="0070C0"/>
                  </a:solidFill>
                  <a:latin typeface="+mj-lt"/>
                </a:rPr>
                <a:t>các</a:t>
              </a:r>
              <a:r>
                <a:rPr lang="vi-VN" sz="2400" dirty="0">
                  <a:solidFill>
                    <a:srgbClr val="0070C0"/>
                  </a:solidFill>
                  <a:latin typeface="+mj-lt"/>
                </a:rPr>
                <a:t> </a:t>
              </a:r>
              <a:r>
                <a:rPr lang="vi-VN" sz="2400" dirty="0" err="1">
                  <a:solidFill>
                    <a:srgbClr val="0070C0"/>
                  </a:solidFill>
                  <a:latin typeface="+mj-lt"/>
                </a:rPr>
                <a:t>nhà</a:t>
              </a:r>
              <a:r>
                <a:rPr lang="vi-VN" sz="2400" dirty="0">
                  <a:solidFill>
                    <a:srgbClr val="0070C0"/>
                  </a:solidFill>
                  <a:latin typeface="+mj-lt"/>
                </a:rPr>
                <a:t> khoa </a:t>
              </a:r>
              <a:r>
                <a:rPr lang="vi-VN" sz="2400" dirty="0" err="1">
                  <a:solidFill>
                    <a:srgbClr val="0070C0"/>
                  </a:solidFill>
                  <a:latin typeface="+mj-lt"/>
                </a:rPr>
                <a:t>học</a:t>
              </a:r>
              <a:r>
                <a:rPr lang="vi-VN" sz="2400" dirty="0">
                  <a:solidFill>
                    <a:srgbClr val="0070C0"/>
                  </a:solidFill>
                  <a:latin typeface="+mj-lt"/>
                </a:rPr>
                <a:t>   </a:t>
              </a:r>
              <a:endParaRPr lang="en-US" sz="2400" dirty="0">
                <a:solidFill>
                  <a:srgbClr val="0070C0"/>
                </a:solidFill>
                <a:latin typeface="+mj-lt"/>
              </a:endParaRPr>
            </a:p>
          </p:txBody>
        </p:sp>
        <p:sp>
          <p:nvSpPr>
            <p:cNvPr id="19" name="矩形 18">
              <a:extLst>
                <a:ext uri="{FF2B5EF4-FFF2-40B4-BE49-F238E27FC236}">
                  <a16:creationId xmlns:a16="http://schemas.microsoft.com/office/drawing/2014/main" id="{A86A831D-62BD-4F27-A690-E525E487E15B}"/>
                </a:ext>
              </a:extLst>
            </p:cNvPr>
            <p:cNvSpPr/>
            <p:nvPr/>
          </p:nvSpPr>
          <p:spPr>
            <a:xfrm>
              <a:off x="1017977" y="1807075"/>
              <a:ext cx="3311954" cy="338554"/>
            </a:xfrm>
            <a:prstGeom prst="rect">
              <a:avLst/>
            </a:prstGeom>
          </p:spPr>
          <p:txBody>
            <a:bodyPr wrap="none">
              <a:noAutofit/>
            </a:bodyPr>
            <a:lstStyle/>
            <a:p>
              <a:pPr algn="ctr">
                <a:buClr>
                  <a:schemeClr val="tx1">
                    <a:lumMod val="50000"/>
                    <a:lumOff val="50000"/>
                  </a:schemeClr>
                </a:buClr>
              </a:pPr>
              <a:r>
                <a:rPr lang="en-US" altLang="zh-CN" sz="2400" noProof="1">
                  <a:solidFill>
                    <a:srgbClr val="1E5AA4"/>
                  </a:solidFill>
                  <a:latin typeface="+mj-lt"/>
                  <a:ea typeface="微软雅黑" panose="020B0503020204020204" pitchFamily="34" charset="-122"/>
                </a:rPr>
                <a:t>01</a:t>
              </a:r>
              <a:endParaRPr lang="zh-CN" altLang="en-US" sz="2400" noProof="1">
                <a:solidFill>
                  <a:srgbClr val="1E5AA4"/>
                </a:solidFill>
                <a:latin typeface="+mj-lt"/>
                <a:ea typeface="微软雅黑" panose="020B0503020204020204" pitchFamily="34" charset="-122"/>
              </a:endParaRPr>
            </a:p>
          </p:txBody>
        </p:sp>
      </p:grpSp>
      <p:grpSp>
        <p:nvGrpSpPr>
          <p:cNvPr id="20" name="组合 19"/>
          <p:cNvGrpSpPr/>
          <p:nvPr/>
        </p:nvGrpSpPr>
        <p:grpSpPr>
          <a:xfrm>
            <a:off x="5910471" y="704337"/>
            <a:ext cx="5651721" cy="1990159"/>
            <a:chOff x="1914838" y="1163326"/>
            <a:chExt cx="7045874" cy="1990159"/>
          </a:xfrm>
        </p:grpSpPr>
        <p:sp>
          <p:nvSpPr>
            <p:cNvPr id="21" name="矩形 20">
              <a:extLst>
                <a:ext uri="{FF2B5EF4-FFF2-40B4-BE49-F238E27FC236}">
                  <a16:creationId xmlns:a16="http://schemas.microsoft.com/office/drawing/2014/main" id="{BA470F2E-80F2-4DE8-81CE-707F27B30EC4}"/>
                </a:ext>
              </a:extLst>
            </p:cNvPr>
            <p:cNvSpPr/>
            <p:nvPr/>
          </p:nvSpPr>
          <p:spPr>
            <a:xfrm>
              <a:off x="2625555" y="1993028"/>
              <a:ext cx="6335157" cy="1160457"/>
            </a:xfrm>
            <a:prstGeom prst="rect">
              <a:avLst/>
            </a:prstGeom>
          </p:spPr>
          <p:txBody>
            <a:bodyPr wrap="square">
              <a:noAutofit/>
            </a:bodyPr>
            <a:lstStyle/>
            <a:p>
              <a:pPr algn="just"/>
              <a:r>
                <a:rPr lang="vi-VN" sz="2400" dirty="0">
                  <a:solidFill>
                    <a:srgbClr val="7030A0"/>
                  </a:solidFill>
                  <a:latin typeface="Times New Roman" panose="02020603050405020304" pitchFamily="18" charset="0"/>
                  <a:cs typeface="Times New Roman" panose="02020603050405020304" pitchFamily="18" charset="0"/>
                </a:rPr>
                <a:t>Khi nêu các biểu hiện cơ bản của hiện tượng t</a:t>
              </a:r>
              <a:r>
                <a:rPr lang="en-US" sz="2400" dirty="0">
                  <a:solidFill>
                    <a:srgbClr val="7030A0"/>
                  </a:solidFill>
                  <a:latin typeface="Times New Roman" panose="02020603050405020304" pitchFamily="18" charset="0"/>
                  <a:cs typeface="Times New Roman" panose="02020603050405020304" pitchFamily="18" charset="0"/>
                </a:rPr>
                <a:t>ự</a:t>
              </a:r>
              <a:r>
                <a:rPr lang="vi-VN" sz="2400" dirty="0">
                  <a:solidFill>
                    <a:srgbClr val="7030A0"/>
                  </a:solidFill>
                  <a:latin typeface="Times New Roman" panose="02020603050405020304" pitchFamily="18" charset="0"/>
                  <a:cs typeface="Times New Roman" panose="02020603050405020304" pitchFamily="18" charset="0"/>
                </a:rPr>
                <a:t> nhiên, tr</a:t>
              </a:r>
              <a:r>
                <a:rPr lang="en-US" sz="2400" dirty="0">
                  <a:solidFill>
                    <a:srgbClr val="7030A0"/>
                  </a:solidFill>
                  <a:latin typeface="Times New Roman" panose="02020603050405020304" pitchFamily="18" charset="0"/>
                  <a:cs typeface="Times New Roman" panose="02020603050405020304" pitchFamily="18" charset="0"/>
                </a:rPr>
                <a:t>á</a:t>
              </a:r>
              <a:r>
                <a:rPr lang="vi-VN" sz="2400" dirty="0">
                  <a:solidFill>
                    <a:srgbClr val="7030A0"/>
                  </a:solidFill>
                  <a:latin typeface="Times New Roman" panose="02020603050405020304" pitchFamily="18" charset="0"/>
                  <a:cs typeface="Times New Roman" panose="02020603050405020304" pitchFamily="18" charset="0"/>
                </a:rPr>
                <a:t>nh lạm dụng bút pháp miêu tả - biểu cảm vốn thuộc đặc trưng của văn bản văn học.</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A86A831D-62BD-4F27-A690-E525E487E15B}"/>
                </a:ext>
              </a:extLst>
            </p:cNvPr>
            <p:cNvSpPr/>
            <p:nvPr/>
          </p:nvSpPr>
          <p:spPr>
            <a:xfrm>
              <a:off x="1914838" y="1163326"/>
              <a:ext cx="3311955" cy="338554"/>
            </a:xfrm>
            <a:prstGeom prst="rect">
              <a:avLst/>
            </a:prstGeom>
          </p:spPr>
          <p:txBody>
            <a:bodyPr wrap="none">
              <a:noAutofit/>
            </a:bodyPr>
            <a:lstStyle/>
            <a:p>
              <a:pPr algn="ctr">
                <a:buClr>
                  <a:schemeClr val="tx1">
                    <a:lumMod val="50000"/>
                    <a:lumOff val="50000"/>
                  </a:schemeClr>
                </a:buClr>
              </a:pPr>
              <a:r>
                <a:rPr lang="en-US" altLang="zh-CN" sz="2400" noProof="1">
                  <a:solidFill>
                    <a:srgbClr val="1E5AA4"/>
                  </a:solidFill>
                  <a:latin typeface="+mj-lt"/>
                  <a:ea typeface="微软雅黑" panose="020B0503020204020204" pitchFamily="34" charset="-122"/>
                </a:rPr>
                <a:t>02</a:t>
              </a:r>
              <a:endParaRPr lang="zh-CN" altLang="en-US" sz="2400" noProof="1">
                <a:solidFill>
                  <a:srgbClr val="1E5AA4"/>
                </a:solidFill>
                <a:latin typeface="+mj-lt"/>
                <a:ea typeface="微软雅黑" panose="020B0503020204020204" pitchFamily="34" charset="-122"/>
              </a:endParaRPr>
            </a:p>
          </p:txBody>
        </p:sp>
      </p:grpSp>
      <p:grpSp>
        <p:nvGrpSpPr>
          <p:cNvPr id="23" name="组合 22"/>
          <p:cNvGrpSpPr/>
          <p:nvPr/>
        </p:nvGrpSpPr>
        <p:grpSpPr>
          <a:xfrm>
            <a:off x="1253812" y="3580726"/>
            <a:ext cx="4743682" cy="1367705"/>
            <a:chOff x="1536602" y="1811765"/>
            <a:chExt cx="5913842" cy="1367705"/>
          </a:xfrm>
        </p:grpSpPr>
        <p:sp>
          <p:nvSpPr>
            <p:cNvPr id="24" name="矩形 23">
              <a:extLst>
                <a:ext uri="{FF2B5EF4-FFF2-40B4-BE49-F238E27FC236}">
                  <a16:creationId xmlns:a16="http://schemas.microsoft.com/office/drawing/2014/main" id="{BA470F2E-80F2-4DE8-81CE-707F27B30EC4}"/>
                </a:ext>
              </a:extLst>
            </p:cNvPr>
            <p:cNvSpPr/>
            <p:nvPr/>
          </p:nvSpPr>
          <p:spPr>
            <a:xfrm>
              <a:off x="3139791" y="2019013"/>
              <a:ext cx="4310653" cy="1160457"/>
            </a:xfrm>
            <a:prstGeom prst="rect">
              <a:avLst/>
            </a:prstGeom>
          </p:spPr>
          <p:txBody>
            <a:bodyPr wrap="square">
              <a:noAutofit/>
            </a:bodyPr>
            <a:lstStyle/>
            <a:p>
              <a:pPr algn="just"/>
              <a:endParaRPr lang="en-US" dirty="0">
                <a:latin typeface="+mj-lt"/>
              </a:endParaRPr>
            </a:p>
          </p:txBody>
        </p:sp>
        <p:sp>
          <p:nvSpPr>
            <p:cNvPr id="25" name="矩形 24">
              <a:extLst>
                <a:ext uri="{FF2B5EF4-FFF2-40B4-BE49-F238E27FC236}">
                  <a16:creationId xmlns:a16="http://schemas.microsoft.com/office/drawing/2014/main" id="{A86A831D-62BD-4F27-A690-E525E487E15B}"/>
                </a:ext>
              </a:extLst>
            </p:cNvPr>
            <p:cNvSpPr/>
            <p:nvPr/>
          </p:nvSpPr>
          <p:spPr>
            <a:xfrm>
              <a:off x="1536602" y="1811765"/>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03</a:t>
              </a:r>
              <a:endParaRPr lang="zh-CN" altLang="en-US" sz="2400" b="1" noProof="1">
                <a:solidFill>
                  <a:srgbClr val="1E5AA4"/>
                </a:solidFill>
                <a:latin typeface="+mj-lt"/>
                <a:ea typeface="微软雅黑" panose="020B0503020204020204" pitchFamily="34" charset="-122"/>
              </a:endParaRPr>
            </a:p>
          </p:txBody>
        </p:sp>
      </p:grpSp>
      <p:grpSp>
        <p:nvGrpSpPr>
          <p:cNvPr id="26" name="组合 25"/>
          <p:cNvGrpSpPr/>
          <p:nvPr/>
        </p:nvGrpSpPr>
        <p:grpSpPr>
          <a:xfrm>
            <a:off x="5720941" y="3556253"/>
            <a:ext cx="4754080" cy="1623897"/>
            <a:chOff x="1286111" y="1666405"/>
            <a:chExt cx="5926802" cy="1623897"/>
          </a:xfrm>
        </p:grpSpPr>
        <p:sp>
          <p:nvSpPr>
            <p:cNvPr id="27" name="矩形 26">
              <a:extLst>
                <a:ext uri="{FF2B5EF4-FFF2-40B4-BE49-F238E27FC236}">
                  <a16:creationId xmlns:a16="http://schemas.microsoft.com/office/drawing/2014/main" id="{BA470F2E-80F2-4DE8-81CE-707F27B30EC4}"/>
                </a:ext>
              </a:extLst>
            </p:cNvPr>
            <p:cNvSpPr/>
            <p:nvPr/>
          </p:nvSpPr>
          <p:spPr>
            <a:xfrm>
              <a:off x="2721676" y="2129845"/>
              <a:ext cx="4491237" cy="1160457"/>
            </a:xfrm>
            <a:prstGeom prst="rect">
              <a:avLst/>
            </a:prstGeom>
          </p:spPr>
          <p:txBody>
            <a:bodyPr wrap="square">
              <a:noAutofit/>
            </a:bodyPr>
            <a:lstStyle/>
            <a:p>
              <a:endParaRPr lang="en-US" dirty="0">
                <a:latin typeface="+mj-lt"/>
              </a:endParaRPr>
            </a:p>
          </p:txBody>
        </p:sp>
        <p:sp>
          <p:nvSpPr>
            <p:cNvPr id="28" name="矩形 27">
              <a:extLst>
                <a:ext uri="{FF2B5EF4-FFF2-40B4-BE49-F238E27FC236}">
                  <a16:creationId xmlns:a16="http://schemas.microsoft.com/office/drawing/2014/main" id="{A86A831D-62BD-4F27-A690-E525E487E15B}"/>
                </a:ext>
              </a:extLst>
            </p:cNvPr>
            <p:cNvSpPr/>
            <p:nvPr/>
          </p:nvSpPr>
          <p:spPr>
            <a:xfrm>
              <a:off x="1286111" y="1666405"/>
              <a:ext cx="3311956"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grpSp>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8844" y="607660"/>
            <a:ext cx="560595" cy="697415"/>
          </a:xfrm>
          <a:prstGeom prst="rect">
            <a:avLst/>
          </a:prstGeom>
        </p:spPr>
      </p:pic>
      <p:pic>
        <p:nvPicPr>
          <p:cNvPr id="30" name="图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8116" y="3444677"/>
            <a:ext cx="560595" cy="561706"/>
          </a:xfrm>
          <a:prstGeom prst="rect">
            <a:avLst/>
          </a:prstGeom>
        </p:spPr>
      </p:pic>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4941" y="3472451"/>
            <a:ext cx="560595" cy="634032"/>
          </a:xfrm>
          <a:prstGeom prst="rect">
            <a:avLst/>
          </a:prstGeom>
        </p:spPr>
      </p:pic>
      <p:pic>
        <p:nvPicPr>
          <p:cNvPr id="32"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3674" y="682321"/>
            <a:ext cx="560595" cy="561706"/>
          </a:xfrm>
          <a:prstGeom prst="rect">
            <a:avLst/>
          </a:prstGeom>
        </p:spPr>
      </p:pic>
      <p:cxnSp>
        <p:nvCxnSpPr>
          <p:cNvPr id="33" name="直接连接符 32">
            <a:extLst>
              <a:ext uri="{FF2B5EF4-FFF2-40B4-BE49-F238E27FC236}">
                <a16:creationId xmlns:a16="http://schemas.microsoft.com/office/drawing/2014/main" id="{1D921CB1-EA05-455B-81A1-B97485C43BEC}"/>
              </a:ext>
            </a:extLst>
          </p:cNvPr>
          <p:cNvCxnSpPr/>
          <p:nvPr/>
        </p:nvCxnSpPr>
        <p:spPr>
          <a:xfrm>
            <a:off x="6204941" y="1244027"/>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921CB1-EA05-455B-81A1-B97485C43BEC}"/>
              </a:ext>
            </a:extLst>
          </p:cNvPr>
          <p:cNvCxnSpPr/>
          <p:nvPr/>
        </p:nvCxnSpPr>
        <p:spPr>
          <a:xfrm flipV="1">
            <a:off x="2260379" y="3303809"/>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089891-CC64-4053-B0CA-44AD326EB75E}"/>
              </a:ext>
            </a:extLst>
          </p:cNvPr>
          <p:cNvSpPr/>
          <p:nvPr/>
        </p:nvSpPr>
        <p:spPr>
          <a:xfrm>
            <a:off x="4350749" y="103629"/>
            <a:ext cx="3119443" cy="461665"/>
          </a:xfrm>
          <a:prstGeom prst="rect">
            <a:avLst/>
          </a:prstGeom>
          <a:solidFill>
            <a:schemeClr val="accent2"/>
          </a:solidFill>
        </p:spPr>
        <p:txBody>
          <a:bodyPr wrap="square">
            <a:spAutoFit/>
          </a:bodyPr>
          <a:lstStyle/>
          <a:p>
            <a:pPr algn="ctr">
              <a:spcAft>
                <a:spcPts val="0"/>
              </a:spcAft>
            </a:pPr>
            <a:r>
              <a:rPr lang="vi-VN" sz="2400" b="1" kern="100" dirty="0">
                <a:solidFill>
                  <a:schemeClr val="bg1"/>
                </a:solidFill>
                <a:effectLst/>
                <a:latin typeface="Times New Roman" panose="02020603050405020304" pitchFamily="18" charset="0"/>
                <a:ea typeface="SimSun" panose="02010600030101010101" pitchFamily="2" charset="-122"/>
              </a:rPr>
              <a:t>Lưu ý khi viết bài  </a:t>
            </a:r>
            <a:endParaRPr lang="en-US" sz="2400" b="1" kern="100" dirty="0">
              <a:solidFill>
                <a:schemeClr val="bg1"/>
              </a:solidFill>
              <a:effectLst/>
              <a:latin typeface="Times New Roman" panose="02020603050405020304" pitchFamily="18" charset="0"/>
              <a:ea typeface="SimSun" panose="02010600030101010101" pitchFamily="2" charset="-122"/>
            </a:endParaRPr>
          </a:p>
        </p:txBody>
      </p:sp>
      <p:sp>
        <p:nvSpPr>
          <p:cNvPr id="3" name="TextBox 2">
            <a:extLst>
              <a:ext uri="{FF2B5EF4-FFF2-40B4-BE49-F238E27FC236}">
                <a16:creationId xmlns:a16="http://schemas.microsoft.com/office/drawing/2014/main" id="{0E93130C-6059-46C6-A4D5-C1565FAF532F}"/>
              </a:ext>
            </a:extLst>
          </p:cNvPr>
          <p:cNvSpPr txBox="1"/>
          <p:nvPr/>
        </p:nvSpPr>
        <p:spPr>
          <a:xfrm>
            <a:off x="629805" y="4134988"/>
            <a:ext cx="5360975" cy="1569660"/>
          </a:xfrm>
          <a:prstGeom prst="rect">
            <a:avLst/>
          </a:prstGeom>
          <a:noFill/>
        </p:spPr>
        <p:txBody>
          <a:bodyPr wrap="square" rtlCol="0">
            <a:spAutoFit/>
          </a:bodyPr>
          <a:lstStyle/>
          <a:p>
            <a:pPr algn="just"/>
            <a:r>
              <a:rPr lang="vi-VN" sz="2400" dirty="0">
                <a:solidFill>
                  <a:schemeClr val="tx2">
                    <a:lumMod val="75000"/>
                  </a:schemeClr>
                </a:solidFill>
                <a:latin typeface="+mj-lt"/>
              </a:rPr>
              <a:t>Khi nêu căn cứ để giải thích hiện tượng tự nhiên, có thể cân nhắc dùng các cụm từ  như: Qua khảo sát…, Theo các nhà khoa học…, Kết quả khảo cứu cho thấy…</a:t>
            </a:r>
          </a:p>
        </p:txBody>
      </p:sp>
      <p:sp>
        <p:nvSpPr>
          <p:cNvPr id="4" name="TextBox 3">
            <a:extLst>
              <a:ext uri="{FF2B5EF4-FFF2-40B4-BE49-F238E27FC236}">
                <a16:creationId xmlns:a16="http://schemas.microsoft.com/office/drawing/2014/main" id="{6646DACD-BF6E-4FFD-AE18-405027D679C0}"/>
              </a:ext>
            </a:extLst>
          </p:cNvPr>
          <p:cNvSpPr txBox="1"/>
          <p:nvPr/>
        </p:nvSpPr>
        <p:spPr>
          <a:xfrm flipH="1">
            <a:off x="6441551" y="4251736"/>
            <a:ext cx="5120640" cy="1569660"/>
          </a:xfrm>
          <a:prstGeom prst="rect">
            <a:avLst/>
          </a:prstGeom>
          <a:noFill/>
        </p:spPr>
        <p:txBody>
          <a:bodyPr wrap="square" rtlCol="0">
            <a:spAutoFit/>
          </a:bodyPr>
          <a:lstStyle/>
          <a:p>
            <a:pPr algn="just"/>
            <a:r>
              <a:rPr lang="vi-VN" sz="2400" dirty="0">
                <a:solidFill>
                  <a:schemeClr val="accent1">
                    <a:lumMod val="75000"/>
                  </a:schemeClr>
                </a:solidFill>
                <a:latin typeface="+mj-lt"/>
              </a:rPr>
              <a:t>Khi nêu </a:t>
            </a:r>
            <a:r>
              <a:rPr lang="vi-VN" sz="2400" dirty="0" err="1">
                <a:solidFill>
                  <a:schemeClr val="accent1">
                    <a:lumMod val="75000"/>
                  </a:schemeClr>
                </a:solidFill>
                <a:latin typeface="+mj-lt"/>
              </a:rPr>
              <a:t>ảnh</a:t>
            </a:r>
            <a:r>
              <a:rPr lang="vi-VN" sz="2400" dirty="0">
                <a:solidFill>
                  <a:schemeClr val="accent1">
                    <a:lumMod val="75000"/>
                  </a:schemeClr>
                </a:solidFill>
                <a:latin typeface="+mj-lt"/>
              </a:rPr>
              <a:t> </a:t>
            </a:r>
            <a:r>
              <a:rPr lang="vi-VN" sz="2400" dirty="0" err="1">
                <a:solidFill>
                  <a:schemeClr val="accent1">
                    <a:lumMod val="75000"/>
                  </a:schemeClr>
                </a:solidFill>
                <a:latin typeface="+mj-lt"/>
              </a:rPr>
              <a:t>hưởng</a:t>
            </a:r>
            <a:r>
              <a:rPr lang="vi-VN" sz="2400" dirty="0">
                <a:solidFill>
                  <a:schemeClr val="accent1">
                    <a:lumMod val="75000"/>
                  </a:schemeClr>
                </a:solidFill>
                <a:latin typeface="+mj-lt"/>
              </a:rPr>
              <a:t>, </a:t>
            </a:r>
            <a:r>
              <a:rPr lang="vi-VN" sz="2400" dirty="0" err="1">
                <a:solidFill>
                  <a:schemeClr val="accent1">
                    <a:lumMod val="75000"/>
                  </a:schemeClr>
                </a:solidFill>
                <a:latin typeface="+mj-lt"/>
              </a:rPr>
              <a:t>tác</a:t>
            </a:r>
            <a:r>
              <a:rPr lang="vi-VN" sz="2400" dirty="0">
                <a:solidFill>
                  <a:schemeClr val="accent1">
                    <a:lumMod val="75000"/>
                  </a:schemeClr>
                </a:solidFill>
                <a:latin typeface="+mj-lt"/>
              </a:rPr>
              <a:t> </a:t>
            </a:r>
            <a:r>
              <a:rPr lang="vi-VN" sz="2400" dirty="0" err="1">
                <a:solidFill>
                  <a:schemeClr val="accent1">
                    <a:lumMod val="75000"/>
                  </a:schemeClr>
                </a:solidFill>
                <a:latin typeface="+mj-lt"/>
              </a:rPr>
              <a:t>động</a:t>
            </a:r>
            <a:r>
              <a:rPr lang="vi-VN" sz="2400" dirty="0">
                <a:solidFill>
                  <a:schemeClr val="accent1">
                    <a:lumMod val="75000"/>
                  </a:schemeClr>
                </a:solidFill>
                <a:latin typeface="+mj-lt"/>
              </a:rPr>
              <a:t> </a:t>
            </a:r>
            <a:r>
              <a:rPr lang="vi-VN" sz="2400" dirty="0" err="1">
                <a:solidFill>
                  <a:schemeClr val="accent1">
                    <a:lumMod val="75000"/>
                  </a:schemeClr>
                </a:solidFill>
                <a:latin typeface="+mj-lt"/>
              </a:rPr>
              <a:t>của</a:t>
            </a:r>
            <a:r>
              <a:rPr lang="vi-VN" sz="2400" dirty="0">
                <a:solidFill>
                  <a:schemeClr val="accent1">
                    <a:lumMod val="75000"/>
                  </a:schemeClr>
                </a:solidFill>
                <a:latin typeface="+mj-lt"/>
              </a:rPr>
              <a:t> </a:t>
            </a:r>
            <a:r>
              <a:rPr lang="vi-VN" sz="2400" dirty="0" err="1">
                <a:solidFill>
                  <a:schemeClr val="accent1">
                    <a:lumMod val="75000"/>
                  </a:schemeClr>
                </a:solidFill>
                <a:latin typeface="+mj-lt"/>
              </a:rPr>
              <a:t>hiện</a:t>
            </a:r>
            <a:r>
              <a:rPr lang="vi-VN" sz="2400" dirty="0">
                <a:solidFill>
                  <a:schemeClr val="accent1">
                    <a:lumMod val="75000"/>
                  </a:schemeClr>
                </a:solidFill>
                <a:latin typeface="+mj-lt"/>
              </a:rPr>
              <a:t> </a:t>
            </a:r>
            <a:r>
              <a:rPr lang="vi-VN" sz="2400" dirty="0" err="1">
                <a:solidFill>
                  <a:schemeClr val="accent1">
                    <a:lumMod val="75000"/>
                  </a:schemeClr>
                </a:solidFill>
                <a:latin typeface="+mj-lt"/>
              </a:rPr>
              <a:t>tượng</a:t>
            </a:r>
            <a:r>
              <a:rPr lang="vi-VN" sz="2400" dirty="0">
                <a:solidFill>
                  <a:schemeClr val="accent1">
                    <a:lumMod val="75000"/>
                  </a:schemeClr>
                </a:solidFill>
                <a:latin typeface="+mj-lt"/>
              </a:rPr>
              <a:t> </a:t>
            </a:r>
            <a:r>
              <a:rPr lang="vi-VN" sz="2400" dirty="0" err="1">
                <a:solidFill>
                  <a:schemeClr val="accent1">
                    <a:lumMod val="75000"/>
                  </a:schemeClr>
                </a:solidFill>
                <a:latin typeface="+mj-lt"/>
              </a:rPr>
              <a:t>tự</a:t>
            </a:r>
            <a:r>
              <a:rPr lang="vi-VN" sz="2400" dirty="0">
                <a:solidFill>
                  <a:schemeClr val="accent1">
                    <a:lumMod val="75000"/>
                  </a:schemeClr>
                </a:solidFill>
                <a:latin typeface="+mj-lt"/>
              </a:rPr>
              <a:t> nhiên, </a:t>
            </a:r>
            <a:r>
              <a:rPr lang="vi-VN" sz="2400" dirty="0" err="1">
                <a:solidFill>
                  <a:schemeClr val="accent1">
                    <a:lumMod val="75000"/>
                  </a:schemeClr>
                </a:solidFill>
                <a:latin typeface="+mj-lt"/>
              </a:rPr>
              <a:t>cần</a:t>
            </a:r>
            <a:r>
              <a:rPr lang="vi-VN" sz="2400" dirty="0">
                <a:solidFill>
                  <a:schemeClr val="accent1">
                    <a:lumMod val="75000"/>
                  </a:schemeClr>
                </a:solidFill>
                <a:latin typeface="+mj-lt"/>
              </a:rPr>
              <a:t> </a:t>
            </a:r>
            <a:r>
              <a:rPr lang="vi-VN" sz="2400" dirty="0" err="1">
                <a:solidFill>
                  <a:schemeClr val="accent1">
                    <a:lumMod val="75000"/>
                  </a:schemeClr>
                </a:solidFill>
                <a:latin typeface="+mj-lt"/>
              </a:rPr>
              <a:t>chú</a:t>
            </a:r>
            <a:r>
              <a:rPr lang="vi-VN" sz="2400" dirty="0">
                <a:solidFill>
                  <a:schemeClr val="accent1">
                    <a:lumMod val="75000"/>
                  </a:schemeClr>
                </a:solidFill>
                <a:latin typeface="+mj-lt"/>
              </a:rPr>
              <a:t> ý </a:t>
            </a:r>
            <a:r>
              <a:rPr lang="vi-VN" sz="2400" dirty="0" err="1">
                <a:solidFill>
                  <a:schemeClr val="accent1">
                    <a:lumMod val="75000"/>
                  </a:schemeClr>
                </a:solidFill>
                <a:latin typeface="+mj-lt"/>
              </a:rPr>
              <a:t>phản</a:t>
            </a:r>
            <a:r>
              <a:rPr lang="vi-VN" sz="2400" dirty="0">
                <a:solidFill>
                  <a:schemeClr val="accent1">
                    <a:lumMod val="75000"/>
                  </a:schemeClr>
                </a:solidFill>
                <a:latin typeface="+mj-lt"/>
              </a:rPr>
              <a:t> </a:t>
            </a:r>
            <a:r>
              <a:rPr lang="vi-VN" sz="2400" dirty="0" err="1">
                <a:solidFill>
                  <a:schemeClr val="accent1">
                    <a:lumMod val="75000"/>
                  </a:schemeClr>
                </a:solidFill>
                <a:latin typeface="+mj-lt"/>
              </a:rPr>
              <a:t>ứng</a:t>
            </a:r>
            <a:r>
              <a:rPr lang="vi-VN" sz="2400" dirty="0">
                <a:solidFill>
                  <a:schemeClr val="accent1">
                    <a:lumMod val="75000"/>
                  </a:schemeClr>
                </a:solidFill>
                <a:latin typeface="+mj-lt"/>
              </a:rPr>
              <a:t> </a:t>
            </a:r>
            <a:r>
              <a:rPr lang="vi-VN" sz="2400" dirty="0" err="1">
                <a:solidFill>
                  <a:schemeClr val="accent1">
                    <a:lumMod val="75000"/>
                  </a:schemeClr>
                </a:solidFill>
                <a:latin typeface="+mj-lt"/>
              </a:rPr>
              <a:t>của</a:t>
            </a:r>
            <a:r>
              <a:rPr lang="vi-VN" sz="2400" dirty="0">
                <a:solidFill>
                  <a:schemeClr val="accent1">
                    <a:lumMod val="75000"/>
                  </a:schemeClr>
                </a:solidFill>
                <a:latin typeface="+mj-lt"/>
              </a:rPr>
              <a:t> con </a:t>
            </a:r>
            <a:r>
              <a:rPr lang="vi-VN" sz="2400" dirty="0" err="1">
                <a:solidFill>
                  <a:schemeClr val="accent1">
                    <a:lumMod val="75000"/>
                  </a:schemeClr>
                </a:solidFill>
                <a:latin typeface="+mj-lt"/>
              </a:rPr>
              <a:t>người</a:t>
            </a:r>
            <a:r>
              <a:rPr lang="vi-VN" sz="2400" dirty="0">
                <a:solidFill>
                  <a:schemeClr val="accent1">
                    <a:lumMod val="75000"/>
                  </a:schemeClr>
                </a:solidFill>
                <a:latin typeface="+mj-lt"/>
              </a:rPr>
              <a:t> trên </a:t>
            </a:r>
            <a:r>
              <a:rPr lang="vi-VN" sz="2400" dirty="0" err="1">
                <a:solidFill>
                  <a:schemeClr val="accent1">
                    <a:lumMod val="75000"/>
                  </a:schemeClr>
                </a:solidFill>
                <a:latin typeface="+mj-lt"/>
              </a:rPr>
              <a:t>các</a:t>
            </a:r>
            <a:r>
              <a:rPr lang="vi-VN" sz="2400" dirty="0">
                <a:solidFill>
                  <a:schemeClr val="accent1">
                    <a:lumMod val="75000"/>
                  </a:schemeClr>
                </a:solidFill>
                <a:latin typeface="+mj-lt"/>
              </a:rPr>
              <a:t> phương </a:t>
            </a:r>
            <a:r>
              <a:rPr lang="vi-VN" sz="2400" dirty="0" err="1">
                <a:solidFill>
                  <a:schemeClr val="accent1">
                    <a:lumMod val="75000"/>
                  </a:schemeClr>
                </a:solidFill>
                <a:latin typeface="+mj-lt"/>
              </a:rPr>
              <a:t>diện</a:t>
            </a:r>
            <a:r>
              <a:rPr lang="vi-VN" sz="2400" dirty="0">
                <a:solidFill>
                  <a:schemeClr val="accent1">
                    <a:lumMod val="75000"/>
                  </a:schemeClr>
                </a:solidFill>
                <a:latin typeface="+mj-lt"/>
              </a:rPr>
              <a:t>: </a:t>
            </a:r>
            <a:r>
              <a:rPr lang="vi-VN" sz="2400" dirty="0" err="1">
                <a:solidFill>
                  <a:schemeClr val="accent1">
                    <a:lumMod val="75000"/>
                  </a:schemeClr>
                </a:solidFill>
                <a:latin typeface="+mj-lt"/>
              </a:rPr>
              <a:t>nhận</a:t>
            </a:r>
            <a:r>
              <a:rPr lang="vi-VN" sz="2400" dirty="0">
                <a:solidFill>
                  <a:schemeClr val="accent1">
                    <a:lumMod val="75000"/>
                  </a:schemeClr>
                </a:solidFill>
                <a:latin typeface="+mj-lt"/>
              </a:rPr>
              <a:t> </a:t>
            </a:r>
            <a:r>
              <a:rPr lang="vi-VN" sz="2400" dirty="0" err="1">
                <a:solidFill>
                  <a:schemeClr val="accent1">
                    <a:lumMod val="75000"/>
                  </a:schemeClr>
                </a:solidFill>
                <a:latin typeface="+mj-lt"/>
              </a:rPr>
              <a:t>thức</a:t>
            </a:r>
            <a:r>
              <a:rPr lang="vi-VN" sz="2400" dirty="0">
                <a:solidFill>
                  <a:schemeClr val="accent1">
                    <a:lumMod val="75000"/>
                  </a:schemeClr>
                </a:solidFill>
                <a:latin typeface="+mj-lt"/>
              </a:rPr>
              <a:t>, </a:t>
            </a:r>
            <a:r>
              <a:rPr lang="vi-VN" sz="2400" dirty="0" err="1">
                <a:solidFill>
                  <a:schemeClr val="accent1">
                    <a:lumMod val="75000"/>
                  </a:schemeClr>
                </a:solidFill>
                <a:latin typeface="+mj-lt"/>
              </a:rPr>
              <a:t>thái</a:t>
            </a:r>
            <a:r>
              <a:rPr lang="vi-VN" sz="2400" dirty="0">
                <a:solidFill>
                  <a:schemeClr val="accent1">
                    <a:lumMod val="75000"/>
                  </a:schemeClr>
                </a:solidFill>
                <a:latin typeface="+mj-lt"/>
              </a:rPr>
              <a:t> </a:t>
            </a:r>
            <a:r>
              <a:rPr lang="vi-VN" sz="2400" dirty="0" err="1">
                <a:solidFill>
                  <a:schemeClr val="accent1">
                    <a:lumMod val="75000"/>
                  </a:schemeClr>
                </a:solidFill>
                <a:latin typeface="+mj-lt"/>
              </a:rPr>
              <a:t>độ</a:t>
            </a:r>
            <a:r>
              <a:rPr lang="vi-VN" sz="2400" dirty="0">
                <a:solidFill>
                  <a:schemeClr val="accent1">
                    <a:lumMod val="75000"/>
                  </a:schemeClr>
                </a:solidFill>
                <a:latin typeface="+mj-lt"/>
              </a:rPr>
              <a:t>, </a:t>
            </a:r>
            <a:r>
              <a:rPr lang="vi-VN" sz="2400" dirty="0" err="1">
                <a:solidFill>
                  <a:schemeClr val="accent1">
                    <a:lumMod val="75000"/>
                  </a:schemeClr>
                </a:solidFill>
                <a:latin typeface="+mj-lt"/>
              </a:rPr>
              <a:t>hành</a:t>
            </a:r>
            <a:r>
              <a:rPr lang="vi-VN" sz="2400" dirty="0">
                <a:solidFill>
                  <a:schemeClr val="accent1">
                    <a:lumMod val="75000"/>
                  </a:schemeClr>
                </a:solidFill>
                <a:latin typeface="+mj-lt"/>
              </a:rPr>
              <a:t> </a:t>
            </a:r>
            <a:r>
              <a:rPr lang="vi-VN" sz="2400" dirty="0" err="1">
                <a:solidFill>
                  <a:schemeClr val="accent1">
                    <a:lumMod val="75000"/>
                  </a:schemeClr>
                </a:solidFill>
                <a:latin typeface="+mj-lt"/>
              </a:rPr>
              <a:t>động</a:t>
            </a:r>
            <a:r>
              <a:rPr lang="vi-VN" sz="2400" dirty="0">
                <a:solidFill>
                  <a:schemeClr val="accent1">
                    <a:lumMod val="75000"/>
                  </a:schemeClr>
                </a:solidFill>
                <a:latin typeface="+mj-lt"/>
              </a:rPr>
              <a:t>,…</a:t>
            </a:r>
          </a:p>
        </p:txBody>
      </p:sp>
    </p:spTree>
    <p:extLst>
      <p:ext uri="{BB962C8B-B14F-4D97-AF65-F5344CB8AC3E}">
        <p14:creationId xmlns:p14="http://schemas.microsoft.com/office/powerpoint/2010/main" val="119826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2" presetClass="entr" presetSubtype="8" fill="hold" nodeType="withEffect">
                                  <p:stCondLst>
                                    <p:cond delay="15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6" presetClass="entr" presetSubtype="16" fill="hold" nodeType="afterEffect">
                                  <p:stCondLst>
                                    <p:cond delay="100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750"/>
                                        <p:tgtEl>
                                          <p:spTgt spid="17"/>
                                        </p:tgtEl>
                                      </p:cBhvr>
                                    </p:animEffect>
                                  </p:childTnLst>
                                </p:cTn>
                              </p:par>
                            </p:childTnLst>
                          </p:cTn>
                        </p:par>
                        <p:par>
                          <p:cTn id="30" fill="hold">
                            <p:stCondLst>
                              <p:cond delay="750"/>
                            </p:stCondLst>
                            <p:childTnLst>
                              <p:par>
                                <p:cTn id="31" presetID="6" presetClass="entr" presetSubtype="16" fill="hold" nodeType="afterEffect">
                                  <p:stCondLst>
                                    <p:cond delay="100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750"/>
                                        <p:tgtEl>
                                          <p:spTgt spid="20"/>
                                        </p:tgtEl>
                                      </p:cBhvr>
                                    </p:animEffect>
                                  </p:childTnLst>
                                </p:cTn>
                              </p:par>
                            </p:childTnLst>
                          </p:cTn>
                        </p:par>
                        <p:par>
                          <p:cTn id="39" fill="hold">
                            <p:stCondLst>
                              <p:cond delay="750"/>
                            </p:stCondLst>
                            <p:childTnLst>
                              <p:par>
                                <p:cTn id="40" presetID="6" presetClass="entr" presetSubtype="16" fill="hold" nodeType="afterEffect">
                                  <p:stCondLst>
                                    <p:cond delay="100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75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16738" y="-228508"/>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7729" y="86337"/>
            <a:ext cx="650989" cy="673698"/>
          </a:xfrm>
          <a:prstGeom prst="rect">
            <a:avLst/>
          </a:prstGeom>
        </p:spPr>
      </p:pic>
      <p:pic>
        <p:nvPicPr>
          <p:cNvPr id="7" name="图片 6"/>
          <p:cNvPicPr>
            <a:picLocks noChangeAspect="1"/>
          </p:cNvPicPr>
          <p:nvPr/>
        </p:nvPicPr>
        <p:blipFill rotWithShape="1">
          <a:blip r:embed="rId13">
            <a:extLst>
              <a:ext uri="{28A0092B-C50C-407E-A947-70E740481C1C}">
                <a14:useLocalDpi xmlns:a14="http://schemas.microsoft.com/office/drawing/2010/main" val="0"/>
              </a:ext>
            </a:extLst>
          </a:blip>
          <a:srcRect r="80689" b="55653"/>
          <a:stretch/>
        </p:blipFill>
        <p:spPr>
          <a:xfrm>
            <a:off x="260046" y="53199"/>
            <a:ext cx="1333548" cy="1208096"/>
          </a:xfrm>
          <a:prstGeom prst="rect">
            <a:avLst/>
          </a:prstGeom>
        </p:spPr>
      </p:pic>
      <p:pic>
        <p:nvPicPr>
          <p:cNvPr id="10" name="图片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0340" y="4576735"/>
            <a:ext cx="951465" cy="1019970"/>
          </a:xfrm>
          <a:prstGeom prst="rect">
            <a:avLst/>
          </a:prstGeom>
        </p:spPr>
      </p:pic>
      <p:pic>
        <p:nvPicPr>
          <p:cNvPr id="11" name="图片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1662" y="4076598"/>
            <a:ext cx="801260" cy="1395528"/>
          </a:xfrm>
          <a:prstGeom prst="rect">
            <a:avLst/>
          </a:prstGeom>
        </p:spPr>
      </p:pic>
      <p:pic>
        <p:nvPicPr>
          <p:cNvPr id="12" name="图片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0046" y="3728677"/>
            <a:ext cx="1053960" cy="1618582"/>
          </a:xfrm>
          <a:prstGeom prst="rect">
            <a:avLst/>
          </a:prstGeom>
        </p:spPr>
      </p:pic>
      <p:sp>
        <p:nvSpPr>
          <p:cNvPr id="3" name="TextBox 2">
            <a:extLst>
              <a:ext uri="{FF2B5EF4-FFF2-40B4-BE49-F238E27FC236}">
                <a16:creationId xmlns:a16="http://schemas.microsoft.com/office/drawing/2014/main" id="{CF57E4D5-B9A2-4D0E-F91C-B148FF1DE128}"/>
              </a:ext>
            </a:extLst>
          </p:cNvPr>
          <p:cNvSpPr txBox="1"/>
          <p:nvPr/>
        </p:nvSpPr>
        <p:spPr>
          <a:xfrm>
            <a:off x="1202086" y="205878"/>
            <a:ext cx="3029997" cy="584775"/>
          </a:xfrm>
          <a:prstGeom prst="rect">
            <a:avLst/>
          </a:prstGeom>
          <a:noFill/>
        </p:spPr>
        <p:txBody>
          <a:bodyPr wrap="none" rtlCol="0">
            <a:spAutoFit/>
          </a:bodyPr>
          <a:lstStyle/>
          <a:p>
            <a:r>
              <a:rPr lang="vi-V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Lựa chọn đề tài </a:t>
            </a:r>
          </a:p>
        </p:txBody>
      </p:sp>
      <p:grpSp>
        <p:nvGrpSpPr>
          <p:cNvPr id="4" name="Google Shape;194;p29">
            <a:extLst>
              <a:ext uri="{FF2B5EF4-FFF2-40B4-BE49-F238E27FC236}">
                <a16:creationId xmlns:a16="http://schemas.microsoft.com/office/drawing/2014/main" id="{C2199D33-AC35-D857-0ED1-D49F6E3E4901}"/>
              </a:ext>
            </a:extLst>
          </p:cNvPr>
          <p:cNvGrpSpPr/>
          <p:nvPr/>
        </p:nvGrpSpPr>
        <p:grpSpPr>
          <a:xfrm>
            <a:off x="1117290" y="1153616"/>
            <a:ext cx="5333959" cy="3423119"/>
            <a:chOff x="1017885" y="2820184"/>
            <a:chExt cx="3386040" cy="2926172"/>
          </a:xfrm>
        </p:grpSpPr>
        <p:pic>
          <p:nvPicPr>
            <p:cNvPr id="13" name="Google Shape;195;p29">
              <a:extLst>
                <a:ext uri="{FF2B5EF4-FFF2-40B4-BE49-F238E27FC236}">
                  <a16:creationId xmlns:a16="http://schemas.microsoft.com/office/drawing/2014/main" id="{8828754A-6389-2CBB-66D4-CF5F5429C4C8}"/>
                </a:ext>
              </a:extLst>
            </p:cNvPr>
            <p:cNvPicPr preferRelativeResize="0"/>
            <p:nvPr/>
          </p:nvPicPr>
          <p:blipFill rotWithShape="1">
            <a:blip r:embed="rId17">
              <a:alphaModFix/>
            </a:blip>
            <a:srcRect/>
            <a:stretch/>
          </p:blipFill>
          <p:spPr>
            <a:xfrm rot="10800000" flipH="1">
              <a:off x="1199926" y="5538246"/>
              <a:ext cx="3203999" cy="208110"/>
            </a:xfrm>
            <a:prstGeom prst="rect">
              <a:avLst/>
            </a:prstGeom>
            <a:noFill/>
            <a:ln>
              <a:noFill/>
            </a:ln>
          </p:spPr>
        </p:pic>
        <p:pic>
          <p:nvPicPr>
            <p:cNvPr id="14" name="Google Shape;196;p29">
              <a:extLst>
                <a:ext uri="{FF2B5EF4-FFF2-40B4-BE49-F238E27FC236}">
                  <a16:creationId xmlns:a16="http://schemas.microsoft.com/office/drawing/2014/main" id="{A5A4947C-D235-2AA4-2AEA-60E8CFC8656D}"/>
                </a:ext>
              </a:extLst>
            </p:cNvPr>
            <p:cNvPicPr preferRelativeResize="0"/>
            <p:nvPr/>
          </p:nvPicPr>
          <p:blipFill rotWithShape="1">
            <a:blip r:embed="rId17">
              <a:alphaModFix/>
            </a:blip>
            <a:srcRect/>
            <a:stretch/>
          </p:blipFill>
          <p:spPr>
            <a:xfrm rot="10800000" flipH="1">
              <a:off x="1064808" y="2820184"/>
              <a:ext cx="3203999" cy="208110"/>
            </a:xfrm>
            <a:prstGeom prst="rect">
              <a:avLst/>
            </a:prstGeom>
            <a:noFill/>
            <a:ln>
              <a:noFill/>
            </a:ln>
          </p:spPr>
        </p:pic>
        <p:pic>
          <p:nvPicPr>
            <p:cNvPr id="15" name="Google Shape;197;p29">
              <a:extLst>
                <a:ext uri="{FF2B5EF4-FFF2-40B4-BE49-F238E27FC236}">
                  <a16:creationId xmlns:a16="http://schemas.microsoft.com/office/drawing/2014/main" id="{873028D0-A652-CD72-92FA-95619C51DA88}"/>
                </a:ext>
              </a:extLst>
            </p:cNvPr>
            <p:cNvPicPr preferRelativeResize="0"/>
            <p:nvPr/>
          </p:nvPicPr>
          <p:blipFill rotWithShape="1">
            <a:blip r:embed="rId17">
              <a:alphaModFix/>
            </a:blip>
            <a:srcRect/>
            <a:stretch/>
          </p:blipFill>
          <p:spPr>
            <a:xfrm rot="5400000" flipH="1">
              <a:off x="-305220" y="4165077"/>
              <a:ext cx="2830033" cy="183823"/>
            </a:xfrm>
            <a:prstGeom prst="rect">
              <a:avLst/>
            </a:prstGeom>
            <a:noFill/>
            <a:ln>
              <a:noFill/>
            </a:ln>
          </p:spPr>
        </p:pic>
        <p:pic>
          <p:nvPicPr>
            <p:cNvPr id="16" name="Google Shape;198;p29">
              <a:extLst>
                <a:ext uri="{FF2B5EF4-FFF2-40B4-BE49-F238E27FC236}">
                  <a16:creationId xmlns:a16="http://schemas.microsoft.com/office/drawing/2014/main" id="{70089E14-A7EC-BC25-587F-65F943F28060}"/>
                </a:ext>
              </a:extLst>
            </p:cNvPr>
            <p:cNvPicPr preferRelativeResize="0"/>
            <p:nvPr/>
          </p:nvPicPr>
          <p:blipFill rotWithShape="1">
            <a:blip r:embed="rId17">
              <a:alphaModFix/>
            </a:blip>
            <a:srcRect/>
            <a:stretch/>
          </p:blipFill>
          <p:spPr>
            <a:xfrm rot="5400000" flipH="1">
              <a:off x="2816624" y="4190215"/>
              <a:ext cx="2830033" cy="183823"/>
            </a:xfrm>
            <a:prstGeom prst="rect">
              <a:avLst/>
            </a:prstGeom>
            <a:noFill/>
            <a:ln>
              <a:noFill/>
            </a:ln>
          </p:spPr>
        </p:pic>
      </p:grpSp>
      <p:sp>
        <p:nvSpPr>
          <p:cNvPr id="17" name="TextBox 16">
            <a:extLst>
              <a:ext uri="{FF2B5EF4-FFF2-40B4-BE49-F238E27FC236}">
                <a16:creationId xmlns:a16="http://schemas.microsoft.com/office/drawing/2014/main" id="{32DD0A45-6438-591D-E13D-4F04E8A4E33E}"/>
              </a:ext>
            </a:extLst>
          </p:cNvPr>
          <p:cNvSpPr txBox="1"/>
          <p:nvPr/>
        </p:nvSpPr>
        <p:spPr>
          <a:xfrm>
            <a:off x="1169231" y="2014047"/>
            <a:ext cx="5351145" cy="1446550"/>
          </a:xfrm>
          <a:prstGeom prst="rect">
            <a:avLst/>
          </a:prstGeom>
          <a:noFill/>
        </p:spPr>
        <p:txBody>
          <a:bodyPr wrap="none" rtlCol="0">
            <a:spAutoFit/>
          </a:bodyPr>
          <a:lstStyle/>
          <a:p>
            <a:pPr algn="ctr"/>
            <a:r>
              <a:rPr lang="vi-VN" sz="4400" b="1" dirty="0">
                <a:solidFill>
                  <a:schemeClr val="accent1">
                    <a:lumMod val="75000"/>
                  </a:schemeClr>
                </a:solidFill>
                <a:latin typeface="+mj-lt"/>
              </a:rPr>
              <a:t>Nhóm 1,2 </a:t>
            </a:r>
          </a:p>
          <a:p>
            <a:pPr algn="ctr"/>
            <a:r>
              <a:rPr lang="vi-VN" sz="4400" b="1" dirty="0">
                <a:solidFill>
                  <a:srgbClr val="FF0000"/>
                </a:solidFill>
                <a:latin typeface="+mj-lt"/>
              </a:rPr>
              <a:t>Hiện tượng cầu vồng </a:t>
            </a:r>
          </a:p>
        </p:txBody>
      </p:sp>
      <p:grpSp>
        <p:nvGrpSpPr>
          <p:cNvPr id="18" name="Google Shape;199;p29">
            <a:extLst>
              <a:ext uri="{FF2B5EF4-FFF2-40B4-BE49-F238E27FC236}">
                <a16:creationId xmlns:a16="http://schemas.microsoft.com/office/drawing/2014/main" id="{5863CBF8-480F-F897-A5BB-542E328CB859}"/>
              </a:ext>
            </a:extLst>
          </p:cNvPr>
          <p:cNvGrpSpPr/>
          <p:nvPr/>
        </p:nvGrpSpPr>
        <p:grpSpPr>
          <a:xfrm>
            <a:off x="6340602" y="1104527"/>
            <a:ext cx="5098742" cy="3518620"/>
            <a:chOff x="1017885" y="2820184"/>
            <a:chExt cx="3386040" cy="2926172"/>
          </a:xfrm>
        </p:grpSpPr>
        <p:pic>
          <p:nvPicPr>
            <p:cNvPr id="19" name="Google Shape;200;p29">
              <a:extLst>
                <a:ext uri="{FF2B5EF4-FFF2-40B4-BE49-F238E27FC236}">
                  <a16:creationId xmlns:a16="http://schemas.microsoft.com/office/drawing/2014/main" id="{6B292E5A-FBE5-7AB6-1CB1-EC417CB7EF80}"/>
                </a:ext>
              </a:extLst>
            </p:cNvPr>
            <p:cNvPicPr preferRelativeResize="0"/>
            <p:nvPr/>
          </p:nvPicPr>
          <p:blipFill rotWithShape="1">
            <a:blip r:embed="rId18">
              <a:alphaModFix/>
            </a:blip>
            <a:srcRect/>
            <a:stretch/>
          </p:blipFill>
          <p:spPr>
            <a:xfrm rot="10800000" flipH="1">
              <a:off x="1199926" y="5538246"/>
              <a:ext cx="3203999" cy="208110"/>
            </a:xfrm>
            <a:prstGeom prst="rect">
              <a:avLst/>
            </a:prstGeom>
            <a:noFill/>
            <a:ln>
              <a:noFill/>
            </a:ln>
          </p:spPr>
        </p:pic>
        <p:pic>
          <p:nvPicPr>
            <p:cNvPr id="20" name="Google Shape;201;p29">
              <a:extLst>
                <a:ext uri="{FF2B5EF4-FFF2-40B4-BE49-F238E27FC236}">
                  <a16:creationId xmlns:a16="http://schemas.microsoft.com/office/drawing/2014/main" id="{34CE72B4-9979-05C6-0DE0-7906F2C21239}"/>
                </a:ext>
              </a:extLst>
            </p:cNvPr>
            <p:cNvPicPr preferRelativeResize="0"/>
            <p:nvPr/>
          </p:nvPicPr>
          <p:blipFill rotWithShape="1">
            <a:blip r:embed="rId18">
              <a:alphaModFix/>
            </a:blip>
            <a:srcRect/>
            <a:stretch/>
          </p:blipFill>
          <p:spPr>
            <a:xfrm rot="10800000" flipH="1">
              <a:off x="1064808" y="2820184"/>
              <a:ext cx="3203999" cy="208110"/>
            </a:xfrm>
            <a:prstGeom prst="rect">
              <a:avLst/>
            </a:prstGeom>
            <a:noFill/>
            <a:ln>
              <a:noFill/>
            </a:ln>
          </p:spPr>
        </p:pic>
        <p:pic>
          <p:nvPicPr>
            <p:cNvPr id="21" name="Google Shape;202;p29">
              <a:extLst>
                <a:ext uri="{FF2B5EF4-FFF2-40B4-BE49-F238E27FC236}">
                  <a16:creationId xmlns:a16="http://schemas.microsoft.com/office/drawing/2014/main" id="{E5B18433-D6B9-3641-5684-DB24B7D5509F}"/>
                </a:ext>
              </a:extLst>
            </p:cNvPr>
            <p:cNvPicPr preferRelativeResize="0"/>
            <p:nvPr/>
          </p:nvPicPr>
          <p:blipFill rotWithShape="1">
            <a:blip r:embed="rId18">
              <a:alphaModFix/>
            </a:blip>
            <a:srcRect/>
            <a:stretch/>
          </p:blipFill>
          <p:spPr>
            <a:xfrm rot="5400000" flipH="1">
              <a:off x="-305220" y="4165077"/>
              <a:ext cx="2830033" cy="183823"/>
            </a:xfrm>
            <a:prstGeom prst="rect">
              <a:avLst/>
            </a:prstGeom>
            <a:noFill/>
            <a:ln>
              <a:noFill/>
            </a:ln>
          </p:spPr>
        </p:pic>
        <p:pic>
          <p:nvPicPr>
            <p:cNvPr id="22" name="Google Shape;203;p29">
              <a:extLst>
                <a:ext uri="{FF2B5EF4-FFF2-40B4-BE49-F238E27FC236}">
                  <a16:creationId xmlns:a16="http://schemas.microsoft.com/office/drawing/2014/main" id="{D0835F29-290C-BD8B-FE44-F845516A5EC0}"/>
                </a:ext>
              </a:extLst>
            </p:cNvPr>
            <p:cNvPicPr preferRelativeResize="0"/>
            <p:nvPr/>
          </p:nvPicPr>
          <p:blipFill rotWithShape="1">
            <a:blip r:embed="rId18">
              <a:alphaModFix/>
            </a:blip>
            <a:srcRect/>
            <a:stretch/>
          </p:blipFill>
          <p:spPr>
            <a:xfrm rot="5400000" flipH="1">
              <a:off x="2816624" y="4190215"/>
              <a:ext cx="2830033" cy="183823"/>
            </a:xfrm>
            <a:prstGeom prst="rect">
              <a:avLst/>
            </a:prstGeom>
            <a:noFill/>
            <a:ln>
              <a:noFill/>
            </a:ln>
          </p:spPr>
        </p:pic>
      </p:grpSp>
      <p:sp>
        <p:nvSpPr>
          <p:cNvPr id="24" name="TextBox 23">
            <a:extLst>
              <a:ext uri="{FF2B5EF4-FFF2-40B4-BE49-F238E27FC236}">
                <a16:creationId xmlns:a16="http://schemas.microsoft.com/office/drawing/2014/main" id="{44DEE67D-3FA4-0018-8834-F2FCD9B844C3}"/>
              </a:ext>
            </a:extLst>
          </p:cNvPr>
          <p:cNvSpPr txBox="1"/>
          <p:nvPr/>
        </p:nvSpPr>
        <p:spPr>
          <a:xfrm>
            <a:off x="6734257" y="1950496"/>
            <a:ext cx="4474303" cy="1446550"/>
          </a:xfrm>
          <a:prstGeom prst="rect">
            <a:avLst/>
          </a:prstGeom>
          <a:noFill/>
        </p:spPr>
        <p:txBody>
          <a:bodyPr wrap="none" rtlCol="0">
            <a:spAutoFit/>
          </a:bodyPr>
          <a:lstStyle/>
          <a:p>
            <a:pPr algn="ctr"/>
            <a:r>
              <a:rPr lang="vi-VN" sz="4400" b="1" dirty="0">
                <a:solidFill>
                  <a:schemeClr val="accent1">
                    <a:lumMod val="75000"/>
                  </a:schemeClr>
                </a:solidFill>
                <a:latin typeface="+mj-lt"/>
              </a:rPr>
              <a:t>Nhóm 3,4 </a:t>
            </a:r>
          </a:p>
          <a:p>
            <a:pPr algn="ctr"/>
            <a:r>
              <a:rPr lang="vi-VN" sz="4400" b="1" dirty="0">
                <a:solidFill>
                  <a:srgbClr val="FF0000"/>
                </a:solidFill>
                <a:latin typeface="+mj-lt"/>
              </a:rPr>
              <a:t>Hiện tượng lũ lụt </a:t>
            </a:r>
          </a:p>
        </p:txBody>
      </p:sp>
    </p:spTree>
    <p:extLst>
      <p:ext uri="{BB962C8B-B14F-4D97-AF65-F5344CB8AC3E}">
        <p14:creationId xmlns:p14="http://schemas.microsoft.com/office/powerpoint/2010/main" val="231461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6" presetClass="entr" presetSubtype="0" fill="hold" nodeType="withEffect">
                                  <p:stCondLst>
                                    <p:cond delay="50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par>
                                <p:cTn id="49" presetID="14" presetClass="entr" presetSubtype="10" fill="hold" nodeType="withEffect">
                                  <p:stCondLst>
                                    <p:cond delay="100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par>
                                <p:cTn id="52" presetID="14" presetClass="entr" presetSubtype="10"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Effect transition="in" filter="randombar(horizontal)">
                                      <p:cBhvr>
                                        <p:cTn id="54" dur="500"/>
                                        <p:tgtEl>
                                          <p:spTgt spid="10"/>
                                        </p:tgtEl>
                                      </p:cBhvr>
                                    </p:animEffect>
                                  </p:childTnLst>
                                </p:cTn>
                              </p:par>
                              <p:par>
                                <p:cTn id="55" presetID="42" presetClass="entr" presetSubtype="0"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6" presetClass="entr" presetSubtype="21"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12559" y="79899"/>
            <a:ext cx="10580329" cy="5974672"/>
          </a:xfrm>
          <a:prstGeom prst="rect">
            <a:avLst/>
          </a:prstGeom>
        </p:spPr>
      </p:pic>
      <p:sp>
        <p:nvSpPr>
          <p:cNvPr id="5" name="TextBox 4">
            <a:extLst>
              <a:ext uri="{FF2B5EF4-FFF2-40B4-BE49-F238E27FC236}">
                <a16:creationId xmlns:a16="http://schemas.microsoft.com/office/drawing/2014/main" id="{4C44F85A-E5FE-15C1-A802-5A6C35B0BA50}"/>
              </a:ext>
            </a:extLst>
          </p:cNvPr>
          <p:cNvSpPr txBox="1"/>
          <p:nvPr/>
        </p:nvSpPr>
        <p:spPr>
          <a:xfrm>
            <a:off x="1378998" y="1582868"/>
            <a:ext cx="8901344" cy="3991606"/>
          </a:xfrm>
          <a:prstGeom prst="rect">
            <a:avLst/>
          </a:prstGeom>
          <a:noFill/>
        </p:spPr>
        <p:txBody>
          <a:bodyPr wrap="square">
            <a:spAutoFit/>
          </a:bodyPr>
          <a:lstStyle/>
          <a:p>
            <a:pPr algn="ctr">
              <a:lnSpc>
                <a:spcPts val="3360"/>
              </a:lnSpc>
            </a:pPr>
            <a:r>
              <a:rPr lang="en-US" sz="2800" b="1" dirty="0" err="1">
                <a:solidFill>
                  <a:schemeClr val="accent1">
                    <a:lumMod val="75000"/>
                  </a:schemeClr>
                </a:solidFill>
                <a:latin typeface="Times New Roman" panose="02020603050405020304" pitchFamily="18" charset="0"/>
                <a:ea typeface="Calibri" panose="020F0502020204030204" pitchFamily="34" charset="0"/>
              </a:rPr>
              <a:t>D</a:t>
            </a:r>
            <a:r>
              <a:rPr lang="en-US" sz="2800" b="1" dirty="0" err="1">
                <a:solidFill>
                  <a:schemeClr val="accent1">
                    <a:lumMod val="75000"/>
                  </a:schemeClr>
                </a:solidFill>
                <a:effectLst/>
                <a:latin typeface="Times New Roman" panose="02020603050405020304" pitchFamily="18" charset="0"/>
                <a:ea typeface="Calibri" panose="020F0502020204030204" pitchFamily="34" charset="0"/>
              </a:rPr>
              <a:t>ự</a:t>
            </a:r>
            <a:r>
              <a:rPr lang="en-US" sz="28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1">
                    <a:lumMod val="75000"/>
                  </a:schemeClr>
                </a:solidFill>
                <a:effectLst/>
                <a:latin typeface="Times New Roman" panose="02020603050405020304" pitchFamily="18" charset="0"/>
                <a:ea typeface="Calibri" panose="020F0502020204030204" pitchFamily="34" charset="0"/>
              </a:rPr>
              <a:t>án</a:t>
            </a:r>
            <a:r>
              <a:rPr lang="en-US" sz="28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1">
                    <a:lumMod val="75000"/>
                  </a:schemeClr>
                </a:solidFill>
                <a:effectLst/>
                <a:latin typeface="Times New Roman" panose="02020603050405020304" pitchFamily="18" charset="0"/>
                <a:ea typeface="Calibri" panose="020F0502020204030204" pitchFamily="34" charset="0"/>
              </a:rPr>
              <a:t>về</a:t>
            </a:r>
            <a:r>
              <a:rPr lang="en-US" sz="28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800" b="1" dirty="0" err="1">
                <a:solidFill>
                  <a:schemeClr val="accent1">
                    <a:lumMod val="75000"/>
                  </a:schemeClr>
                </a:solidFill>
                <a:effectLst/>
                <a:latin typeface="Times New Roman" panose="02020603050405020304" pitchFamily="18" charset="0"/>
                <a:ea typeface="Calibri" panose="020F0502020204030204" pitchFamily="34" charset="0"/>
              </a:rPr>
              <a:t>nhà</a:t>
            </a:r>
            <a:endParaRPr lang="en-US" sz="2800" b="1" dirty="0">
              <a:solidFill>
                <a:schemeClr val="accent1">
                  <a:lumMod val="75000"/>
                </a:schemeClr>
              </a:solidFill>
              <a:effectLst/>
              <a:latin typeface="Times New Roman" panose="02020603050405020304" pitchFamily="18" charset="0"/>
              <a:ea typeface="Calibri" panose="020F0502020204030204" pitchFamily="34" charset="0"/>
            </a:endParaRPr>
          </a:p>
          <a:p>
            <a:pPr algn="just">
              <a:lnSpc>
                <a:spcPts val="3360"/>
              </a:lnSpc>
            </a:pPr>
            <a:r>
              <a:rPr lang="vi-VN" sz="2800" b="1" dirty="0">
                <a:solidFill>
                  <a:srgbClr val="FF0000"/>
                </a:solidFill>
                <a:latin typeface="Times New Roman" panose="02020603050405020304" pitchFamily="18" charset="0"/>
                <a:ea typeface="Calibri" panose="020F0502020204030204" pitchFamily="34" charset="0"/>
              </a:rPr>
              <a:t>Đề bài: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Viết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bài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văn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giới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thiệu</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về</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các</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hiện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tượng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tự</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nhiên</a:t>
            </a:r>
            <a:endParaRPr lang="en-US" sz="2800" b="1" dirty="0">
              <a:solidFill>
                <a:srgbClr val="FF0000"/>
              </a:solidFill>
              <a:effectLst/>
              <a:latin typeface="Times New Roman" panose="02020603050405020304" pitchFamily="18" charset="0"/>
              <a:ea typeface="Calibri" panose="020F0502020204030204" pitchFamily="34" charset="0"/>
            </a:endParaRPr>
          </a:p>
          <a:p>
            <a:pPr algn="just">
              <a:lnSpc>
                <a:spcPts val="3360"/>
              </a:lnSpc>
            </a:pPr>
            <a:r>
              <a:rPr lang="en-US" sz="2800" b="1" dirty="0" err="1">
                <a:solidFill>
                  <a:srgbClr val="FF0000"/>
                </a:solidFill>
                <a:effectLst/>
                <a:latin typeface="Times New Roman" panose="02020603050405020304" pitchFamily="18" charset="0"/>
                <a:ea typeface="Calibri" panose="020F0502020204030204" pitchFamily="34" charset="0"/>
              </a:rPr>
              <a:t>theo</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các</a:t>
            </a:r>
            <a:r>
              <a:rPr lang="en-US" sz="2800" b="1" dirty="0">
                <a:solidFill>
                  <a:srgbClr val="FF0000"/>
                </a:solidFill>
                <a:effectLst/>
                <a:latin typeface="Times New Roman" panose="02020603050405020304" pitchFamily="18" charset="0"/>
                <a:ea typeface="Calibri" panose="020F0502020204030204" pitchFamily="34" charset="0"/>
              </a:rPr>
              <a:t> </a:t>
            </a:r>
            <a:r>
              <a:rPr lang="vi-VN" sz="2800" b="1" dirty="0">
                <a:solidFill>
                  <a:srgbClr val="FF0000"/>
                </a:solidFill>
                <a:latin typeface="Times New Roman" panose="02020603050405020304" pitchFamily="18" charset="0"/>
                <a:ea typeface="Calibri" panose="020F0502020204030204" pitchFamily="34" charset="0"/>
              </a:rPr>
              <a:t>yêu cầu</a:t>
            </a:r>
            <a:r>
              <a:rPr lang="en-US" sz="2800" b="1" dirty="0">
                <a:solidFill>
                  <a:srgbClr val="FF0000"/>
                </a:solidFill>
                <a:effectLst/>
                <a:latin typeface="Times New Roman" panose="02020603050405020304" pitchFamily="18" charset="0"/>
                <a:ea typeface="Calibri" panose="020F0502020204030204" pitchFamily="34" charset="0"/>
              </a:rPr>
              <a:t>:</a:t>
            </a:r>
            <a:endParaRPr lang="vi-VN" sz="2800" b="1" dirty="0">
              <a:solidFill>
                <a:srgbClr val="FF0000"/>
              </a:solidFill>
              <a:effectLst/>
              <a:latin typeface="Times New Roman" panose="02020603050405020304" pitchFamily="18" charset="0"/>
              <a:ea typeface="Calibri" panose="020F0502020204030204" pitchFamily="34" charset="0"/>
            </a:endParaRPr>
          </a:p>
          <a:p>
            <a:pPr lvl="6">
              <a:lnSpc>
                <a:spcPts val="3360"/>
              </a:lnSpc>
            </a:pPr>
            <a:r>
              <a:rPr lang="en-US" sz="2800" dirty="0">
                <a:solidFill>
                  <a:srgbClr val="000000"/>
                </a:solidFill>
                <a:effectLst/>
                <a:latin typeface="Times New Roman" panose="02020603050405020304" pitchFamily="18" charset="0"/>
                <a:ea typeface="Calibri" panose="020F0502020204030204" pitchFamily="34" charset="0"/>
              </a:rPr>
              <a:t>1. </a:t>
            </a:r>
            <a:r>
              <a:rPr lang="en-US" sz="2800" dirty="0" err="1">
                <a:solidFill>
                  <a:srgbClr val="000000"/>
                </a:solidFill>
                <a:effectLst/>
                <a:latin typeface="Times New Roman" panose="02020603050405020304" pitchFamily="18" charset="0"/>
                <a:ea typeface="Calibri" panose="020F0502020204030204" pitchFamily="34" charset="0"/>
              </a:rPr>
              <a:t>Tìm</a:t>
            </a:r>
            <a:r>
              <a:rPr lang="en-US" sz="2800" dirty="0">
                <a:solidFill>
                  <a:srgbClr val="000000"/>
                </a:solidFill>
                <a:effectLst/>
                <a:latin typeface="Times New Roman" panose="02020603050405020304" pitchFamily="18" charset="0"/>
                <a:ea typeface="Calibri" panose="020F0502020204030204" pitchFamily="34" charset="0"/>
              </a:rPr>
              <a:t> ý</a:t>
            </a:r>
            <a:endParaRPr lang="vi-VN" sz="2800" dirty="0">
              <a:solidFill>
                <a:srgbClr val="000000"/>
              </a:solidFill>
              <a:effectLst/>
              <a:latin typeface="Times New Roman" panose="02020603050405020304" pitchFamily="18" charset="0"/>
              <a:ea typeface="Calibri" panose="020F0502020204030204" pitchFamily="34" charset="0"/>
            </a:endParaRPr>
          </a:p>
          <a:p>
            <a:pPr lvl="6">
              <a:lnSpc>
                <a:spcPts val="3360"/>
              </a:lnSpc>
            </a:pPr>
            <a:r>
              <a:rPr lang="en-US" sz="2800" dirty="0">
                <a:solidFill>
                  <a:srgbClr val="000000"/>
                </a:solidFill>
                <a:effectLst/>
                <a:latin typeface="Times New Roman" panose="02020603050405020304" pitchFamily="18" charset="0"/>
                <a:ea typeface="Calibri" panose="020F0502020204030204" pitchFamily="34" charset="0"/>
              </a:rPr>
              <a:t>2. </a:t>
            </a:r>
            <a:r>
              <a:rPr lang="en-US" sz="2800" dirty="0" err="1">
                <a:solidFill>
                  <a:srgbClr val="000000"/>
                </a:solidFill>
                <a:effectLst/>
                <a:latin typeface="Times New Roman" panose="02020603050405020304" pitchFamily="18" charset="0"/>
                <a:ea typeface="Calibri" panose="020F0502020204030204" pitchFamily="34" charset="0"/>
              </a:rPr>
              <a:t>Lập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dàn</a:t>
            </a:r>
            <a:r>
              <a:rPr lang="en-US" sz="2800" dirty="0">
                <a:solidFill>
                  <a:srgbClr val="000000"/>
                </a:solidFill>
                <a:effectLst/>
                <a:latin typeface="Times New Roman" panose="02020603050405020304" pitchFamily="18" charset="0"/>
                <a:ea typeface="Calibri" panose="020F0502020204030204" pitchFamily="34" charset="0"/>
              </a:rPr>
              <a:t> ý</a:t>
            </a:r>
            <a:endParaRPr lang="vi-VN" sz="2800" dirty="0">
              <a:solidFill>
                <a:srgbClr val="000000"/>
              </a:solidFill>
              <a:effectLst/>
              <a:latin typeface="Times New Roman" panose="02020603050405020304" pitchFamily="18" charset="0"/>
              <a:ea typeface="Calibri" panose="020F0502020204030204" pitchFamily="34" charset="0"/>
            </a:endParaRPr>
          </a:p>
          <a:p>
            <a:pPr lvl="6">
              <a:lnSpc>
                <a:spcPts val="3360"/>
              </a:lnSpc>
            </a:pPr>
            <a:r>
              <a:rPr lang="en-US" sz="2800" dirty="0">
                <a:solidFill>
                  <a:srgbClr val="000000"/>
                </a:solidFill>
                <a:effectLst/>
                <a:latin typeface="Times New Roman" panose="02020603050405020304" pitchFamily="18" charset="0"/>
                <a:ea typeface="Calibri" panose="020F0502020204030204" pitchFamily="34" charset="0"/>
              </a:rPr>
              <a:t>3. </a:t>
            </a:r>
            <a:r>
              <a:rPr lang="en-US" sz="2800" dirty="0" err="1">
                <a:solidFill>
                  <a:srgbClr val="000000"/>
                </a:solidFill>
                <a:effectLst/>
                <a:latin typeface="Times New Roman" panose="02020603050405020304" pitchFamily="18" charset="0"/>
                <a:ea typeface="Calibri" panose="020F0502020204030204" pitchFamily="34" charset="0"/>
              </a:rPr>
              <a:t>Viết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latin typeface="Times New Roman" panose="02020603050405020304" pitchFamily="18" charset="0"/>
              <a:ea typeface="Calibri" panose="020F0502020204030204" pitchFamily="34" charset="0"/>
            </a:endParaRPr>
          </a:p>
          <a:p>
            <a:pPr lvl="6">
              <a:lnSpc>
                <a:spcPts val="3360"/>
              </a:lnSpc>
            </a:pPr>
            <a:r>
              <a:rPr lang="en-US" sz="2800" b="1" dirty="0" err="1">
                <a:solidFill>
                  <a:srgbClr val="FF0000"/>
                </a:solidFill>
                <a:latin typeface="Times New Roman" panose="02020603050405020304" pitchFamily="18" charset="0"/>
                <a:ea typeface="Calibri" panose="020F0502020204030204" pitchFamily="34" charset="0"/>
              </a:rPr>
              <a:t>Phân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công</a:t>
            </a:r>
            <a:endParaRPr lang="vi-VN" sz="2800" b="1" dirty="0">
              <a:solidFill>
                <a:srgbClr val="FF0000"/>
              </a:solidFill>
              <a:effectLst/>
              <a:latin typeface="Times New Roman" panose="02020603050405020304" pitchFamily="18" charset="0"/>
              <a:ea typeface="Calibri" panose="020F0502020204030204" pitchFamily="34" charset="0"/>
            </a:endParaRPr>
          </a:p>
          <a:p>
            <a:pPr lvl="6">
              <a:lnSpc>
                <a:spcPts val="3360"/>
              </a:lnSpc>
            </a:pPr>
            <a:r>
              <a:rPr lang="en-US" sz="2800" b="1" dirty="0">
                <a:solidFill>
                  <a:srgbClr val="000000"/>
                </a:solidFill>
                <a:effectLst/>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1,</a:t>
            </a:r>
            <a:r>
              <a:rPr lang="vi-VN" sz="2800" dirty="0">
                <a:solidFill>
                  <a:srgbClr val="000000"/>
                </a:solidFill>
                <a:effectLst/>
                <a:latin typeface="Times New Roman" panose="02020603050405020304" pitchFamily="18" charset="0"/>
                <a:ea typeface="Calibri" panose="020F0502020204030204" pitchFamily="34" charset="0"/>
              </a:rPr>
              <a:t>2</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a:solidFill>
                  <a:srgbClr val="000000"/>
                </a:solidFill>
                <a:effectLst/>
                <a:latin typeface="Times New Roman" panose="02020603050405020304" pitchFamily="18" charset="0"/>
                <a:ea typeface="Calibri" panose="020F0502020204030204" pitchFamily="34" charset="0"/>
              </a:rPr>
              <a:t>Hiện tượng </a:t>
            </a:r>
            <a:r>
              <a:rPr lang="en-US" sz="2800" dirty="0" err="1">
                <a:solidFill>
                  <a:srgbClr val="000000"/>
                </a:solidFill>
                <a:latin typeface="Times New Roman" panose="02020603050405020304" pitchFamily="18" charset="0"/>
                <a:ea typeface="Calibri" panose="020F0502020204030204" pitchFamily="34" charset="0"/>
              </a:rPr>
              <a:t>c</a:t>
            </a:r>
            <a:r>
              <a:rPr lang="en-US" sz="2800" dirty="0" err="1">
                <a:solidFill>
                  <a:srgbClr val="000000"/>
                </a:solidFill>
                <a:effectLst/>
                <a:latin typeface="Times New Roman" panose="02020603050405020304" pitchFamily="18" charset="0"/>
                <a:ea typeface="Calibri" panose="020F0502020204030204" pitchFamily="34" charset="0"/>
              </a:rPr>
              <a:t>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vồng</a:t>
            </a:r>
            <a:endParaRPr lang="vi-VN" sz="2800" dirty="0">
              <a:solidFill>
                <a:srgbClr val="000000"/>
              </a:solidFill>
              <a:effectLst/>
              <a:latin typeface="Times New Roman" panose="02020603050405020304" pitchFamily="18" charset="0"/>
              <a:ea typeface="Calibri" panose="020F0502020204030204" pitchFamily="34" charset="0"/>
            </a:endParaRPr>
          </a:p>
          <a:p>
            <a:pPr lvl="6">
              <a:lnSpc>
                <a:spcPts val="3360"/>
              </a:lnSpc>
            </a:pPr>
            <a:r>
              <a:rPr lang="en-US" sz="2800" dirty="0">
                <a:solidFill>
                  <a:srgbClr val="000000"/>
                </a:solidFill>
                <a:effectLst/>
                <a:latin typeface="Times New Roman" panose="02020603050405020304" pitchFamily="18" charset="0"/>
                <a:ea typeface="Calibri" panose="020F0502020204030204" pitchFamily="34" charset="0"/>
              </a:rPr>
              <a:t>  +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3,4: </a:t>
            </a:r>
            <a:r>
              <a:rPr lang="vi-VN" sz="2800" dirty="0">
                <a:solidFill>
                  <a:srgbClr val="000000"/>
                </a:solidFill>
                <a:latin typeface="Times New Roman" panose="02020603050405020304" pitchFamily="18" charset="0"/>
                <a:ea typeface="Calibri" panose="020F0502020204030204" pitchFamily="34" charset="0"/>
              </a:rPr>
              <a:t>Hiện tượng </a:t>
            </a:r>
            <a:r>
              <a:rPr lang="en-US" sz="2800" dirty="0" err="1">
                <a:solidFill>
                  <a:srgbClr val="000000"/>
                </a:solidFill>
                <a:latin typeface="Times New Roman" panose="02020603050405020304" pitchFamily="18" charset="0"/>
                <a:ea typeface="Calibri" panose="020F0502020204030204" pitchFamily="34" charset="0"/>
              </a:rPr>
              <a:t>l</a:t>
            </a:r>
            <a:r>
              <a:rPr lang="en-US" sz="2800" dirty="0" err="1">
                <a:solidFill>
                  <a:srgbClr val="000000"/>
                </a:solidFill>
                <a:effectLst/>
                <a:latin typeface="Times New Roman" panose="02020603050405020304" pitchFamily="18" charset="0"/>
                <a:ea typeface="Calibri" panose="020F0502020204030204" pitchFamily="34" charset="0"/>
              </a:rPr>
              <a:t>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lụt</a:t>
            </a:r>
            <a:endParaRPr lang="vi-VN"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86084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39547" y="1263062"/>
            <a:ext cx="4314152" cy="3866121"/>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2907296" y="99701"/>
            <a:ext cx="6975505" cy="4426777"/>
            <a:chOff x="342273" y="274320"/>
            <a:chExt cx="7247680" cy="4827925"/>
          </a:xfrm>
          <a:solidFill>
            <a:schemeClr val="accent5">
              <a:lumMod val="20000"/>
              <a:lumOff val="80000"/>
            </a:schemeClr>
          </a:solidFill>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4815"/>
                <a:gd name="adj2" fmla="val 472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819045" y="1394160"/>
              <a:ext cx="6132272" cy="776471"/>
            </a:xfrm>
            <a:prstGeom prst="rect">
              <a:avLst/>
            </a:prstGeom>
            <a:grpFill/>
          </p:spPr>
          <p:txBody>
            <a:bodyPr wrap="square">
              <a:spAutoFit/>
            </a:bodyPr>
            <a:lstStyle/>
            <a:p>
              <a:pPr algn="ctr"/>
              <a:endParaRPr lang="en-US" sz="4000" dirty="0">
                <a:solidFill>
                  <a:schemeClr val="tx1"/>
                </a:solidFill>
                <a:latin typeface="Times New Roman" pitchFamily="18" charset="0"/>
                <a:cs typeface="Times New Roman" pitchFamily="18" charset="0"/>
              </a:endParaRPr>
            </a:p>
          </p:txBody>
        </p:sp>
      </p:grpSp>
      <p:pic>
        <p:nvPicPr>
          <p:cNvPr id="3" name="Picture 2">
            <a:extLst>
              <a:ext uri="{FF2B5EF4-FFF2-40B4-BE49-F238E27FC236}">
                <a16:creationId xmlns:a16="http://schemas.microsoft.com/office/drawing/2014/main" id="{45669572-77E5-2585-A92F-609E3A95EF5B}"/>
              </a:ext>
            </a:extLst>
          </p:cNvPr>
          <p:cNvPicPr>
            <a:picLocks noChangeAspect="1"/>
          </p:cNvPicPr>
          <p:nvPr/>
        </p:nvPicPr>
        <p:blipFill>
          <a:blip r:embed="rId3"/>
          <a:stretch>
            <a:fillRect/>
          </a:stretch>
        </p:blipFill>
        <p:spPr>
          <a:xfrm>
            <a:off x="16894" y="4915672"/>
            <a:ext cx="12010161" cy="1822862"/>
          </a:xfrm>
          <a:prstGeom prst="rect">
            <a:avLst/>
          </a:prstGeom>
        </p:spPr>
      </p:pic>
      <p:grpSp>
        <p:nvGrpSpPr>
          <p:cNvPr id="5" name="Google Shape;700;p21">
            <a:extLst>
              <a:ext uri="{FF2B5EF4-FFF2-40B4-BE49-F238E27FC236}">
                <a16:creationId xmlns:a16="http://schemas.microsoft.com/office/drawing/2014/main" id="{D547F73D-7D00-8EC7-A6B3-88B9B4BAADCC}"/>
              </a:ext>
            </a:extLst>
          </p:cNvPr>
          <p:cNvGrpSpPr/>
          <p:nvPr/>
        </p:nvGrpSpPr>
        <p:grpSpPr>
          <a:xfrm>
            <a:off x="3089342" y="40319"/>
            <a:ext cx="1190111" cy="1195623"/>
            <a:chOff x="-1361850" y="2418675"/>
            <a:chExt cx="2254175" cy="2185275"/>
          </a:xfrm>
        </p:grpSpPr>
        <p:sp>
          <p:nvSpPr>
            <p:cNvPr id="11" name="Google Shape;701;p21">
              <a:extLst>
                <a:ext uri="{FF2B5EF4-FFF2-40B4-BE49-F238E27FC236}">
                  <a16:creationId xmlns:a16="http://schemas.microsoft.com/office/drawing/2014/main" id="{1A492349-1A52-FFC6-3241-FBBC948D0BAA}"/>
                </a:ext>
              </a:extLst>
            </p:cNvPr>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702;p21">
              <a:extLst>
                <a:ext uri="{FF2B5EF4-FFF2-40B4-BE49-F238E27FC236}">
                  <a16:creationId xmlns:a16="http://schemas.microsoft.com/office/drawing/2014/main" id="{AF21ABC2-7AE5-5BA2-8200-061D0DBEB76A}"/>
                </a:ext>
              </a:extLst>
            </p:cNvPr>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703;p21">
              <a:extLst>
                <a:ext uri="{FF2B5EF4-FFF2-40B4-BE49-F238E27FC236}">
                  <a16:creationId xmlns:a16="http://schemas.microsoft.com/office/drawing/2014/main" id="{DF02CA0F-3BDC-F383-F4AE-619D32A87CA7}"/>
                </a:ext>
              </a:extLst>
            </p:cNvPr>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704;p21">
              <a:extLst>
                <a:ext uri="{FF2B5EF4-FFF2-40B4-BE49-F238E27FC236}">
                  <a16:creationId xmlns:a16="http://schemas.microsoft.com/office/drawing/2014/main" id="{3C389A39-33E7-5B94-5F71-00D319B699BF}"/>
                </a:ext>
              </a:extLst>
            </p:cNvPr>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05;p21">
              <a:extLst>
                <a:ext uri="{FF2B5EF4-FFF2-40B4-BE49-F238E27FC236}">
                  <a16:creationId xmlns:a16="http://schemas.microsoft.com/office/drawing/2014/main" id="{044FFA24-117B-ACAD-82F0-79E458C12609}"/>
                </a:ext>
              </a:extLst>
            </p:cNvPr>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06;p21">
              <a:extLst>
                <a:ext uri="{FF2B5EF4-FFF2-40B4-BE49-F238E27FC236}">
                  <a16:creationId xmlns:a16="http://schemas.microsoft.com/office/drawing/2014/main" id="{2A979F08-66B3-1791-D6C6-4F8C906FB814}"/>
                </a:ext>
              </a:extLst>
            </p:cNvPr>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707;p21">
              <a:extLst>
                <a:ext uri="{FF2B5EF4-FFF2-40B4-BE49-F238E27FC236}">
                  <a16:creationId xmlns:a16="http://schemas.microsoft.com/office/drawing/2014/main" id="{0B25AEA8-6441-0E35-5A52-BF63C0E69CC9}"/>
                </a:ext>
              </a:extLst>
            </p:cNvPr>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708;p21">
              <a:extLst>
                <a:ext uri="{FF2B5EF4-FFF2-40B4-BE49-F238E27FC236}">
                  <a16:creationId xmlns:a16="http://schemas.microsoft.com/office/drawing/2014/main" id="{3AD14139-ADD9-2E72-1B0A-535548A92E3E}"/>
                </a:ext>
              </a:extLst>
            </p:cNvPr>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09;p21">
              <a:extLst>
                <a:ext uri="{FF2B5EF4-FFF2-40B4-BE49-F238E27FC236}">
                  <a16:creationId xmlns:a16="http://schemas.microsoft.com/office/drawing/2014/main" id="{DE63BCB4-7436-1494-F9A8-F9672897281F}"/>
                </a:ext>
              </a:extLst>
            </p:cNvPr>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10;p21">
              <a:extLst>
                <a:ext uri="{FF2B5EF4-FFF2-40B4-BE49-F238E27FC236}">
                  <a16:creationId xmlns:a16="http://schemas.microsoft.com/office/drawing/2014/main" id="{5EA4C023-DEE4-8870-7B7D-C96A5CF1EEA6}"/>
                </a:ext>
              </a:extLst>
            </p:cNvPr>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11;p21">
              <a:extLst>
                <a:ext uri="{FF2B5EF4-FFF2-40B4-BE49-F238E27FC236}">
                  <a16:creationId xmlns:a16="http://schemas.microsoft.com/office/drawing/2014/main" id="{7E59C7AC-8F06-900F-995F-11B981A37DBC}"/>
                </a:ext>
              </a:extLst>
            </p:cNvPr>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12;p21">
              <a:extLst>
                <a:ext uri="{FF2B5EF4-FFF2-40B4-BE49-F238E27FC236}">
                  <a16:creationId xmlns:a16="http://schemas.microsoft.com/office/drawing/2014/main" id="{5E043FBC-2714-76C5-A683-311AE49047FF}"/>
                </a:ext>
              </a:extLst>
            </p:cNvPr>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13;p21">
              <a:extLst>
                <a:ext uri="{FF2B5EF4-FFF2-40B4-BE49-F238E27FC236}">
                  <a16:creationId xmlns:a16="http://schemas.microsoft.com/office/drawing/2014/main" id="{52BD3409-9C59-4A71-93A1-89A7220DF7B0}"/>
                </a:ext>
              </a:extLst>
            </p:cNvPr>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714;p21">
              <a:extLst>
                <a:ext uri="{FF2B5EF4-FFF2-40B4-BE49-F238E27FC236}">
                  <a16:creationId xmlns:a16="http://schemas.microsoft.com/office/drawing/2014/main" id="{F5BAB668-E471-151B-A5A2-179D07C41F29}"/>
                </a:ext>
              </a:extLst>
            </p:cNvPr>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715;p21">
              <a:extLst>
                <a:ext uri="{FF2B5EF4-FFF2-40B4-BE49-F238E27FC236}">
                  <a16:creationId xmlns:a16="http://schemas.microsoft.com/office/drawing/2014/main" id="{D2FB54F9-3327-ACE7-627A-8E6360F4987E}"/>
                </a:ext>
              </a:extLst>
            </p:cNvPr>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图片 5">
            <a:extLst>
              <a:ext uri="{FF2B5EF4-FFF2-40B4-BE49-F238E27FC236}">
                <a16:creationId xmlns:a16="http://schemas.microsoft.com/office/drawing/2014/main" id="{806D3A88-3385-14A9-BB25-34B8B142DC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27"/>
          <a:stretch/>
        </p:blipFill>
        <p:spPr>
          <a:xfrm>
            <a:off x="3864706" y="4203871"/>
            <a:ext cx="4660177" cy="2797167"/>
          </a:xfrm>
          <a:prstGeom prst="rect">
            <a:avLst/>
          </a:prstGeom>
        </p:spPr>
      </p:pic>
      <p:pic>
        <p:nvPicPr>
          <p:cNvPr id="27" name="图片 13">
            <a:extLst>
              <a:ext uri="{FF2B5EF4-FFF2-40B4-BE49-F238E27FC236}">
                <a16:creationId xmlns:a16="http://schemas.microsoft.com/office/drawing/2014/main" id="{7C623A4D-F8EE-FB85-996B-4087010B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1998" y="99701"/>
            <a:ext cx="1950002" cy="3399597"/>
          </a:xfrm>
          <a:prstGeom prst="rect">
            <a:avLst/>
          </a:prstGeom>
        </p:spPr>
      </p:pic>
      <p:grpSp>
        <p:nvGrpSpPr>
          <p:cNvPr id="28" name="组合 87">
            <a:extLst>
              <a:ext uri="{FF2B5EF4-FFF2-40B4-BE49-F238E27FC236}">
                <a16:creationId xmlns:a16="http://schemas.microsoft.com/office/drawing/2014/main" id="{9EF2BEC0-16A3-2648-191E-E04F285C7905}"/>
              </a:ext>
            </a:extLst>
          </p:cNvPr>
          <p:cNvGrpSpPr/>
          <p:nvPr/>
        </p:nvGrpSpPr>
        <p:grpSpPr>
          <a:xfrm flipH="1">
            <a:off x="8853867" y="2784312"/>
            <a:ext cx="1471295" cy="1772920"/>
            <a:chOff x="1289955" y="1628061"/>
            <a:chExt cx="3941631" cy="5174701"/>
          </a:xfrm>
        </p:grpSpPr>
        <p:sp>
          <p:nvSpPr>
            <p:cNvPr id="29" name="Shape 209">
              <a:extLst>
                <a:ext uri="{FF2B5EF4-FFF2-40B4-BE49-F238E27FC236}">
                  <a16:creationId xmlns:a16="http://schemas.microsoft.com/office/drawing/2014/main" id="{7FE536E5-DB30-E0FA-5B5E-2F3936EA5F67}"/>
                </a:ext>
              </a:extLst>
            </p:cNvPr>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0" name="组 13">
              <a:extLst>
                <a:ext uri="{FF2B5EF4-FFF2-40B4-BE49-F238E27FC236}">
                  <a16:creationId xmlns:a16="http://schemas.microsoft.com/office/drawing/2014/main" id="{9E26E6BB-A0D2-76C1-5E4F-AD9BC2D07EA9}"/>
                </a:ext>
              </a:extLst>
            </p:cNvPr>
            <p:cNvGrpSpPr/>
            <p:nvPr/>
          </p:nvGrpSpPr>
          <p:grpSpPr>
            <a:xfrm>
              <a:off x="1289955" y="1628061"/>
              <a:ext cx="2187025" cy="2569107"/>
              <a:chOff x="5943842" y="1013911"/>
              <a:chExt cx="2187025" cy="2569107"/>
            </a:xfrm>
          </p:grpSpPr>
          <p:sp>
            <p:nvSpPr>
              <p:cNvPr id="31" name="Shape 202">
                <a:extLst>
                  <a:ext uri="{FF2B5EF4-FFF2-40B4-BE49-F238E27FC236}">
                    <a16:creationId xmlns:a16="http://schemas.microsoft.com/office/drawing/2014/main" id="{936FAB99-1697-5ACA-19BA-AE205EDCE4BF}"/>
                  </a:ext>
                </a:extLst>
              </p:cNvPr>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2" name="Shape 203">
                <a:extLst>
                  <a:ext uri="{FF2B5EF4-FFF2-40B4-BE49-F238E27FC236}">
                    <a16:creationId xmlns:a16="http://schemas.microsoft.com/office/drawing/2014/main" id="{23A65DFD-22AB-FEC9-FDBA-558603FE847E}"/>
                  </a:ext>
                </a:extLst>
              </p:cNvPr>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3" name="Shape 204">
                <a:extLst>
                  <a:ext uri="{FF2B5EF4-FFF2-40B4-BE49-F238E27FC236}">
                    <a16:creationId xmlns:a16="http://schemas.microsoft.com/office/drawing/2014/main" id="{E7C2050C-7F8A-346A-86DD-0659A7B1F34B}"/>
                  </a:ext>
                </a:extLst>
              </p:cNvPr>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4" name="Shape 205">
                <a:extLst>
                  <a:ext uri="{FF2B5EF4-FFF2-40B4-BE49-F238E27FC236}">
                    <a16:creationId xmlns:a16="http://schemas.microsoft.com/office/drawing/2014/main" id="{A5619296-E94A-4C0F-117C-3463C04FD9A8}"/>
                  </a:ext>
                </a:extLst>
              </p:cNvPr>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5" name="Shape 206">
                <a:extLst>
                  <a:ext uri="{FF2B5EF4-FFF2-40B4-BE49-F238E27FC236}">
                    <a16:creationId xmlns:a16="http://schemas.microsoft.com/office/drawing/2014/main" id="{71498C8F-B1D4-89AD-ED2E-BB7C77441585}"/>
                  </a:ext>
                </a:extLst>
              </p:cNvPr>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6" name="Shape 207">
                <a:extLst>
                  <a:ext uri="{FF2B5EF4-FFF2-40B4-BE49-F238E27FC236}">
                    <a16:creationId xmlns:a16="http://schemas.microsoft.com/office/drawing/2014/main" id="{AB9149C2-3822-04D9-B1B8-F8E2A4D3AA43}"/>
                  </a:ext>
                </a:extLst>
              </p:cNvPr>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7" name="Shape 208">
                <a:extLst>
                  <a:ext uri="{FF2B5EF4-FFF2-40B4-BE49-F238E27FC236}">
                    <a16:creationId xmlns:a16="http://schemas.microsoft.com/office/drawing/2014/main" id="{A9CC96D8-FEDB-240E-AE80-3359A465B423}"/>
                  </a:ext>
                </a:extLst>
              </p:cNvPr>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38" name="Shape 210">
                <a:extLst>
                  <a:ext uri="{FF2B5EF4-FFF2-40B4-BE49-F238E27FC236}">
                    <a16:creationId xmlns:a16="http://schemas.microsoft.com/office/drawing/2014/main" id="{D14E8435-ACB0-25C5-5473-0C564F9DDC3F}"/>
                  </a:ext>
                </a:extLst>
              </p:cNvPr>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2" name="TextBox 1">
            <a:extLst>
              <a:ext uri="{FF2B5EF4-FFF2-40B4-BE49-F238E27FC236}">
                <a16:creationId xmlns:a16="http://schemas.microsoft.com/office/drawing/2014/main" id="{47E7766C-8A6A-4640-A3EF-149B853055E2}"/>
              </a:ext>
            </a:extLst>
          </p:cNvPr>
          <p:cNvSpPr txBox="1"/>
          <p:nvPr/>
        </p:nvSpPr>
        <p:spPr>
          <a:xfrm>
            <a:off x="3453850" y="2219810"/>
            <a:ext cx="5197755" cy="523220"/>
          </a:xfrm>
          <a:prstGeom prst="rect">
            <a:avLst/>
          </a:prstGeom>
          <a:noFill/>
        </p:spPr>
        <p:txBody>
          <a:bodyPr wrap="square">
            <a:spAutoFit/>
          </a:bodyPr>
          <a:lstStyle/>
          <a:p>
            <a:pPr algn="just"/>
            <a:endParaRPr lang="vi-VN" sz="2800" b="1" dirty="0"/>
          </a:p>
        </p:txBody>
      </p:sp>
      <p:sp>
        <p:nvSpPr>
          <p:cNvPr id="39" name="TextBox 38">
            <a:extLst>
              <a:ext uri="{FF2B5EF4-FFF2-40B4-BE49-F238E27FC236}">
                <a16:creationId xmlns:a16="http://schemas.microsoft.com/office/drawing/2014/main" id="{17A0EB7E-4C2D-CCF3-A5F3-1DF202122DC5}"/>
              </a:ext>
            </a:extLst>
          </p:cNvPr>
          <p:cNvSpPr txBox="1"/>
          <p:nvPr/>
        </p:nvSpPr>
        <p:spPr>
          <a:xfrm>
            <a:off x="3937085" y="1248359"/>
            <a:ext cx="5132546" cy="2308324"/>
          </a:xfrm>
          <a:prstGeom prst="rect">
            <a:avLst/>
          </a:prstGeom>
          <a:noFill/>
        </p:spPr>
        <p:txBody>
          <a:bodyPr wrap="square">
            <a:spAutoFit/>
          </a:bodyPr>
          <a:lstStyle/>
          <a:p>
            <a:pPr algn="just"/>
            <a:r>
              <a:rPr lang="en-US" sz="3200" dirty="0">
                <a:latin typeface="+mj-lt"/>
              </a:rPr>
              <a:t>        </a:t>
            </a:r>
            <a:r>
              <a:rPr lang="vi-VN" sz="2800" dirty="0">
                <a:latin typeface="+mj-lt"/>
              </a:rPr>
              <a:t>Ngoài các hiện tượng tự nhiên xuất hiện trong bài hát, em còn biết thêm những hiện tượng nào tự nhiên  nữa. Hãy chia sẻ cho cô và các bạn cùng biế</a:t>
            </a:r>
            <a:r>
              <a:rPr lang="vi-VN"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932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3534944" y="4446022"/>
            <a:ext cx="2474169" cy="323385"/>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15" name="矩形: 圆角 14"/>
          <p:cNvSpPr/>
          <p:nvPr/>
        </p:nvSpPr>
        <p:spPr>
          <a:xfrm>
            <a:off x="6141146" y="4446022"/>
            <a:ext cx="2474169" cy="323385"/>
          </a:xfrm>
          <a:prstGeom prst="roundRect">
            <a:avLst>
              <a:gd name="adj" fmla="val 50000"/>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2478095" y="1897460"/>
            <a:ext cx="6537325" cy="226735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240737" y="2410205"/>
            <a:ext cx="653732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6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2. V</a:t>
            </a:r>
            <a:r>
              <a:rPr kumimoji="1" lang="vi-VN"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iết bài</a:t>
            </a: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389848" y="2500874"/>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67056" y="1161555"/>
            <a:ext cx="866974" cy="797510"/>
          </a:xfrm>
          <a:prstGeom prst="rect">
            <a:avLst/>
          </a:prstGeom>
        </p:spPr>
      </p:pic>
      <p:sp>
        <p:nvSpPr>
          <p:cNvPr id="2" name="TextBox 1">
            <a:extLst>
              <a:ext uri="{FF2B5EF4-FFF2-40B4-BE49-F238E27FC236}">
                <a16:creationId xmlns:a16="http://schemas.microsoft.com/office/drawing/2014/main" id="{2DE3DA06-BBFF-4749-BDD5-ABF306D92037}"/>
              </a:ext>
            </a:extLst>
          </p:cNvPr>
          <p:cNvSpPr txBox="1"/>
          <p:nvPr/>
        </p:nvSpPr>
        <p:spPr>
          <a:xfrm>
            <a:off x="3287718" y="3493483"/>
            <a:ext cx="5277407"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vi-VN" sz="2800" b="1" dirty="0">
                <a:latin typeface="Times New Roman" panose="02020603050405020304" pitchFamily="18" charset="0"/>
                <a:cs typeface="Times New Roman" panose="02020603050405020304" pitchFamily="18" charset="0"/>
              </a:rPr>
              <a:t> báo cáo sản phẩm</a:t>
            </a:r>
          </a:p>
        </p:txBody>
      </p:sp>
    </p:spTree>
    <p:custDataLst>
      <p:tags r:id="rId1"/>
    </p:custDataLst>
    <p:extLst>
      <p:ext uri="{BB962C8B-B14F-4D97-AF65-F5344CB8AC3E}">
        <p14:creationId xmlns:p14="http://schemas.microsoft.com/office/powerpoint/2010/main" val="180156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5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70"/>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par>
                                <p:cTn id="26" presetID="55"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strVal val="#ppt_w*0.70"/>
                                          </p:val>
                                        </p:tav>
                                        <p:tav tm="100000">
                                          <p:val>
                                            <p:strVal val="#ppt_w"/>
                                          </p:val>
                                        </p:tav>
                                      </p:tavLst>
                                    </p:anim>
                                    <p:anim calcmode="lin" valueType="num">
                                      <p:cBhvr>
                                        <p:cTn id="29" dur="1000" fill="hold"/>
                                        <p:tgtEl>
                                          <p:spTgt spid="34"/>
                                        </p:tgtEl>
                                        <p:attrNameLst>
                                          <p:attrName>ppt_h</p:attrName>
                                        </p:attrNameLst>
                                      </p:cBhvr>
                                      <p:tavLst>
                                        <p:tav tm="0">
                                          <p:val>
                                            <p:strVal val="#ppt_h"/>
                                          </p:val>
                                        </p:tav>
                                        <p:tav tm="100000">
                                          <p:val>
                                            <p:strVal val="#ppt_h"/>
                                          </p:val>
                                        </p:tav>
                                      </p:tavLst>
                                    </p:anim>
                                    <p:animEffect transition="in" filter="fade">
                                      <p:cBhvr>
                                        <p:cTn id="30" dur="1000"/>
                                        <p:tgtEl>
                                          <p:spTgt spid="3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anim calcmode="lin" valueType="num">
                                      <p:cBhvr>
                                        <p:cTn id="33" dur="1000" fill="hold"/>
                                        <p:tgtEl>
                                          <p:spTgt spid="179"/>
                                        </p:tgtEl>
                                        <p:attrNameLst>
                                          <p:attrName>ppt_w</p:attrName>
                                        </p:attrNameLst>
                                      </p:cBhvr>
                                      <p:tavLst>
                                        <p:tav tm="0">
                                          <p:val>
                                            <p:strVal val="#ppt_w*0.70"/>
                                          </p:val>
                                        </p:tav>
                                        <p:tav tm="100000">
                                          <p:val>
                                            <p:strVal val="#ppt_w"/>
                                          </p:val>
                                        </p:tav>
                                      </p:tavLst>
                                    </p:anim>
                                    <p:anim calcmode="lin" valueType="num">
                                      <p:cBhvr>
                                        <p:cTn id="34" dur="1000" fill="hold"/>
                                        <p:tgtEl>
                                          <p:spTgt spid="179"/>
                                        </p:tgtEl>
                                        <p:attrNameLst>
                                          <p:attrName>ppt_h</p:attrName>
                                        </p:attrNameLst>
                                      </p:cBhvr>
                                      <p:tavLst>
                                        <p:tav tm="0">
                                          <p:val>
                                            <p:strVal val="#ppt_h"/>
                                          </p:val>
                                        </p:tav>
                                        <p:tav tm="100000">
                                          <p:val>
                                            <p:strVal val="#ppt_h"/>
                                          </p:val>
                                        </p:tav>
                                      </p:tavLst>
                                    </p:anim>
                                    <p:animEffect transition="in" filter="fade">
                                      <p:cBhvr>
                                        <p:cTn id="35" dur="1000"/>
                                        <p:tgtEl>
                                          <p:spTgt spid="1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9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0" grpId="0" bldLvl="0" animBg="1"/>
      <p:bldP spid="81" grpId="0"/>
      <p:bldP spid="179"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432151" y="189828"/>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dirty="0">
                <a:solidFill>
                  <a:schemeClr val="bg1"/>
                </a:solidFill>
                <a:latin typeface="思源黑体 CN Light" panose="020B0300000000000000" charset="-122"/>
                <a:ea typeface="思源黑体 CN Light" panose="020B0300000000000000" charset="-122"/>
              </a:rPr>
              <a:t>2.</a:t>
            </a:r>
          </a:p>
        </p:txBody>
      </p:sp>
      <p:sp>
        <p:nvSpPr>
          <p:cNvPr id="28" name="文本框 19">
            <a:extLst>
              <a:ext uri="{FF2B5EF4-FFF2-40B4-BE49-F238E27FC236}">
                <a16:creationId xmlns:a16="http://schemas.microsoft.com/office/drawing/2014/main" id="{EDA35B31-14C0-42B6-B822-072055CA8DA2}"/>
              </a:ext>
            </a:extLst>
          </p:cNvPr>
          <p:cNvSpPr txBox="1"/>
          <p:nvPr/>
        </p:nvSpPr>
        <p:spPr>
          <a:xfrm>
            <a:off x="2170123" y="330240"/>
            <a:ext cx="2552369" cy="646331"/>
          </a:xfrm>
          <a:prstGeom prst="rect">
            <a:avLst/>
          </a:prstGeom>
          <a:noFill/>
        </p:spPr>
        <p:txBody>
          <a:bodyPr wrap="square" rtlCol="0">
            <a:spAutoFit/>
          </a:bodyPr>
          <a:lstStyle/>
          <a:p>
            <a:r>
              <a:rPr lang="vi-VN" altLang="zh-CN"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Viết bài</a:t>
            </a:r>
            <a:endParaRPr lang="zh-CN" altLang="en-US"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5624602" y="300134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1187044" y="1785362"/>
            <a:ext cx="4397158"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1672949" y="2211713"/>
            <a:ext cx="3596455" cy="2585323"/>
          </a:xfrm>
          <a:prstGeom prst="rect">
            <a:avLst/>
          </a:prstGeom>
        </p:spPr>
        <p:txBody>
          <a:bodyPr wrap="square">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Nhóm 1,2 </a:t>
            </a:r>
          </a:p>
          <a:p>
            <a:pPr algn="ctr"/>
            <a:r>
              <a:rPr lang="vi-VN" sz="5400" b="1" dirty="0">
                <a:solidFill>
                  <a:schemeClr val="bg1"/>
                </a:solidFill>
                <a:latin typeface="Times New Roman" panose="02020603050405020304" pitchFamily="18" charset="0"/>
                <a:cs typeface="Times New Roman" panose="02020603050405020304" pitchFamily="18" charset="0"/>
              </a:rPr>
              <a:t>Hiện tượng cầu vồng </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2" name="圆角矩形 8">
            <a:extLst>
              <a:ext uri="{FF2B5EF4-FFF2-40B4-BE49-F238E27FC236}">
                <a16:creationId xmlns:a16="http://schemas.microsoft.com/office/drawing/2014/main" id="{A01B0977-A59D-8764-8833-A55A77623EF8}"/>
              </a:ext>
            </a:extLst>
          </p:cNvPr>
          <p:cNvSpPr/>
          <p:nvPr/>
        </p:nvSpPr>
        <p:spPr>
          <a:xfrm>
            <a:off x="6314402" y="1686609"/>
            <a:ext cx="4397158" cy="3819428"/>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3" name="矩形 23">
            <a:extLst>
              <a:ext uri="{FF2B5EF4-FFF2-40B4-BE49-F238E27FC236}">
                <a16:creationId xmlns:a16="http://schemas.microsoft.com/office/drawing/2014/main" id="{1935B2D1-931D-7F51-1B87-20C8917B53B6}"/>
              </a:ext>
            </a:extLst>
          </p:cNvPr>
          <p:cNvSpPr/>
          <p:nvPr/>
        </p:nvSpPr>
        <p:spPr>
          <a:xfrm>
            <a:off x="6839264" y="2234915"/>
            <a:ext cx="3705148" cy="2585323"/>
          </a:xfrm>
          <a:prstGeom prst="rect">
            <a:avLst/>
          </a:prstGeom>
        </p:spPr>
        <p:txBody>
          <a:bodyPr wrap="square">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Nhóm </a:t>
            </a:r>
            <a:r>
              <a:rPr lang="vi-VN" sz="5400" b="1">
                <a:solidFill>
                  <a:schemeClr val="bg1"/>
                </a:solidFill>
                <a:latin typeface="Times New Roman" panose="02020603050405020304" pitchFamily="18" charset="0"/>
                <a:cs typeface="Times New Roman" panose="02020603050405020304" pitchFamily="18" charset="0"/>
              </a:rPr>
              <a:t>3,4 Hiện tượng lũ lụt</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F67F2D9-316B-7DDE-45A4-705734658F9C}"/>
              </a:ext>
            </a:extLst>
          </p:cNvPr>
          <p:cNvSpPr txBox="1"/>
          <p:nvPr/>
        </p:nvSpPr>
        <p:spPr>
          <a:xfrm>
            <a:off x="4209045" y="1076296"/>
            <a:ext cx="3467616" cy="584775"/>
          </a:xfrm>
          <a:prstGeom prst="rect">
            <a:avLst/>
          </a:prstGeom>
          <a:noFill/>
        </p:spPr>
        <p:txBody>
          <a:bodyPr wrap="none" rtlCol="0">
            <a:spAutoFit/>
          </a:bodyPr>
          <a:lstStyle/>
          <a:p>
            <a:r>
              <a:rPr lang="vi-VN" sz="3200" b="1" dirty="0">
                <a:solidFill>
                  <a:srgbClr val="002060"/>
                </a:solidFill>
                <a:latin typeface="Times New Roman" panose="02020603050405020304" pitchFamily="18" charset="0"/>
                <a:cs typeface="Times New Roman" panose="02020603050405020304" pitchFamily="18" charset="0"/>
              </a:rPr>
              <a:t>Báo cáo sản phẩm </a:t>
            </a:r>
          </a:p>
        </p:txBody>
      </p:sp>
    </p:spTree>
    <p:extLst>
      <p:ext uri="{BB962C8B-B14F-4D97-AF65-F5344CB8AC3E}">
        <p14:creationId xmlns:p14="http://schemas.microsoft.com/office/powerpoint/2010/main" val="1367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P spid="2" grpId="0" bldLvl="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8628FC0-F5F0-2302-695B-FDA3471D0F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314" y="114246"/>
            <a:ext cx="11785371" cy="6629508"/>
          </a:xfrm>
          <a:prstGeom prst="rect">
            <a:avLst/>
          </a:prstGeom>
        </p:spPr>
      </p:pic>
    </p:spTree>
    <p:extLst>
      <p:ext uri="{BB962C8B-B14F-4D97-AF65-F5344CB8AC3E}">
        <p14:creationId xmlns:p14="http://schemas.microsoft.com/office/powerpoint/2010/main" val="3894744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 y="-365788"/>
            <a:ext cx="2552369" cy="1106151"/>
          </a:xfrm>
          <a:prstGeom prst="rect">
            <a:avLst/>
          </a:prstGeom>
        </p:spPr>
      </p:pic>
      <p:grpSp>
        <p:nvGrpSpPr>
          <p:cNvPr id="75" name="组合 74"/>
          <p:cNvGrpSpPr/>
          <p:nvPr/>
        </p:nvGrpSpPr>
        <p:grpSpPr>
          <a:xfrm>
            <a:off x="-3410" y="-25129"/>
            <a:ext cx="2169561" cy="523220"/>
            <a:chOff x="1539688" y="2610017"/>
            <a:chExt cx="3953942" cy="667929"/>
          </a:xfrm>
        </p:grpSpPr>
        <p:pic>
          <p:nvPicPr>
            <p:cNvPr id="53" name="图片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69" name="组合 68"/>
            <p:cNvGrpSpPr/>
            <p:nvPr/>
          </p:nvGrpSpPr>
          <p:grpSpPr>
            <a:xfrm>
              <a:off x="1539688" y="2610017"/>
              <a:ext cx="1013831" cy="667929"/>
              <a:chOff x="1539688" y="2610017"/>
              <a:chExt cx="1013831" cy="667929"/>
            </a:xfrm>
          </p:grpSpPr>
          <p:sp>
            <p:nvSpPr>
              <p:cNvPr id="17" name="矩形 16"/>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562576" y="2610017"/>
                <a:ext cx="990943" cy="667929"/>
              </a:xfrm>
              <a:prstGeom prst="rect">
                <a:avLst/>
              </a:prstGeom>
              <a:noFill/>
              <a:ln>
                <a:noFill/>
              </a:ln>
            </p:spPr>
            <p:txBody>
              <a:bodyPr wrap="none" rtlCol="0">
                <a:spAutoFit/>
              </a:bodyPr>
              <a:lstStyle/>
              <a:p>
                <a:r>
                  <a:rPr lang="en-US" altLang="zh-CN" sz="2800" b="1" dirty="0">
                    <a:solidFill>
                      <a:srgbClr val="00B050"/>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01</a:t>
                </a:r>
                <a:endParaRPr lang="zh-CN" altLang="en-US" sz="2800" b="1" dirty="0">
                  <a:solidFill>
                    <a:srgbClr val="00B050"/>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23" name="文本框 22"/>
            <p:cNvSpPr txBox="1"/>
            <p:nvPr/>
          </p:nvSpPr>
          <p:spPr>
            <a:xfrm>
              <a:off x="2465021" y="2647738"/>
              <a:ext cx="2390301" cy="589349"/>
            </a:xfrm>
            <a:prstGeom prst="rect">
              <a:avLst/>
            </a:prstGeom>
            <a:noFill/>
            <a:ln>
              <a:noFill/>
            </a:ln>
          </p:spPr>
          <p:txBody>
            <a:bodyPr wrap="none" rtlCol="0">
              <a:spAutoFit/>
            </a:bodyPr>
            <a:lstStyle/>
            <a:p>
              <a:r>
                <a:rPr lang="vi-VN" sz="2400" b="1" dirty="0">
                  <a:solidFill>
                    <a:srgbClr val="00B050"/>
                  </a:solidFill>
                  <a:latin typeface="Times New Roman" panose="02020603050405020304" pitchFamily="18" charset="0"/>
                  <a:cs typeface="Times New Roman" panose="02020603050405020304" pitchFamily="18" charset="0"/>
                </a:rPr>
                <a:t>Mở bài: </a:t>
              </a:r>
              <a:endParaRPr lang="en-US" sz="2400" b="1" dirty="0">
                <a:solidFill>
                  <a:srgbClr val="00B050"/>
                </a:solidFill>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42146" y="480220"/>
            <a:ext cx="2208297" cy="536498"/>
            <a:chOff x="1521609" y="2610017"/>
            <a:chExt cx="3972021" cy="648746"/>
          </a:xfrm>
        </p:grpSpPr>
        <p:pic>
          <p:nvPicPr>
            <p:cNvPr id="77" name="图片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78" name="组合 77"/>
            <p:cNvGrpSpPr/>
            <p:nvPr/>
          </p:nvGrpSpPr>
          <p:grpSpPr>
            <a:xfrm>
              <a:off x="1521609" y="2610017"/>
              <a:ext cx="978013" cy="648746"/>
              <a:chOff x="1521609" y="2610017"/>
              <a:chExt cx="978013" cy="648746"/>
            </a:xfrm>
          </p:grpSpPr>
          <p:sp>
            <p:nvSpPr>
              <p:cNvPr id="80" name="矩形 79"/>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文本框 80"/>
              <p:cNvSpPr txBox="1"/>
              <p:nvPr/>
            </p:nvSpPr>
            <p:spPr>
              <a:xfrm>
                <a:off x="1521609" y="2610017"/>
                <a:ext cx="978013" cy="632690"/>
              </a:xfrm>
              <a:prstGeom prst="rect">
                <a:avLst/>
              </a:prstGeom>
              <a:noFill/>
              <a:ln>
                <a:noFill/>
              </a:ln>
            </p:spPr>
            <p:txBody>
              <a:bodyPr wrap="none" rtlCol="0">
                <a:spAutoFit/>
              </a:bodyPr>
              <a:lstStyle/>
              <a:p>
                <a:r>
                  <a:rPr lang="en-US" altLang="zh-CN" sz="2800" b="1" dirty="0">
                    <a:solidFill>
                      <a:srgbClr val="00B050"/>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02</a:t>
                </a:r>
                <a:endParaRPr lang="zh-CN" altLang="en-US" sz="2800" b="1" dirty="0">
                  <a:solidFill>
                    <a:srgbClr val="00B050"/>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79" name="文本框 78"/>
            <p:cNvSpPr txBox="1"/>
            <p:nvPr/>
          </p:nvSpPr>
          <p:spPr>
            <a:xfrm>
              <a:off x="2465022" y="2647739"/>
              <a:ext cx="2656086" cy="558256"/>
            </a:xfrm>
            <a:prstGeom prst="rect">
              <a:avLst/>
            </a:prstGeom>
            <a:noFill/>
            <a:ln>
              <a:noFill/>
            </a:ln>
          </p:spPr>
          <p:txBody>
            <a:bodyPr wrap="none" rtlCol="0">
              <a:spAutoFit/>
            </a:bodyPr>
            <a:lstStyle/>
            <a:p>
              <a:r>
                <a:rPr lang="vi-VN" sz="2400" b="1" dirty="0">
                  <a:solidFill>
                    <a:srgbClr val="00B050"/>
                  </a:solidFill>
                  <a:latin typeface="Times New Roman" panose="02020603050405020304" pitchFamily="18" charset="0"/>
                  <a:cs typeface="Times New Roman" panose="02020603050405020304" pitchFamily="18" charset="0"/>
                </a:rPr>
                <a:t>Thân bài:</a:t>
              </a:r>
              <a:endParaRPr lang="en-US" sz="2400" b="1" dirty="0">
                <a:solidFill>
                  <a:srgbClr val="00B050"/>
                </a:solidFill>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32336" y="5586413"/>
            <a:ext cx="2255911" cy="384300"/>
            <a:chOff x="1538672" y="2591841"/>
            <a:chExt cx="3954958" cy="666922"/>
          </a:xfrm>
        </p:grpSpPr>
        <p:pic>
          <p:nvPicPr>
            <p:cNvPr id="83" name="图片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84" name="组合 83"/>
            <p:cNvGrpSpPr/>
            <p:nvPr/>
          </p:nvGrpSpPr>
          <p:grpSpPr>
            <a:xfrm>
              <a:off x="1538672" y="2597186"/>
              <a:ext cx="742637" cy="661577"/>
              <a:chOff x="1538672" y="2597186"/>
              <a:chExt cx="742637" cy="661577"/>
            </a:xfrm>
          </p:grpSpPr>
          <p:sp>
            <p:nvSpPr>
              <p:cNvPr id="86" name="矩形 85"/>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文本框 86"/>
              <p:cNvSpPr txBox="1"/>
              <p:nvPr/>
            </p:nvSpPr>
            <p:spPr>
              <a:xfrm>
                <a:off x="1538672" y="2597186"/>
                <a:ext cx="543739" cy="523220"/>
              </a:xfrm>
              <a:prstGeom prst="rect">
                <a:avLst/>
              </a:prstGeom>
              <a:noFill/>
              <a:ln>
                <a:noFill/>
              </a:ln>
            </p:spPr>
            <p:txBody>
              <a:bodyPr wrap="none" rtlCol="0">
                <a:spAutoFit/>
              </a:bodyPr>
              <a:lstStyle/>
              <a:p>
                <a:r>
                  <a:rPr lang="en-US" altLang="zh-CN" sz="28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03</a:t>
                </a:r>
                <a:endParaRPr lang="zh-CN" alt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85" name="文本框 84"/>
            <p:cNvSpPr txBox="1"/>
            <p:nvPr/>
          </p:nvSpPr>
          <p:spPr>
            <a:xfrm>
              <a:off x="2651789" y="2591841"/>
              <a:ext cx="2627788" cy="584967"/>
            </a:xfrm>
            <a:prstGeom prst="rect">
              <a:avLst/>
            </a:prstGeom>
            <a:noFill/>
            <a:ln>
              <a:noFill/>
            </a:ln>
          </p:spPr>
          <p:txBody>
            <a:bodyPr wrap="square" rtlCol="0">
              <a:spAutoFit/>
            </a:bodyPr>
            <a:lstStyle/>
            <a:p>
              <a:r>
                <a:rPr lang="vi-VN" sz="2400" b="1" dirty="0">
                  <a:solidFill>
                    <a:srgbClr val="00B050"/>
                  </a:solidFill>
                  <a:latin typeface="Times New Roman" panose="02020603050405020304" pitchFamily="18" charset="0"/>
                  <a:cs typeface="Times New Roman" panose="02020603050405020304" pitchFamily="18" charset="0"/>
                </a:rPr>
                <a:t>Kết bài:</a:t>
              </a:r>
              <a:endParaRPr lang="en-US" sz="2400" b="1" dirty="0">
                <a:solidFill>
                  <a:srgbClr val="00B050"/>
                </a:solidFill>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sp>
        <p:nvSpPr>
          <p:cNvPr id="2" name="TextBox 1">
            <a:extLst>
              <a:ext uri="{FF2B5EF4-FFF2-40B4-BE49-F238E27FC236}">
                <a16:creationId xmlns:a16="http://schemas.microsoft.com/office/drawing/2014/main" id="{EB3C5FB6-C03E-64E7-6E52-12122F7584BE}"/>
              </a:ext>
            </a:extLst>
          </p:cNvPr>
          <p:cNvSpPr txBox="1"/>
          <p:nvPr/>
        </p:nvSpPr>
        <p:spPr>
          <a:xfrm>
            <a:off x="2404141" y="16778"/>
            <a:ext cx="9448047" cy="400110"/>
          </a:xfrm>
          <a:prstGeom prst="rect">
            <a:avLst/>
          </a:prstGeom>
          <a:noFill/>
        </p:spPr>
        <p:txBody>
          <a:bodyPr wrap="square" rtlCol="0">
            <a:spAutoFit/>
          </a:bodyPr>
          <a:lstStyle/>
          <a:p>
            <a:r>
              <a:rPr lang="vi-VN" sz="2000" b="1" dirty="0">
                <a:latin typeface="+mj-lt"/>
              </a:rPr>
              <a:t>Dẫn dắt vấn đề: </a:t>
            </a:r>
            <a:r>
              <a:rPr lang="nl-NL" sz="2000" b="1" dirty="0">
                <a:latin typeface="Times New Roman" panose="02020603050405020304" pitchFamily="18" charset="0"/>
                <a:cs typeface="Times New Roman" panose="02020603050405020304" pitchFamily="18" charset="0"/>
              </a:rPr>
              <a:t>Khái quát về tác động của lũ lụt với đời sống con người</a:t>
            </a:r>
            <a:endParaRPr lang="vi-VN" sz="2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82D0FF4-0431-DDB1-BB7E-5DB04EA15172}"/>
              </a:ext>
            </a:extLst>
          </p:cNvPr>
          <p:cNvSpPr txBox="1"/>
          <p:nvPr/>
        </p:nvSpPr>
        <p:spPr>
          <a:xfrm>
            <a:off x="121917" y="5930250"/>
            <a:ext cx="12319226" cy="923330"/>
          </a:xfrm>
          <a:prstGeom prst="rect">
            <a:avLst/>
          </a:prstGeom>
          <a:noFill/>
        </p:spPr>
        <p:txBody>
          <a:bodyPr wrap="square" rtlCol="0">
            <a:spAutoFit/>
          </a:bodyPr>
          <a:lstStyle/>
          <a:p>
            <a:r>
              <a:rPr lang="nl-NL" b="1" dirty="0">
                <a:latin typeface="Times New Roman" panose="02020603050405020304" pitchFamily="18" charset="0"/>
                <a:cs typeface="Times New Roman" panose="02020603050405020304" pitchFamily="18" charset="0"/>
              </a:rPr>
              <a:t>- Đánh giá chung về tác động hiện tượng lũ lụt: Ảnh hưởng tiêu cực đến đời sống con người.</a:t>
            </a:r>
            <a:endParaRPr lang="vi-VN" b="1" dirty="0">
              <a:latin typeface="Times New Roman" panose="02020603050405020304" pitchFamily="18" charset="0"/>
              <a:cs typeface="Times New Roman" panose="02020603050405020304" pitchFamily="18" charset="0"/>
            </a:endParaRPr>
          </a:p>
          <a:p>
            <a:r>
              <a:rPr lang="nl-NL" b="1" dirty="0">
                <a:latin typeface="Times New Roman" panose="02020603050405020304" pitchFamily="18" charset="0"/>
                <a:cs typeface="Times New Roman" panose="02020603050405020304" pitchFamily="18" charset="0"/>
              </a:rPr>
              <a:t>- Liên hệ hành động thực tế: đẩy mạnh việc trồng rừng và bảo vệ môi trường để hạn chế tối đa tác động của hiện tượng lũ lụt.</a:t>
            </a:r>
            <a:endParaRPr lang="vi-VN" sz="2000" b="1"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9D59C480-07D8-0F3C-92AD-34FE5331C65C}"/>
              </a:ext>
            </a:extLst>
          </p:cNvPr>
          <p:cNvGraphicFramePr>
            <a:graphicFrameLocks noGrp="1"/>
          </p:cNvGraphicFramePr>
          <p:nvPr>
            <p:extLst>
              <p:ext uri="{D42A27DB-BD31-4B8C-83A1-F6EECF244321}">
                <p14:modId xmlns:p14="http://schemas.microsoft.com/office/powerpoint/2010/main" val="1235246930"/>
              </p:ext>
            </p:extLst>
          </p:nvPr>
        </p:nvGraphicFramePr>
        <p:xfrm>
          <a:off x="9149" y="975251"/>
          <a:ext cx="12127328" cy="4611162"/>
        </p:xfrm>
        <a:graphic>
          <a:graphicData uri="http://schemas.openxmlformats.org/drawingml/2006/table">
            <a:tbl>
              <a:tblPr firstRow="1" firstCol="1" bandRow="1">
                <a:tableStyleId>{93296810-A885-4BE3-A3E7-6D5BEEA58F35}</a:tableStyleId>
              </a:tblPr>
              <a:tblGrid>
                <a:gridCol w="3917049">
                  <a:extLst>
                    <a:ext uri="{9D8B030D-6E8A-4147-A177-3AD203B41FA5}">
                      <a16:colId xmlns:a16="http://schemas.microsoft.com/office/drawing/2014/main" val="1086710223"/>
                    </a:ext>
                  </a:extLst>
                </a:gridCol>
                <a:gridCol w="8210279">
                  <a:extLst>
                    <a:ext uri="{9D8B030D-6E8A-4147-A177-3AD203B41FA5}">
                      <a16:colId xmlns:a16="http://schemas.microsoft.com/office/drawing/2014/main" val="3879016105"/>
                    </a:ext>
                  </a:extLst>
                </a:gridCol>
              </a:tblGrid>
              <a:tr h="237208">
                <a:tc>
                  <a:txBody>
                    <a:bodyPr/>
                    <a:lstStyle/>
                    <a:p>
                      <a:pPr algn="ctr">
                        <a:lnSpc>
                          <a:spcPts val="1700"/>
                        </a:lnSpc>
                        <a:spcAft>
                          <a:spcPts val="0"/>
                        </a:spcAft>
                      </a:pPr>
                      <a:r>
                        <a:rPr lang="vi-VN" sz="1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 gì?</a:t>
                      </a:r>
                      <a:endParaRPr lang="en-US" sz="1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ts val="1700"/>
                        </a:lnSpc>
                        <a:spcAft>
                          <a:spcPts val="0"/>
                        </a:spcAft>
                      </a:pPr>
                      <a:r>
                        <a:rPr lang="en-US" sz="1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Lũ lụt</a:t>
                      </a:r>
                      <a:endParaRPr lang="en-US" sz="1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946052596"/>
                  </a:ext>
                </a:extLst>
              </a:tr>
              <a:tr h="487754">
                <a:tc>
                  <a:txBody>
                    <a:bodyPr/>
                    <a:lstStyle/>
                    <a:p>
                      <a:pPr algn="just">
                        <a:lnSpc>
                          <a:spcPts val="1700"/>
                        </a:lnSpc>
                        <a:spcAft>
                          <a:spcPts val="0"/>
                        </a:spcAft>
                      </a:pPr>
                      <a:r>
                        <a:rPr lang="en-US" sz="1700" b="1" kern="1200" dirty="0">
                          <a:solidFill>
                            <a:srgbClr val="002060"/>
                          </a:solidFill>
                          <a:effectLst/>
                          <a:latin typeface="Times New Roman" panose="02020603050405020304" pitchFamily="18" charset="0"/>
                          <a:ea typeface="+mn-ea"/>
                          <a:cs typeface="Times New Roman" panose="02020603050405020304" pitchFamily="18" charset="0"/>
                        </a:rPr>
                        <a:t>D</a:t>
                      </a:r>
                      <a:r>
                        <a:rPr lang="nl-NL" sz="1700" b="1" kern="1200" dirty="0">
                          <a:solidFill>
                            <a:srgbClr val="002060"/>
                          </a:solidFill>
                          <a:effectLst/>
                          <a:latin typeface="Times New Roman" panose="02020603050405020304" pitchFamily="18" charset="0"/>
                          <a:ea typeface="+mn-ea"/>
                          <a:cs typeface="Times New Roman" panose="02020603050405020304" pitchFamily="18" charset="0"/>
                        </a:rPr>
                        <a:t>iễn ra ở đâu? Khi nào? </a:t>
                      </a:r>
                      <a:endParaRPr lang="vi-VN" sz="1700" b="1" kern="1200" dirty="0">
                        <a:solidFill>
                          <a:srgbClr val="002060"/>
                        </a:solidFill>
                        <a:effectLst/>
                        <a:latin typeface="Times New Roman" panose="02020603050405020304" pitchFamily="18" charset="0"/>
                        <a:ea typeface="+mn-ea"/>
                        <a:cs typeface="Times New Roman" panose="02020603050405020304" pitchFamily="18" charset="0"/>
                      </a:endParaRPr>
                    </a:p>
                    <a:p>
                      <a:pPr algn="just">
                        <a:lnSpc>
                          <a:spcPts val="1700"/>
                        </a:lnSpc>
                        <a:spcAft>
                          <a:spcPts val="0"/>
                        </a:spcAft>
                      </a:pPr>
                      <a:r>
                        <a:rPr lang="vi-VN" sz="1700" b="1" kern="1200" dirty="0">
                          <a:solidFill>
                            <a:srgbClr val="002060"/>
                          </a:solidFill>
                          <a:effectLst/>
                          <a:latin typeface="Times New Roman" panose="02020603050405020304" pitchFamily="18" charset="0"/>
                          <a:ea typeface="+mn-ea"/>
                          <a:cs typeface="Times New Roman" panose="02020603050405020304" pitchFamily="18" charset="0"/>
                        </a:rPr>
                        <a:t>Đặc điểm của hiện tượng</a:t>
                      </a:r>
                      <a:endParaRPr lang="en-US" sz="17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just">
                        <a:lnSpc>
                          <a:spcPts val="1700"/>
                        </a:lnSpc>
                        <a:spcAft>
                          <a:spcPts val="0"/>
                        </a:spcAft>
                        <a:buFont typeface="Arial" panose="020B0604020202020204" pitchFamily="34" charset="0"/>
                        <a:buNone/>
                      </a:pPr>
                      <a:r>
                        <a:rPr lang="vi-VN" sz="1700" b="1" kern="1200" dirty="0">
                          <a:solidFill>
                            <a:schemeClr val="dk1"/>
                          </a:solidFill>
                          <a:latin typeface="Times New Roman" panose="02020603050405020304" pitchFamily="18" charset="0"/>
                          <a:ea typeface="+mn-ea"/>
                          <a:cs typeface="Times New Roman" panose="02020603050405020304" pitchFamily="18" charset="0"/>
                        </a:rPr>
                        <a:t>- Lũ lụt là hiện tượng mực nước dòng chảy trên sông, hồ quá lớn, vượt mức quy định dẫn đến tình trạng ngập úng, tràn đê, vỡ đê.</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66333776"/>
                  </a:ext>
                </a:extLst>
              </a:tr>
              <a:tr h="1047775">
                <a:tc>
                  <a:txBody>
                    <a:bodyPr/>
                    <a:lstStyle/>
                    <a:p>
                      <a:pPr algn="just">
                        <a:lnSpc>
                          <a:spcPts val="1700"/>
                        </a:lnSpc>
                        <a:spcAft>
                          <a:spcPts val="0"/>
                        </a:spcAft>
                      </a:pPr>
                      <a:endParaRPr lang="vi-VN" sz="1700" b="1" kern="1200" dirty="0">
                        <a:solidFill>
                          <a:srgbClr val="002060"/>
                        </a:solidFill>
                        <a:effectLst/>
                        <a:latin typeface="Times New Roman" panose="02020603050405020304" pitchFamily="18" charset="0"/>
                        <a:ea typeface="+mn-ea"/>
                        <a:cs typeface="Times New Roman" panose="02020603050405020304" pitchFamily="18" charset="0"/>
                      </a:endParaRPr>
                    </a:p>
                    <a:p>
                      <a:pPr algn="just">
                        <a:lnSpc>
                          <a:spcPts val="1700"/>
                        </a:lnSpc>
                        <a:spcAft>
                          <a:spcPts val="0"/>
                        </a:spcAft>
                      </a:pPr>
                      <a:r>
                        <a:rPr lang="nl-NL" sz="1700" b="1" kern="1200" dirty="0">
                          <a:solidFill>
                            <a:srgbClr val="002060"/>
                          </a:solidFill>
                          <a:effectLst/>
                          <a:latin typeface="Times New Roman" panose="02020603050405020304" pitchFamily="18" charset="0"/>
                          <a:ea typeface="+mn-ea"/>
                          <a:cs typeface="Times New Roman" panose="02020603050405020304" pitchFamily="18" charset="0"/>
                        </a:rPr>
                        <a:t>Nguyên nhân của hiện tượng đó là gì? </a:t>
                      </a:r>
                      <a:endParaRPr lang="vi-VN" sz="1700" b="1" kern="1200" dirty="0">
                        <a:solidFill>
                          <a:srgbClr val="002060"/>
                        </a:solidFill>
                        <a:effectLst/>
                        <a:latin typeface="Times New Roman" panose="02020603050405020304" pitchFamily="18" charset="0"/>
                        <a:ea typeface="+mn-ea"/>
                        <a:cs typeface="Times New Roman" panose="02020603050405020304" pitchFamily="18" charset="0"/>
                      </a:endParaRPr>
                    </a:p>
                    <a:p>
                      <a:pPr algn="just">
                        <a:lnSpc>
                          <a:spcPts val="1700"/>
                        </a:lnSpc>
                        <a:spcAft>
                          <a:spcPts val="0"/>
                        </a:spcAft>
                      </a:pPr>
                      <a:r>
                        <a:rPr lang="nl-NL" sz="1700" b="1" kern="1200" dirty="0">
                          <a:solidFill>
                            <a:srgbClr val="002060"/>
                          </a:solidFill>
                          <a:effectLst/>
                          <a:latin typeface="Times New Roman" panose="02020603050405020304" pitchFamily="18" charset="0"/>
                          <a:ea typeface="+mn-ea"/>
                          <a:cs typeface="Times New Roman" panose="02020603050405020304" pitchFamily="18" charset="0"/>
                        </a:rPr>
                        <a:t>Chuyên gia đã giải thích hiện tượng đó ra sao?</a:t>
                      </a:r>
                      <a:endParaRPr lang="en-US" sz="17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indent="0" algn="just">
                        <a:lnSpc>
                          <a:spcPts val="1700"/>
                        </a:lnSpc>
                        <a:spcAft>
                          <a:spcPts val="0"/>
                        </a:spcAft>
                        <a:buFont typeface="Arial" panose="020B0604020202020204" pitchFamily="34" charset="0"/>
                        <a:buNone/>
                      </a:pPr>
                      <a:endParaRPr lang="en-US" sz="1700" b="1" dirty="0">
                        <a:latin typeface="Times New Roman" panose="02020603050405020304" pitchFamily="18" charset="0"/>
                        <a:cs typeface="Times New Roman" panose="02020603050405020304" pitchFamily="18" charset="0"/>
                      </a:endParaRPr>
                    </a:p>
                    <a:p>
                      <a:pPr marL="0" indent="0" algn="just">
                        <a:lnSpc>
                          <a:spcPts val="1700"/>
                        </a:lnSpc>
                        <a:spcAft>
                          <a:spcPts val="0"/>
                        </a:spcAft>
                        <a:buFont typeface="Arial" panose="020B0604020202020204" pitchFamily="34" charset="0"/>
                        <a:buNone/>
                      </a:pPr>
                      <a:r>
                        <a:rPr lang="vi-VN" sz="1700" b="1" dirty="0">
                          <a:latin typeface="Times New Roman" panose="02020603050405020304" pitchFamily="18" charset="0"/>
                          <a:cs typeface="Times New Roman" panose="02020603050405020304" pitchFamily="18" charset="0"/>
                        </a:rPr>
                        <a:t>- Ảnh hưởng của vùng xoáy thấp</a:t>
                      </a:r>
                    </a:p>
                    <a:p>
                      <a:pPr marL="0" indent="0" algn="just">
                        <a:lnSpc>
                          <a:spcPts val="1700"/>
                        </a:lnSpc>
                        <a:spcAft>
                          <a:spcPts val="0"/>
                        </a:spcAft>
                        <a:buFont typeface="Arial" panose="020B0604020202020204" pitchFamily="34" charset="0"/>
                        <a:buNone/>
                      </a:pPr>
                      <a:r>
                        <a:rPr lang="vi-VN" sz="1700" b="1" dirty="0">
                          <a:latin typeface="Times New Roman" panose="02020603050405020304" pitchFamily="18" charset="0"/>
                          <a:cs typeface="Times New Roman" panose="02020603050405020304" pitchFamily="18" charset="0"/>
                        </a:rPr>
                        <a:t>- Do triều cường hoặc bão, tạo ra nước lũ với khối lượng lớn kèm đất đá, tràn qua bờ sông, đê hoặc làm vỡ các công trình ngăn lũ vào các vùng trũng như đập; hoặc do nước biển dâng làm tràn ngập nước vùng ven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30148861"/>
                  </a:ext>
                </a:extLst>
              </a:tr>
              <a:tr h="1047775">
                <a:tc>
                  <a:txBody>
                    <a:bodyPr/>
                    <a:lstStyle/>
                    <a:p>
                      <a:pPr algn="just">
                        <a:lnSpc>
                          <a:spcPts val="1700"/>
                        </a:lnSpc>
                        <a:spcAft>
                          <a:spcPts val="0"/>
                        </a:spcAft>
                      </a:pPr>
                      <a:endParaRPr lang="vi-VN" sz="1700" b="1" kern="1200" dirty="0">
                        <a:solidFill>
                          <a:srgbClr val="002060"/>
                        </a:solidFill>
                        <a:effectLst/>
                        <a:latin typeface="Times New Roman" panose="02020603050405020304" pitchFamily="18" charset="0"/>
                        <a:ea typeface="+mn-ea"/>
                        <a:cs typeface="Times New Roman" panose="02020603050405020304" pitchFamily="18" charset="0"/>
                      </a:endParaRPr>
                    </a:p>
                    <a:p>
                      <a:pPr algn="just">
                        <a:lnSpc>
                          <a:spcPts val="1700"/>
                        </a:lnSpc>
                        <a:spcAft>
                          <a:spcPts val="0"/>
                        </a:spcAft>
                      </a:pPr>
                      <a:r>
                        <a:rPr lang="nl-NL" sz="1700" b="1" kern="1200" dirty="0">
                          <a:solidFill>
                            <a:srgbClr val="002060"/>
                          </a:solidFill>
                          <a:effectLst/>
                          <a:latin typeface="Times New Roman" panose="02020603050405020304" pitchFamily="18" charset="0"/>
                          <a:ea typeface="+mn-ea"/>
                          <a:cs typeface="Times New Roman" panose="02020603050405020304" pitchFamily="18" charset="0"/>
                        </a:rPr>
                        <a:t>Hiện tượng tự nhiên đó gây ảnh hưởng tích cực hay tiêu cực như thế nào đến đời sống của con người?</a:t>
                      </a:r>
                      <a:endParaRPr lang="en-US" sz="17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endParaRPr lang="en-US" sz="17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vi-VN" sz="1700" b="1" dirty="0">
                          <a:latin typeface="Times New Roman" panose="02020603050405020304" pitchFamily="18" charset="0"/>
                          <a:cs typeface="Times New Roman" panose="02020603050405020304" pitchFamily="18" charset="0"/>
                        </a:rPr>
                        <a:t>- Là hiện tượng mang lại nhiều tác động tiêu cực:</a:t>
                      </a:r>
                    </a:p>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vi-VN" sz="1700" b="1" dirty="0">
                          <a:latin typeface="Times New Roman" panose="02020603050405020304" pitchFamily="18" charset="0"/>
                          <a:cs typeface="Times New Roman" panose="02020603050405020304" pitchFamily="18" charset="0"/>
                        </a:rPr>
                        <a:t>+ Đe dọa tính mạng con người, vật nuôi</a:t>
                      </a:r>
                    </a:p>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vi-VN" sz="1700" b="1" dirty="0">
                          <a:latin typeface="Times New Roman" panose="02020603050405020304" pitchFamily="18" charset="0"/>
                          <a:cs typeface="Times New Roman" panose="02020603050405020304" pitchFamily="18" charset="0"/>
                        </a:rPr>
                        <a:t>+ Thiệt hại tài sản</a:t>
                      </a:r>
                    </a:p>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vi-VN" sz="1700" b="1" dirty="0">
                          <a:latin typeface="Times New Roman" panose="02020603050405020304" pitchFamily="18" charset="0"/>
                          <a:cs typeface="Times New Roman" panose="02020603050405020304" pitchFamily="18" charset="0"/>
                        </a:rPr>
                        <a:t>+ Gây sạt lở, ô nhiễm môi trường</a:t>
                      </a:r>
                    </a:p>
                    <a:p>
                      <a:pPr marL="0" marR="0" lvl="0" indent="0" algn="l" defTabSz="914400" rtl="0" eaLnBrk="1" fontAlgn="auto" latinLnBrk="0" hangingPunct="1">
                        <a:lnSpc>
                          <a:spcPts val="1700"/>
                        </a:lnSpc>
                        <a:spcBef>
                          <a:spcPts val="0"/>
                        </a:spcBef>
                        <a:spcAft>
                          <a:spcPts val="0"/>
                        </a:spcAft>
                        <a:buClrTx/>
                        <a:buSzTx/>
                        <a:buFont typeface="Arial" panose="020B0604020202020204" pitchFamily="34" charset="0"/>
                        <a:buNone/>
                        <a:tabLst/>
                        <a:defRPr/>
                      </a:pPr>
                      <a:r>
                        <a:rPr lang="vi-VN" sz="1700" b="1" dirty="0">
                          <a:latin typeface="Times New Roman" panose="02020603050405020304" pitchFamily="18" charset="0"/>
                          <a:cs typeface="Times New Roman" panose="02020603050405020304" pitchFamily="18" charset="0"/>
                        </a:rPr>
                        <a:t>+ Phát sinh mầm bệnh, nấm mốc</a:t>
                      </a:r>
                      <a:r>
                        <a:rPr lang="en-US" sz="1700" b="1" dirty="0">
                          <a:latin typeface="Times New Roman" panose="02020603050405020304" pitchFamily="18" charset="0"/>
                          <a:cs typeface="Times New Roman" panose="02020603050405020304" pitchFamily="18" charset="0"/>
                        </a:rPr>
                        <a:t>…</a:t>
                      </a:r>
                      <a:endParaRPr lang="vi-VN" sz="1700" b="1"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13308678"/>
                  </a:ext>
                </a:extLst>
              </a:tr>
              <a:tr h="1423249">
                <a:tc>
                  <a:txBody>
                    <a:bodyPr/>
                    <a:lstStyle/>
                    <a:p>
                      <a:pPr algn="just">
                        <a:lnSpc>
                          <a:spcPts val="1700"/>
                        </a:lnSpc>
                        <a:spcAft>
                          <a:spcPts val="0"/>
                        </a:spcAft>
                      </a:pPr>
                      <a:endParaRPr lang="vi-VN"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700"/>
                        </a:lnSpc>
                        <a:spcAft>
                          <a:spcPts val="0"/>
                        </a:spcAft>
                      </a:pPr>
                      <a:r>
                        <a:rPr lang="nl-NL" sz="17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Con người đã bày tỏ thái độ và thực hiện hành động gì trước hiện tượng đó?</a:t>
                      </a:r>
                      <a:endParaRPr lang="en-US" sz="17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nSpc>
                          <a:spcPts val="1700"/>
                        </a:lnSpc>
                        <a:spcAft>
                          <a:spcPts val="0"/>
                        </a:spcAft>
                        <a:buFont typeface="Arial" panose="020B0604020202020204" pitchFamily="34" charset="0"/>
                        <a:buNone/>
                      </a:pPr>
                      <a:endParaRPr lang="en-US"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điều không ai mong đợi</a:t>
                      </a: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Cách ứng phó</a:t>
                      </a: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Nếu đang được cảnh báo lũ lụt</a:t>
                      </a: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Chuẩn bị cho một trận lũ lụt</a:t>
                      </a: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Giữ an toàn khi có lũ lụt</a:t>
                      </a:r>
                    </a:p>
                    <a:p>
                      <a:pPr marL="0" indent="0">
                        <a:lnSpc>
                          <a:spcPts val="1700"/>
                        </a:lnSpc>
                        <a:spcAft>
                          <a:spcPts val="0"/>
                        </a:spcAft>
                        <a:buFont typeface="Arial" panose="020B0604020202020204" pitchFamily="34" charset="0"/>
                        <a:buNone/>
                      </a:pPr>
                      <a:r>
                        <a:rPr lang="vi-VN"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Giữ an toàn sau lũ lụt</a:t>
                      </a:r>
                      <a:endParaRPr lang="en-US" sz="1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50500878"/>
                  </a:ext>
                </a:extLst>
              </a:tr>
            </a:tbl>
          </a:graphicData>
        </a:graphic>
      </p:graphicFrame>
    </p:spTree>
    <p:extLst>
      <p:ext uri="{BB962C8B-B14F-4D97-AF65-F5344CB8AC3E}">
        <p14:creationId xmlns:p14="http://schemas.microsoft.com/office/powerpoint/2010/main" val="358542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additive="base">
                                        <p:cTn id="21" dur="500" fill="hold"/>
                                        <p:tgtEl>
                                          <p:spTgt spid="76"/>
                                        </p:tgtEl>
                                        <p:attrNameLst>
                                          <p:attrName>ppt_x</p:attrName>
                                        </p:attrNameLst>
                                      </p:cBhvr>
                                      <p:tavLst>
                                        <p:tav tm="0">
                                          <p:val>
                                            <p:strVal val="#ppt_x"/>
                                          </p:val>
                                        </p:tav>
                                        <p:tav tm="100000">
                                          <p:val>
                                            <p:strVal val="#ppt_x"/>
                                          </p:val>
                                        </p:tav>
                                      </p:tavLst>
                                    </p:anim>
                                    <p:anim calcmode="lin" valueType="num">
                                      <p:cBhvr additive="base">
                                        <p:cTn id="2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3534944" y="4446022"/>
            <a:ext cx="2474169" cy="323385"/>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15" name="矩形: 圆角 14"/>
          <p:cNvSpPr/>
          <p:nvPr/>
        </p:nvSpPr>
        <p:spPr>
          <a:xfrm>
            <a:off x="6141146" y="4446022"/>
            <a:ext cx="2474169" cy="323385"/>
          </a:xfrm>
          <a:prstGeom prst="roundRect">
            <a:avLst>
              <a:gd name="adj" fmla="val 50000"/>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2478094" y="1897460"/>
            <a:ext cx="7595106" cy="27544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571160" y="2735191"/>
            <a:ext cx="761105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6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3. Chỉnh sửa bài</a:t>
            </a:r>
            <a:r>
              <a:rPr kumimoji="1" lang="vi-VN"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viết</a:t>
            </a:r>
            <a:endParaRPr kumimoji="1"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389848" y="2500874"/>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67056" y="1161555"/>
            <a:ext cx="866974" cy="797510"/>
          </a:xfrm>
          <a:prstGeom prst="rect">
            <a:avLst/>
          </a:prstGeom>
        </p:spPr>
      </p:pic>
    </p:spTree>
    <p:custDataLst>
      <p:tags r:id="rId1"/>
    </p:custDataLst>
    <p:extLst>
      <p:ext uri="{BB962C8B-B14F-4D97-AF65-F5344CB8AC3E}">
        <p14:creationId xmlns:p14="http://schemas.microsoft.com/office/powerpoint/2010/main" val="255121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55"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70"/>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par>
                                <p:cTn id="26" presetID="55"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1000" fill="hold"/>
                                        <p:tgtEl>
                                          <p:spTgt spid="34"/>
                                        </p:tgtEl>
                                        <p:attrNameLst>
                                          <p:attrName>ppt_w</p:attrName>
                                        </p:attrNameLst>
                                      </p:cBhvr>
                                      <p:tavLst>
                                        <p:tav tm="0">
                                          <p:val>
                                            <p:strVal val="#ppt_w*0.70"/>
                                          </p:val>
                                        </p:tav>
                                        <p:tav tm="100000">
                                          <p:val>
                                            <p:strVal val="#ppt_w"/>
                                          </p:val>
                                        </p:tav>
                                      </p:tavLst>
                                    </p:anim>
                                    <p:anim calcmode="lin" valueType="num">
                                      <p:cBhvr>
                                        <p:cTn id="29" dur="1000" fill="hold"/>
                                        <p:tgtEl>
                                          <p:spTgt spid="34"/>
                                        </p:tgtEl>
                                        <p:attrNameLst>
                                          <p:attrName>ppt_h</p:attrName>
                                        </p:attrNameLst>
                                      </p:cBhvr>
                                      <p:tavLst>
                                        <p:tav tm="0">
                                          <p:val>
                                            <p:strVal val="#ppt_h"/>
                                          </p:val>
                                        </p:tav>
                                        <p:tav tm="100000">
                                          <p:val>
                                            <p:strVal val="#ppt_h"/>
                                          </p:val>
                                        </p:tav>
                                      </p:tavLst>
                                    </p:anim>
                                    <p:animEffect transition="in" filter="fade">
                                      <p:cBhvr>
                                        <p:cTn id="30" dur="1000"/>
                                        <p:tgtEl>
                                          <p:spTgt spid="3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79"/>
                                        </p:tgtEl>
                                        <p:attrNameLst>
                                          <p:attrName>style.visibility</p:attrName>
                                        </p:attrNameLst>
                                      </p:cBhvr>
                                      <p:to>
                                        <p:strVal val="visible"/>
                                      </p:to>
                                    </p:set>
                                    <p:anim calcmode="lin" valueType="num">
                                      <p:cBhvr>
                                        <p:cTn id="33" dur="1000" fill="hold"/>
                                        <p:tgtEl>
                                          <p:spTgt spid="179"/>
                                        </p:tgtEl>
                                        <p:attrNameLst>
                                          <p:attrName>ppt_w</p:attrName>
                                        </p:attrNameLst>
                                      </p:cBhvr>
                                      <p:tavLst>
                                        <p:tav tm="0">
                                          <p:val>
                                            <p:strVal val="#ppt_w*0.70"/>
                                          </p:val>
                                        </p:tav>
                                        <p:tav tm="100000">
                                          <p:val>
                                            <p:strVal val="#ppt_w"/>
                                          </p:val>
                                        </p:tav>
                                      </p:tavLst>
                                    </p:anim>
                                    <p:anim calcmode="lin" valueType="num">
                                      <p:cBhvr>
                                        <p:cTn id="34" dur="1000" fill="hold"/>
                                        <p:tgtEl>
                                          <p:spTgt spid="179"/>
                                        </p:tgtEl>
                                        <p:attrNameLst>
                                          <p:attrName>ppt_h</p:attrName>
                                        </p:attrNameLst>
                                      </p:cBhvr>
                                      <p:tavLst>
                                        <p:tav tm="0">
                                          <p:val>
                                            <p:strVal val="#ppt_h"/>
                                          </p:val>
                                        </p:tav>
                                        <p:tav tm="100000">
                                          <p:val>
                                            <p:strVal val="#ppt_h"/>
                                          </p:val>
                                        </p:tav>
                                      </p:tavLst>
                                    </p:anim>
                                    <p:animEffect transition="in" filter="fade">
                                      <p:cBhvr>
                                        <p:cTn id="35" dur="1000"/>
                                        <p:tgtEl>
                                          <p:spTgt spid="1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9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0" grpId="0" bldLvl="0" animBg="1"/>
      <p:bldP spid="81" grpId="0"/>
      <p:bldP spid="1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868" y="-488471"/>
            <a:ext cx="12341727" cy="6782910"/>
            <a:chOff x="9835" y="-455139"/>
            <a:chExt cx="12341727" cy="6782910"/>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383" y="-98395"/>
              <a:ext cx="12016293" cy="6426166"/>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581729" y="136619"/>
            <a:ext cx="433475" cy="476071"/>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vi-VN" altLang="zh-CN" sz="1600" b="1" dirty="0">
                <a:solidFill>
                  <a:schemeClr val="bg1"/>
                </a:solidFill>
                <a:latin typeface="Times New Roman" panose="02020603050405020304" pitchFamily="18" charset="0"/>
                <a:ea typeface="思源黑体 CN Light" panose="020B0300000000000000" charset="-122"/>
                <a:cs typeface="Times New Roman" panose="02020603050405020304" pitchFamily="18" charset="0"/>
              </a:rPr>
              <a:t>3.</a:t>
            </a:r>
            <a:endParaRPr lang="en-US" altLang="zh-CN" sz="16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1007145" y="163451"/>
            <a:ext cx="7267902" cy="461665"/>
          </a:xfrm>
          <a:prstGeom prst="rect">
            <a:avLst/>
          </a:prstGeom>
          <a:noFill/>
        </p:spPr>
        <p:txBody>
          <a:bodyPr wrap="square" rtlCol="0">
            <a:spAutoFit/>
          </a:bodyPr>
          <a:lstStyle/>
          <a:p>
            <a:r>
              <a:rPr lang="vi-VN" altLang="zh-CN" sz="24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Chỉnh sửa bài viết</a:t>
            </a:r>
            <a:endParaRPr lang="zh-CN" altLang="en-US" sz="24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D679B85-E106-453A-AF07-25CA0CB720A6}"/>
              </a:ext>
            </a:extLst>
          </p:cNvPr>
          <p:cNvGraphicFramePr>
            <a:graphicFrameLocks noGrp="1"/>
          </p:cNvGraphicFramePr>
          <p:nvPr>
            <p:extLst>
              <p:ext uri="{D42A27DB-BD31-4B8C-83A1-F6EECF244321}">
                <p14:modId xmlns:p14="http://schemas.microsoft.com/office/powerpoint/2010/main" val="2361684937"/>
              </p:ext>
            </p:extLst>
          </p:nvPr>
        </p:nvGraphicFramePr>
        <p:xfrm>
          <a:off x="146908" y="1143009"/>
          <a:ext cx="3322341" cy="3720821"/>
        </p:xfrm>
        <a:graphic>
          <a:graphicData uri="http://schemas.openxmlformats.org/drawingml/2006/table">
            <a:tbl>
              <a:tblPr firstRow="1" firstCol="1" bandRow="1">
                <a:tableStyleId>{5C22544A-7EE6-4342-B048-85BDC9FD1C3A}</a:tableStyleId>
              </a:tblPr>
              <a:tblGrid>
                <a:gridCol w="1109709">
                  <a:extLst>
                    <a:ext uri="{9D8B030D-6E8A-4147-A177-3AD203B41FA5}">
                      <a16:colId xmlns:a16="http://schemas.microsoft.com/office/drawing/2014/main" val="1809714199"/>
                    </a:ext>
                  </a:extLst>
                </a:gridCol>
                <a:gridCol w="2212632">
                  <a:extLst>
                    <a:ext uri="{9D8B030D-6E8A-4147-A177-3AD203B41FA5}">
                      <a16:colId xmlns:a16="http://schemas.microsoft.com/office/drawing/2014/main" val="2690399600"/>
                    </a:ext>
                  </a:extLst>
                </a:gridCol>
              </a:tblGrid>
              <a:tr h="635407">
                <a:tc>
                  <a:txBody>
                    <a:bodyPr/>
                    <a:lstStyle/>
                    <a:p>
                      <a:pPr algn="ctr">
                        <a:lnSpc>
                          <a:spcPct val="100000"/>
                        </a:lnSpc>
                        <a:spcAft>
                          <a:spcPts val="0"/>
                        </a:spcAft>
                      </a:pPr>
                      <a:r>
                        <a:rPr lang="vi-VN"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Thao tác thực hiện</a:t>
                      </a:r>
                      <a:endPar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0"/>
                        </a:spcAft>
                      </a:pPr>
                      <a:r>
                        <a:rPr lang="vi-VN" sz="1800" dirty="0">
                          <a:solidFill>
                            <a:srgbClr val="002060"/>
                          </a:solidFill>
                          <a:effectLst/>
                          <a:latin typeface="Times New Roman" panose="02020603050405020304" pitchFamily="18" charset="0"/>
                          <a:cs typeface="Times New Roman" panose="02020603050405020304" pitchFamily="18" charset="0"/>
                        </a:rPr>
                        <a:t>Điều cần lưu ý </a:t>
                      </a:r>
                      <a:endParaRPr lang="en-US" sz="1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8396924"/>
                  </a:ext>
                </a:extLst>
              </a:tr>
              <a:tr h="1298078">
                <a:tc>
                  <a:txBody>
                    <a:bodyPr/>
                    <a:lstStyle/>
                    <a:p>
                      <a:pPr algn="just">
                        <a:lnSpc>
                          <a:spcPct val="100000"/>
                        </a:lnSpc>
                        <a:spcAft>
                          <a:spcPts val="0"/>
                        </a:spcAft>
                      </a:pPr>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Xem lại và chỉnh sửa</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Dùng bảng kiểm bên dưới để kiểm tra chất lượng bài viết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37191157"/>
                  </a:ext>
                </a:extLst>
              </a:tr>
              <a:tr h="1787336">
                <a:tc>
                  <a:txBody>
                    <a:bodyPr/>
                    <a:lstStyle/>
                    <a:p>
                      <a:pPr algn="just">
                        <a:lnSpc>
                          <a:spcPct val="100000"/>
                        </a:lnSpc>
                        <a:spcAft>
                          <a:spcPts val="0"/>
                        </a:spcAft>
                      </a:pPr>
                      <a:r>
                        <a:rPr lang="vi-VN"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Rút kinh nghiệm</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Sửa đổi, bổ sung những ý kiến góp ý từ các bạn và thầy cô</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74989810"/>
                  </a:ext>
                </a:extLst>
              </a:tr>
            </a:tbl>
          </a:graphicData>
        </a:graphic>
      </p:graphicFrame>
      <p:graphicFrame>
        <p:nvGraphicFramePr>
          <p:cNvPr id="3" name="Table 2">
            <a:extLst>
              <a:ext uri="{FF2B5EF4-FFF2-40B4-BE49-F238E27FC236}">
                <a16:creationId xmlns:a16="http://schemas.microsoft.com/office/drawing/2014/main" id="{28F667BF-3398-35A5-7E4D-4103B9865A2D}"/>
              </a:ext>
            </a:extLst>
          </p:cNvPr>
          <p:cNvGraphicFramePr>
            <a:graphicFrameLocks noGrp="1"/>
          </p:cNvGraphicFramePr>
          <p:nvPr>
            <p:extLst>
              <p:ext uri="{D42A27DB-BD31-4B8C-83A1-F6EECF244321}">
                <p14:modId xmlns:p14="http://schemas.microsoft.com/office/powerpoint/2010/main" val="2459871734"/>
              </p:ext>
            </p:extLst>
          </p:nvPr>
        </p:nvGraphicFramePr>
        <p:xfrm>
          <a:off x="3621024" y="471132"/>
          <a:ext cx="8516221" cy="6665351"/>
        </p:xfrm>
        <a:graphic>
          <a:graphicData uri="http://schemas.openxmlformats.org/drawingml/2006/table">
            <a:tbl>
              <a:tblPr firstRow="1" bandRow="1">
                <a:tableStyleId>{5C22544A-7EE6-4342-B048-85BDC9FD1C3A}</a:tableStyleId>
              </a:tblPr>
              <a:tblGrid>
                <a:gridCol w="758952">
                  <a:extLst>
                    <a:ext uri="{9D8B030D-6E8A-4147-A177-3AD203B41FA5}">
                      <a16:colId xmlns:a16="http://schemas.microsoft.com/office/drawing/2014/main" val="635747755"/>
                    </a:ext>
                  </a:extLst>
                </a:gridCol>
                <a:gridCol w="5861304">
                  <a:extLst>
                    <a:ext uri="{9D8B030D-6E8A-4147-A177-3AD203B41FA5}">
                      <a16:colId xmlns:a16="http://schemas.microsoft.com/office/drawing/2014/main" val="1512563544"/>
                    </a:ext>
                  </a:extLst>
                </a:gridCol>
                <a:gridCol w="749808">
                  <a:extLst>
                    <a:ext uri="{9D8B030D-6E8A-4147-A177-3AD203B41FA5}">
                      <a16:colId xmlns:a16="http://schemas.microsoft.com/office/drawing/2014/main" val="416891322"/>
                    </a:ext>
                  </a:extLst>
                </a:gridCol>
                <a:gridCol w="1146157">
                  <a:extLst>
                    <a:ext uri="{9D8B030D-6E8A-4147-A177-3AD203B41FA5}">
                      <a16:colId xmlns:a16="http://schemas.microsoft.com/office/drawing/2014/main" val="2515674086"/>
                    </a:ext>
                  </a:extLst>
                </a:gridCol>
              </a:tblGrid>
              <a:tr h="365493">
                <a:tc gridSpan="4">
                  <a:txBody>
                    <a:bodyPr/>
                    <a:lstStyle/>
                    <a:p>
                      <a:pPr algn="ctr"/>
                      <a:r>
                        <a:rPr lang="vi-VN" sz="1800" b="1" dirty="0">
                          <a:solidFill>
                            <a:srgbClr val="FF0000"/>
                          </a:solidFill>
                          <a:latin typeface="+mj-lt"/>
                        </a:rPr>
                        <a:t>Bảng kiểm bài thuyết minh giải thích một hiện tượng tự nhiên</a:t>
                      </a:r>
                    </a:p>
                  </a:txBody>
                  <a:tcPr>
                    <a:solidFill>
                      <a:schemeClr val="accent4">
                        <a:lumMod val="60000"/>
                        <a:lumOff val="40000"/>
                      </a:schemeClr>
                    </a:solidFill>
                  </a:tcPr>
                </a:tc>
                <a:tc hMerge="1">
                  <a:txBody>
                    <a:bodyPr/>
                    <a:lstStyle/>
                    <a:p>
                      <a:endParaRPr lang="vi-VN" dirty="0"/>
                    </a:p>
                  </a:txBody>
                  <a:tcPr>
                    <a:solidFill>
                      <a:schemeClr val="accent4">
                        <a:lumMod val="60000"/>
                        <a:lumOff val="40000"/>
                      </a:schemeClr>
                    </a:solidFill>
                  </a:tcPr>
                </a:tc>
                <a:tc hMerge="1">
                  <a:txBody>
                    <a:bodyPr/>
                    <a:lstStyle/>
                    <a:p>
                      <a:endParaRPr lang="vi-VN" dirty="0"/>
                    </a:p>
                  </a:txBody>
                  <a:tcPr>
                    <a:solidFill>
                      <a:schemeClr val="accent4">
                        <a:lumMod val="60000"/>
                        <a:lumOff val="40000"/>
                      </a:schemeClr>
                    </a:solidFill>
                  </a:tcPr>
                </a:tc>
                <a:tc hMerge="1">
                  <a:txBody>
                    <a:bodyPr/>
                    <a:lstStyle/>
                    <a:p>
                      <a:endParaRPr lang="vi-VN" sz="2000" b="1" dirty="0">
                        <a:solidFill>
                          <a:schemeClr val="tx1"/>
                        </a:solidFill>
                        <a:latin typeface="+mj-lt"/>
                      </a:endParaRPr>
                    </a:p>
                  </a:txBody>
                  <a:tcPr>
                    <a:solidFill>
                      <a:schemeClr val="accent4">
                        <a:lumMod val="60000"/>
                        <a:lumOff val="40000"/>
                      </a:schemeClr>
                    </a:solidFill>
                  </a:tcPr>
                </a:tc>
                <a:extLst>
                  <a:ext uri="{0D108BD9-81ED-4DB2-BD59-A6C34878D82A}">
                    <a16:rowId xmlns:a16="http://schemas.microsoft.com/office/drawing/2014/main" val="2528365167"/>
                  </a:ext>
                </a:extLst>
              </a:tr>
              <a:tr h="335035">
                <a:tc gridSpan="2">
                  <a:txBody>
                    <a:bodyPr/>
                    <a:lstStyle/>
                    <a:p>
                      <a:pPr algn="ctr"/>
                      <a:r>
                        <a:rPr lang="vi-VN" sz="1600" i="1" dirty="0">
                          <a:latin typeface="Times New Roman" panose="02020603050405020304" pitchFamily="18" charset="0"/>
                          <a:cs typeface="Times New Roman" panose="02020603050405020304" pitchFamily="18" charset="0"/>
                        </a:rPr>
                        <a:t>Tiêu chí kiểm tra</a:t>
                      </a:r>
                    </a:p>
                  </a:txBody>
                  <a:tcPr>
                    <a:solidFill>
                      <a:schemeClr val="accent4">
                        <a:lumMod val="60000"/>
                        <a:lumOff val="40000"/>
                      </a:schemeClr>
                    </a:solidFill>
                  </a:tcPr>
                </a:tc>
                <a:tc hMerge="1">
                  <a:txBody>
                    <a:bodyPr/>
                    <a:lstStyle/>
                    <a:p>
                      <a:endParaRPr lang="vi-VN" dirty="0"/>
                    </a:p>
                  </a:txBody>
                  <a:tcPr>
                    <a:solidFill>
                      <a:schemeClr val="accent4">
                        <a:lumMod val="60000"/>
                        <a:lumOff val="40000"/>
                      </a:schemeClr>
                    </a:solidFill>
                  </a:tcPr>
                </a:tc>
                <a:tc>
                  <a:txBody>
                    <a:bodyPr/>
                    <a:lstStyle/>
                    <a:p>
                      <a:pPr algn="ctr"/>
                      <a:r>
                        <a:rPr lang="vi-VN" sz="1600" i="1" dirty="0">
                          <a:latin typeface="Times New Roman" panose="02020603050405020304" pitchFamily="18" charset="0"/>
                          <a:cs typeface="Times New Roman" panose="02020603050405020304" pitchFamily="18" charset="0"/>
                        </a:rPr>
                        <a:t>Đạt </a:t>
                      </a:r>
                    </a:p>
                  </a:txBody>
                  <a:tcPr>
                    <a:solidFill>
                      <a:schemeClr val="accent4">
                        <a:lumMod val="60000"/>
                        <a:lumOff val="40000"/>
                      </a:schemeClr>
                    </a:solidFill>
                  </a:tcPr>
                </a:tc>
                <a:tc>
                  <a:txBody>
                    <a:bodyPr/>
                    <a:lstStyle/>
                    <a:p>
                      <a:pPr algn="ctr"/>
                      <a:r>
                        <a:rPr lang="vi-VN" sz="1600" i="1" dirty="0">
                          <a:latin typeface="Times New Roman" panose="02020603050405020304" pitchFamily="18" charset="0"/>
                          <a:cs typeface="Times New Roman" panose="02020603050405020304" pitchFamily="18" charset="0"/>
                        </a:rPr>
                        <a:t>Chưa đạt</a:t>
                      </a:r>
                    </a:p>
                  </a:txBody>
                  <a:tcPr>
                    <a:solidFill>
                      <a:schemeClr val="accent4">
                        <a:lumMod val="60000"/>
                        <a:lumOff val="40000"/>
                      </a:schemeClr>
                    </a:solidFill>
                  </a:tcPr>
                </a:tc>
                <a:extLst>
                  <a:ext uri="{0D108BD9-81ED-4DB2-BD59-A6C34878D82A}">
                    <a16:rowId xmlns:a16="http://schemas.microsoft.com/office/drawing/2014/main" val="1869808502"/>
                  </a:ext>
                </a:extLst>
              </a:tr>
              <a:tr h="689056">
                <a:tc>
                  <a:txBody>
                    <a:bodyPr/>
                    <a:lstStyle/>
                    <a:p>
                      <a:r>
                        <a:rPr lang="vi-VN" b="1" dirty="0">
                          <a:solidFill>
                            <a:srgbClr val="FF0000"/>
                          </a:solidFill>
                          <a:latin typeface="Times New Roman" panose="02020603050405020304" pitchFamily="18" charset="0"/>
                          <a:cs typeface="Times New Roman" panose="02020603050405020304" pitchFamily="18" charset="0"/>
                        </a:rPr>
                        <a:t>Phần mở đầu</a:t>
                      </a:r>
                    </a:p>
                  </a:txBody>
                  <a:tcPr>
                    <a:solidFill>
                      <a:schemeClr val="accent4">
                        <a:lumMod val="60000"/>
                        <a:lumOff val="40000"/>
                      </a:schemeClr>
                    </a:solidFill>
                  </a:tcPr>
                </a:tc>
                <a:tc>
                  <a:txBody>
                    <a:bodyPr/>
                    <a:lstStyle/>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Nêu tên của hiện tượng tự nhiên</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Giới thiệu khái quát về hiện tượng tự nhiên</a:t>
                      </a:r>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extLst>
                  <a:ext uri="{0D108BD9-81ED-4DB2-BD59-A6C34878D82A}">
                    <a16:rowId xmlns:a16="http://schemas.microsoft.com/office/drawing/2014/main" val="2651503009"/>
                  </a:ext>
                </a:extLst>
              </a:tr>
              <a:tr h="1028822">
                <a:tc>
                  <a:txBody>
                    <a:bodyPr/>
                    <a:lstStyle/>
                    <a:p>
                      <a:r>
                        <a:rPr lang="vi-VN" b="1" dirty="0">
                          <a:solidFill>
                            <a:srgbClr val="FF0000"/>
                          </a:solidFill>
                          <a:latin typeface="Times New Roman" panose="02020603050405020304" pitchFamily="18" charset="0"/>
                          <a:cs typeface="Times New Roman" panose="02020603050405020304" pitchFamily="18" charset="0"/>
                        </a:rPr>
                        <a:t>Phần nội dung</a:t>
                      </a:r>
                    </a:p>
                  </a:txBody>
                  <a:tcPr>
                    <a:solidFill>
                      <a:schemeClr val="accent4">
                        <a:lumMod val="60000"/>
                        <a:lumOff val="40000"/>
                      </a:schemeClr>
                    </a:solidFill>
                  </a:tcPr>
                </a:tc>
                <a:tc>
                  <a:txBody>
                    <a:bodyPr/>
                    <a:lstStyle/>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Giải thích nguyên nhân dẫn đến sự xuất hiện của hiện tượng tự nhiên</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Trình bày trình tự diễn ra của hiện tượng tự nhiên</a:t>
                      </a:r>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extLst>
                  <a:ext uri="{0D108BD9-81ED-4DB2-BD59-A6C34878D82A}">
                    <a16:rowId xmlns:a16="http://schemas.microsoft.com/office/drawing/2014/main" val="2142226793"/>
                  </a:ext>
                </a:extLst>
              </a:tr>
              <a:tr h="773092">
                <a:tc>
                  <a:txBody>
                    <a:bodyPr/>
                    <a:lstStyle/>
                    <a:p>
                      <a:r>
                        <a:rPr lang="vi-VN" b="1" dirty="0">
                          <a:solidFill>
                            <a:srgbClr val="FF0000"/>
                          </a:solidFill>
                          <a:latin typeface="Times New Roman" panose="02020603050405020304" pitchFamily="18" charset="0"/>
                          <a:cs typeface="Times New Roman" panose="02020603050405020304" pitchFamily="18" charset="0"/>
                        </a:rPr>
                        <a:t>Phần kết thúc</a:t>
                      </a:r>
                    </a:p>
                  </a:txBody>
                  <a:tcPr>
                    <a:solidFill>
                      <a:schemeClr val="accent4">
                        <a:lumMod val="60000"/>
                        <a:lumOff val="40000"/>
                      </a:schemeClr>
                    </a:solidFill>
                  </a:tcPr>
                </a:tc>
                <a:tc>
                  <a:txBody>
                    <a:bodyPr/>
                    <a:lstStyle/>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Trình bày sự việc cuối/ kết quả của hiện tượng tự nhiên hoặc tóm tắt nội dung đã giải thích</a:t>
                      </a:r>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extLst>
                  <a:ext uri="{0D108BD9-81ED-4DB2-BD59-A6C34878D82A}">
                    <a16:rowId xmlns:a16="http://schemas.microsoft.com/office/drawing/2014/main" val="1762686814"/>
                  </a:ext>
                </a:extLst>
              </a:tr>
              <a:tr h="3106689">
                <a:tc>
                  <a:txBody>
                    <a:bodyPr/>
                    <a:lstStyle/>
                    <a:p>
                      <a:r>
                        <a:rPr lang="vi-VN" b="1" dirty="0">
                          <a:solidFill>
                            <a:srgbClr val="FF0000"/>
                          </a:solidFill>
                          <a:latin typeface="Times New Roman" panose="02020603050405020304" pitchFamily="18" charset="0"/>
                          <a:cs typeface="Times New Roman" panose="02020603050405020304" pitchFamily="18" charset="0"/>
                        </a:rPr>
                        <a:t>Hình thức</a:t>
                      </a:r>
                    </a:p>
                  </a:txBody>
                  <a:tcPr>
                    <a:solidFill>
                      <a:schemeClr val="accent4">
                        <a:lumMod val="60000"/>
                        <a:lumOff val="40000"/>
                      </a:schemeClr>
                    </a:solidFill>
                  </a:tcPr>
                </a:tc>
                <a:tc>
                  <a:txBody>
                    <a:bodyPr/>
                    <a:lstStyle/>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Có nhan đề và các đề mục (nêu được thông tin chính của phần/ đoạn bài viết)</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Sử dụng hiệu quả phương tiện phi ngôn ngữ để làm rõ các thông tin quan trọng</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Kết hợp các cách trình bày thông tin</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Dùng động từ miêu tả hoạt động, trạng thái và một số từ ngữ chuyên ngành</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Đặt tên cho các phương tiện trực quan và trích dẫn nguồn (nếu có)</a:t>
                      </a:r>
                    </a:p>
                    <a:p>
                      <a:pPr marL="285750" indent="-285750" algn="just">
                        <a:buFont typeface="Arial" panose="020B0604020202020204" pitchFamily="34" charset="0"/>
                        <a:buChar char="•"/>
                      </a:pPr>
                      <a:r>
                        <a:rPr lang="vi-VN" sz="1700" dirty="0">
                          <a:latin typeface="Times New Roman" panose="02020603050405020304" pitchFamily="18" charset="0"/>
                          <a:cs typeface="Times New Roman" panose="02020603050405020304" pitchFamily="18" charset="0"/>
                        </a:rPr>
                        <a:t>Diễn đạt mạch lạc, không mắc lỗi chính tả, dùng từ, viết câu.</a:t>
                      </a:r>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tc>
                  <a:txBody>
                    <a:bodyPr/>
                    <a:lstStyle/>
                    <a:p>
                      <a:endParaRPr lang="vi-VN" dirty="0"/>
                    </a:p>
                  </a:txBody>
                  <a:tcPr>
                    <a:solidFill>
                      <a:schemeClr val="accent4">
                        <a:lumMod val="60000"/>
                        <a:lumOff val="40000"/>
                      </a:schemeClr>
                    </a:solidFill>
                  </a:tcPr>
                </a:tc>
                <a:extLst>
                  <a:ext uri="{0D108BD9-81ED-4DB2-BD59-A6C34878D82A}">
                    <a16:rowId xmlns:a16="http://schemas.microsoft.com/office/drawing/2014/main" val="3872214909"/>
                  </a:ext>
                </a:extLst>
              </a:tr>
            </a:tbl>
          </a:graphicData>
        </a:graphic>
      </p:graphicFrame>
      <p:sp>
        <p:nvSpPr>
          <p:cNvPr id="4" name="Rectangle 3">
            <a:extLst>
              <a:ext uri="{FF2B5EF4-FFF2-40B4-BE49-F238E27FC236}">
                <a16:creationId xmlns:a16="http://schemas.microsoft.com/office/drawing/2014/main" id="{891A8034-34F9-0F15-4AEE-6D6693DDD156}"/>
              </a:ext>
            </a:extLst>
          </p:cNvPr>
          <p:cNvSpPr/>
          <p:nvPr/>
        </p:nvSpPr>
        <p:spPr>
          <a:xfrm>
            <a:off x="10439276" y="1244289"/>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A1A38F64-CF57-C1B5-E2C1-C14A952A3A01}"/>
              </a:ext>
            </a:extLst>
          </p:cNvPr>
          <p:cNvSpPr/>
          <p:nvPr/>
        </p:nvSpPr>
        <p:spPr>
          <a:xfrm>
            <a:off x="11404676" y="1251510"/>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2AD5164D-CA02-1143-B45C-08602E46B59E}"/>
              </a:ext>
            </a:extLst>
          </p:cNvPr>
          <p:cNvSpPr/>
          <p:nvPr/>
        </p:nvSpPr>
        <p:spPr>
          <a:xfrm>
            <a:off x="10451505" y="2180509"/>
            <a:ext cx="307903"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931613F8-CD18-A605-AC55-F448A5B3F007}"/>
              </a:ext>
            </a:extLst>
          </p:cNvPr>
          <p:cNvSpPr/>
          <p:nvPr/>
        </p:nvSpPr>
        <p:spPr>
          <a:xfrm>
            <a:off x="11415653" y="2199164"/>
            <a:ext cx="307903"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64FE4C11-CF2E-F1DE-77DE-20F69A614A16}"/>
              </a:ext>
            </a:extLst>
          </p:cNvPr>
          <p:cNvSpPr/>
          <p:nvPr/>
        </p:nvSpPr>
        <p:spPr>
          <a:xfrm>
            <a:off x="11435168" y="3191742"/>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a16="http://schemas.microsoft.com/office/drawing/2014/main" id="{A529F304-C117-6606-FFF5-77AB8CE3F425}"/>
              </a:ext>
            </a:extLst>
          </p:cNvPr>
          <p:cNvSpPr/>
          <p:nvPr/>
        </p:nvSpPr>
        <p:spPr>
          <a:xfrm>
            <a:off x="10439276" y="3179530"/>
            <a:ext cx="307903" cy="2651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05ED27D8-6A33-0F8B-D8B9-3FE338637944}"/>
              </a:ext>
            </a:extLst>
          </p:cNvPr>
          <p:cNvSpPr/>
          <p:nvPr/>
        </p:nvSpPr>
        <p:spPr>
          <a:xfrm>
            <a:off x="10439276" y="1569052"/>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6284A800-88EF-3D01-3E2C-31076DC85F51}"/>
              </a:ext>
            </a:extLst>
          </p:cNvPr>
          <p:cNvSpPr/>
          <p:nvPr/>
        </p:nvSpPr>
        <p:spPr>
          <a:xfrm>
            <a:off x="11414431" y="1600445"/>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B59D2204-9960-89F8-9921-DDA5C2C1A249}"/>
              </a:ext>
            </a:extLst>
          </p:cNvPr>
          <p:cNvSpPr/>
          <p:nvPr/>
        </p:nvSpPr>
        <p:spPr>
          <a:xfrm>
            <a:off x="10439276" y="2679929"/>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8368E0FA-AFF1-71A8-EC43-0FC8ED02C6A6}"/>
              </a:ext>
            </a:extLst>
          </p:cNvPr>
          <p:cNvSpPr/>
          <p:nvPr/>
        </p:nvSpPr>
        <p:spPr>
          <a:xfrm>
            <a:off x="11435168" y="2709091"/>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B7CC5534-5580-8CF7-B702-578B56E5FEC3}"/>
              </a:ext>
            </a:extLst>
          </p:cNvPr>
          <p:cNvSpPr/>
          <p:nvPr/>
        </p:nvSpPr>
        <p:spPr>
          <a:xfrm>
            <a:off x="10439276" y="4047491"/>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a:extLst>
              <a:ext uri="{FF2B5EF4-FFF2-40B4-BE49-F238E27FC236}">
                <a16:creationId xmlns:a16="http://schemas.microsoft.com/office/drawing/2014/main" id="{123A635C-ED0B-AC89-F3BC-2F68982BF753}"/>
              </a:ext>
            </a:extLst>
          </p:cNvPr>
          <p:cNvSpPr/>
          <p:nvPr/>
        </p:nvSpPr>
        <p:spPr>
          <a:xfrm>
            <a:off x="11414677" y="4047491"/>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a:extLst>
              <a:ext uri="{FF2B5EF4-FFF2-40B4-BE49-F238E27FC236}">
                <a16:creationId xmlns:a16="http://schemas.microsoft.com/office/drawing/2014/main" id="{A3145BD1-2AB6-A9C9-8C14-0D38E6411E38}"/>
              </a:ext>
            </a:extLst>
          </p:cNvPr>
          <p:cNvSpPr/>
          <p:nvPr/>
        </p:nvSpPr>
        <p:spPr>
          <a:xfrm>
            <a:off x="10462079" y="4526652"/>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E8BE42C9-18F1-D049-AD77-F3A0B7CBFD5D}"/>
              </a:ext>
            </a:extLst>
          </p:cNvPr>
          <p:cNvSpPr/>
          <p:nvPr/>
        </p:nvSpPr>
        <p:spPr>
          <a:xfrm>
            <a:off x="10442208" y="4976191"/>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id="{E2BEBBE9-B201-B82B-3A06-E58D2492AE4B}"/>
              </a:ext>
            </a:extLst>
          </p:cNvPr>
          <p:cNvSpPr/>
          <p:nvPr/>
        </p:nvSpPr>
        <p:spPr>
          <a:xfrm>
            <a:off x="10446836" y="5415685"/>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13AEB368-D79D-BE75-35BC-FFEDE984C1B4}"/>
              </a:ext>
            </a:extLst>
          </p:cNvPr>
          <p:cNvSpPr/>
          <p:nvPr/>
        </p:nvSpPr>
        <p:spPr>
          <a:xfrm>
            <a:off x="11414431" y="5021448"/>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FBFFEA13-B97C-1AA7-425B-77A59547AF90}"/>
              </a:ext>
            </a:extLst>
          </p:cNvPr>
          <p:cNvSpPr/>
          <p:nvPr/>
        </p:nvSpPr>
        <p:spPr>
          <a:xfrm>
            <a:off x="11414431" y="4569198"/>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7BF38277-EE6C-7A1C-2748-0463C9B0F7CF}"/>
              </a:ext>
            </a:extLst>
          </p:cNvPr>
          <p:cNvSpPr/>
          <p:nvPr/>
        </p:nvSpPr>
        <p:spPr>
          <a:xfrm>
            <a:off x="11414431" y="5415685"/>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CD7158AE-2A90-D900-BD1C-9962F927423F}"/>
              </a:ext>
            </a:extLst>
          </p:cNvPr>
          <p:cNvSpPr/>
          <p:nvPr/>
        </p:nvSpPr>
        <p:spPr>
          <a:xfrm>
            <a:off x="10439276" y="6312904"/>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a16="http://schemas.microsoft.com/office/drawing/2014/main" id="{A927BA64-26BB-7252-C698-FCBC9E8E303E}"/>
              </a:ext>
            </a:extLst>
          </p:cNvPr>
          <p:cNvSpPr/>
          <p:nvPr/>
        </p:nvSpPr>
        <p:spPr>
          <a:xfrm>
            <a:off x="11398423" y="5865959"/>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a16="http://schemas.microsoft.com/office/drawing/2014/main" id="{3AB40B42-63C2-1347-CF1C-1E62E6389B6E}"/>
              </a:ext>
            </a:extLst>
          </p:cNvPr>
          <p:cNvSpPr/>
          <p:nvPr/>
        </p:nvSpPr>
        <p:spPr>
          <a:xfrm>
            <a:off x="10446836" y="5834863"/>
            <a:ext cx="307902" cy="2777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7DB21C8F-B8C4-C6A7-E1D7-1330B77FEB5E}"/>
              </a:ext>
            </a:extLst>
          </p:cNvPr>
          <p:cNvSpPr/>
          <p:nvPr/>
        </p:nvSpPr>
        <p:spPr>
          <a:xfrm>
            <a:off x="11399034" y="6329194"/>
            <a:ext cx="307902" cy="269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6112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52400" y="-310617"/>
            <a:ext cx="1203118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style>
              <a:lnRef idx="1">
                <a:schemeClr val="accent2"/>
              </a:lnRef>
              <a:fillRef idx="2">
                <a:schemeClr val="accent2"/>
              </a:fillRef>
              <a:effectRef idx="1">
                <a:schemeClr val="accent2"/>
              </a:effectRef>
              <a:fontRef idx="minor">
                <a:schemeClr val="dk1"/>
              </a:fontRef>
            </p:style>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style>
              <a:lnRef idx="1">
                <a:schemeClr val="accent2"/>
              </a:lnRef>
              <a:fillRef idx="2">
                <a:schemeClr val="accent2"/>
              </a:fillRef>
              <a:effectRef idx="1">
                <a:schemeClr val="accent2"/>
              </a:effectRef>
              <a:fontRef idx="minor">
                <a:schemeClr val="dk1"/>
              </a:fontRef>
            </p:style>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style>
              <a:lnRef idx="1">
                <a:schemeClr val="accent2"/>
              </a:lnRef>
              <a:fillRef idx="2">
                <a:schemeClr val="accent2"/>
              </a:fillRef>
              <a:effectRef idx="1">
                <a:schemeClr val="accent2"/>
              </a:effectRef>
              <a:fontRef idx="minor">
                <a:schemeClr val="dk1"/>
              </a:fontRef>
            </p:style>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style>
            <a:lnRef idx="1">
              <a:schemeClr val="accent2"/>
            </a:lnRef>
            <a:fillRef idx="2">
              <a:schemeClr val="accent2"/>
            </a:fillRef>
            <a:effectRef idx="1">
              <a:schemeClr val="accent2"/>
            </a:effectRef>
            <a:fontRef idx="minor">
              <a:schemeClr val="dk1"/>
            </a:fontRef>
          </p:style>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81" y="5473169"/>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8" name="文本框 19">
            <a:extLst>
              <a:ext uri="{FF2B5EF4-FFF2-40B4-BE49-F238E27FC236}">
                <a16:creationId xmlns:a16="http://schemas.microsoft.com/office/drawing/2014/main" id="{EDA35B31-14C0-42B6-B822-072055CA8DA2}"/>
              </a:ext>
            </a:extLst>
          </p:cNvPr>
          <p:cNvSpPr txBox="1"/>
          <p:nvPr/>
        </p:nvSpPr>
        <p:spPr>
          <a:xfrm>
            <a:off x="4957442" y="316476"/>
            <a:ext cx="2385548" cy="646331"/>
          </a:xfrm>
          <a:prstGeom prst="rect">
            <a:avLst/>
          </a:prstGeom>
          <a:noFill/>
        </p:spPr>
        <p:txBody>
          <a:bodyPr wrap="square" rtlCol="0">
            <a:spAutoFit/>
          </a:bodyPr>
          <a:lstStyle/>
          <a:p>
            <a:r>
              <a:rPr lang="vi-VN" altLang="zh-CN"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CỦNG CỐ </a:t>
            </a:r>
            <a:endParaRPr lang="zh-CN" altLang="en-US"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5548798" y="2947803"/>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1212153" y="1440291"/>
            <a:ext cx="4342863" cy="3685311"/>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chemeClr val="accent2">
              <a:lumMod val="20000"/>
              <a:lumOff val="8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r>
              <a:rPr lang="nl-NL" b="1" i="1" dirty="0"/>
              <a:t>.</a:t>
            </a:r>
            <a:endParaRPr lang="vi-VN" dirty="0"/>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 name="圆角矩形 8">
            <a:extLst>
              <a:ext uri="{FF2B5EF4-FFF2-40B4-BE49-F238E27FC236}">
                <a16:creationId xmlns:a16="http://schemas.microsoft.com/office/drawing/2014/main" id="{A01B0977-A59D-8764-8833-A55A77623EF8}"/>
              </a:ext>
            </a:extLst>
          </p:cNvPr>
          <p:cNvSpPr/>
          <p:nvPr/>
        </p:nvSpPr>
        <p:spPr>
          <a:xfrm>
            <a:off x="6096000" y="1279947"/>
            <a:ext cx="4832915" cy="4172013"/>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chemeClr val="accent2">
              <a:lumMod val="60000"/>
              <a:lumOff val="4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prstClr val="white"/>
              </a:solidFill>
              <a:cs typeface="+mn-ea"/>
              <a:sym typeface="+mn-lt"/>
            </a:endParaRPr>
          </a:p>
        </p:txBody>
      </p:sp>
      <p:sp>
        <p:nvSpPr>
          <p:cNvPr id="3" name="矩形 23">
            <a:extLst>
              <a:ext uri="{FF2B5EF4-FFF2-40B4-BE49-F238E27FC236}">
                <a16:creationId xmlns:a16="http://schemas.microsoft.com/office/drawing/2014/main" id="{1935B2D1-931D-7F51-1B87-20C8917B53B6}"/>
              </a:ext>
            </a:extLst>
          </p:cNvPr>
          <p:cNvSpPr/>
          <p:nvPr/>
        </p:nvSpPr>
        <p:spPr>
          <a:xfrm>
            <a:off x="6839264" y="2234915"/>
            <a:ext cx="3705148" cy="923330"/>
          </a:xfrm>
          <a:prstGeom prst="rect">
            <a:avLst/>
          </a:prstGeom>
        </p:spPr>
        <p:txBody>
          <a:bodyPr wrap="square">
            <a:spAutoFit/>
          </a:bodyPr>
          <a:lstStyle/>
          <a:p>
            <a:pPr algn="ct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D8C38F0-5E39-F4BA-D2D2-4CD6556D4D60}"/>
              </a:ext>
            </a:extLst>
          </p:cNvPr>
          <p:cNvSpPr txBox="1"/>
          <p:nvPr/>
        </p:nvSpPr>
        <p:spPr>
          <a:xfrm>
            <a:off x="1406639" y="2138423"/>
            <a:ext cx="3863654" cy="2272417"/>
          </a:xfrm>
          <a:prstGeom prst="rect">
            <a:avLst/>
          </a:prstGeom>
          <a:noFill/>
        </p:spPr>
        <p:txBody>
          <a:bodyPr wrap="square" rtlCol="0">
            <a:spAutoFit/>
          </a:bodyPr>
          <a:lstStyle/>
          <a:p>
            <a:pPr algn="just">
              <a:lnSpc>
                <a:spcPts val="3400"/>
              </a:lnSpc>
              <a:spcBef>
                <a:spcPts val="600"/>
              </a:spcBef>
              <a:spcAft>
                <a:spcPts val="600"/>
              </a:spcAft>
            </a:pPr>
            <a:r>
              <a:rPr lang="nl-NL" sz="3200" b="1" i="1" dirty="0">
                <a:solidFill>
                  <a:srgbClr val="000000"/>
                </a:solidFill>
                <a:effectLst/>
                <a:latin typeface="Times New Roman" panose="02020603050405020304" pitchFamily="18" charset="0"/>
                <a:ea typeface="Calibri" panose="020F0502020204030204" pitchFamily="34" charset="0"/>
              </a:rPr>
              <a:t>1. Em hãy nhắc lại</a:t>
            </a:r>
            <a:r>
              <a:rPr lang="nl-NL" sz="3200" dirty="0">
                <a:solidFill>
                  <a:srgbClr val="000000"/>
                </a:solidFill>
                <a:effectLst/>
                <a:latin typeface="Times New Roman" panose="02020603050405020304" pitchFamily="18" charset="0"/>
                <a:ea typeface="Calibri" panose="020F0502020204030204" pitchFamily="34" charset="0"/>
              </a:rPr>
              <a:t> </a:t>
            </a:r>
            <a:r>
              <a:rPr lang="nl-NL" sz="3200" b="1" i="1" dirty="0">
                <a:solidFill>
                  <a:srgbClr val="000000"/>
                </a:solidFill>
                <a:effectLst/>
                <a:latin typeface="Times New Roman" panose="02020603050405020304" pitchFamily="18" charset="0"/>
                <a:ea typeface="Calibri" panose="020F0502020204030204" pitchFamily="34" charset="0"/>
              </a:rPr>
              <a:t>các yêu cầu khi viết bài thuyết minh, giải thích một hiện tượng tự nhiên.</a:t>
            </a:r>
            <a:endParaRPr lang="vi-VN" sz="32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FDEA16A7-BDB7-7786-7267-254C3B60CD52}"/>
              </a:ext>
            </a:extLst>
          </p:cNvPr>
          <p:cNvSpPr txBox="1"/>
          <p:nvPr/>
        </p:nvSpPr>
        <p:spPr>
          <a:xfrm>
            <a:off x="6451117" y="1783652"/>
            <a:ext cx="4023133" cy="3539430"/>
          </a:xfrm>
          <a:prstGeom prst="rect">
            <a:avLst/>
          </a:prstGeom>
          <a:noFill/>
        </p:spPr>
        <p:txBody>
          <a:bodyPr wrap="square" rtlCol="0">
            <a:spAutoFit/>
          </a:bodyPr>
          <a:lstStyle/>
          <a:p>
            <a:pPr algn="just"/>
            <a:r>
              <a:rPr lang="nl-NL" sz="3200" b="1" i="1" dirty="0">
                <a:effectLst/>
                <a:latin typeface="Times New Roman" panose="02020603050405020304" pitchFamily="18" charset="0"/>
                <a:ea typeface="Calibri" panose="020F0502020204030204" pitchFamily="34" charset="0"/>
              </a:rPr>
              <a:t>2. Nêu bố cục và nhiệm vụ từng phần của bài viết bài thuyết minh, giải thích một hiện tượng tự nhiên và những lưu ý khi viết bài</a:t>
            </a:r>
            <a:endParaRPr lang="vi-VN" sz="3200" dirty="0"/>
          </a:p>
        </p:txBody>
      </p:sp>
    </p:spTree>
    <p:extLst>
      <p:ext uri="{BB962C8B-B14F-4D97-AF65-F5344CB8AC3E}">
        <p14:creationId xmlns:p14="http://schemas.microsoft.com/office/powerpoint/2010/main" val="1771409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 grpId="0" animBg="1"/>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6" name="组合 5"/>
          <p:cNvGrpSpPr/>
          <p:nvPr/>
        </p:nvGrpSpPr>
        <p:grpSpPr>
          <a:xfrm>
            <a:off x="3104261" y="1543677"/>
            <a:ext cx="5136828" cy="1994993"/>
            <a:chOff x="2816332" y="2340963"/>
            <a:chExt cx="5136828" cy="1994993"/>
          </a:xfrm>
        </p:grpSpPr>
        <p:sp>
          <p:nvSpPr>
            <p:cNvPr id="41" name="文本框 40"/>
            <p:cNvSpPr txBox="1"/>
            <p:nvPr/>
          </p:nvSpPr>
          <p:spPr>
            <a:xfrm>
              <a:off x="3084220" y="2736517"/>
              <a:ext cx="4426212" cy="1107996"/>
            </a:xfrm>
            <a:prstGeom prst="rect">
              <a:avLst/>
            </a:prstGeom>
            <a:noFill/>
            <a:ln w="12700">
              <a:noFill/>
            </a:ln>
          </p:spPr>
          <p:txBody>
            <a:bodyPr wrap="none" rtlCol="0">
              <a:spAutoFit/>
            </a:bodyPr>
            <a:lstStyle/>
            <a:p>
              <a:pPr algn="ctr"/>
              <a:r>
                <a:rPr lang="vi-VN" altLang="zh-CN" sz="66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CỦNG CỐ</a:t>
              </a:r>
              <a:endParaRPr lang="en-US" altLang="zh-CN" sz="66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816332" y="2340963"/>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603864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55" presetClass="entr" presetSubtype="0" fill="hold" nodeType="withEffect">
                                  <p:stCondLst>
                                    <p:cond delay="150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0.70"/>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2" presetClass="entr" presetSubtype="8" fill="hold" nodeType="withEffect">
                                  <p:stCondLst>
                                    <p:cond delay="150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2449696" y="1351754"/>
            <a:ext cx="7508787" cy="2800767"/>
          </a:xfrm>
          <a:prstGeom prst="rect">
            <a:avLst/>
          </a:prstGeom>
        </p:spPr>
        <p:txBody>
          <a:bodyPr wrap="none">
            <a:spAutoFit/>
          </a:bodyPr>
          <a:lstStyle/>
          <a:p>
            <a:pPr algn="ctr"/>
            <a:r>
              <a:rPr lang="vi-VN" altLang="zh-CN" sz="8800" b="1" dirty="0">
                <a:ln w="38100">
                  <a:noFill/>
                </a:ln>
                <a:solidFill>
                  <a:schemeClr val="bg1"/>
                </a:solidFill>
              </a:rPr>
              <a:t>Trò chơi</a:t>
            </a:r>
          </a:p>
          <a:p>
            <a:pPr algn="ctr"/>
            <a:r>
              <a:rPr lang="vi-VN" altLang="zh-CN" sz="8800" b="1" dirty="0">
                <a:ln w="38100">
                  <a:noFill/>
                </a:ln>
                <a:solidFill>
                  <a:srgbClr val="FF0000"/>
                </a:solidFill>
              </a:rPr>
              <a:t>Ai nhanh hơn</a:t>
            </a:r>
            <a:endParaRPr lang="zh-CN" altLang="en-US" sz="8800" b="1" dirty="0">
              <a:ln w="38100">
                <a:noFill/>
              </a:ln>
              <a:solidFill>
                <a:srgbClr val="FF0000"/>
              </a:solidFill>
            </a:endParaRPr>
          </a:p>
        </p:txBody>
      </p:sp>
    </p:spTree>
    <p:extLst>
      <p:ext uri="{BB962C8B-B14F-4D97-AF65-F5344CB8AC3E}">
        <p14:creationId xmlns:p14="http://schemas.microsoft.com/office/powerpoint/2010/main" val="428296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3"/>
          <a:stretch>
            <a:fillRect/>
          </a:stretch>
        </p:blipFill>
        <p:spPr>
          <a:xfrm>
            <a:off x="-22711" y="0"/>
            <a:ext cx="12214711" cy="6858000"/>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dirty="0">
                <a:solidFill>
                  <a:prstClr val="black"/>
                </a:solidFill>
                <a:latin typeface="+mj-lt"/>
                <a:cs typeface="Times New Roman" panose="02020603050405020304" pitchFamily="18" charset="0"/>
              </a:rPr>
              <a:t>Câu 1: </a:t>
            </a:r>
            <a:r>
              <a:rPr lang="en-US" sz="3200" b="1" dirty="0" err="1">
                <a:solidFill>
                  <a:schemeClr val="tx1"/>
                </a:solidFill>
                <a:latin typeface="Times New Roman" panose="02020603050405020304" pitchFamily="18" charset="0"/>
                <a:cs typeface="Times New Roman" panose="02020603050405020304" pitchFamily="18" charset="0"/>
              </a:rPr>
              <a:t>Yêu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nội</a:t>
            </a:r>
            <a:r>
              <a:rPr lang="en-US" sz="3200" b="1" dirty="0">
                <a:solidFill>
                  <a:schemeClr val="tx1"/>
                </a:solidFill>
                <a:latin typeface="Times New Roman" panose="02020603050405020304" pitchFamily="18" charset="0"/>
                <a:cs typeface="Times New Roman" panose="02020603050405020304" pitchFamily="18" charset="0"/>
              </a:rPr>
              <a:t> dung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thuyết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02205" y="2012121"/>
            <a:ext cx="8974667" cy="924895"/>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A. N</a:t>
            </a:r>
            <a:r>
              <a:rPr lang="nl-NL" sz="3200" dirty="0">
                <a:latin typeface="Times New Roman" panose="02020603050405020304" pitchFamily="18" charset="0"/>
                <a:cs typeface="Times New Roman" panose="02020603050405020304" pitchFamily="18" charset="0"/>
              </a:rPr>
              <a:t>êu được biểu hiện của hiện tượng tự nhiên</a:t>
            </a:r>
            <a:endParaRPr lang="vi-VN" sz="3200" dirty="0">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802205" y="3131448"/>
            <a:ext cx="9082612"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3200" dirty="0">
                <a:latin typeface="Times New Roman" panose="02020603050405020304" pitchFamily="18" charset="0"/>
                <a:cs typeface="Times New Roman" panose="02020603050405020304" pitchFamily="18" charset="0"/>
              </a:rPr>
              <a:t>B. </a:t>
            </a:r>
            <a:r>
              <a:rPr lang="nl-NL" sz="3200" dirty="0">
                <a:latin typeface="Times New Roman" panose="02020603050405020304" pitchFamily="18" charset="0"/>
                <a:cs typeface="Times New Roman" panose="02020603050405020304" pitchFamily="18" charset="0"/>
              </a:rPr>
              <a:t>Giải thích được hiện tượng tự nhiên (khoa học)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802205" y="4170752"/>
            <a:ext cx="9273480" cy="1058494"/>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C. </a:t>
            </a:r>
            <a:r>
              <a:rPr lang="nl-NL" sz="3200" dirty="0">
                <a:latin typeface="Times New Roman" panose="02020603050405020304" pitchFamily="18" charset="0"/>
                <a:cs typeface="Times New Roman" panose="02020603050405020304" pitchFamily="18" charset="0"/>
              </a:rPr>
              <a:t>Cung cấp được thông tin, thái độ, hành động của con người trước hiện tượng tự nhiên. </a:t>
            </a:r>
            <a:endParaRPr lang="vi-VN" sz="3200" dirty="0">
              <a:latin typeface="Times New Roman" panose="02020603050405020304" pitchFamily="18" charset="0"/>
              <a:cs typeface="Times New Roman" panose="02020603050405020304" pitchFamily="18" charset="0"/>
            </a:endParaRPr>
          </a:p>
        </p:txBody>
      </p:sp>
      <p:sp>
        <p:nvSpPr>
          <p:cNvPr id="44" name="Rectangle 43"/>
          <p:cNvSpPr/>
          <p:nvPr/>
        </p:nvSpPr>
        <p:spPr>
          <a:xfrm>
            <a:off x="802204" y="5497734"/>
            <a:ext cx="5824373"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953687" y="5501187"/>
            <a:ext cx="885137" cy="708059"/>
          </a:xfrm>
          <a:prstGeom prst="rect">
            <a:avLst/>
          </a:prstGeom>
          <a:solidFill>
            <a:srgbClr val="FF0000"/>
          </a:solidFill>
        </p:spPr>
      </p:pic>
      <p:sp>
        <p:nvSpPr>
          <p:cNvPr id="57" name="Cloud 56">
            <a:hlinkClick r:id="" action="ppaction://noaction"/>
          </p:cNvPr>
          <p:cNvSpPr/>
          <p:nvPr/>
        </p:nvSpPr>
        <p:spPr>
          <a:xfrm>
            <a:off x="8523158" y="5326903"/>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1" presetClass="emph" presetSubtype="2" fill="hold" nodeType="withEffect">
                                  <p:stCondLst>
                                    <p:cond delay="1000"/>
                                  </p:stCondLst>
                                  <p:childTnLst>
                                    <p:animClr clrSpc="rgb" dir="cw">
                                      <p:cBhvr>
                                        <p:cTn id="90" dur="250" fill="hold"/>
                                        <p:tgtEl>
                                          <p:spTgt spid="44"/>
                                        </p:tgtEl>
                                        <p:attrNameLst>
                                          <p:attrName>fillcolor</p:attrName>
                                        </p:attrNameLst>
                                      </p:cBhvr>
                                      <p:to>
                                        <a:srgbClr val="FFFF00"/>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ật thực là gì? Khi nào hiện tượng nhật thực xảy ra?">
            <a:extLst>
              <a:ext uri="{FF2B5EF4-FFF2-40B4-BE49-F238E27FC236}">
                <a16:creationId xmlns:a16="http://schemas.microsoft.com/office/drawing/2014/main" id="{CDD88ADD-6375-4D6D-98EF-224645E34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105505" cy="34236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guyệt thực gây ảnh hưởng như thế nào đến con người?">
            <a:extLst>
              <a:ext uri="{FF2B5EF4-FFF2-40B4-BE49-F238E27FC236}">
                <a16:creationId xmlns:a16="http://schemas.microsoft.com/office/drawing/2014/main" id="{FF2F5823-38D7-87DB-AEF4-E1AFD44B3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04" y="0"/>
            <a:ext cx="6086496" cy="3423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o băng là gì và trông như thế nào?">
            <a:extLst>
              <a:ext uri="{FF2B5EF4-FFF2-40B4-BE49-F238E27FC236}">
                <a16:creationId xmlns:a16="http://schemas.microsoft.com/office/drawing/2014/main" id="{F9CEEE0A-AB2C-0127-C8DE-D999E2CBB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3652"/>
            <a:ext cx="6096000" cy="34236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ắp có siêu trăng rất đẹp">
            <a:extLst>
              <a:ext uri="{FF2B5EF4-FFF2-40B4-BE49-F238E27FC236}">
                <a16:creationId xmlns:a16="http://schemas.microsoft.com/office/drawing/2014/main" id="{A0457834-D34D-A4FE-9350-1E81563FA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97" y="3423651"/>
            <a:ext cx="6115007" cy="342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715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3"/>
          <a:stretch>
            <a:fillRect/>
          </a:stretch>
        </p:blipFill>
        <p:spPr>
          <a:xfrm>
            <a:off x="-22711" y="0"/>
            <a:ext cx="12214711" cy="6858000"/>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86964" y="229192"/>
            <a:ext cx="10526728" cy="1604597"/>
          </a:xfrm>
          <a:prstGeom prst="snip2DiagRect">
            <a:avLst/>
          </a:prstGeom>
          <a: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2. </a:t>
            </a:r>
            <a:r>
              <a:rPr lang="en-US" sz="3600" b="1" dirty="0" err="1">
                <a:solidFill>
                  <a:schemeClr val="tx1"/>
                </a:solidFill>
                <a:latin typeface="Times New Roman" panose="02020603050405020304" pitchFamily="18" charset="0"/>
                <a:cs typeface="Times New Roman" panose="02020603050405020304" pitchFamily="18" charset="0"/>
              </a:rPr>
              <a:t>Đâu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tượng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tự</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quan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đến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tượng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thường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gặp</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825252" y="2079550"/>
            <a:ext cx="5784679" cy="770817"/>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Nhật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2825252" y="3236818"/>
            <a:ext cx="5784679"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Nguyệt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dirty="0"/>
              <a:t>. </a:t>
            </a:r>
            <a:endParaRPr lang="vi-VN" dirty="0"/>
          </a:p>
        </p:txBody>
      </p:sp>
      <p:sp>
        <p:nvSpPr>
          <p:cNvPr id="43" name="Rectangle 42"/>
          <p:cNvSpPr/>
          <p:nvPr/>
        </p:nvSpPr>
        <p:spPr>
          <a:xfrm>
            <a:off x="2785558" y="4327078"/>
            <a:ext cx="5824373" cy="829998"/>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trào</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
        <p:nvSpPr>
          <p:cNvPr id="44" name="Rectangle 43"/>
          <p:cNvSpPr/>
          <p:nvPr/>
        </p:nvSpPr>
        <p:spPr>
          <a:xfrm>
            <a:off x="2785558" y="5413043"/>
            <a:ext cx="5824373" cy="895212"/>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băng</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59698" y="4422330"/>
            <a:ext cx="885137" cy="708059"/>
          </a:xfrm>
          <a:prstGeom prst="rect">
            <a:avLst/>
          </a:prstGeom>
          <a:solidFill>
            <a:srgbClr val="FF0000"/>
          </a:solidFill>
        </p:spPr>
      </p:pic>
      <p:sp>
        <p:nvSpPr>
          <p:cNvPr id="57" name="Cloud 56">
            <a:hlinkClick r:id="" action="ppaction://noaction"/>
          </p:cNvPr>
          <p:cNvSpPr/>
          <p:nvPr/>
        </p:nvSpPr>
        <p:spPr>
          <a:xfrm>
            <a:off x="8754481" y="517258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71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1" presetClass="emph" presetSubtype="2" fill="hold" nodeType="withEffect">
                                  <p:stCondLst>
                                    <p:cond delay="1000"/>
                                  </p:stCondLst>
                                  <p:childTnLst>
                                    <p:animClr clrSpc="rgb" dir="cw">
                                      <p:cBhvr>
                                        <p:cTn id="90" dur="250" fill="hold"/>
                                        <p:tgtEl>
                                          <p:spTgt spid="44"/>
                                        </p:tgtEl>
                                        <p:attrNameLst>
                                          <p:attrName>fillcolor</p:attrName>
                                        </p:attrNameLst>
                                      </p:cBhvr>
                                      <p:to>
                                        <a:srgbClr val="FFFF00"/>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3"/>
          <a:stretch>
            <a:fillRect/>
          </a:stretch>
        </p:blipFill>
        <p:spPr>
          <a:xfrm>
            <a:off x="0" y="0"/>
            <a:ext cx="12214711" cy="6858000"/>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54095" y="77616"/>
            <a:ext cx="10792236" cy="1604597"/>
          </a:xfrm>
          <a:prstGeom prst="snip2DiagRect">
            <a:avLst/>
          </a:prstGeom>
          <a: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3. </a:t>
            </a:r>
            <a:r>
              <a:rPr lang="en-US" sz="3600" b="1" dirty="0">
                <a:solidFill>
                  <a:schemeClr val="tx1"/>
                </a:solidFill>
                <a:latin typeface="Times New Roman" panose="02020603050405020304" pitchFamily="18" charset="0"/>
                <a:cs typeface="Times New Roman" panose="02020603050405020304" pitchFamily="18" charset="0"/>
              </a:rPr>
              <a:t>Ý </a:t>
            </a:r>
            <a:r>
              <a:rPr lang="en-US" sz="3600" b="1" dirty="0" err="1">
                <a:solidFill>
                  <a:schemeClr val="tx1"/>
                </a:solidFill>
                <a:latin typeface="Times New Roman" panose="02020603050405020304" pitchFamily="18" charset="0"/>
                <a:cs typeface="Times New Roman" panose="02020603050405020304" pitchFamily="18" charset="0"/>
              </a:rPr>
              <a:t>nào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sau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nằm</a:t>
            </a:r>
            <a:r>
              <a:rPr lang="en-US" sz="3600" b="1" dirty="0">
                <a:solidFill>
                  <a:schemeClr val="tx1"/>
                </a:solidFill>
                <a:latin typeface="Times New Roman" panose="02020603050405020304" pitchFamily="18" charset="0"/>
                <a:cs typeface="Times New Roman" panose="02020603050405020304" pitchFamily="18" charset="0"/>
              </a:rPr>
              <a:t> ở </a:t>
            </a:r>
            <a:r>
              <a:rPr lang="en-US" sz="3600" b="1" dirty="0" err="1">
                <a:solidFill>
                  <a:schemeClr val="tx1"/>
                </a:solidFill>
                <a:latin typeface="Times New Roman" panose="02020603050405020304" pitchFamily="18" charset="0"/>
                <a:cs typeface="Times New Roman" panose="02020603050405020304" pitchFamily="18" charset="0"/>
              </a:rPr>
              <a:t>phần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văn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thuyết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giải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thích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một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tượng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tự</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nhiên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48097" y="1868721"/>
            <a:ext cx="10598234" cy="827128"/>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Miêu tả hay thuật lại các biểu hiện điển hình của hiện tượng tự nhiên</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748096" y="2912098"/>
            <a:ext cx="10598233" cy="744079"/>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Nêu hiện tượng tự nhiên và đưa ra cái nhìn bao quát về hiện tượng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43" name="Rectangle 42"/>
          <p:cNvSpPr/>
          <p:nvPr/>
        </p:nvSpPr>
        <p:spPr>
          <a:xfrm>
            <a:off x="689511" y="4039614"/>
            <a:ext cx="10656818" cy="1104899"/>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Nêu lần lượt các nguyên nhân dẫn đến hiện tượng tự nhiên, kết hợp trích dẫn ý kiến của các chuyên gia.</a:t>
            </a:r>
          </a:p>
        </p:txBody>
      </p:sp>
      <p:sp>
        <p:nvSpPr>
          <p:cNvPr id="44" name="Rectangle 43"/>
          <p:cNvSpPr/>
          <p:nvPr/>
        </p:nvSpPr>
        <p:spPr>
          <a:xfrm>
            <a:off x="689511" y="5335494"/>
            <a:ext cx="10656818" cy="1365941"/>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Xác định mối liên hệ giữa hiện tượng tự nhiên với đời sống con người; nêu, đánh giá khái quát về thái độ  và những việc con người đã làm trước hiện tượng tự nhiên đó.</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713156" y="2904507"/>
            <a:ext cx="867507" cy="708059"/>
          </a:xfrm>
          <a:prstGeom prst="rect">
            <a:avLst/>
          </a:prstGeom>
          <a:solidFill>
            <a:srgbClr val="FF0000"/>
          </a:solidFill>
        </p:spPr>
      </p:pic>
    </p:spTree>
    <p:extLst>
      <p:ext uri="{BB962C8B-B14F-4D97-AF65-F5344CB8AC3E}">
        <p14:creationId xmlns:p14="http://schemas.microsoft.com/office/powerpoint/2010/main" val="42165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1" presetClass="emph" presetSubtype="2" fill="hold" nodeType="withEffect">
                                  <p:stCondLst>
                                    <p:cond delay="1000"/>
                                  </p:stCondLst>
                                  <p:childTnLst>
                                    <p:animClr clrSpc="rgb" dir="cw">
                                      <p:cBhvr>
                                        <p:cTn id="90" dur="250" fill="hold"/>
                                        <p:tgtEl>
                                          <p:spTgt spid="44"/>
                                        </p:tgtEl>
                                        <p:attrNameLst>
                                          <p:attrName>fillcolor</p:attrName>
                                        </p:attrNameLst>
                                      </p:cBhvr>
                                      <p:to>
                                        <a:srgbClr val="FFFF00"/>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3"/>
          <a:stretch>
            <a:fillRect/>
          </a:stretch>
        </p:blipFill>
        <p:spPr>
          <a:xfrm>
            <a:off x="-22711" y="0"/>
            <a:ext cx="12214711" cy="6858000"/>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10685" y="274035"/>
            <a:ext cx="10526728" cy="1604597"/>
          </a:xfrm>
          <a:prstGeom prst="snip2DiagRect">
            <a:avLst/>
          </a:prstGeom>
          <a:blipFill>
            <a:blip r:embed="rId10">
              <a:extLst>
                <a:ext uri="{BEBA8EAE-BF5A-486C-A8C5-ECC9F3942E4B}">
                  <a14:imgProps xmlns:a14="http://schemas.microsoft.com/office/drawing/2010/main">
                    <a14:imgLayer r:embed="rId11">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4. </a:t>
            </a:r>
            <a:r>
              <a:rPr lang="en-US" sz="4000" b="1" dirty="0" err="1">
                <a:solidFill>
                  <a:schemeClr val="tx1"/>
                </a:solidFill>
                <a:latin typeface="Times New Roman" panose="02020603050405020304" pitchFamily="18" charset="0"/>
                <a:cs typeface="Times New Roman" panose="02020603050405020304" pitchFamily="18" charset="0"/>
              </a:rPr>
              <a:t>Bố</a:t>
            </a:r>
            <a:r>
              <a:rPr lang="en-US" b="1" dirty="0"/>
              <a:t> </a:t>
            </a:r>
            <a:r>
              <a:rPr lang="en-US" sz="4000" b="1" dirty="0" err="1">
                <a:solidFill>
                  <a:schemeClr val="tx1"/>
                </a:solidFill>
                <a:latin typeface="Times New Roman" panose="02020603050405020304" pitchFamily="18" charset="0"/>
                <a:cs typeface="Times New Roman" panose="02020603050405020304" pitchFamily="18" charset="0"/>
              </a:rPr>
              <a:t>cục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bài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giải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thích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hiện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tượng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tự</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nhiên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gồm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mấy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phần</a:t>
            </a:r>
            <a:r>
              <a:rPr lang="en-US" sz="4000" b="1" dirty="0">
                <a:solidFill>
                  <a:schemeClr val="tx1"/>
                </a:solidFill>
                <a:latin typeface="Times New Roman" panose="02020603050405020304" pitchFamily="18" charset="0"/>
                <a:cs typeface="Times New Roman" panose="02020603050405020304" pitchFamily="18" charset="0"/>
              </a:rPr>
              <a:t>? </a:t>
            </a:r>
            <a:endParaRPr lang="vi-VN"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825252" y="2079550"/>
            <a:ext cx="5784679" cy="770817"/>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2825252" y="3236818"/>
            <a:ext cx="5784679"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B. Hai </a:t>
            </a:r>
            <a:r>
              <a:rPr lang="en-US" dirty="0"/>
              <a:t> </a:t>
            </a:r>
            <a:endParaRPr lang="vi-VN" dirty="0"/>
          </a:p>
        </p:txBody>
      </p:sp>
      <p:sp>
        <p:nvSpPr>
          <p:cNvPr id="43" name="Rectangle 42"/>
          <p:cNvSpPr/>
          <p:nvPr/>
        </p:nvSpPr>
        <p:spPr>
          <a:xfrm>
            <a:off x="2785558" y="4327078"/>
            <a:ext cx="5824373" cy="829998"/>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C. Ba </a:t>
            </a:r>
            <a:endParaRPr lang="vi-VN" sz="4000" dirty="0">
              <a:latin typeface="Times New Roman" panose="02020603050405020304" pitchFamily="18" charset="0"/>
              <a:cs typeface="Times New Roman" panose="02020603050405020304" pitchFamily="18" charset="0"/>
            </a:endParaRPr>
          </a:p>
        </p:txBody>
      </p:sp>
      <p:sp>
        <p:nvSpPr>
          <p:cNvPr id="44" name="Rectangle 43"/>
          <p:cNvSpPr/>
          <p:nvPr/>
        </p:nvSpPr>
        <p:spPr>
          <a:xfrm>
            <a:off x="2785558" y="5413043"/>
            <a:ext cx="5824373" cy="895212"/>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D. </a:t>
            </a:r>
            <a:r>
              <a:rPr lang="vi-VN" sz="4000" dirty="0">
                <a:latin typeface="Times New Roman" panose="02020603050405020304" pitchFamily="18" charset="0"/>
                <a:cs typeface="Times New Roman" panose="02020603050405020304" pitchFamily="18" charset="0"/>
              </a:rPr>
              <a:t>Bốn</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59698" y="4422330"/>
            <a:ext cx="885137" cy="708059"/>
          </a:xfrm>
          <a:prstGeom prst="rect">
            <a:avLst/>
          </a:prstGeom>
          <a:solidFill>
            <a:srgbClr val="FF0000"/>
          </a:solidFill>
        </p:spPr>
      </p:pic>
      <p:sp>
        <p:nvSpPr>
          <p:cNvPr id="57" name="Cloud 56">
            <a:hlinkClick r:id="" action="ppaction://noaction"/>
          </p:cNvPr>
          <p:cNvSpPr/>
          <p:nvPr/>
        </p:nvSpPr>
        <p:spPr>
          <a:xfrm>
            <a:off x="8754481" y="517258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93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26"/>
                                        </p:tgtEl>
                                        <p:attrNameLst>
                                          <p:attrName>fillcolor</p:attrName>
                                        </p:attrNameLst>
                                      </p:cBhvr>
                                      <p:to>
                                        <a:srgbClr val="FFF2CC"/>
                                      </p:to>
                                    </p:animClr>
                                    <p:set>
                                      <p:cBhvr>
                                        <p:cTn id="54" dur="250" fill="hold"/>
                                        <p:tgtEl>
                                          <p:spTgt spid="26"/>
                                        </p:tgtEl>
                                        <p:attrNameLst>
                                          <p:attrName>fill.type</p:attrName>
                                        </p:attrNameLst>
                                      </p:cBhvr>
                                      <p:to>
                                        <p:strVal val="solid"/>
                                      </p:to>
                                    </p:set>
                                    <p:set>
                                      <p:cBhvr>
                                        <p:cTn id="55" dur="25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2"/>
                                        </p:tgtEl>
                                        <p:attrNameLst>
                                          <p:attrName>fillcolor</p:attrName>
                                        </p:attrNameLst>
                                      </p:cBhvr>
                                      <p:to>
                                        <a:srgbClr val="FFFF00"/>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1" restart="whenNotActive" fill="hold" evtFilter="cancelBubble" nodeType="interactiveSeq">
                <p:stCondLst>
                  <p:cond evt="onClick" delay="0">
                    <p:tgtEl>
                      <p:spTgt spid="4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43"/>
                                        </p:tgtEl>
                                        <p:attrNameLst>
                                          <p:attrName>fillcolor</p:attrName>
                                        </p:attrNameLst>
                                      </p:cBhvr>
                                      <p:to>
                                        <a:srgbClr val="FFF2CC"/>
                                      </p:to>
                                    </p:animClr>
                                    <p:set>
                                      <p:cBhvr>
                                        <p:cTn id="76" dur="250" fill="hold"/>
                                        <p:tgtEl>
                                          <p:spTgt spid="43"/>
                                        </p:tgtEl>
                                        <p:attrNameLst>
                                          <p:attrName>fill.type</p:attrName>
                                        </p:attrNameLst>
                                      </p:cBhvr>
                                      <p:to>
                                        <p:strVal val="solid"/>
                                      </p:to>
                                    </p:set>
                                    <p:set>
                                      <p:cBhvr>
                                        <p:cTn id="77" dur="250" fill="hold"/>
                                        <p:tgtEl>
                                          <p:spTgt spid="43"/>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8" presetID="1" presetClass="emph" presetSubtype="2" fill="hold" nodeType="withEffect">
                                  <p:stCondLst>
                                    <p:cond delay="1000"/>
                                  </p:stCondLst>
                                  <p:childTnLst>
                                    <p:animClr clrSpc="rgb" dir="cw">
                                      <p:cBhvr>
                                        <p:cTn id="79" dur="250" fill="hold"/>
                                        <p:tgtEl>
                                          <p:spTgt spid="43"/>
                                        </p:tgtEl>
                                        <p:attrNameLst>
                                          <p:attrName>fillcolor</p:attrName>
                                        </p:attrNameLst>
                                      </p:cBhvr>
                                      <p:to>
                                        <a:srgbClr val="FFFF00"/>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44"/>
                                        </p:tgtEl>
                                        <p:attrNameLst>
                                          <p:attrName>fillcolor</p:attrName>
                                        </p:attrNameLst>
                                      </p:cBhvr>
                                      <p:to>
                                        <a:srgbClr val="FFF2CC"/>
                                      </p:to>
                                    </p:animClr>
                                    <p:set>
                                      <p:cBhvr>
                                        <p:cTn id="87" dur="250" fill="hold"/>
                                        <p:tgtEl>
                                          <p:spTgt spid="44"/>
                                        </p:tgtEl>
                                        <p:attrNameLst>
                                          <p:attrName>fill.type</p:attrName>
                                        </p:attrNameLst>
                                      </p:cBhvr>
                                      <p:to>
                                        <p:strVal val="solid"/>
                                      </p:to>
                                    </p:set>
                                    <p:set>
                                      <p:cBhvr>
                                        <p:cTn id="88" dur="250" fill="hold"/>
                                        <p:tgtEl>
                                          <p:spTgt spid="44"/>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1" presetClass="emph" presetSubtype="2" fill="hold" nodeType="withEffect">
                                  <p:stCondLst>
                                    <p:cond delay="1000"/>
                                  </p:stCondLst>
                                  <p:childTnLst>
                                    <p:animClr clrSpc="rgb" dir="cw">
                                      <p:cBhvr>
                                        <p:cTn id="90" dur="250" fill="hold"/>
                                        <p:tgtEl>
                                          <p:spTgt spid="44"/>
                                        </p:tgtEl>
                                        <p:attrNameLst>
                                          <p:attrName>fillcolor</p:attrName>
                                        </p:attrNameLst>
                                      </p:cBhvr>
                                      <p:to>
                                        <a:srgbClr val="FFFF00"/>
                                      </p:to>
                                    </p:animClr>
                                    <p:set>
                                      <p:cBhvr>
                                        <p:cTn id="91" dur="250" fill="hold"/>
                                        <p:tgtEl>
                                          <p:spTgt spid="44"/>
                                        </p:tgtEl>
                                        <p:attrNameLst>
                                          <p:attrName>fill.type</p:attrName>
                                        </p:attrNameLst>
                                      </p:cBhvr>
                                      <p:to>
                                        <p:strVal val="solid"/>
                                      </p:to>
                                    </p:set>
                                    <p:set>
                                      <p:cBhvr>
                                        <p:cTn id="92"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9" y="-33612"/>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81" y="-38550"/>
            <a:ext cx="12196868" cy="6838940"/>
          </a:xfrm>
          <a:prstGeom prst="rect">
            <a:avLst/>
          </a:prstGeom>
        </p:spPr>
        <p:style>
          <a:lnRef idx="1">
            <a:schemeClr val="accent2"/>
          </a:lnRef>
          <a:fillRef idx="2">
            <a:schemeClr val="accent2"/>
          </a:fillRef>
          <a:effectRef idx="1">
            <a:schemeClr val="accent2"/>
          </a:effectRef>
          <a:fontRef idx="minor">
            <a:schemeClr val="dk1"/>
          </a:fontRef>
        </p:style>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8735" y="4699687"/>
            <a:ext cx="4438588" cy="1391326"/>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6" name="组合 5"/>
          <p:cNvGrpSpPr/>
          <p:nvPr/>
        </p:nvGrpSpPr>
        <p:grpSpPr>
          <a:xfrm>
            <a:off x="1472340" y="393209"/>
            <a:ext cx="10210674" cy="4112534"/>
            <a:chOff x="4532243" y="2221185"/>
            <a:chExt cx="5136828" cy="1994993"/>
          </a:xfrm>
        </p:grpSpPr>
        <p:sp>
          <p:nvSpPr>
            <p:cNvPr id="41" name="文本框 40"/>
            <p:cNvSpPr txBox="1"/>
            <p:nvPr/>
          </p:nvSpPr>
          <p:spPr>
            <a:xfrm>
              <a:off x="5697491" y="2323126"/>
              <a:ext cx="2669372" cy="403117"/>
            </a:xfrm>
            <a:prstGeom prst="rect">
              <a:avLst/>
            </a:prstGeom>
            <a:noFill/>
            <a:ln w="12700">
              <a:noFill/>
            </a:ln>
          </p:spPr>
          <p:txBody>
            <a:bodyPr wrap="square" rtlCol="0">
              <a:spAutoFit/>
            </a:bodyPr>
            <a:lstStyle/>
            <a:p>
              <a:pPr algn="ctr"/>
              <a:r>
                <a:rPr lang="vi-VN" altLang="zh-CN" sz="48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Dặn dò </a:t>
              </a:r>
              <a:endParaRPr lang="en-US" altLang="zh-CN" sz="48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
        <p:nvSpPr>
          <p:cNvPr id="4" name="TextBox 3">
            <a:extLst>
              <a:ext uri="{FF2B5EF4-FFF2-40B4-BE49-F238E27FC236}">
                <a16:creationId xmlns:a16="http://schemas.microsoft.com/office/drawing/2014/main" id="{59D0BBD7-60B3-E6C4-356B-9D23D735762B}"/>
              </a:ext>
            </a:extLst>
          </p:cNvPr>
          <p:cNvSpPr txBox="1"/>
          <p:nvPr/>
        </p:nvSpPr>
        <p:spPr>
          <a:xfrm>
            <a:off x="1738735" y="1466576"/>
            <a:ext cx="9838555" cy="2516073"/>
          </a:xfrm>
          <a:prstGeom prst="rect">
            <a:avLst/>
          </a:prstGeom>
          <a:noFill/>
        </p:spPr>
        <p:txBody>
          <a:bodyPr wrap="square" rtlCol="0">
            <a:spAutoFit/>
          </a:bodyPr>
          <a:lstStyle/>
          <a:p>
            <a:pPr algn="just">
              <a:lnSpc>
                <a:spcPts val="3300"/>
              </a:lnSpc>
              <a:spcBef>
                <a:spcPts val="600"/>
              </a:spcBef>
              <a:spcAft>
                <a:spcPts val="600"/>
              </a:spcAft>
            </a:pPr>
            <a:r>
              <a:rPr lang="pt-BR" sz="3200" dirty="0">
                <a:solidFill>
                  <a:srgbClr val="000000"/>
                </a:solidFill>
                <a:effectLst/>
                <a:latin typeface="Times New Roman" panose="02020603050405020304" pitchFamily="18" charset="0"/>
                <a:ea typeface="Calibri" panose="020F0502020204030204" pitchFamily="34" charset="0"/>
              </a:rPr>
              <a:t> - Sưu tầm những hình ảnh liên quan đến những vấn đề của đời sống mà em quan tâm </a:t>
            </a:r>
            <a:r>
              <a:rPr lang="vi-VN" sz="3200" dirty="0">
                <a:solidFill>
                  <a:srgbClr val="000000"/>
                </a:solidFill>
                <a:effectLst/>
                <a:latin typeface="Times New Roman" panose="02020603050405020304" pitchFamily="18" charset="0"/>
                <a:ea typeface="Calibri" panose="020F0502020204030204" pitchFamily="34" charset="0"/>
              </a:rPr>
              <a:t>và </a:t>
            </a:r>
            <a:r>
              <a:rPr lang="pt-BR" sz="3200" dirty="0">
                <a:solidFill>
                  <a:srgbClr val="000000"/>
                </a:solidFill>
                <a:effectLst/>
                <a:latin typeface="Times New Roman" panose="02020603050405020304" pitchFamily="18" charset="0"/>
                <a:ea typeface="Calibri" panose="020F0502020204030204" pitchFamily="34" charset="0"/>
              </a:rPr>
              <a:t>mong muốn được giải quyết.</a:t>
            </a:r>
            <a:endParaRPr lang="vi-VN" sz="3200" dirty="0">
              <a:solidFill>
                <a:srgbClr val="000000"/>
              </a:solidFill>
              <a:effectLst/>
              <a:latin typeface="Times New Roman" panose="02020603050405020304" pitchFamily="18" charset="0"/>
              <a:ea typeface="Calibri" panose="020F0502020204030204" pitchFamily="34" charset="0"/>
            </a:endParaRPr>
          </a:p>
          <a:p>
            <a:pPr algn="just">
              <a:lnSpc>
                <a:spcPts val="3300"/>
              </a:lnSpc>
              <a:spcBef>
                <a:spcPts val="600"/>
              </a:spcBef>
              <a:spcAft>
                <a:spcPts val="600"/>
              </a:spcAft>
            </a:pPr>
            <a:r>
              <a:rPr lang="pt-BR" sz="3200" dirty="0">
                <a:solidFill>
                  <a:srgbClr val="000000"/>
                </a:solidFill>
                <a:effectLst/>
                <a:latin typeface="Times New Roman" panose="02020603050405020304" pitchFamily="18" charset="0"/>
                <a:ea typeface="Calibri" panose="020F0502020204030204" pitchFamily="34" charset="0"/>
              </a:rPr>
              <a:t>  - Hoàn thành các phiếu học tập chuẩn bị nội dung viết văn bản kiến nghị về một vấn đề của đời sống.</a:t>
            </a:r>
            <a:endParaRPr lang="vi-VN" sz="3200" dirty="0">
              <a:solidFill>
                <a:srgbClr val="000000"/>
              </a:solidFill>
              <a:effectLst/>
              <a:latin typeface="Times New Roman" panose="02020603050405020304" pitchFamily="18" charset="0"/>
              <a:ea typeface="Calibri" panose="020F0502020204030204" pitchFamily="34" charset="0"/>
            </a:endParaRPr>
          </a:p>
          <a:p>
            <a:pPr algn="just">
              <a:lnSpc>
                <a:spcPts val="3300"/>
              </a:lnSpc>
              <a:spcBef>
                <a:spcPts val="600"/>
              </a:spcBef>
              <a:spcAft>
                <a:spcPts val="600"/>
              </a:spcAft>
            </a:pPr>
            <a:r>
              <a:rPr lang="pt-BR" sz="3200" dirty="0">
                <a:solidFill>
                  <a:srgbClr val="000000"/>
                </a:solidFill>
                <a:effectLst/>
                <a:latin typeface="Times New Roman" panose="02020603050405020304" pitchFamily="18" charset="0"/>
                <a:ea typeface="Calibri" panose="020F0502020204030204" pitchFamily="34" charset="0"/>
              </a:rPr>
              <a:t> - Tìm một số văn bản kiến nghị trong đời sống.</a:t>
            </a:r>
            <a:endParaRPr lang="vi-VN" sz="3200" dirty="0"/>
          </a:p>
        </p:txBody>
      </p:sp>
    </p:spTree>
    <p:extLst>
      <p:ext uri="{BB962C8B-B14F-4D97-AF65-F5344CB8AC3E}">
        <p14:creationId xmlns:p14="http://schemas.microsoft.com/office/powerpoint/2010/main" val="365074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2" presetClass="entr" presetSubtype="8" fill="hold" nodeType="withEffect">
                                  <p:stCondLst>
                                    <p:cond delay="150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0-#ppt_w/2"/>
                                          </p:val>
                                        </p:tav>
                                        <p:tav tm="100000">
                                          <p:val>
                                            <p:strVal val="#ppt_x"/>
                                          </p:val>
                                        </p:tav>
                                      </p:tavLst>
                                    </p:anim>
                                    <p:anim calcmode="lin" valueType="num">
                                      <p:cBhvr additive="base">
                                        <p:cTn id="3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úi lửa lớn nhất thế giới trên đảo Hawaii có khả năng thức giấc">
            <a:extLst>
              <a:ext uri="{FF2B5EF4-FFF2-40B4-BE49-F238E27FC236}">
                <a16:creationId xmlns:a16="http://schemas.microsoft.com/office/drawing/2014/main" id="{8ACB5EF2-A79C-47A7-87C1-C12F1C3D1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44"/>
            <a:ext cx="5857874" cy="34911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D0AB64F-96C2-9095-B4DA-E0CFD14960BB}"/>
              </a:ext>
            </a:extLst>
          </p:cNvPr>
          <p:cNvPicPr>
            <a:picLocks noChangeAspect="1"/>
          </p:cNvPicPr>
          <p:nvPr/>
        </p:nvPicPr>
        <p:blipFill>
          <a:blip r:embed="rId3"/>
          <a:stretch>
            <a:fillRect/>
          </a:stretch>
        </p:blipFill>
        <p:spPr>
          <a:xfrm>
            <a:off x="-1" y="3429000"/>
            <a:ext cx="5857875" cy="3400428"/>
          </a:xfrm>
          <a:prstGeom prst="rect">
            <a:avLst/>
          </a:prstGeom>
        </p:spPr>
      </p:pic>
      <p:pic>
        <p:nvPicPr>
          <p:cNvPr id="1032" name="Picture 8" descr="Những trận sóng thần tàn phá thảm khốc nhất trên thế giới">
            <a:extLst>
              <a:ext uri="{FF2B5EF4-FFF2-40B4-BE49-F238E27FC236}">
                <a16:creationId xmlns:a16="http://schemas.microsoft.com/office/drawing/2014/main" id="{CC556254-085C-489F-8568-14CD0B369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4" y="-1"/>
            <a:ext cx="6334125" cy="3400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01 thắc mắc: 1500 núi lửa phun trào, thảm hoạ ra sao?">
            <a:extLst>
              <a:ext uri="{FF2B5EF4-FFF2-40B4-BE49-F238E27FC236}">
                <a16:creationId xmlns:a16="http://schemas.microsoft.com/office/drawing/2014/main" id="{A8012CBA-9DAD-AF3D-A72C-658BDCD57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3425071"/>
            <a:ext cx="6334123" cy="340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8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ạ Long Bay (Vịnh Hạ Long) là một trong những điểm du lịch nổi tiếng và đẹp  nhất ở Việt Nam - Giới Thiệu Bất Động Sản RealBiz">
            <a:extLst>
              <a:ext uri="{FF2B5EF4-FFF2-40B4-BE49-F238E27FC236}">
                <a16:creationId xmlns:a16="http://schemas.microsoft.com/office/drawing/2014/main" id="{1F567A56-CB95-7465-7149-151ED231D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ám phá Xuyên Sơn Hồ và chinh phục 4.500m động Phong Nha">
            <a:extLst>
              <a:ext uri="{FF2B5EF4-FFF2-40B4-BE49-F238E27FC236}">
                <a16:creationId xmlns:a16="http://schemas.microsoft.com/office/drawing/2014/main" id="{73CDF007-0197-DCF3-E35B-2376AF3F1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o nguyên đá Đồng Văn: Vẻ đẹp hoang sơ hút hồn du khách">
            <a:extLst>
              <a:ext uri="{FF2B5EF4-FFF2-40B4-BE49-F238E27FC236}">
                <a16:creationId xmlns:a16="http://schemas.microsoft.com/office/drawing/2014/main" id="{86E08D6B-C5CA-DEBF-5AC9-6C02F7AA9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60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SA: Trái Đất đang nóng lên với tốc độ nhanh chưa từng thấy trong 1.000  năm trở lại đây">
            <a:extLst>
              <a:ext uri="{FF2B5EF4-FFF2-40B4-BE49-F238E27FC236}">
                <a16:creationId xmlns:a16="http://schemas.microsoft.com/office/drawing/2014/main" id="{C92E0D52-BD74-2F59-DD51-F3F2E0099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37229" cy="35272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iện tượng băng tan để lại những hậu quả nặng nề như thế nào?">
            <a:extLst>
              <a:ext uri="{FF2B5EF4-FFF2-40B4-BE49-F238E27FC236}">
                <a16:creationId xmlns:a16="http://schemas.microsoft.com/office/drawing/2014/main" id="{0395E3ED-6176-F53F-8517-0E3127926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270" y="0"/>
            <a:ext cx="6589730" cy="352729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39DAA29-7CB4-D6AB-B0AB-018D4C98C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129" y="3527295"/>
            <a:ext cx="3827872" cy="333070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ự báo số cơn bão tác động đến Việt Nam trong tháng 9">
            <a:extLst>
              <a:ext uri="{FF2B5EF4-FFF2-40B4-BE49-F238E27FC236}">
                <a16:creationId xmlns:a16="http://schemas.microsoft.com/office/drawing/2014/main" id="{7DF29689-E6F8-FA8A-E084-95ED6EA5E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27295"/>
            <a:ext cx="4182064" cy="333070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ũ chồng lũ, bão chồng bão” miền Trung: Huy động tổng lực để ứng phó">
            <a:extLst>
              <a:ext uri="{FF2B5EF4-FFF2-40B4-BE49-F238E27FC236}">
                <a16:creationId xmlns:a16="http://schemas.microsoft.com/office/drawing/2014/main" id="{DE20E6B4-6D20-E979-8382-DBDEF888C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2063" y="3527295"/>
            <a:ext cx="4182065" cy="333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247384"/>
      </p:ext>
    </p:extLst>
  </p:cSld>
  <p:clrMapOvr>
    <a:masterClrMapping/>
  </p:clrMapOvr>
  <p:transition spd="slow" advClick="0" advTm="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2128817" y="2007574"/>
            <a:ext cx="8073300" cy="1569660"/>
          </a:xfrm>
          <a:prstGeom prst="rect">
            <a:avLst/>
          </a:prstGeom>
        </p:spPr>
        <p:txBody>
          <a:bodyPr wrap="none">
            <a:spAutoFit/>
          </a:bodyPr>
          <a:lstStyle/>
          <a:p>
            <a:pPr algn="ctr"/>
            <a:r>
              <a:rPr lang="vi-VN" altLang="zh-CN" sz="4800" b="1" dirty="0">
                <a:ln w="38100">
                  <a:noFill/>
                </a:ln>
                <a:solidFill>
                  <a:srgbClr val="FF0000"/>
                </a:solidFill>
                <a:latin typeface="+mj-lt"/>
              </a:rPr>
              <a:t>HOẠT ĐỘNG</a:t>
            </a:r>
          </a:p>
          <a:p>
            <a:pPr algn="ctr"/>
            <a:r>
              <a:rPr lang="vi-VN" altLang="zh-CN" sz="4800" b="1" dirty="0">
                <a:ln w="38100">
                  <a:noFill/>
                </a:ln>
                <a:solidFill>
                  <a:srgbClr val="FF0000"/>
                </a:solidFill>
                <a:latin typeface="+mj-lt"/>
              </a:rPr>
              <a:t> HÌNH THÀNH KIẾN THỨC</a:t>
            </a:r>
            <a:endParaRPr lang="en-US" altLang="zh-CN" sz="4800" b="1" dirty="0">
              <a:ln w="38100">
                <a:noFill/>
              </a:ln>
              <a:solidFill>
                <a:srgbClr val="FF0000"/>
              </a:solidFill>
              <a:latin typeface="+mj-lt"/>
            </a:endParaRPr>
          </a:p>
        </p:txBody>
      </p:sp>
    </p:spTree>
    <p:extLst>
      <p:ext uri="{BB962C8B-B14F-4D97-AF65-F5344CB8AC3E}">
        <p14:creationId xmlns:p14="http://schemas.microsoft.com/office/powerpoint/2010/main" val="307777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837" y="215892"/>
            <a:ext cx="11077960"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1663287" y="945847"/>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1933605" y="872252"/>
            <a:ext cx="678391" cy="1200329"/>
          </a:xfrm>
          <a:prstGeom prst="rect">
            <a:avLst/>
          </a:prstGeom>
          <a:noFill/>
        </p:spPr>
        <p:txBody>
          <a:bodyPr wrap="none" rtlCol="0">
            <a:spAutoFit/>
          </a:bodyPr>
          <a:lstStyle/>
          <a:p>
            <a:r>
              <a:rPr lang="en-US" altLang="zh-CN" sz="7200" b="1" dirty="0">
                <a:solidFill>
                  <a:schemeClr val="bg1"/>
                </a:solidFill>
                <a:latin typeface="Tango BT" panose="04040704021002020703" pitchFamily="82" charset="0"/>
                <a:ea typeface="造字工房朗宋（非商用）常规体" pitchFamily="50" charset="-122"/>
              </a:rPr>
              <a:t>I.</a:t>
            </a:r>
            <a:endParaRPr lang="zh-CN" altLang="en-US" sz="7200" b="1"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2821715" y="1676554"/>
            <a:ext cx="8603161" cy="1960315"/>
            <a:chOff x="4566954" y="2807367"/>
            <a:chExt cx="5161148" cy="1994993"/>
          </a:xfrm>
        </p:grpSpPr>
        <p:sp>
          <p:nvSpPr>
            <p:cNvPr id="41" name="文本框 40"/>
            <p:cNvSpPr txBox="1"/>
            <p:nvPr/>
          </p:nvSpPr>
          <p:spPr>
            <a:xfrm>
              <a:off x="4566954" y="3210894"/>
              <a:ext cx="5161148" cy="1127597"/>
            </a:xfrm>
            <a:prstGeom prst="rect">
              <a:avLst/>
            </a:prstGeom>
            <a:noFill/>
            <a:ln w="12700">
              <a:noFill/>
            </a:ln>
          </p:spPr>
          <p:txBody>
            <a:bodyPr wrap="square" rtlCol="0">
              <a:spAutoFit/>
            </a:bodyPr>
            <a:lstStyle/>
            <a:p>
              <a:pPr algn="ctr"/>
              <a:r>
                <a:rPr lang="vi-VN" altLang="zh-CN" sz="33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Yêu cầu đối với bài vănthuyết minh giải thích một hiện tượng tự nhiên </a:t>
              </a:r>
              <a:endParaRPr lang="en-US" altLang="zh-CN" sz="33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91274" y="2807367"/>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2505</Words>
  <Application>Microsoft Office PowerPoint</Application>
  <PresentationFormat>Widescreen</PresentationFormat>
  <Paragraphs>261</Paragraphs>
  <Slides>43</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微软雅黑</vt:lpstr>
      <vt:lpstr>#9Slide05 SVNBulgary</vt:lpstr>
      <vt:lpstr>Arial</vt:lpstr>
      <vt:lpstr>Calibri</vt:lpstr>
      <vt:lpstr>Calibri Light</vt:lpstr>
      <vt:lpstr>Coming Soon</vt:lpstr>
      <vt:lpstr>Tango BT</vt:lpstr>
      <vt:lpstr>Times New Roman</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Hiền Vũ</dc:creator>
  <cp:lastModifiedBy>Thu Hiền Vũ</cp:lastModifiedBy>
  <cp:revision>30</cp:revision>
  <dcterms:created xsi:type="dcterms:W3CDTF">2023-10-24T14:45:30Z</dcterms:created>
  <dcterms:modified xsi:type="dcterms:W3CDTF">2023-10-28T02:14:30Z</dcterms:modified>
</cp:coreProperties>
</file>